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6" r:id="rId2"/>
    <p:sldMasterId id="2147483698" r:id="rId3"/>
    <p:sldMasterId id="2147483722" r:id="rId4"/>
    <p:sldMasterId id="2147483728" r:id="rId5"/>
    <p:sldMasterId id="2147483740" r:id="rId6"/>
  </p:sldMasterIdLst>
  <p:notesMasterIdLst>
    <p:notesMasterId r:id="rId29"/>
  </p:notesMasterIdLst>
  <p:sldIdLst>
    <p:sldId id="399" r:id="rId7"/>
    <p:sldId id="400" r:id="rId8"/>
    <p:sldId id="272" r:id="rId9"/>
    <p:sldId id="273" r:id="rId10"/>
    <p:sldId id="298" r:id="rId11"/>
    <p:sldId id="398" r:id="rId12"/>
    <p:sldId id="404" r:id="rId13"/>
    <p:sldId id="308" r:id="rId14"/>
    <p:sldId id="275" r:id="rId15"/>
    <p:sldId id="276" r:id="rId16"/>
    <p:sldId id="402" r:id="rId17"/>
    <p:sldId id="278" r:id="rId18"/>
    <p:sldId id="280" r:id="rId19"/>
    <p:sldId id="267" r:id="rId20"/>
    <p:sldId id="277" r:id="rId21"/>
    <p:sldId id="393" r:id="rId22"/>
    <p:sldId id="394" r:id="rId23"/>
    <p:sldId id="257" r:id="rId24"/>
    <p:sldId id="258" r:id="rId25"/>
    <p:sldId id="259" r:id="rId26"/>
    <p:sldId id="291" r:id="rId27"/>
    <p:sldId id="27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F7FF"/>
    <a:srgbClr val="2B4D94"/>
    <a:srgbClr val="2747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1609" autoAdjust="0"/>
    <p:restoredTop sz="78806"/>
  </p:normalViewPr>
  <p:slideViewPr>
    <p:cSldViewPr snapToGrid="0">
      <p:cViewPr varScale="1">
        <p:scale>
          <a:sx n="57" d="100"/>
          <a:sy n="57" d="100"/>
        </p:scale>
        <p:origin x="192" y="8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presProps" Target="presProps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67485E-35D4-FC4A-9156-E7B04A16E18C}" type="datetimeFigureOut">
              <a:rPr lang="en-VN" smtClean="0"/>
              <a:t>10/24/22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A2A635-3893-5A4B-B1E6-59E0D7651266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0626949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32555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37210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04544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50772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7294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4775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C4DE1-68C7-457D-9D36-C210B282D26B}" type="datetimeFigureOut">
              <a:rPr lang="en-US" smtClean="0"/>
              <a:t>10/24/22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6CB1C-8100-427B-B812-7A02E0E749C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11"/>
            <a:ext cx="12192000" cy="685800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6CDD640A-5DBA-F845-B131-E00534DDC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859649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C4DE1-68C7-457D-9D36-C210B282D26B}" type="datetimeFigureOut">
              <a:rPr lang="en-US" smtClean="0"/>
              <a:t>10/24/22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6CB1C-8100-427B-B812-7A02E0E74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255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C4DE1-68C7-457D-9D36-C210B282D26B}" type="datetimeFigureOut">
              <a:rPr lang="en-US" smtClean="0"/>
              <a:t>10/24/22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6CB1C-8100-427B-B812-7A02E0E74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4315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11650-9299-4972-A41C-B869A9D090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2B738E-7BE1-43D1-8ED5-226B4AB9A7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AD3DF4-DBAC-4BCC-8E7F-F17DE20DD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753E95-3F88-4897-801A-9018CFCF5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A5A1A8-8A45-4289-9D68-05E581CC4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3608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62BF9-D586-41E3-AD79-93E7A8538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7025A6-B7E6-4590-AB3F-3C92E6237A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687DF-15D4-410C-9BEC-0A69738DF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9C549-B93A-423E-9018-13BFBFA94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7EEFBB-C3FE-45C6-B582-C15A52627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10575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90243-4F96-46A0-AAE9-DEF75CFD3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42E6CA-5EF9-4DFE-97DF-BFD6AB30E9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22523A-3445-4A70-A807-26B7672D3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3CD68F-8D25-4F5D-987B-CCD1510F6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F0732B-11F6-4767-960B-756D33370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02461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54F45-A9A1-4D3E-B93E-ABB7060AD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225EEC-C21A-4C28-807A-EA8D2CF792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B7CAE8-9AC6-4163-8629-3421F7B030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5C43FA-49CB-4221-A067-397FB656D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2B218B-D352-4F27-9D43-7BD549788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0F3F26-B98A-4D07-85F8-7953EF490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08104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FFB88-84A6-465C-BC84-47605FFBA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BFC822-2E7F-4DAE-91AA-4A4C5F5709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0F972B-EC8C-4F82-B5FC-279C09BEA1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92D087-F9D6-426C-A49C-3B6B759897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1F2EF6-8655-4414-B9B9-C5D8F122DD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B66D0D-B823-40FA-9DDA-84B93D0AF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CE9128-5D67-471C-83CB-B7929BEEE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D3B12E-3072-4CD7-9081-6C971EC58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00051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8BC58-FD50-4BC2-83DB-9CC683275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BC0AB5-02A0-4639-87CE-4CFA566B1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533659-AB2F-40A8-8E82-07E03113E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D7D564-2EC8-4702-A2E5-8A8C5D76E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14175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6538B4-93CE-416C-89E3-04A574537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0DBE5C-9AA0-4700-BDBA-A8ABB59E6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464AB5-CF50-4326-9D61-DEF68EF33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91676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A8060-8911-4344-9221-06A3D0729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694ED0-48FD-407E-A19C-C3C67B9569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A4B3FB-BF6A-4267-950A-392D22DDA2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6F9822-DB35-4942-9248-7992D0E68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3DFCA0-0A38-4FE8-BB38-2073BA7DC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F55756-C36E-4BEC-AA3B-34491C038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5248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C4DE1-68C7-457D-9D36-C210B282D26B}" type="datetimeFigureOut">
              <a:rPr lang="en-US" smtClean="0"/>
              <a:t>10/24/22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6CB1C-8100-427B-B812-7A02E0E749C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0324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D03BE-0500-4E4F-9047-84BC11914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0922FF-8D46-43DF-832F-B6D5454969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9F2B18-464B-4B64-BA02-27AF253208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E47791-8C43-46B3-8060-0095BDF17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4A166A-6681-4341-B972-B3449F11A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19AB5F-BC4E-4496-A3DA-3504494B1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36330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472B4-4163-4631-9D2A-BB5765492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504664-3E75-406C-98A8-1D9612BBB3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1C2CAC-303A-44A7-94E3-16C842D3A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AF6DD-D38F-4679-B5DD-9A1021A3C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A7D2A6-FAA9-47BB-8FA6-FCB4DBA46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16330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0BBD2A-6396-4434-92CC-9D8B406AB2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6F5BC5-1283-4DFB-9E14-D897409875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BE8D13-B9C9-4C95-8724-EE683605B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40200B-BB2B-4E67-8CEB-060DA521D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A21790-4401-4B6B-AC2D-91B510495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44784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10/24/22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0508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10/24/22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42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10/24/22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4490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10/24/22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4789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10/24/22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3125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10/24/22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2646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10/24/22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068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C4DE1-68C7-457D-9D36-C210B282D26B}" type="datetimeFigureOut">
              <a:rPr lang="en-US" smtClean="0"/>
              <a:t>10/24/22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6CB1C-8100-427B-B812-7A02E0E74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4651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10/24/22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8917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10/24/22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6875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10/24/22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4264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7F71-3C0C-4A8B-9EB8-468D9DF93E3D}" type="datetimeFigureOut">
              <a:rPr lang="en-US" smtClean="0"/>
              <a:t>10/24/22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9093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134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0901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21388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91424" tIns="45712" rIns="91424" bIns="45712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lIns="91424" tIns="45712" rIns="91424" bIns="45712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91424" tIns="45712" rIns="91424" bIns="45712"/>
          <a:lstStyle/>
          <a:p>
            <a:fld id="{A43FB761-B3F0-4EEF-A476-27C2809F41E6}" type="datetimeFigureOut">
              <a:rPr lang="zh-CN" altLang="en-US" smtClean="0"/>
              <a:t>2022/10/24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91424" tIns="45712" rIns="91424" bIns="45712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91424" tIns="45712" rIns="91424" bIns="45712"/>
          <a:lstStyle/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6302871"/>
      </p:ext>
    </p:extLst>
  </p:cSld>
  <p:clrMapOvr>
    <a:masterClrMapping/>
  </p:clrMapOvr>
  <p:transition spd="slow" advTm="3000">
    <p:wip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88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189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C4DE1-68C7-457D-9D36-C210B282D26B}" type="datetimeFigureOut">
              <a:rPr lang="en-US" smtClean="0"/>
              <a:t>10/24/22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6CB1C-8100-427B-B812-7A02E0E74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01592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3092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4781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1446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8759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88611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14256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4615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787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2857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418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C4DE1-68C7-457D-9D36-C210B282D26B}" type="datetimeFigureOut">
              <a:rPr lang="en-US" smtClean="0"/>
              <a:t>10/24/22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6CB1C-8100-427B-B812-7A02E0E74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0894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13428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9446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88262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26795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83331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52048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163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38004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52027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012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C4DE1-68C7-457D-9D36-C210B282D26B}" type="datetimeFigureOut">
              <a:rPr lang="en-US" smtClean="0"/>
              <a:t>10/24/22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6CB1C-8100-427B-B812-7A02E0E74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71684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354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C4DE1-68C7-457D-9D36-C210B282D26B}" type="datetimeFigureOut">
              <a:rPr lang="en-US" smtClean="0"/>
              <a:t>10/24/22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6CB1C-8100-427B-B812-7A02E0E74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644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C4DE1-68C7-457D-9D36-C210B282D26B}" type="datetimeFigureOut">
              <a:rPr lang="en-US" smtClean="0"/>
              <a:t>10/24/22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6CB1C-8100-427B-B812-7A02E0E74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36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C4DE1-68C7-457D-9D36-C210B282D26B}" type="datetimeFigureOut">
              <a:rPr lang="en-US" smtClean="0"/>
              <a:t>10/24/22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6CB1C-8100-427B-B812-7A02E0E74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824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85B7F61D-A621-4CA9-ADBD-8D040C780BF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3C4DE1-68C7-457D-9D36-C210B282D26B}" type="datetimeFigureOut">
              <a:rPr lang="en-US" smtClean="0"/>
              <a:t>10/24/22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96CB1C-8100-427B-B812-7A02E0E749C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AE6F8AC-375E-4340-B7FE-F3E5D29B9B32}"/>
              </a:ext>
            </a:extLst>
          </p:cNvPr>
          <p:cNvSpPr/>
          <p:nvPr userDrawn="1"/>
        </p:nvSpPr>
        <p:spPr>
          <a:xfrm>
            <a:off x="-1485900" y="66675"/>
            <a:ext cx="962025" cy="962025"/>
          </a:xfrm>
          <a:prstGeom prst="ellipse">
            <a:avLst/>
          </a:prstGeom>
          <a:blipFill dpi="0"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6043B3C-859F-4C43-922F-CD326E0B8F02}"/>
              </a:ext>
            </a:extLst>
          </p:cNvPr>
          <p:cNvSpPr/>
          <p:nvPr userDrawn="1"/>
        </p:nvSpPr>
        <p:spPr>
          <a:xfrm>
            <a:off x="-1333500" y="5695950"/>
            <a:ext cx="962025" cy="962025"/>
          </a:xfrm>
          <a:prstGeom prst="ellipse">
            <a:avLst/>
          </a:prstGeom>
          <a:blipFill dpi="0" rotWithShape="1">
            <a:blip r:embed="rId13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217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8AAE0B-59E9-4FB6-AA0B-6247DCC66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324BD0-5C94-4AFF-8467-817890664F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F4E8D-F51E-48FA-8E7B-8A2A7A1E0D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F94E7-8F50-4C84-8C76-9634379C55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986294-AF12-401A-9A40-890E64A524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E4C3E8-E4CC-49DA-A8E4-CF903F54A5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EA0DA-45E1-42BD-8B0A-C2C566B016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5276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217F71-3C0C-4A8B-9EB8-468D9DF93E3D}" type="datetimeFigureOut">
              <a:rPr lang="en-US" smtClean="0"/>
              <a:t>10/24/22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AB7887-A174-49A6-A52C-1DDCFB9EF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222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1B94144E-1F3C-4ADC-998B-BF83ADF197E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734901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882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10/24/22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834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" Type="http://schemas.openxmlformats.org/officeDocument/2006/relationships/tags" Target="../tags/tag2.xml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tags" Target="../tags/tag1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svg"/><Relationship Id="rId19" Type="http://schemas.openxmlformats.org/officeDocument/2006/relationships/image" Target="../media/image18.png"/><Relationship Id="rId4" Type="http://schemas.openxmlformats.org/officeDocument/2006/relationships/image" Target="../media/image3.jpe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5.png"/><Relationship Id="rId18" Type="http://schemas.openxmlformats.org/officeDocument/2006/relationships/audio" Target="../media/audio1.mp3"/><Relationship Id="rId3" Type="http://schemas.microsoft.com/office/2007/relationships/media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" Type="http://schemas.openxmlformats.org/officeDocument/2006/relationships/audio" Target="../media/media1.wav"/><Relationship Id="rId16" Type="http://schemas.openxmlformats.org/officeDocument/2006/relationships/image" Target="../media/image38.png"/><Relationship Id="rId1" Type="http://schemas.microsoft.com/office/2007/relationships/media" Target="../media/media1.wav"/><Relationship Id="rId6" Type="http://schemas.openxmlformats.org/officeDocument/2006/relationships/audio" Target="../media/audio1.mp3"/><Relationship Id="rId11" Type="http://schemas.openxmlformats.org/officeDocument/2006/relationships/image" Target="../media/image33.png"/><Relationship Id="rId5" Type="http://schemas.openxmlformats.org/officeDocument/2006/relationships/slideLayout" Target="../slideLayouts/slideLayout56.xml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19" Type="http://schemas.openxmlformats.org/officeDocument/2006/relationships/audio" Target="../media/audio2.wav"/><Relationship Id="rId4" Type="http://schemas.openxmlformats.org/officeDocument/2006/relationships/audio" Target="../media/media2.mp3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5.png"/><Relationship Id="rId18" Type="http://schemas.openxmlformats.org/officeDocument/2006/relationships/audio" Target="../media/audio1.mp3"/><Relationship Id="rId3" Type="http://schemas.microsoft.com/office/2007/relationships/media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" Type="http://schemas.openxmlformats.org/officeDocument/2006/relationships/audio" Target="../media/media1.wav"/><Relationship Id="rId16" Type="http://schemas.openxmlformats.org/officeDocument/2006/relationships/image" Target="../media/image38.png"/><Relationship Id="rId1" Type="http://schemas.microsoft.com/office/2007/relationships/media" Target="../media/media1.wav"/><Relationship Id="rId6" Type="http://schemas.openxmlformats.org/officeDocument/2006/relationships/audio" Target="../media/audio1.mp3"/><Relationship Id="rId11" Type="http://schemas.openxmlformats.org/officeDocument/2006/relationships/image" Target="../media/image40.png"/><Relationship Id="rId5" Type="http://schemas.openxmlformats.org/officeDocument/2006/relationships/slideLayout" Target="../slideLayouts/slideLayout56.xml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19" Type="http://schemas.openxmlformats.org/officeDocument/2006/relationships/audio" Target="../media/audio2.wav"/><Relationship Id="rId4" Type="http://schemas.openxmlformats.org/officeDocument/2006/relationships/audio" Target="../media/media2.mp3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5.png"/><Relationship Id="rId18" Type="http://schemas.openxmlformats.org/officeDocument/2006/relationships/audio" Target="../media/audio1.mp3"/><Relationship Id="rId3" Type="http://schemas.microsoft.com/office/2007/relationships/media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" Type="http://schemas.openxmlformats.org/officeDocument/2006/relationships/audio" Target="../media/media1.wav"/><Relationship Id="rId16" Type="http://schemas.openxmlformats.org/officeDocument/2006/relationships/image" Target="../media/image38.png"/><Relationship Id="rId1" Type="http://schemas.microsoft.com/office/2007/relationships/media" Target="../media/media1.wav"/><Relationship Id="rId6" Type="http://schemas.openxmlformats.org/officeDocument/2006/relationships/audio" Target="../media/audio1.mp3"/><Relationship Id="rId11" Type="http://schemas.openxmlformats.org/officeDocument/2006/relationships/image" Target="../media/image41.png"/><Relationship Id="rId5" Type="http://schemas.openxmlformats.org/officeDocument/2006/relationships/slideLayout" Target="../slideLayouts/slideLayout56.xml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19" Type="http://schemas.openxmlformats.org/officeDocument/2006/relationships/audio" Target="../media/audio2.wav"/><Relationship Id="rId4" Type="http://schemas.openxmlformats.org/officeDocument/2006/relationships/audio" Target="../media/media2.mp3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microsoft.com/office/2007/relationships/hdphoto" Target="../media/hdphoto1.wdp"/><Relationship Id="rId7" Type="http://schemas.openxmlformats.org/officeDocument/2006/relationships/image" Target="../media/image4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2.wdp"/><Relationship Id="rId5" Type="http://schemas.openxmlformats.org/officeDocument/2006/relationships/image" Target="../media/image51.png"/><Relationship Id="rId4" Type="http://schemas.openxmlformats.org/officeDocument/2006/relationships/image" Target="../media/image50.gif"/><Relationship Id="rId9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slideLayout" Target="../slideLayouts/slideLayout23.xml"/><Relationship Id="rId7" Type="http://schemas.openxmlformats.org/officeDocument/2006/relationships/audio" Target="../media/audio6.wav"/><Relationship Id="rId12" Type="http://schemas.openxmlformats.org/officeDocument/2006/relationships/image" Target="../media/image57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audio" Target="../media/audio5.wav"/><Relationship Id="rId11" Type="http://schemas.openxmlformats.org/officeDocument/2006/relationships/image" Target="../media/image56.png"/><Relationship Id="rId5" Type="http://schemas.openxmlformats.org/officeDocument/2006/relationships/audio" Target="../media/audio4.wav"/><Relationship Id="rId15" Type="http://schemas.openxmlformats.org/officeDocument/2006/relationships/image" Target="../media/image59.png"/><Relationship Id="rId10" Type="http://schemas.openxmlformats.org/officeDocument/2006/relationships/image" Target="../media/image55.png"/><Relationship Id="rId4" Type="http://schemas.openxmlformats.org/officeDocument/2006/relationships/audio" Target="../media/audio3.wav"/><Relationship Id="rId9" Type="http://schemas.openxmlformats.org/officeDocument/2006/relationships/image" Target="../media/image54.png"/><Relationship Id="rId14" Type="http://schemas.openxmlformats.org/officeDocument/2006/relationships/slide" Target="slide1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slideLayout" Target="../slideLayouts/slideLayout23.xml"/><Relationship Id="rId7" Type="http://schemas.openxmlformats.org/officeDocument/2006/relationships/audio" Target="../media/audio6.wav"/><Relationship Id="rId12" Type="http://schemas.openxmlformats.org/officeDocument/2006/relationships/image" Target="../media/image57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audio" Target="../media/audio5.wav"/><Relationship Id="rId11" Type="http://schemas.openxmlformats.org/officeDocument/2006/relationships/image" Target="../media/image56.png"/><Relationship Id="rId5" Type="http://schemas.openxmlformats.org/officeDocument/2006/relationships/audio" Target="../media/audio4.wav"/><Relationship Id="rId15" Type="http://schemas.openxmlformats.org/officeDocument/2006/relationships/image" Target="../media/image59.png"/><Relationship Id="rId10" Type="http://schemas.openxmlformats.org/officeDocument/2006/relationships/image" Target="../media/image55.png"/><Relationship Id="rId4" Type="http://schemas.openxmlformats.org/officeDocument/2006/relationships/audio" Target="../media/audio3.wav"/><Relationship Id="rId9" Type="http://schemas.openxmlformats.org/officeDocument/2006/relationships/image" Target="../media/image54.png"/><Relationship Id="rId14" Type="http://schemas.openxmlformats.org/officeDocument/2006/relationships/slide" Target="slide1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slideLayout" Target="../slideLayouts/slideLayout23.xml"/><Relationship Id="rId7" Type="http://schemas.openxmlformats.org/officeDocument/2006/relationships/audio" Target="../media/audio6.wav"/><Relationship Id="rId12" Type="http://schemas.openxmlformats.org/officeDocument/2006/relationships/image" Target="../media/image57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audio" Target="../media/audio5.wav"/><Relationship Id="rId11" Type="http://schemas.openxmlformats.org/officeDocument/2006/relationships/image" Target="../media/image56.png"/><Relationship Id="rId5" Type="http://schemas.openxmlformats.org/officeDocument/2006/relationships/audio" Target="../media/audio4.wav"/><Relationship Id="rId15" Type="http://schemas.openxmlformats.org/officeDocument/2006/relationships/image" Target="../media/image59.png"/><Relationship Id="rId10" Type="http://schemas.openxmlformats.org/officeDocument/2006/relationships/image" Target="../media/image55.png"/><Relationship Id="rId4" Type="http://schemas.openxmlformats.org/officeDocument/2006/relationships/audio" Target="../media/audio3.wav"/><Relationship Id="rId9" Type="http://schemas.openxmlformats.org/officeDocument/2006/relationships/image" Target="../media/image54.png"/><Relationship Id="rId14" Type="http://schemas.openxmlformats.org/officeDocument/2006/relationships/slide" Target="slide2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18" Type="http://schemas.openxmlformats.org/officeDocument/2006/relationships/image" Target="../media/image1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17" Type="http://schemas.openxmlformats.org/officeDocument/2006/relationships/image" Target="../media/image18.png"/><Relationship Id="rId2" Type="http://schemas.openxmlformats.org/officeDocument/2006/relationships/image" Target="../media/image3.jpeg"/><Relationship Id="rId16" Type="http://schemas.openxmlformats.org/officeDocument/2006/relationships/image" Target="../media/image17.svg"/><Relationship Id="rId20" Type="http://schemas.openxmlformats.org/officeDocument/2006/relationships/image" Target="../media/image22.sv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20.png"/><Relationship Id="rId15" Type="http://schemas.openxmlformats.org/officeDocument/2006/relationships/image" Target="../media/image16.png"/><Relationship Id="rId10" Type="http://schemas.openxmlformats.org/officeDocument/2006/relationships/image" Target="../media/image11.svg"/><Relationship Id="rId19" Type="http://schemas.openxmlformats.org/officeDocument/2006/relationships/image" Target="../media/image21.pn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slideLayout" Target="../slideLayouts/slideLayout23.xml"/><Relationship Id="rId7" Type="http://schemas.openxmlformats.org/officeDocument/2006/relationships/audio" Target="../media/audio6.wav"/><Relationship Id="rId12" Type="http://schemas.openxmlformats.org/officeDocument/2006/relationships/image" Target="../media/image57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audio" Target="../media/audio5.wav"/><Relationship Id="rId11" Type="http://schemas.openxmlformats.org/officeDocument/2006/relationships/image" Target="../media/image56.png"/><Relationship Id="rId5" Type="http://schemas.openxmlformats.org/officeDocument/2006/relationships/audio" Target="../media/audio4.wav"/><Relationship Id="rId15" Type="http://schemas.openxmlformats.org/officeDocument/2006/relationships/image" Target="../media/image59.png"/><Relationship Id="rId10" Type="http://schemas.openxmlformats.org/officeDocument/2006/relationships/image" Target="../media/image55.png"/><Relationship Id="rId4" Type="http://schemas.openxmlformats.org/officeDocument/2006/relationships/audio" Target="../media/audio3.wav"/><Relationship Id="rId9" Type="http://schemas.openxmlformats.org/officeDocument/2006/relationships/image" Target="../media/image54.png"/><Relationship Id="rId14" Type="http://schemas.openxmlformats.org/officeDocument/2006/relationships/slide" Target="slide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8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9.png"/><Relationship Id="rId5" Type="http://schemas.openxmlformats.org/officeDocument/2006/relationships/image" Target="../media/image28.emf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rcRect l="18" t="10625" b="1062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476287">
            <a:off x="396393" y="3717370"/>
            <a:ext cx="1091237" cy="95632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750934" y="-324182"/>
            <a:ext cx="1373049" cy="156351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-303788" y="4629449"/>
            <a:ext cx="2636063" cy="267991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962576">
            <a:off x="8710454" y="4224898"/>
            <a:ext cx="4592447" cy="473004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0308172" y="-324182"/>
            <a:ext cx="1883829" cy="178449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809287">
            <a:off x="-962680" y="-686052"/>
            <a:ext cx="3392173" cy="310229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3411773" y="-101107"/>
            <a:ext cx="935901" cy="114642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1192795">
            <a:off x="3903710" y="6366999"/>
            <a:ext cx="1739122" cy="445847"/>
          </a:xfrm>
          <a:prstGeom prst="rect">
            <a:avLst/>
          </a:prstGeom>
        </p:spPr>
      </p:pic>
      <p:sp>
        <p:nvSpPr>
          <p:cNvPr id="14" name="18">
            <a:extLst>
              <a:ext uri="{FF2B5EF4-FFF2-40B4-BE49-F238E27FC236}">
                <a16:creationId xmlns:a16="http://schemas.microsoft.com/office/drawing/2014/main" id="{75BBB892-7D3C-5347-8FAC-78E2B4E53FC9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186127" y="2477335"/>
            <a:ext cx="9999499" cy="180575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D452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/>
              </a:rPr>
              <a:t>Nhiệt</a:t>
            </a:r>
            <a:r>
              <a:rPr kumimoji="0" lang="en-US" altLang="zh-CN" sz="5867" b="1" i="0" u="none" strike="noStrike" kern="1200" cap="none" spc="0" normalizeH="0" baseline="0" noProof="0" dirty="0">
                <a:ln>
                  <a:noFill/>
                </a:ln>
                <a:solidFill>
                  <a:srgbClr val="D452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D452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/>
              </a:rPr>
              <a:t>liệt</a:t>
            </a:r>
            <a:r>
              <a:rPr kumimoji="0" lang="en-US" altLang="zh-CN" sz="5867" b="1" i="0" u="none" strike="noStrike" kern="1200" cap="none" spc="0" normalizeH="0" baseline="0" noProof="0" dirty="0">
                <a:ln>
                  <a:noFill/>
                </a:ln>
                <a:solidFill>
                  <a:srgbClr val="D452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D452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/>
              </a:rPr>
              <a:t>chào</a:t>
            </a:r>
            <a:r>
              <a:rPr kumimoji="0" lang="en-US" altLang="zh-CN" sz="5867" b="1" i="0" u="none" strike="noStrike" kern="1200" cap="none" spc="0" normalizeH="0" baseline="0" noProof="0" dirty="0">
                <a:ln>
                  <a:noFill/>
                </a:ln>
                <a:solidFill>
                  <a:srgbClr val="D452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D452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/>
              </a:rPr>
              <a:t>mừng</a:t>
            </a:r>
            <a:r>
              <a:rPr kumimoji="0" lang="en-US" altLang="zh-CN" sz="5867" b="1" i="0" u="none" strike="noStrike" kern="1200" cap="none" spc="0" normalizeH="0" baseline="0" noProof="0" dirty="0">
                <a:ln>
                  <a:noFill/>
                </a:ln>
                <a:solidFill>
                  <a:srgbClr val="D452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D452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altLang="zh-CN" sz="5867" b="1" i="0" u="none" strike="noStrike" kern="1200" cap="none" spc="0" normalizeH="0" baseline="0" noProof="0" dirty="0">
                <a:ln>
                  <a:noFill/>
                </a:ln>
                <a:solidFill>
                  <a:srgbClr val="D452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D452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/>
              </a:rPr>
              <a:t>thầy</a:t>
            </a:r>
            <a:r>
              <a:rPr kumimoji="0" lang="en-US" altLang="zh-CN" sz="5867" b="1" i="0" u="none" strike="noStrike" kern="1200" cap="none" spc="0" normalizeH="0" baseline="0" noProof="0" dirty="0">
                <a:ln>
                  <a:noFill/>
                </a:ln>
                <a:solidFill>
                  <a:srgbClr val="D452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D452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/>
              </a:rPr>
              <a:t>cô</a:t>
            </a:r>
            <a:r>
              <a:rPr kumimoji="0" lang="en-US" altLang="zh-CN" sz="5867" b="1" i="0" u="none" strike="noStrike" kern="1200" cap="none" spc="0" normalizeH="0" baseline="0" noProof="0" dirty="0">
                <a:ln>
                  <a:noFill/>
                </a:ln>
                <a:solidFill>
                  <a:srgbClr val="D452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D452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/>
              </a:rPr>
              <a:t>đến</a:t>
            </a:r>
            <a:r>
              <a:rPr kumimoji="0" lang="en-US" altLang="zh-CN" sz="5867" b="1" i="0" u="none" strike="noStrike" kern="1200" cap="none" spc="0" normalizeH="0" baseline="0" noProof="0" dirty="0">
                <a:ln>
                  <a:noFill/>
                </a:ln>
                <a:solidFill>
                  <a:srgbClr val="D452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D452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/>
              </a:rPr>
              <a:t>dự</a:t>
            </a:r>
            <a:r>
              <a:rPr kumimoji="0" lang="en-US" altLang="zh-CN" sz="5867" b="1" i="0" u="none" strike="noStrike" kern="1200" cap="none" spc="0" normalizeH="0" baseline="0" noProof="0" dirty="0">
                <a:ln>
                  <a:noFill/>
                </a:ln>
                <a:solidFill>
                  <a:srgbClr val="D452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D452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/>
              </a:rPr>
              <a:t>giờ</a:t>
            </a:r>
            <a:endParaRPr kumimoji="0" lang="en-US" altLang="zh-CN" sz="5867" b="1" i="0" u="none" strike="noStrike" kern="1200" cap="none" spc="0" normalizeH="0" baseline="0" noProof="0" dirty="0">
              <a:ln>
                <a:noFill/>
              </a:ln>
              <a:solidFill>
                <a:srgbClr val="D452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18">
            <a:extLst>
              <a:ext uri="{FF2B5EF4-FFF2-40B4-BE49-F238E27FC236}">
                <a16:creationId xmlns:a16="http://schemas.microsoft.com/office/drawing/2014/main" id="{F257262D-AEA2-FA44-9E35-9D8A04325524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95615" y="4479362"/>
            <a:ext cx="10780523" cy="131330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267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/>
              </a:rPr>
              <a:t>Lớp</a:t>
            </a:r>
            <a:r>
              <a:rPr kumimoji="0" lang="en-US" altLang="zh-CN" sz="42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/>
              </a:rPr>
              <a:t> 5A7</a:t>
            </a:r>
          </a:p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267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/>
              </a:rPr>
              <a:t>Giáo</a:t>
            </a:r>
            <a:r>
              <a:rPr kumimoji="0" lang="en-US" altLang="zh-CN" sz="42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4267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/>
              </a:rPr>
              <a:t>viên</a:t>
            </a:r>
            <a:r>
              <a:rPr kumimoji="0" lang="en-US" altLang="zh-CN" sz="42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altLang="zh-CN" sz="4267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/>
              </a:rPr>
              <a:t>Đỗ</a:t>
            </a:r>
            <a:r>
              <a:rPr kumimoji="0" lang="en-US" altLang="zh-CN" sz="42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/>
              </a:rPr>
              <a:t> Lan Anh</a:t>
            </a:r>
          </a:p>
        </p:txBody>
      </p:sp>
      <p:sp>
        <p:nvSpPr>
          <p:cNvPr id="18" name="TextBox 4">
            <a:extLst>
              <a:ext uri="{FF2B5EF4-FFF2-40B4-BE49-F238E27FC236}">
                <a16:creationId xmlns:a16="http://schemas.microsoft.com/office/drawing/2014/main" id="{0AF3BFC9-3966-384F-B2C2-C9DEEEA2C674}"/>
              </a:ext>
            </a:extLst>
          </p:cNvPr>
          <p:cNvSpPr txBox="1"/>
          <p:nvPr/>
        </p:nvSpPr>
        <p:spPr>
          <a:xfrm>
            <a:off x="3207839" y="1239331"/>
            <a:ext cx="5956073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867" b="1" i="0" u="none" strike="noStrike" kern="1200" cap="none" spc="400" normalizeH="0" baseline="0" noProof="0" dirty="0">
                <a:ln>
                  <a:noFill/>
                </a:ln>
                <a:solidFill>
                  <a:srgbClr val="EFEFEF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Arial"/>
                <a:sym typeface="Arial"/>
              </a:rPr>
              <a:t>PHÒNG GD&amp;ĐT QUẬN HOÀNG MAI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867" b="1" i="0" strike="noStrike" kern="1200" cap="none" spc="400" normalizeH="0" baseline="0" noProof="0" dirty="0">
                <a:ln>
                  <a:noFill/>
                </a:ln>
                <a:solidFill>
                  <a:srgbClr val="EFEFEF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Arial"/>
                <a:sym typeface="Arial"/>
              </a:rPr>
              <a:t>TRƯỜNG TIỂU HỌC LĨNH NAM</a:t>
            </a:r>
            <a:endParaRPr kumimoji="0" lang="en-US" altLang="zh-CN" sz="1867" b="1" i="0" strike="noStrike" kern="1200" cap="none" spc="400" normalizeH="0" baseline="0" noProof="0" dirty="0">
              <a:ln>
                <a:noFill/>
              </a:ln>
              <a:solidFill>
                <a:srgbClr val="EFEFEF">
                  <a:lumMod val="10000"/>
                </a:srgbClr>
              </a:solidFill>
              <a:effectLst/>
              <a:uLnTx/>
              <a:uFillTx/>
              <a:latin typeface="Calibri Light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23370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B. &gt;</a:t>
              </a:r>
              <a:endPara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3886200" y="4989347"/>
            <a:ext cx="5105398" cy="179069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C. =</a:t>
              </a:r>
              <a:endPara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8201" y="3009107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A. &lt;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8" y="246435"/>
            <a:ext cx="9961727" cy="2554445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US" sz="48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Điền</a:t>
              </a:r>
              <a:r>
                <a:rPr lang="en-US" sz="48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8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dấu</a:t>
              </a:r>
              <a:r>
                <a:rPr lang="en-US" sz="48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8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thích</a:t>
              </a:r>
              <a:r>
                <a:rPr lang="en-US" sz="48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8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hợp</a:t>
              </a:r>
              <a:r>
                <a:rPr lang="en-US" sz="48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8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vào</a:t>
              </a:r>
              <a:r>
                <a:rPr lang="en-US" sz="48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8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chỗ</a:t>
              </a:r>
              <a:r>
                <a:rPr lang="en-US" sz="48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8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chấm</a:t>
              </a:r>
              <a:r>
                <a:rPr lang="en-US" sz="48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:</a:t>
              </a:r>
            </a:p>
            <a:p>
              <a:pPr algn="ctr" defTabSz="914377"/>
              <a:r>
                <a:rPr lang="en-US" sz="48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48,97…. 51,02</a:t>
              </a: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0615" y="3269287"/>
            <a:ext cx="1322947" cy="1219306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58614" y="5275096"/>
            <a:ext cx="1322947" cy="121930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034168" y="229849"/>
            <a:ext cx="4047896" cy="2332308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Yeahhh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Đúng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rồi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Chúc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mừng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bạn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!</a:t>
              </a:r>
              <a:endPara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7173580" y="-284800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chưa chính xác rồi!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pic>
        <p:nvPicPr>
          <p:cNvPr id="172" name="AmthanhThua">
            <a:hlinkClick r:id="" action="ppaction://media"/>
            <a:extLst>
              <a:ext uri="{FF2B5EF4-FFF2-40B4-BE49-F238E27FC236}">
                <a16:creationId xmlns:a16="http://schemas.microsoft.com/office/drawing/2014/main" id="{C6E2AE9C-62B9-42F0-91AA-6B1C228D41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173" name="nhacthang">
            <a:hlinkClick r:id="" action="ppaction://media"/>
            <a:extLst>
              <a:ext uri="{FF2B5EF4-FFF2-40B4-BE49-F238E27FC236}">
                <a16:creationId xmlns:a16="http://schemas.microsoft.com/office/drawing/2014/main" id="{FC787D35-EA2C-4933-A0FB-01D7CBF464D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41" name="Google Shape;1833;p29">
            <a:extLst>
              <a:ext uri="{FF2B5EF4-FFF2-40B4-BE49-F238E27FC236}">
                <a16:creationId xmlns:a16="http://schemas.microsoft.com/office/drawing/2014/main" id="{C3B8B686-A749-F44B-A9D3-E3C384BE0985}"/>
              </a:ext>
            </a:extLst>
          </p:cNvPr>
          <p:cNvSpPr/>
          <p:nvPr/>
        </p:nvSpPr>
        <p:spPr>
          <a:xfrm>
            <a:off x="321355" y="5538706"/>
            <a:ext cx="1212207" cy="1151999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kern="0">
              <a:solidFill>
                <a:prstClr val="whit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" name="Google Shape;1837;p29" descr="kim phut">
            <a:extLst>
              <a:ext uri="{FF2B5EF4-FFF2-40B4-BE49-F238E27FC236}">
                <a16:creationId xmlns:a16="http://schemas.microsoft.com/office/drawing/2014/main" id="{437FBBEB-0FD9-884D-9557-ED365A45D378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410529" y="5632581"/>
            <a:ext cx="1056097" cy="972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1838;p29" descr="dongho1">
            <a:extLst>
              <a:ext uri="{FF2B5EF4-FFF2-40B4-BE49-F238E27FC236}">
                <a16:creationId xmlns:a16="http://schemas.microsoft.com/office/drawing/2014/main" id="{35DF3C9C-E5FB-484F-8224-386A39A534D6}"/>
              </a:ext>
            </a:extLst>
          </p:cNvPr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147619" y="5169629"/>
            <a:ext cx="1609761" cy="1581416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1839;p29">
            <a:extLst>
              <a:ext uri="{FF2B5EF4-FFF2-40B4-BE49-F238E27FC236}">
                <a16:creationId xmlns:a16="http://schemas.microsoft.com/office/drawing/2014/main" id="{382AC78B-A3B0-8846-9BC2-1E6ED569C7A9}"/>
              </a:ext>
            </a:extLst>
          </p:cNvPr>
          <p:cNvSpPr/>
          <p:nvPr/>
        </p:nvSpPr>
        <p:spPr>
          <a:xfrm>
            <a:off x="1619094" y="5640448"/>
            <a:ext cx="1487052" cy="639779"/>
          </a:xfrm>
          <a:prstGeom prst="cloud">
            <a:avLst/>
          </a:prstGeom>
          <a:solidFill>
            <a:schemeClr val="lt1"/>
          </a:solidFill>
          <a:ln w="25400" cap="flat" cmpd="sng">
            <a:solidFill>
              <a:srgbClr val="4F612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953734"/>
              </a:buClr>
              <a:buSzPts val="1800"/>
            </a:pPr>
            <a:r>
              <a:rPr lang="en-US" sz="1400" b="1" kern="0" dirty="0">
                <a:solidFill>
                  <a:srgbClr val="9537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HẾT GIỜ</a:t>
            </a:r>
            <a:endParaRPr sz="11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831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42" dur="5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tieng-dem-nguoc-10-giay-bao-het-gio-www_hieuung_com.mp3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44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m-thanh-phep-thuat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0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248 -0.00232 L 0.27448 0.0243 " pathEditMode="relative" rAng="0" ptsTypes="AA" p14:bounceEnd="65000">
                                          <p:cBhvr>
                                            <p:cTn id="58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854" y="13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5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5.55112E-17 -2.22222E-6 L 0.58854 0.0581 " pathEditMode="relative" rAng="0" ptsTypes="AA" p14:bounceEnd="55000">
                                          <p:cBhvr>
                                            <p:cTn id="8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1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2" fill="hold">
                          <p:stCondLst>
                            <p:cond delay="0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5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5.55112E-17 -2.22222E-6 L 0.60326 0.0581 " pathEditMode="relative" rAng="0" ptsTypes="AA" p14:bounceEnd="57000">
                                          <p:cBhvr>
                                            <p:cTn id="9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9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44">
                    <p:cTn id="9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42" dur="5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tieng-dem-nguoc-10-giay-bao-het-gio-www_hieuung_com.mp3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44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Am-thanh-phep-thuat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0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248 -0.00232 L 0.27448 0.0243 " pathEditMode="relative" rAng="0" ptsTypes="AA">
                                          <p:cBhvr>
                                            <p:cTn id="58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854" y="13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5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5.55112E-17 -2.22222E-6 L 0.58854 0.0581 " pathEditMode="relative" rAng="0" ptsTypes="AA">
                                          <p:cBhvr>
                                            <p:cTn id="8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1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2" fill="hold">
                          <p:stCondLst>
                            <p:cond delay="0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5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5.55112E-17 -2.22222E-6 L 0.60326 0.0581 " pathEditMode="relative" rAng="0" ptsTypes="AA">
                                          <p:cBhvr>
                                            <p:cTn id="9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9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44">
                    <p:cTn id="9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B. &gt;</a:t>
              </a:r>
              <a:endPara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4000498" y="4915650"/>
            <a:ext cx="5105398" cy="179069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0">
                  <a:solidFill>
                    <a:prstClr val="white"/>
                  </a:solidFill>
                  <a:latin typeface="iCiel Cadena" panose="02000503000000020004" pitchFamily="50" charset="0"/>
                </a:rPr>
                <a:t>C. = </a:t>
              </a:r>
              <a:endPara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8201" y="3009107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A. &lt;</a:t>
              </a:r>
              <a:endPara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212615" y="246435"/>
            <a:ext cx="10731690" cy="2554445"/>
            <a:chOff x="1212615" y="246435"/>
            <a:chExt cx="10731690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1212615" y="263359"/>
              <a:ext cx="1068116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US" sz="96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  </a:t>
              </a:r>
              <a:r>
                <a:rPr lang="en-US" sz="48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Điền</a:t>
              </a:r>
              <a:r>
                <a:rPr lang="en-US" sz="48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8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dấu</a:t>
              </a:r>
              <a:r>
                <a:rPr lang="en-US" sz="48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8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thích</a:t>
              </a:r>
              <a:r>
                <a:rPr lang="en-US" sz="48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8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hợp</a:t>
              </a:r>
              <a:r>
                <a:rPr lang="en-US" sz="48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8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vào</a:t>
              </a:r>
              <a:r>
                <a:rPr lang="en-US" sz="48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8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chỗ</a:t>
              </a:r>
              <a:r>
                <a:rPr lang="en-US" sz="48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8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chấm</a:t>
              </a:r>
              <a:r>
                <a:rPr lang="en-US" sz="48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:</a:t>
              </a:r>
            </a:p>
            <a:p>
              <a:pPr algn="ctr" defTabSz="914377"/>
              <a:r>
                <a:rPr lang="en-US" sz="48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96,4 …. 96,38</a:t>
              </a: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0615" y="3269287"/>
            <a:ext cx="1322947" cy="1219306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72912" y="5201399"/>
            <a:ext cx="1322947" cy="121930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8130" y="-302318"/>
            <a:ext cx="4046704" cy="2332308"/>
            <a:chOff x="-4113608" y="152464"/>
            <a:chExt cx="4046704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4113608" y="152464"/>
              <a:ext cx="1959439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Yeahhh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Đúng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rồi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Chúc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mừng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bạn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!</a:t>
              </a:r>
              <a:endPara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chưa chính xác rồi!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E2C0CE17-61E7-4378-8029-5EC1339666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48B576CD-4EFF-45FA-9542-BB86C7CDBC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53" name="Google Shape;1833;p29">
            <a:extLst>
              <a:ext uri="{FF2B5EF4-FFF2-40B4-BE49-F238E27FC236}">
                <a16:creationId xmlns:a16="http://schemas.microsoft.com/office/drawing/2014/main" id="{FF875856-BCC4-AB41-BB5F-684B8B0FAF4D}"/>
              </a:ext>
            </a:extLst>
          </p:cNvPr>
          <p:cNvSpPr/>
          <p:nvPr/>
        </p:nvSpPr>
        <p:spPr>
          <a:xfrm>
            <a:off x="321355" y="5538706"/>
            <a:ext cx="1212207" cy="1151999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kern="0">
              <a:solidFill>
                <a:prstClr val="whit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" name="Google Shape;1837;p29" descr="kim phut">
            <a:extLst>
              <a:ext uri="{FF2B5EF4-FFF2-40B4-BE49-F238E27FC236}">
                <a16:creationId xmlns:a16="http://schemas.microsoft.com/office/drawing/2014/main" id="{8127CE72-42F7-4341-9790-A5B9A0704B86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410529" y="5632581"/>
            <a:ext cx="1056097" cy="972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1838;p29" descr="dongho1">
            <a:extLst>
              <a:ext uri="{FF2B5EF4-FFF2-40B4-BE49-F238E27FC236}">
                <a16:creationId xmlns:a16="http://schemas.microsoft.com/office/drawing/2014/main" id="{E985B9F0-E06D-B04C-8DC5-2C0D3BAA8394}"/>
              </a:ext>
            </a:extLst>
          </p:cNvPr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147619" y="5169629"/>
            <a:ext cx="1609761" cy="1581416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1839;p29">
            <a:extLst>
              <a:ext uri="{FF2B5EF4-FFF2-40B4-BE49-F238E27FC236}">
                <a16:creationId xmlns:a16="http://schemas.microsoft.com/office/drawing/2014/main" id="{EFDC513A-1564-AA4B-B956-50ED2691BA32}"/>
              </a:ext>
            </a:extLst>
          </p:cNvPr>
          <p:cNvSpPr/>
          <p:nvPr/>
        </p:nvSpPr>
        <p:spPr>
          <a:xfrm>
            <a:off x="1619094" y="5640448"/>
            <a:ext cx="1487052" cy="639779"/>
          </a:xfrm>
          <a:prstGeom prst="cloud">
            <a:avLst/>
          </a:prstGeom>
          <a:solidFill>
            <a:schemeClr val="lt1"/>
          </a:solidFill>
          <a:ln w="25400" cap="flat" cmpd="sng">
            <a:solidFill>
              <a:srgbClr val="4F612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953734"/>
              </a:buClr>
              <a:buSzPts val="1800"/>
            </a:pPr>
            <a:r>
              <a:rPr lang="en-US" sz="1400" b="1" kern="0" dirty="0">
                <a:solidFill>
                  <a:srgbClr val="9537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HẾT GIỜ</a:t>
            </a:r>
            <a:endParaRPr sz="11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359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42" dur="5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tieng-dem-nguoc-10-giay-bao-het-gio-www_hieuung_com.mp3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44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m-thanh-phep-thuat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0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5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79167E-6 4.07407E-6 L 0.29752 0.07106 " pathEditMode="relative" rAng="0" ptsTypes="AA" p14:bounceEnd="65000">
                                          <p:cBhvr>
                                            <p:cTn id="68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883" y="354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1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2" fill="hold">
                          <p:stCondLst>
                            <p:cond delay="0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5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9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36585">
                    <p:cTn id="9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9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42" dur="5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tieng-dem-nguoc-10-giay-bao-het-gio-www_hieuung_com.mp3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44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Am-thanh-phep-thuat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0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5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79167E-6 4.07407E-6 L 0.29752 0.07106 " pathEditMode="relative" rAng="0" ptsTypes="AA">
                                          <p:cBhvr>
                                            <p:cTn id="68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883" y="354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1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2" fill="hold">
                          <p:stCondLst>
                            <p:cond delay="0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5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9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36585">
                    <p:cTn id="9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9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B. &lt;</a:t>
              </a:r>
              <a:endPara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3670765" y="4957000"/>
            <a:ext cx="5105398" cy="179069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C. &gt;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8201" y="3009107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A. =</a:t>
              </a:r>
              <a:endPara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8" y="246435"/>
            <a:ext cx="9961727" cy="2554445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US" sz="48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Điền</a:t>
              </a:r>
              <a:r>
                <a:rPr lang="en-US" sz="48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8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dấu</a:t>
              </a:r>
              <a:r>
                <a:rPr lang="en-US" sz="48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8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thích</a:t>
              </a:r>
              <a:r>
                <a:rPr lang="en-US" sz="48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8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hợp</a:t>
              </a:r>
              <a:r>
                <a:rPr lang="en-US" sz="48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8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vào</a:t>
              </a:r>
              <a:r>
                <a:rPr lang="en-US" sz="48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8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chỗ</a:t>
              </a:r>
              <a:r>
                <a:rPr lang="en-US" sz="48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8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chấm</a:t>
              </a:r>
              <a:r>
                <a:rPr lang="en-US" sz="48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:   </a:t>
              </a:r>
            </a:p>
            <a:p>
              <a:pPr algn="ctr" defTabSz="914377"/>
              <a:r>
                <a:rPr lang="en-US" sz="48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0,7 .… 0,65 </a:t>
              </a: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0615" y="3269287"/>
            <a:ext cx="1322947" cy="1219306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43179" y="5242749"/>
            <a:ext cx="1322947" cy="121930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6281293" y="31748"/>
            <a:ext cx="4046704" cy="2329805"/>
            <a:chOff x="-4113608" y="153715"/>
            <a:chExt cx="4046704" cy="232980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4113608" y="153715"/>
              <a:ext cx="1959439" cy="2329805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Yeahhh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Chúc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mừng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bạn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!</a:t>
              </a:r>
              <a:endPara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chưa chính xác rồi!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79E4C43B-743A-4F0F-9457-9B15D0352D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86A70F6A-9D3B-4ACB-882F-2876B15E069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51" name="Google Shape;1833;p29">
            <a:extLst>
              <a:ext uri="{FF2B5EF4-FFF2-40B4-BE49-F238E27FC236}">
                <a16:creationId xmlns:a16="http://schemas.microsoft.com/office/drawing/2014/main" id="{FD24B906-FAEB-4047-A264-5F8BA8AFB70F}"/>
              </a:ext>
            </a:extLst>
          </p:cNvPr>
          <p:cNvSpPr/>
          <p:nvPr/>
        </p:nvSpPr>
        <p:spPr>
          <a:xfrm>
            <a:off x="321355" y="5538706"/>
            <a:ext cx="1212207" cy="1151999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kern="0">
              <a:solidFill>
                <a:prstClr val="whit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" name="Google Shape;1837;p29" descr="kim phut">
            <a:extLst>
              <a:ext uri="{FF2B5EF4-FFF2-40B4-BE49-F238E27FC236}">
                <a16:creationId xmlns:a16="http://schemas.microsoft.com/office/drawing/2014/main" id="{6A774335-FA88-8C47-AE33-BE8C628C819E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410529" y="5632581"/>
            <a:ext cx="1056097" cy="972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1838;p29" descr="dongho1">
            <a:extLst>
              <a:ext uri="{FF2B5EF4-FFF2-40B4-BE49-F238E27FC236}">
                <a16:creationId xmlns:a16="http://schemas.microsoft.com/office/drawing/2014/main" id="{6A77AB20-D75C-7D41-B382-FF896860FED7}"/>
              </a:ext>
            </a:extLst>
          </p:cNvPr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147619" y="5190378"/>
            <a:ext cx="1609761" cy="1581416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1839;p29">
            <a:extLst>
              <a:ext uri="{FF2B5EF4-FFF2-40B4-BE49-F238E27FC236}">
                <a16:creationId xmlns:a16="http://schemas.microsoft.com/office/drawing/2014/main" id="{92063A44-85D0-0F4E-8F77-D1F27E36F2E3}"/>
              </a:ext>
            </a:extLst>
          </p:cNvPr>
          <p:cNvSpPr/>
          <p:nvPr/>
        </p:nvSpPr>
        <p:spPr>
          <a:xfrm>
            <a:off x="1619094" y="5640448"/>
            <a:ext cx="1487052" cy="639779"/>
          </a:xfrm>
          <a:prstGeom prst="cloud">
            <a:avLst/>
          </a:prstGeom>
          <a:solidFill>
            <a:schemeClr val="lt1"/>
          </a:solidFill>
          <a:ln w="25400" cap="flat" cmpd="sng">
            <a:solidFill>
              <a:srgbClr val="4F612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953734"/>
              </a:buClr>
              <a:buSzPts val="1800"/>
            </a:pPr>
            <a:r>
              <a:rPr lang="en-US" sz="1400" b="1" kern="0" dirty="0">
                <a:solidFill>
                  <a:srgbClr val="95373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HẾT GIỜ</a:t>
            </a:r>
            <a:endParaRPr sz="11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9631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42" dur="5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tieng-dem-nguoc-10-giay-bao-het-gio-www_hieuung_com.mp3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44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m-thanh-phep-thuat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0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5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6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0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2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2.96296E-6 L 0.51185 0.04953 " pathEditMode="relative" rAng="0" ptsTypes="AA" p14:bounceEnd="65000">
                                          <p:cBhvr>
                                            <p:cTn id="78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599" y="247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9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9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9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42" dur="5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tieng-dem-nguoc-10-giay-bao-het-gio-www_hieuung_com.mp3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44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Am-thanh-phep-thuat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0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5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6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0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2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2.96296E-6 L 0.51185 0.04953 " pathEditMode="relative" rAng="0" ptsTypes="AA">
                                          <p:cBhvr>
                                            <p:cTn id="78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599" y="247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9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9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9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E6D8704-4E40-4128-8BDA-4D6D4EFB4243}"/>
              </a:ext>
            </a:extLst>
          </p:cNvPr>
          <p:cNvGrpSpPr/>
          <p:nvPr/>
        </p:nvGrpSpPr>
        <p:grpSpPr>
          <a:xfrm>
            <a:off x="5653710" y="209025"/>
            <a:ext cx="4345196" cy="1920556"/>
            <a:chOff x="1034003" y="260315"/>
            <a:chExt cx="4656152" cy="2057997"/>
          </a:xfrm>
        </p:grpSpPr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73CD59DB-4B97-4529-990F-B877A9AC8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4003" y="583667"/>
              <a:ext cx="4656152" cy="1734645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A950A63E-AF72-41C5-AED0-2D5595040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1615" y="260315"/>
              <a:ext cx="1486839" cy="712987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6DD72B97-8F2B-4723-9F67-FD81B5B68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37586" y="282051"/>
              <a:ext cx="1493199" cy="694316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777F623B-A4E0-4946-935C-4F7F0101F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01381" y="757566"/>
              <a:ext cx="4321396" cy="138684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78237F3-1A79-4E86-B92E-4A05214A53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2765" y="229309"/>
            <a:ext cx="5383235" cy="623674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E884C81-856F-47B0-B589-654CA907BE79}"/>
              </a:ext>
            </a:extLst>
          </p:cNvPr>
          <p:cNvGrpSpPr/>
          <p:nvPr/>
        </p:nvGrpSpPr>
        <p:grpSpPr>
          <a:xfrm>
            <a:off x="5309751" y="3186056"/>
            <a:ext cx="6281207" cy="2535947"/>
            <a:chOff x="5309751" y="3338344"/>
            <a:chExt cx="6281207" cy="373103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4B083C1-8CDA-45C3-9563-147B5F287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809910" y="3338344"/>
              <a:ext cx="5170488" cy="373103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9D40F75-95EF-4849-B5FF-3CADEF718F98}"/>
                </a:ext>
              </a:extLst>
            </p:cNvPr>
            <p:cNvSpPr txBox="1"/>
            <p:nvPr/>
          </p:nvSpPr>
          <p:spPr>
            <a:xfrm>
              <a:off x="5309751" y="4635480"/>
              <a:ext cx="6281207" cy="996200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Các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bạn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giỏi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quá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45061315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8"/>
          <p:cNvSpPr/>
          <p:nvPr/>
        </p:nvSpPr>
        <p:spPr>
          <a:xfrm>
            <a:off x="406773" y="810912"/>
            <a:ext cx="10301544" cy="765262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7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76" y="592036"/>
            <a:ext cx="644986" cy="1023787"/>
          </a:xfrm>
          <a:prstGeom prst="rect">
            <a:avLst/>
          </a:prstGeom>
        </p:spPr>
      </p:pic>
      <p:sp>
        <p:nvSpPr>
          <p:cNvPr id="8" name="文本框 21"/>
          <p:cNvSpPr txBox="1"/>
          <p:nvPr/>
        </p:nvSpPr>
        <p:spPr>
          <a:xfrm>
            <a:off x="859942" y="847533"/>
            <a:ext cx="57118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1.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-138408" y="3191156"/>
            <a:ext cx="441415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vi-VN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48,97 ….. 51,02</a:t>
            </a:r>
            <a:endParaRPr lang="en-US" altLang="en-US" sz="3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8298038" y="3098800"/>
            <a:ext cx="441415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0,7 ….. 0,65</a:t>
            </a: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4227572" y="3165132"/>
            <a:ext cx="433795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96,4 ….. 96,38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469790" y="3072798"/>
            <a:ext cx="156334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2C63D97-56CF-274B-AEA6-7B2710D1DB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3148" y="3029509"/>
            <a:ext cx="156334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3E4F800-D5DA-5646-83C6-86D03E719D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57213" y="2980466"/>
            <a:ext cx="156334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1592419507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A070C519-EE2D-4C09-B356-D553ED6856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550" y="4210082"/>
            <a:ext cx="4036622" cy="2846032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C41367C5-C9C8-4E28-95AC-F0DE31D4FC2C}"/>
              </a:ext>
            </a:extLst>
          </p:cNvPr>
          <p:cNvSpPr txBox="1"/>
          <p:nvPr/>
        </p:nvSpPr>
        <p:spPr>
          <a:xfrm>
            <a:off x="1903927" y="2202415"/>
            <a:ext cx="83841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6,375 ; 9,01 ; 8,72 ; 6,735 ; 7,19</a:t>
            </a:r>
            <a:endParaRPr kumimoji="1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Neo Sans Intel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35" name="文本框 13">
            <a:extLst>
              <a:ext uri="{FF2B5EF4-FFF2-40B4-BE49-F238E27FC236}">
                <a16:creationId xmlns:a16="http://schemas.microsoft.com/office/drawing/2014/main" id="{C41367C5-C9C8-4E28-95AC-F0DE31D4FC2C}"/>
              </a:ext>
            </a:extLst>
          </p:cNvPr>
          <p:cNvSpPr txBox="1"/>
          <p:nvPr/>
        </p:nvSpPr>
        <p:spPr>
          <a:xfrm>
            <a:off x="1773761" y="3765896"/>
            <a:ext cx="8791478" cy="76944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→</a:t>
            </a:r>
            <a:r>
              <a:rPr kumimoji="1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6,375 ; 6,735 ; 7,19 ; 8,72 ; 9,01</a:t>
            </a:r>
            <a:endParaRPr kumimoji="1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Neo Sans Intel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34" name="圆角矩形 8">
            <a:extLst>
              <a:ext uri="{FF2B5EF4-FFF2-40B4-BE49-F238E27FC236}">
                <a16:creationId xmlns:a16="http://schemas.microsoft.com/office/drawing/2014/main" id="{BF02B079-6FCC-5D4C-815A-547BBB57065F}"/>
              </a:ext>
            </a:extLst>
          </p:cNvPr>
          <p:cNvSpPr/>
          <p:nvPr/>
        </p:nvSpPr>
        <p:spPr>
          <a:xfrm>
            <a:off x="655082" y="1025744"/>
            <a:ext cx="10301544" cy="765262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37" name="图片 7">
            <a:extLst>
              <a:ext uri="{FF2B5EF4-FFF2-40B4-BE49-F238E27FC236}">
                <a16:creationId xmlns:a16="http://schemas.microsoft.com/office/drawing/2014/main" id="{E821185D-655F-074B-B604-74FE343884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3" y="767219"/>
            <a:ext cx="644986" cy="1023787"/>
          </a:xfrm>
          <a:prstGeom prst="rect">
            <a:avLst/>
          </a:prstGeom>
        </p:spPr>
      </p:pic>
      <p:sp>
        <p:nvSpPr>
          <p:cNvPr id="38" name="文本框 21">
            <a:extLst>
              <a:ext uri="{FF2B5EF4-FFF2-40B4-BE49-F238E27FC236}">
                <a16:creationId xmlns:a16="http://schemas.microsoft.com/office/drawing/2014/main" id="{91E5B1EF-FC9B-654D-8B48-353ADDC6FACD}"/>
              </a:ext>
            </a:extLst>
          </p:cNvPr>
          <p:cNvSpPr txBox="1"/>
          <p:nvPr/>
        </p:nvSpPr>
        <p:spPr>
          <a:xfrm>
            <a:off x="666243" y="1085210"/>
            <a:ext cx="100179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 2.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5FB92B8-AD54-C54A-8DF2-1F232AF1A26C}"/>
              </a:ext>
            </a:extLst>
          </p:cNvPr>
          <p:cNvSpPr/>
          <p:nvPr/>
        </p:nvSpPr>
        <p:spPr>
          <a:xfrm>
            <a:off x="1388533" y="3429000"/>
            <a:ext cx="9568093" cy="1312333"/>
          </a:xfrm>
          <a:prstGeom prst="rect">
            <a:avLst/>
          </a:prstGeom>
          <a:solidFill>
            <a:srgbClr val="F6F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0553266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ar: 5 Points 9">
            <a:extLst>
              <a:ext uri="{FF2B5EF4-FFF2-40B4-BE49-F238E27FC236}">
                <a16:creationId xmlns:a16="http://schemas.microsoft.com/office/drawing/2014/main" id="{75FE17B7-0B29-42F7-9F5D-E9FC82F61E90}"/>
              </a:ext>
            </a:extLst>
          </p:cNvPr>
          <p:cNvSpPr/>
          <p:nvPr/>
        </p:nvSpPr>
        <p:spPr>
          <a:xfrm>
            <a:off x="3984171" y="1317171"/>
            <a:ext cx="4223657" cy="4223657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AE8F67B-0360-4E64-A353-BF62688823B3}"/>
              </a:ext>
            </a:extLst>
          </p:cNvPr>
          <p:cNvSpPr/>
          <p:nvPr/>
        </p:nvSpPr>
        <p:spPr>
          <a:xfrm>
            <a:off x="3165020" y="1311444"/>
            <a:ext cx="57079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VIỆT NAM VÔ ĐỊCH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EA600BF-C2ED-4957-AC00-A80D89F47D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178" y="3316582"/>
            <a:ext cx="495300" cy="4381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5D9B580-C5E8-45B2-A1EF-E7199F53C9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2292" y="2305047"/>
            <a:ext cx="495300" cy="4381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7EDFB4C-4700-4A7B-9607-731565FBCF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034" y="1914522"/>
            <a:ext cx="495300" cy="4381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7D0E068-19C2-43F5-B460-BC1DB84965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020" y="2743197"/>
            <a:ext cx="495300" cy="4381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AF924DE-F71B-40AE-A7C8-052F663021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394" y="3396794"/>
            <a:ext cx="495300" cy="4381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37D38D4-0C76-471D-AA2B-3A58640124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698" y="3177719"/>
            <a:ext cx="495300" cy="4381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2AC131E-4AC7-4656-8620-E8BD9A61AFB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02" b="96075" l="5859" r="66895">
                        <a14:foregroundMark x1="39355" y1="58073" x2="41797" y2="94737"/>
                        <a14:foregroundMark x1="37207" y1="93845" x2="46680" y2="93845"/>
                        <a14:foregroundMark x1="39063" y1="94737" x2="47266" y2="95004"/>
                        <a14:foregroundMark x1="38184" y1="93310" x2="50586" y2="88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781" r="29256"/>
          <a:stretch/>
        </p:blipFill>
        <p:spPr>
          <a:xfrm>
            <a:off x="-269182" y="2518381"/>
            <a:ext cx="3656369" cy="453884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95CAE58-9B77-499B-8225-17C5C1AD251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589" b="100000" l="30273" r="100000">
                        <a14:foregroundMark x1="60449" y1="75521" x2="64160" y2="75521"/>
                        <a14:foregroundMark x1="37109" y1="71094" x2="38574" y2="70052"/>
                        <a14:foregroundMark x1="37109" y1="71354" x2="37109" y2="72135"/>
                        <a14:foregroundMark x1="36230" y1="95182" x2="34766" y2="99870"/>
                        <a14:foregroundMark x1="64941" y1="95833" x2="66211" y2="99870"/>
                        <a14:foregroundMark x1="73828" y1="95833" x2="76465" y2="97396"/>
                        <a14:foregroundMark x1="80176" y1="92969" x2="84473" y2="95703"/>
                        <a14:foregroundMark x1="93945" y1="93099" x2="99219" y2="98047"/>
                        <a14:foregroundMark x1="40820" y1="67057" x2="43848" y2="68620"/>
                        <a14:foregroundMark x1="46094" y1="65495" x2="46484" y2="67057"/>
                        <a14:backgroundMark x1="34766" y1="78776" x2="34961" y2="77865"/>
                        <a14:backgroundMark x1="45508" y1="80859" x2="46484" y2="80599"/>
                        <a14:backgroundMark x1="44434" y1="65234" x2="45117" y2="66406"/>
                        <a14:backgroundMark x1="36035" y1="73828" x2="35742" y2="74609"/>
                        <a14:backgroundMark x1="46094" y1="67969" x2="45508" y2="66667"/>
                        <a14:backgroundMark x1="42773" y1="65234" x2="44043" y2="65495"/>
                        <a14:backgroundMark x1="56152" y1="60026" x2="54297" y2="59505"/>
                        <a14:backgroundMark x1="56348" y1="74349" x2="56836" y2="74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05" t="36722" b="5175"/>
          <a:stretch/>
        </p:blipFill>
        <p:spPr>
          <a:xfrm>
            <a:off x="6839996" y="3648075"/>
            <a:ext cx="5406596" cy="322328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E429FBD-C62A-4B78-B188-3CE5FC4520CC}"/>
              </a:ext>
            </a:extLst>
          </p:cNvPr>
          <p:cNvSpPr/>
          <p:nvPr/>
        </p:nvSpPr>
        <p:spPr>
          <a:xfrm>
            <a:off x="2637332" y="2439841"/>
            <a:ext cx="69173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EM TẬP LÀM THỦ MÔN</a:t>
            </a:r>
          </a:p>
        </p:txBody>
      </p:sp>
      <p:pic>
        <p:nvPicPr>
          <p:cNvPr id="2" name="crysta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25828" y="22135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337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010" y="1049310"/>
            <a:ext cx="1261981" cy="1676545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209" y="762773"/>
            <a:ext cx="1261981" cy="196308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753" y="1311460"/>
            <a:ext cx="780356" cy="1414395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318" y="3446826"/>
            <a:ext cx="591363" cy="591363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106679" y="3344767"/>
            <a:ext cx="11978640" cy="141439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4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lvl="0" algn="ctr">
              <a:defRPr/>
            </a:pPr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4,785 …. 4,875</a:t>
            </a:r>
          </a:p>
        </p:txBody>
      </p:sp>
      <p:sp>
        <p:nvSpPr>
          <p:cNvPr id="9" name="1"/>
          <p:cNvSpPr/>
          <p:nvPr/>
        </p:nvSpPr>
        <p:spPr>
          <a:xfrm>
            <a:off x="106679" y="484392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4,785 &lt; 4,875</a:t>
            </a:r>
          </a:p>
        </p:txBody>
      </p:sp>
      <p:sp>
        <p:nvSpPr>
          <p:cNvPr id="10" name="3"/>
          <p:cNvSpPr/>
          <p:nvPr/>
        </p:nvSpPr>
        <p:spPr>
          <a:xfrm>
            <a:off x="3249179" y="5819361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4,785 = 4,875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2"/>
          <p:cNvSpPr/>
          <p:nvPr/>
        </p:nvSpPr>
        <p:spPr>
          <a:xfrm>
            <a:off x="6391680" y="484392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4,785 &gt; 4,875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445" y="55575"/>
            <a:ext cx="2889754" cy="1414395"/>
          </a:xfrm>
          <a:prstGeom prst="rect">
            <a:avLst/>
          </a:prstGeom>
        </p:spPr>
      </p:pic>
      <p:sp>
        <p:nvSpPr>
          <p:cNvPr id="2" name="Right Arrow 1">
            <a:hlinkClick r:id="rId14" action="ppaction://hlinksldjump"/>
            <a:extLst>
              <a:ext uri="{FF2B5EF4-FFF2-40B4-BE49-F238E27FC236}">
                <a16:creationId xmlns:a16="http://schemas.microsoft.com/office/drawing/2014/main" id="{5454519D-3FBD-F34B-B1EC-4872784ABB1F}"/>
              </a:ext>
            </a:extLst>
          </p:cNvPr>
          <p:cNvSpPr/>
          <p:nvPr/>
        </p:nvSpPr>
        <p:spPr>
          <a:xfrm>
            <a:off x="11303000" y="127773"/>
            <a:ext cx="782319" cy="5608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3" name="Đồng hồ đếm ngược 10 giây.mp4" descr="Đồng hồ đếm ngược 10 giây.mp4">
            <a:hlinkClick r:id="" action="ppaction://media"/>
            <a:extLst>
              <a:ext uri="{FF2B5EF4-FFF2-40B4-BE49-F238E27FC236}">
                <a16:creationId xmlns:a16="http://schemas.microsoft.com/office/drawing/2014/main" id="{644B54B4-1638-3E49-BE7E-AD53305C7B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5"/>
          <a:srcRect l="21335" r="24998"/>
          <a:stretch/>
        </p:blipFill>
        <p:spPr>
          <a:xfrm>
            <a:off x="138271" y="12645"/>
            <a:ext cx="1239174" cy="1298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44227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7643 -0.44676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80" y="-2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7643 -0.44676 L -0.17422 -0.22824 " pathEditMode="relative" rAng="0" ptsTypes="AA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1092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734 -0.02592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-129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37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2383 -0.31643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98" y="-15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25 -0.02106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25" y="-1065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5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2734 -0.24768 " pathEditMode="relative" rAng="0" ptsTypes="AA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67" y="-123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39 -0.02454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-1227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50"/>
                            </p:stCondLst>
                            <p:childTnLst>
                              <p:par>
                                <p:cTn id="89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"/>
                            </p:stCondLst>
                            <p:childTnLst>
                              <p:par>
                                <p:cTn id="10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1589 -0.22523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4" y="-112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78 -0.02592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-1296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250"/>
                            </p:stCondLst>
                            <p:childTnLst>
                              <p:par>
                                <p:cTn id="120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5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010" y="1049310"/>
            <a:ext cx="1261981" cy="1676545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811" y="762773"/>
            <a:ext cx="1261981" cy="196308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492" y="1203652"/>
            <a:ext cx="780356" cy="1414395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318" y="3446826"/>
            <a:ext cx="591363" cy="591363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106679" y="3720661"/>
            <a:ext cx="11978640" cy="103849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ctr">
              <a:defRPr/>
            </a:pP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86,770   ;   86,707   ;   87,67   ;   86,77</a:t>
            </a:r>
          </a:p>
        </p:txBody>
      </p:sp>
      <p:sp>
        <p:nvSpPr>
          <p:cNvPr id="9" name="1"/>
          <p:cNvSpPr/>
          <p:nvPr/>
        </p:nvSpPr>
        <p:spPr>
          <a:xfrm>
            <a:off x="106679" y="484392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86,770</a:t>
            </a:r>
          </a:p>
        </p:txBody>
      </p:sp>
      <p:sp>
        <p:nvSpPr>
          <p:cNvPr id="10" name="3"/>
          <p:cNvSpPr/>
          <p:nvPr/>
        </p:nvSpPr>
        <p:spPr>
          <a:xfrm>
            <a:off x="106678" y="5884597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87,67</a:t>
            </a:r>
          </a:p>
        </p:txBody>
      </p:sp>
      <p:sp>
        <p:nvSpPr>
          <p:cNvPr id="11" name="2"/>
          <p:cNvSpPr/>
          <p:nvPr/>
        </p:nvSpPr>
        <p:spPr>
          <a:xfrm>
            <a:off x="6391680" y="484392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86, 707 </a:t>
            </a:r>
          </a:p>
        </p:txBody>
      </p:sp>
      <p:sp>
        <p:nvSpPr>
          <p:cNvPr id="12" name="4"/>
          <p:cNvSpPr/>
          <p:nvPr/>
        </p:nvSpPr>
        <p:spPr>
          <a:xfrm>
            <a:off x="6391679" y="586177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86,77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8945" y="13194"/>
            <a:ext cx="2889754" cy="1414395"/>
          </a:xfrm>
          <a:prstGeom prst="rect">
            <a:avLst/>
          </a:prstGeom>
        </p:spPr>
      </p:pic>
      <p:sp>
        <p:nvSpPr>
          <p:cNvPr id="14" name="Right Arrow 13">
            <a:hlinkClick r:id="rId14" action="ppaction://hlinksldjump"/>
            <a:extLst>
              <a:ext uri="{FF2B5EF4-FFF2-40B4-BE49-F238E27FC236}">
                <a16:creationId xmlns:a16="http://schemas.microsoft.com/office/drawing/2014/main" id="{951BBC7E-70F7-A545-A0D1-94B89D411714}"/>
              </a:ext>
            </a:extLst>
          </p:cNvPr>
          <p:cNvSpPr/>
          <p:nvPr/>
        </p:nvSpPr>
        <p:spPr>
          <a:xfrm>
            <a:off x="11303000" y="127773"/>
            <a:ext cx="782319" cy="5608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15" name="Đồng hồ đếm ngược 10 giây.mp4" descr="Đồng hồ đếm ngược 10 giây.mp4">
            <a:hlinkClick r:id="" action="ppaction://media"/>
            <a:extLst>
              <a:ext uri="{FF2B5EF4-FFF2-40B4-BE49-F238E27FC236}">
                <a16:creationId xmlns:a16="http://schemas.microsoft.com/office/drawing/2014/main" id="{D9428C78-AD7C-AF43-B710-FAB4AE5B98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5"/>
          <a:srcRect l="21335" r="24998"/>
          <a:stretch/>
        </p:blipFill>
        <p:spPr>
          <a:xfrm>
            <a:off x="106678" y="0"/>
            <a:ext cx="1239174" cy="1298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27167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4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0833 -0.23241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-116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432 -1.48148E-6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6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"/>
                            </p:stCondLst>
                            <p:childTnLst>
                              <p:par>
                                <p:cTn id="31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6549 -0.30856 " pathEditMode="relative" rAng="0" ptsTypes="AA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8" y="-154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3932 -0.02338 " pathEditMode="relative" rAng="0" ptsTypes="AA">
                                      <p:cBhvr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66" y="-1181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50"/>
                            </p:stCondLst>
                            <p:childTnLst>
                              <p:par>
                                <p:cTn id="5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25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50"/>
                            </p:stCondLst>
                            <p:childTnLst>
                              <p:par>
                                <p:cTn id="7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4102 -0.24514 " pathEditMode="relative" rAng="0" ptsTypes="AA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" y="-122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0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8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315 0.00208 " pathEditMode="relative" rAng="0" ptsTypes="AA">
                                      <p:cBhvr>
                                        <p:cTn id="8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64" y="93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8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250"/>
                            </p:stCondLst>
                            <p:childTnLst>
                              <p:par>
                                <p:cTn id="8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250"/>
                            </p:stCondLst>
                            <p:childTnLst>
                              <p:par>
                                <p:cTn id="93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750"/>
                            </p:stCondLst>
                            <p:childTnLst>
                              <p:par>
                                <p:cTn id="10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8073 -0.43449 " pathEditMode="relative" rAng="0" ptsTypes="AA">
                                      <p:cBhvr>
                                        <p:cTn id="1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36" y="-2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18073 -0.43449 L 0.18073 -0.22824 " pathEditMode="relative" rAng="0" ptsTypes="AA">
                                      <p:cBhvr>
                                        <p:cTn id="11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301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3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432 -0.00231 " pathEditMode="relative" rAng="0" ptsTypes="AA">
                                      <p:cBhvr>
                                        <p:cTn id="1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6" y="-116"/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"/>
                            </p:stCondLst>
                            <p:childTnLst>
                              <p:par>
                                <p:cTn id="125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9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3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9" grpId="0" animBg="1"/>
      <p:bldP spid="11" grpId="0" animBg="1"/>
      <p:bldP spid="11" grpId="1" animBg="1"/>
      <p:bldP spid="11" grpId="2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010" y="1049310"/>
            <a:ext cx="1261981" cy="1676545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970" y="762773"/>
            <a:ext cx="1261981" cy="196308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753" y="1311460"/>
            <a:ext cx="780356" cy="1414395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318" y="3446826"/>
            <a:ext cx="591363" cy="591363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106679" y="3446827"/>
            <a:ext cx="11978640" cy="131233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lvl="0" algn="ctr">
              <a:defRPr/>
            </a:pP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9,725   ;    7,925    ;     9,752     ;     7,9250</a:t>
            </a:r>
          </a:p>
        </p:txBody>
      </p:sp>
      <p:sp>
        <p:nvSpPr>
          <p:cNvPr id="9" name="1"/>
          <p:cNvSpPr/>
          <p:nvPr/>
        </p:nvSpPr>
        <p:spPr>
          <a:xfrm>
            <a:off x="106679" y="484392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9,725 = 9,752</a:t>
            </a:r>
          </a:p>
        </p:txBody>
      </p:sp>
      <p:sp>
        <p:nvSpPr>
          <p:cNvPr id="10" name="3"/>
          <p:cNvSpPr/>
          <p:nvPr/>
        </p:nvSpPr>
        <p:spPr>
          <a:xfrm>
            <a:off x="106678" y="5884597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7,925 = 7,9250</a:t>
            </a:r>
          </a:p>
        </p:txBody>
      </p:sp>
      <p:sp>
        <p:nvSpPr>
          <p:cNvPr id="11" name="2"/>
          <p:cNvSpPr/>
          <p:nvPr/>
        </p:nvSpPr>
        <p:spPr>
          <a:xfrm>
            <a:off x="6391680" y="484392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9,725 = 7,925</a:t>
            </a:r>
          </a:p>
        </p:txBody>
      </p:sp>
      <p:sp>
        <p:nvSpPr>
          <p:cNvPr id="12" name="4"/>
          <p:cNvSpPr/>
          <p:nvPr/>
        </p:nvSpPr>
        <p:spPr>
          <a:xfrm>
            <a:off x="6391679" y="586177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7,9250 = 9,752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701" y="329919"/>
            <a:ext cx="2889754" cy="1414395"/>
          </a:xfrm>
          <a:prstGeom prst="rect">
            <a:avLst/>
          </a:prstGeom>
        </p:spPr>
      </p:pic>
      <p:sp>
        <p:nvSpPr>
          <p:cNvPr id="14" name="Right Arrow 13">
            <a:hlinkClick r:id="rId14" action="ppaction://hlinksldjump"/>
            <a:extLst>
              <a:ext uri="{FF2B5EF4-FFF2-40B4-BE49-F238E27FC236}">
                <a16:creationId xmlns:a16="http://schemas.microsoft.com/office/drawing/2014/main" id="{E19E0679-BF84-A941-88D5-9CF588ECB9C2}"/>
              </a:ext>
            </a:extLst>
          </p:cNvPr>
          <p:cNvSpPr/>
          <p:nvPr/>
        </p:nvSpPr>
        <p:spPr>
          <a:xfrm>
            <a:off x="11303000" y="127773"/>
            <a:ext cx="782319" cy="5608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16" name="Đồng hồ đếm ngược 10 giây.mp4" descr="Đồng hồ đếm ngược 10 giây.mp4">
            <a:hlinkClick r:id="" action="ppaction://media"/>
            <a:extLst>
              <a:ext uri="{FF2B5EF4-FFF2-40B4-BE49-F238E27FC236}">
                <a16:creationId xmlns:a16="http://schemas.microsoft.com/office/drawing/2014/main" id="{6741422A-CBBE-0E49-A97D-13598E71C8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5"/>
          <a:srcRect l="21335" r="24998"/>
          <a:stretch/>
        </p:blipFill>
        <p:spPr>
          <a:xfrm>
            <a:off x="138271" y="12645"/>
            <a:ext cx="1239174" cy="1298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60394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4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02422 -0.41019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1" y="-20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2422 -0.41018 L 0.02422 -0.24143 " pathEditMode="relative" rAng="0" ptsTypes="AA">
                                      <p:cBhvr>
                                        <p:cTn id="1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42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39 -0.02454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-1227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"/>
                            </p:stCondLst>
                            <p:childTnLst>
                              <p:par>
                                <p:cTn id="4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5169 -0.23866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1" y="-119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78 -0.02592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-1296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250"/>
                            </p:stCondLst>
                            <p:childTnLst>
                              <p:par>
                                <p:cTn id="63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50"/>
                            </p:stCondLst>
                            <p:childTnLst>
                              <p:par>
                                <p:cTn id="7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4167 -0.31481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" y="-157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8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075 -0.00231 " pathEditMode="relative" rAng="0" ptsTypes="AA">
                                      <p:cBhvr>
                                        <p:cTn id="8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" y="-116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8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50"/>
                            </p:stCondLst>
                            <p:childTnLst>
                              <p:par>
                                <p:cTn id="8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250"/>
                            </p:stCondLst>
                            <p:childTnLst>
                              <p:par>
                                <p:cTn id="9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750"/>
                            </p:stCondLst>
                            <p:childTnLst>
                              <p:par>
                                <p:cTn id="10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7148 -0.24305 " pathEditMode="relative" rAng="0" ptsTypes="AA">
                                      <p:cBhvr>
                                        <p:cTn id="1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81" y="-12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2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734 -0.02592 " pathEditMode="relative" rAng="0" ptsTypes="AA">
                                      <p:cBhvr>
                                        <p:cTn id="1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-1296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250"/>
                            </p:stCondLst>
                            <p:childTnLst>
                              <p:par>
                                <p:cTn id="1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250"/>
                            </p:stCondLst>
                            <p:childTnLst>
                              <p:par>
                                <p:cTn id="125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9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0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3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9" grpId="0" animBg="1"/>
      <p:bldP spid="10" grpId="0" animBg="1"/>
      <p:bldP spid="10" grpId="1" animBg="1"/>
      <p:bldP spid="10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18" t="10625" b="1062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476287">
            <a:off x="396393" y="3717370"/>
            <a:ext cx="1091237" cy="95632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603741">
            <a:off x="7935192" y="61937"/>
            <a:ext cx="1127061" cy="128340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0" y="4857447"/>
            <a:ext cx="1969112" cy="200187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962576">
            <a:off x="10078627" y="4595939"/>
            <a:ext cx="2342918" cy="241311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308172" y="-149803"/>
            <a:ext cx="1883829" cy="178449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809287">
            <a:off x="-387295" y="-82003"/>
            <a:ext cx="2328440" cy="212946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3341565" y="-5147"/>
            <a:ext cx="935901" cy="114642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1192795">
            <a:off x="3903710" y="6366999"/>
            <a:ext cx="1739122" cy="44584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1172088">
            <a:off x="10776632" y="3640159"/>
            <a:ext cx="1331077" cy="733303"/>
          </a:xfrm>
          <a:prstGeom prst="rect">
            <a:avLst/>
          </a:prstGeom>
        </p:spPr>
      </p:pic>
      <p:sp>
        <p:nvSpPr>
          <p:cNvPr id="15" name="文本框 15">
            <a:extLst>
              <a:ext uri="{FF2B5EF4-FFF2-40B4-BE49-F238E27FC236}">
                <a16:creationId xmlns:a16="http://schemas.microsoft.com/office/drawing/2014/main" id="{8DC80E50-DD31-B648-A2E7-222EAA80FD5D}"/>
              </a:ext>
            </a:extLst>
          </p:cNvPr>
          <p:cNvSpPr txBox="1"/>
          <p:nvPr/>
        </p:nvSpPr>
        <p:spPr>
          <a:xfrm>
            <a:off x="1907994" y="1749465"/>
            <a:ext cx="837601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000" b="1" dirty="0">
                <a:solidFill>
                  <a:srgbClr val="274789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So </a:t>
            </a:r>
            <a:r>
              <a:rPr lang="en-US" altLang="zh-CN" sz="6000" b="1" dirty="0" err="1">
                <a:solidFill>
                  <a:srgbClr val="274789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sánh</a:t>
            </a:r>
            <a:r>
              <a:rPr lang="en-US" altLang="zh-CN" sz="6000" b="1" dirty="0">
                <a:solidFill>
                  <a:srgbClr val="274789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6000" b="1" dirty="0" err="1">
                <a:solidFill>
                  <a:srgbClr val="274789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hai</a:t>
            </a:r>
            <a:r>
              <a:rPr lang="en-US" altLang="zh-CN" sz="6000" b="1" dirty="0">
                <a:solidFill>
                  <a:srgbClr val="274789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6000" b="1" dirty="0" err="1">
                <a:solidFill>
                  <a:srgbClr val="274789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số</a:t>
            </a:r>
            <a:r>
              <a:rPr lang="en-US" altLang="zh-CN" sz="6000" b="1" dirty="0">
                <a:solidFill>
                  <a:srgbClr val="274789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6000" b="1" dirty="0" err="1">
                <a:solidFill>
                  <a:srgbClr val="274789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thập</a:t>
            </a:r>
            <a:r>
              <a:rPr lang="en-US" altLang="zh-CN" sz="6000" b="1" dirty="0">
                <a:solidFill>
                  <a:srgbClr val="274789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6000" b="1" dirty="0" err="1">
                <a:solidFill>
                  <a:srgbClr val="274789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phân</a:t>
            </a:r>
            <a:endParaRPr lang="zh-CN" altLang="en-US" sz="6000" b="1" dirty="0">
              <a:solidFill>
                <a:srgbClr val="274789"/>
              </a:solidFill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8520C29-8B8C-0849-AE8C-C455F88D0469}"/>
              </a:ext>
            </a:extLst>
          </p:cNvPr>
          <p:cNvSpPr txBox="1"/>
          <p:nvPr/>
        </p:nvSpPr>
        <p:spPr>
          <a:xfrm>
            <a:off x="4758277" y="611703"/>
            <a:ext cx="22648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8DF9056-5C6F-C145-A75A-1D3189D685B5}"/>
              </a:ext>
            </a:extLst>
          </p:cNvPr>
          <p:cNvSpPr txBox="1"/>
          <p:nvPr/>
        </p:nvSpPr>
        <p:spPr>
          <a:xfrm>
            <a:off x="8585215" y="2964535"/>
            <a:ext cx="32074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SGK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41, 42</a:t>
            </a:r>
          </a:p>
        </p:txBody>
      </p:sp>
    </p:spTree>
    <p:extLst>
      <p:ext uri="{BB962C8B-B14F-4D97-AF65-F5344CB8AC3E}">
        <p14:creationId xmlns:p14="http://schemas.microsoft.com/office/powerpoint/2010/main" val="1018948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8" dur="300" fill="hold"/>
                                        <p:tgtEl>
                                          <p:spTgt spid="15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0" dur="750" fill="hold"/>
                                        <p:tgtEl>
                                          <p:spTgt spid="15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1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5" grpId="2"/>
      <p:bldP spid="16" grpId="0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010" y="1049310"/>
            <a:ext cx="1261981" cy="1676545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991" y="829448"/>
            <a:ext cx="1261981" cy="196308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813" y="1261646"/>
            <a:ext cx="780356" cy="1414395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318" y="3446826"/>
            <a:ext cx="591363" cy="591363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106679" y="3344767"/>
            <a:ext cx="11978640" cy="141439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4000" kern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Sắp</a:t>
            </a:r>
            <a:r>
              <a:rPr lang="en-US" sz="400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xếp</a:t>
            </a:r>
            <a:r>
              <a:rPr lang="en-US" sz="400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theo</a:t>
            </a:r>
            <a:r>
              <a:rPr lang="en-US" sz="400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thứ</a:t>
            </a:r>
            <a:r>
              <a:rPr lang="en-US" sz="400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tự</a:t>
            </a:r>
            <a:r>
              <a:rPr lang="en-US" sz="400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từ</a:t>
            </a:r>
            <a:r>
              <a:rPr lang="en-US" sz="400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lớn</a:t>
            </a:r>
            <a:r>
              <a:rPr lang="en-US" sz="400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đến</a:t>
            </a:r>
            <a:r>
              <a:rPr lang="en-US" sz="400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bé</a:t>
            </a:r>
            <a:r>
              <a:rPr lang="en-US" sz="400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</a:p>
          <a:p>
            <a:pPr lvl="0" algn="ctr"/>
            <a:r>
              <a:rPr lang="en-US" sz="400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0,75  ;   0,753  ;   0,735</a:t>
            </a:r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VN Ai Cap" panose="02040603050506020204" pitchFamily="18" charset="0"/>
            </a:endParaRPr>
          </a:p>
        </p:txBody>
      </p:sp>
      <p:sp>
        <p:nvSpPr>
          <p:cNvPr id="9" name="1"/>
          <p:cNvSpPr/>
          <p:nvPr/>
        </p:nvSpPr>
        <p:spPr>
          <a:xfrm>
            <a:off x="106679" y="484392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,753 ; 0,735 ; 0,75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3"/>
          <p:cNvSpPr/>
          <p:nvPr/>
        </p:nvSpPr>
        <p:spPr>
          <a:xfrm>
            <a:off x="106678" y="5884597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,75 ; 0,735 ; 0,753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2"/>
          <p:cNvSpPr/>
          <p:nvPr/>
        </p:nvSpPr>
        <p:spPr>
          <a:xfrm>
            <a:off x="6391680" y="484392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,75 ; 0,753 ; 0,735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4"/>
          <p:cNvSpPr/>
          <p:nvPr/>
        </p:nvSpPr>
        <p:spPr>
          <a:xfrm>
            <a:off x="6391679" y="586177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0,753 ; 0,75 ; 0,735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794" y="122250"/>
            <a:ext cx="2889754" cy="1414395"/>
          </a:xfrm>
          <a:prstGeom prst="rect">
            <a:avLst/>
          </a:prstGeom>
        </p:spPr>
      </p:pic>
      <p:sp>
        <p:nvSpPr>
          <p:cNvPr id="14" name="Right Arrow 13">
            <a:hlinkClick r:id="rId14" action="ppaction://hlinksldjump"/>
            <a:extLst>
              <a:ext uri="{FF2B5EF4-FFF2-40B4-BE49-F238E27FC236}">
                <a16:creationId xmlns:a16="http://schemas.microsoft.com/office/drawing/2014/main" id="{56FFDEC3-0806-A644-9CAB-533FED8ACA7B}"/>
              </a:ext>
            </a:extLst>
          </p:cNvPr>
          <p:cNvSpPr/>
          <p:nvPr/>
        </p:nvSpPr>
        <p:spPr>
          <a:xfrm>
            <a:off x="11303000" y="127773"/>
            <a:ext cx="782319" cy="5608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15" name="Đồng hồ đếm ngược 10 giây.mp4" descr="Đồng hồ đếm ngược 10 giây.mp4">
            <a:hlinkClick r:id="" action="ppaction://media"/>
            <a:extLst>
              <a:ext uri="{FF2B5EF4-FFF2-40B4-BE49-F238E27FC236}">
                <a16:creationId xmlns:a16="http://schemas.microsoft.com/office/drawing/2014/main" id="{904144C8-57A3-134C-A07C-F3D1074ECB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5"/>
          <a:srcRect l="21335" r="24998"/>
          <a:stretch/>
        </p:blipFill>
        <p:spPr>
          <a:xfrm>
            <a:off x="138271" y="12645"/>
            <a:ext cx="1239174" cy="1298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8646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4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332 -0.45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2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332 -0.45 L -0.04271 -0.2419 " pathEditMode="relative" rAng="0" ptsTypes="AA">
                                      <p:cBhvr>
                                        <p:cTn id="1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1039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579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3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"/>
                            </p:stCondLst>
                            <p:childTnLst>
                              <p:par>
                                <p:cTn id="4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6797 -0.24143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98" y="-120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717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37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250"/>
                            </p:stCondLst>
                            <p:childTnLst>
                              <p:par>
                                <p:cTn id="63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50"/>
                            </p:stCondLst>
                            <p:childTnLst>
                              <p:par>
                                <p:cTn id="7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7305 -0.23287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9" y="-11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8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995 " pathEditMode="relative" rAng="0" ptsTypes="AA">
                                      <p:cBhvr>
                                        <p:cTn id="8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509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50"/>
                            </p:stCondLst>
                            <p:childTnLst>
                              <p:par>
                                <p:cTn id="8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250"/>
                            </p:stCondLst>
                            <p:childTnLst>
                              <p:par>
                                <p:cTn id="94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750"/>
                            </p:stCondLst>
                            <p:childTnLst>
                              <p:par>
                                <p:cTn id="10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2773 -0.3081 " pathEditMode="relative" rAng="0" ptsTypes="AA">
                                      <p:cBhvr>
                                        <p:cTn id="1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0" y="-15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2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9128 0.0081 " pathEditMode="relative" rAng="0" ptsTypes="AA">
                                      <p:cBhvr>
                                        <p:cTn id="1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7" y="394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250"/>
                            </p:stCondLst>
                            <p:childTnLst>
                              <p:par>
                                <p:cTn id="1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250"/>
                            </p:stCondLst>
                            <p:childTnLst>
                              <p:par>
                                <p:cTn id="1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3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9" grpId="0" animBg="1"/>
      <p:bldP spid="12" grpId="0" animBg="1"/>
      <p:bldP spid="12" grpId="1" animBg="1"/>
      <p:bldP spid="12" grpId="2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E1BA899-4752-44B1-9482-F98259E685FD}"/>
              </a:ext>
            </a:extLst>
          </p:cNvPr>
          <p:cNvSpPr txBox="1"/>
          <p:nvPr/>
        </p:nvSpPr>
        <p:spPr>
          <a:xfrm>
            <a:off x="7062931" y="765395"/>
            <a:ext cx="28246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 w="2857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5080AB"/>
                  </a:outerShdw>
                </a:effectLst>
                <a:uLnTx/>
                <a:uFillTx/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Dặn</a:t>
            </a:r>
            <a:r>
              <a:rPr kumimoji="0" lang="en-US" altLang="zh-CN" sz="4400" b="1" i="0" u="none" strike="noStrike" kern="1200" cap="none" spc="0" normalizeH="0" baseline="0" noProof="0" dirty="0">
                <a:ln w="2857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5080AB"/>
                  </a:outerShdw>
                </a:effectLst>
                <a:uLnTx/>
                <a:uFillTx/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 w="2857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5080AB"/>
                  </a:outerShdw>
                </a:effectLst>
                <a:uLnTx/>
                <a:uFillTx/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dò</a:t>
            </a:r>
            <a:endParaRPr kumimoji="0" lang="zh-CN" altLang="en-US" sz="4400" b="1" i="0" u="none" strike="noStrike" kern="1200" cap="none" spc="0" normalizeH="0" baseline="0" noProof="0" dirty="0">
              <a:ln w="28575"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5080AB"/>
                </a:outerShdw>
              </a:effectLst>
              <a:uLnTx/>
              <a:uFillTx/>
              <a:latin typeface="UTM Neo Sans Intel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B2063A2-E3AE-49F4-BA22-30BF9A43D6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7" t="21717" r="43942" b="61162"/>
          <a:stretch/>
        </p:blipFill>
        <p:spPr>
          <a:xfrm>
            <a:off x="137234" y="3634397"/>
            <a:ext cx="5734022" cy="3223603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E2A2237A-CBE1-402D-B911-DE7C7E049DCD}"/>
              </a:ext>
            </a:extLst>
          </p:cNvPr>
          <p:cNvGrpSpPr/>
          <p:nvPr/>
        </p:nvGrpSpPr>
        <p:grpSpPr>
          <a:xfrm>
            <a:off x="4826354" y="1980342"/>
            <a:ext cx="6679492" cy="1077218"/>
            <a:chOff x="5060815" y="1821122"/>
            <a:chExt cx="6679492" cy="1077218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BF1A6A77-3D51-4DEA-ADD5-F3A5C63558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0815" y="1821122"/>
              <a:ext cx="866249" cy="571484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8261D2D8-0154-44F7-8E53-1B4099B24B49}"/>
                </a:ext>
              </a:extLst>
            </p:cNvPr>
            <p:cNvGrpSpPr/>
            <p:nvPr/>
          </p:nvGrpSpPr>
          <p:grpSpPr>
            <a:xfrm>
              <a:off x="6096000" y="1821122"/>
              <a:ext cx="5644307" cy="1077218"/>
              <a:chOff x="4207552" y="2270291"/>
              <a:chExt cx="5644307" cy="1077218"/>
            </a:xfrm>
          </p:grpSpPr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77F517F7-904F-41E6-A3F0-C06F9D8B5213}"/>
                  </a:ext>
                </a:extLst>
              </p:cNvPr>
              <p:cNvSpPr txBox="1"/>
              <p:nvPr/>
            </p:nvSpPr>
            <p:spPr>
              <a:xfrm>
                <a:off x="4207552" y="2841775"/>
                <a:ext cx="564430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FC2D4880-8012-4A01-8BEB-BA3EDF693FE1}"/>
                  </a:ext>
                </a:extLst>
              </p:cNvPr>
              <p:cNvSpPr/>
              <p:nvPr/>
            </p:nvSpPr>
            <p:spPr>
              <a:xfrm>
                <a:off x="4262277" y="2270291"/>
                <a:ext cx="4493010" cy="10772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Xem</a:t>
                </a:r>
                <a:r>
                  <a:rPr kumimoji="0" lang="en-US" altLang="zh-C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0" lang="en-US" altLang="zh-CN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lại</a:t>
                </a:r>
                <a:r>
                  <a:rPr kumimoji="0" lang="en-US" altLang="zh-C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0" lang="en-US" altLang="zh-CN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bài</a:t>
                </a:r>
                <a:r>
                  <a:rPr kumimoji="0" lang="en-US" altLang="zh-C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, </a:t>
                </a:r>
                <a:r>
                  <a:rPr kumimoji="0" lang="en-US" altLang="zh-CN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rèn</a:t>
                </a:r>
                <a:r>
                  <a:rPr kumimoji="0" lang="en-US" altLang="zh-C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so </a:t>
                </a:r>
                <a:r>
                  <a:rPr kumimoji="0" lang="en-US" altLang="zh-CN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sánh</a:t>
                </a:r>
                <a:r>
                  <a:rPr kumimoji="0" lang="en-US" altLang="zh-C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0" lang="en-US" altLang="zh-CN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số</a:t>
                </a:r>
                <a:r>
                  <a:rPr kumimoji="0" lang="en-US" altLang="zh-C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0" lang="en-US" altLang="zh-CN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thập</a:t>
                </a:r>
                <a:r>
                  <a:rPr kumimoji="0" lang="en-US" altLang="zh-C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0" lang="en-US" altLang="zh-CN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phân</a:t>
                </a:r>
                <a:r>
                  <a:rPr kumimoji="0" lang="en-US" altLang="zh-C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.</a:t>
                </a: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1C4B761C-E669-4205-840B-7040958C703F}"/>
              </a:ext>
            </a:extLst>
          </p:cNvPr>
          <p:cNvGrpSpPr/>
          <p:nvPr/>
        </p:nvGrpSpPr>
        <p:grpSpPr>
          <a:xfrm>
            <a:off x="5861539" y="3843717"/>
            <a:ext cx="5533292" cy="1033149"/>
            <a:chOff x="5060815" y="1821122"/>
            <a:chExt cx="5533292" cy="1033149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8342BD53-7B39-44D9-9E3A-ACBE07AD2D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0815" y="1821122"/>
              <a:ext cx="866249" cy="571484"/>
            </a:xfrm>
            <a:prstGeom prst="rect">
              <a:avLst/>
            </a:prstGeom>
          </p:spPr>
        </p:pic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08F9FE10-2CE0-4F15-9A0A-410AA39BA5A3}"/>
                </a:ext>
              </a:extLst>
            </p:cNvPr>
            <p:cNvGrpSpPr/>
            <p:nvPr/>
          </p:nvGrpSpPr>
          <p:grpSpPr>
            <a:xfrm>
              <a:off x="6096000" y="1821122"/>
              <a:ext cx="4498107" cy="1033149"/>
              <a:chOff x="4207552" y="2270291"/>
              <a:chExt cx="4498107" cy="1033149"/>
            </a:xfrm>
          </p:grpSpPr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E47A3CA3-3EDA-4D8A-AE8F-30E97D5185EA}"/>
                  </a:ext>
                </a:extLst>
              </p:cNvPr>
              <p:cNvSpPr txBox="1"/>
              <p:nvPr/>
            </p:nvSpPr>
            <p:spPr>
              <a:xfrm>
                <a:off x="4207552" y="2841775"/>
                <a:ext cx="449810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CFB7109B-D97F-44DE-9F9D-7ECA5CB4F8E7}"/>
                  </a:ext>
                </a:extLst>
              </p:cNvPr>
              <p:cNvSpPr/>
              <p:nvPr/>
            </p:nvSpPr>
            <p:spPr>
              <a:xfrm>
                <a:off x="4262276" y="2270291"/>
                <a:ext cx="4403128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Chuẩn</a:t>
                </a:r>
                <a:r>
                  <a:rPr kumimoji="0" lang="en-US" altLang="zh-C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0" lang="en-US" altLang="zh-CN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bị</a:t>
                </a:r>
                <a:r>
                  <a:rPr kumimoji="0" lang="en-US" altLang="zh-C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0" lang="en-US" altLang="zh-CN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bài</a:t>
                </a:r>
                <a:r>
                  <a:rPr kumimoji="0" lang="en-US" altLang="zh-C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“</a:t>
                </a:r>
                <a:r>
                  <a:rPr kumimoji="0" lang="en-US" altLang="zh-CN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Luyện</a:t>
                </a:r>
                <a:r>
                  <a:rPr kumimoji="0" lang="en-US" altLang="zh-C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0" lang="en-US" altLang="zh-CN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tập</a:t>
                </a:r>
                <a:r>
                  <a:rPr kumimoji="0" lang="en-US" altLang="zh-C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”</a:t>
                </a: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772658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25"/>
          <a:stretch/>
        </p:blipFill>
        <p:spPr>
          <a:xfrm>
            <a:off x="-7917" y="2969223"/>
            <a:ext cx="6391861" cy="3841690"/>
          </a:xfrm>
          <a:prstGeom prst="rect">
            <a:avLst/>
          </a:prstGeom>
        </p:spPr>
      </p:pic>
      <p:pic>
        <p:nvPicPr>
          <p:cNvPr id="5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559"/>
          <a:stretch/>
        </p:blipFill>
        <p:spPr>
          <a:xfrm>
            <a:off x="3797069" y="3035385"/>
            <a:ext cx="8394929" cy="3801588"/>
          </a:xfrm>
          <a:prstGeom prst="rect">
            <a:avLst/>
          </a:prstGeom>
        </p:spPr>
      </p:pic>
      <p:pic>
        <p:nvPicPr>
          <p:cNvPr id="6" name="图片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88" y="119618"/>
            <a:ext cx="1198006" cy="1093102"/>
          </a:xfrm>
          <a:prstGeom prst="rect">
            <a:avLst/>
          </a:prstGeom>
        </p:spPr>
      </p:pic>
      <p:pic>
        <p:nvPicPr>
          <p:cNvPr id="7" name="图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069" y="4665170"/>
            <a:ext cx="4385659" cy="2192830"/>
          </a:xfrm>
          <a:prstGeom prst="rect">
            <a:avLst/>
          </a:prstGeom>
        </p:spPr>
      </p:pic>
      <p:sp>
        <p:nvSpPr>
          <p:cNvPr id="8" name="文本框 15"/>
          <p:cNvSpPr txBox="1"/>
          <p:nvPr/>
        </p:nvSpPr>
        <p:spPr>
          <a:xfrm>
            <a:off x="2699779" y="2479679"/>
            <a:ext cx="693106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5F91B0"/>
                </a:solidFill>
                <a:latin typeface="UTM Cookies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Chào</a:t>
            </a:r>
            <a:r>
              <a:rPr lang="en-US" altLang="zh-CN" sz="6000" dirty="0">
                <a:solidFill>
                  <a:srgbClr val="5F91B0"/>
                </a:solidFill>
                <a:latin typeface="UTM Cookies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 </a:t>
            </a:r>
            <a:r>
              <a:rPr lang="en-US" altLang="zh-CN" sz="6000" dirty="0" err="1">
                <a:solidFill>
                  <a:srgbClr val="5F91B0"/>
                </a:solidFill>
                <a:latin typeface="UTM Cookies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tạm</a:t>
            </a:r>
            <a:r>
              <a:rPr lang="en-US" altLang="zh-CN" sz="6000" dirty="0">
                <a:solidFill>
                  <a:srgbClr val="5F91B0"/>
                </a:solidFill>
                <a:latin typeface="UTM Cookies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 </a:t>
            </a:r>
            <a:r>
              <a:rPr lang="en-US" altLang="zh-CN" sz="6000" dirty="0" err="1">
                <a:solidFill>
                  <a:srgbClr val="5F91B0"/>
                </a:solidFill>
                <a:latin typeface="UTM Cookies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biệt</a:t>
            </a:r>
            <a:r>
              <a:rPr lang="en-US" altLang="zh-CN" sz="6000" dirty="0">
                <a:solidFill>
                  <a:srgbClr val="5F91B0"/>
                </a:solidFill>
                <a:latin typeface="UTM Cookies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 </a:t>
            </a:r>
            <a:r>
              <a:rPr lang="en-US" altLang="zh-CN" sz="6000" dirty="0" err="1">
                <a:solidFill>
                  <a:srgbClr val="5F91B0"/>
                </a:solidFill>
                <a:latin typeface="UTM Cookies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các</a:t>
            </a:r>
            <a:r>
              <a:rPr lang="en-US" altLang="zh-CN" sz="6000" dirty="0">
                <a:solidFill>
                  <a:srgbClr val="5F91B0"/>
                </a:solidFill>
                <a:latin typeface="UTM Cookies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 </a:t>
            </a:r>
            <a:r>
              <a:rPr lang="en-US" altLang="zh-CN" sz="6000" dirty="0" err="1">
                <a:solidFill>
                  <a:srgbClr val="5F91B0"/>
                </a:solidFill>
                <a:latin typeface="UTM Cookies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em</a:t>
            </a:r>
            <a:endParaRPr lang="zh-CN" altLang="en-US" sz="6000" dirty="0">
              <a:solidFill>
                <a:srgbClr val="5F91B0"/>
              </a:solidFill>
              <a:latin typeface="UTM Cookies" panose="02040603050506020204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0" name="图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88" y="509338"/>
            <a:ext cx="3724275" cy="1838325"/>
          </a:xfrm>
          <a:prstGeom prst="rect">
            <a:avLst/>
          </a:prstGeom>
        </p:spPr>
      </p:pic>
      <p:pic>
        <p:nvPicPr>
          <p:cNvPr id="11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9958539" y="590753"/>
            <a:ext cx="1063853" cy="1355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6990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3" dur="300" fill="hold"/>
                                        <p:tgtEl>
                                          <p:spTgt spid="8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5" dur="750" fill="hold"/>
                                        <p:tgtEl>
                                          <p:spTgt spid="8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875"/>
                            </p:stCondLst>
                            <p:childTnLst>
                              <p:par>
                                <p:cTn id="3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875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5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>
            <a:extLst>
              <a:ext uri="{FF2B5EF4-FFF2-40B4-BE49-F238E27FC236}">
                <a16:creationId xmlns:a16="http://schemas.microsoft.com/office/drawing/2014/main" id="{9DDDA73B-B024-4526-A0B0-515B054BF6D5}"/>
              </a:ext>
            </a:extLst>
          </p:cNvPr>
          <p:cNvSpPr txBox="1"/>
          <p:nvPr/>
        </p:nvSpPr>
        <p:spPr>
          <a:xfrm flipH="1">
            <a:off x="-657636" y="2415202"/>
            <a:ext cx="3609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300" normalizeH="0" baseline="0" noProof="0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rgbClr val="1F497D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5080AB"/>
                  </a:outerShdw>
                </a:effectLst>
                <a:uLnTx/>
                <a:uFillTx/>
                <a:latin typeface="UTM Habano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Ví</a:t>
            </a:r>
            <a:r>
              <a:rPr kumimoji="0" lang="en-US" altLang="zh-CN" sz="3600" b="1" i="0" u="none" strike="noStrike" kern="1200" cap="none" spc="300" normalizeH="0" baseline="0" noProof="0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rgbClr val="1F497D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5080AB"/>
                  </a:outerShdw>
                </a:effectLst>
                <a:uLnTx/>
                <a:uFillTx/>
                <a:latin typeface="UTM Habano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0" lang="en-US" altLang="zh-CN" sz="3600" b="1" i="0" u="none" strike="noStrike" kern="1200" cap="none" spc="300" normalizeH="0" baseline="0" noProof="0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rgbClr val="1F497D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5080AB"/>
                  </a:outerShdw>
                </a:effectLst>
                <a:uLnTx/>
                <a:uFillTx/>
                <a:latin typeface="UTM Habano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dụ</a:t>
            </a:r>
            <a:r>
              <a:rPr kumimoji="0" lang="en-US" altLang="zh-CN" sz="3600" b="1" i="0" u="none" strike="noStrike" kern="1200" cap="none" spc="300" normalizeH="0" baseline="0" noProof="0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rgbClr val="1F497D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5080AB"/>
                  </a:outerShdw>
                </a:effectLst>
                <a:uLnTx/>
                <a:uFillTx/>
                <a:latin typeface="UTM Habano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1:</a:t>
            </a:r>
            <a:endParaRPr kumimoji="0" lang="zh-CN" altLang="en-US" sz="3600" b="1" i="0" u="none" strike="noStrike" kern="1200" cap="none" spc="300" normalizeH="0" baseline="0" noProof="0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srgbClr val="1F497D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5080AB"/>
                </a:outerShdw>
              </a:effectLst>
              <a:uLnTx/>
              <a:uFillTx/>
              <a:latin typeface="UTM Habano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7FBBB2-1801-1846-A8D6-EFE3B60F02CD}"/>
              </a:ext>
            </a:extLst>
          </p:cNvPr>
          <p:cNvSpPr/>
          <p:nvPr/>
        </p:nvSpPr>
        <p:spPr>
          <a:xfrm>
            <a:off x="2037896" y="2249577"/>
            <a:ext cx="10154104" cy="1315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02565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Sợi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dây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thứ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nhất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dài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8.1m,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sợi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dây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thứ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hai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dài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7.9m.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Hãy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so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sánh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chiều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dài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của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hai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sợi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dây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.</a:t>
            </a:r>
            <a:endParaRPr kumimoji="0" lang="en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S Mincho" panose="02020609040205080304" pitchFamily="49" charset="-128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72A2DE6-E0B9-C745-8FA0-873DD5E81B56}"/>
              </a:ext>
            </a:extLst>
          </p:cNvPr>
          <p:cNvSpPr/>
          <p:nvPr/>
        </p:nvSpPr>
        <p:spPr>
          <a:xfrm>
            <a:off x="2037896" y="2261620"/>
            <a:ext cx="3949246" cy="678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02565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Sợi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dây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thứ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nhất</a:t>
            </a:r>
            <a:endParaRPr kumimoji="0" lang="en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MS Mincho" panose="02020609040205080304" pitchFamily="49" charset="-128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FF477C6-118E-6F43-B587-560B057352CD}"/>
              </a:ext>
            </a:extLst>
          </p:cNvPr>
          <p:cNvSpPr/>
          <p:nvPr/>
        </p:nvSpPr>
        <p:spPr>
          <a:xfrm>
            <a:off x="5872839" y="2257334"/>
            <a:ext cx="1793876" cy="678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02565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8.1m</a:t>
            </a:r>
            <a:endParaRPr kumimoji="0" lang="en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MS Mincho" panose="02020609040205080304" pitchFamily="49" charset="-128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2F53AD3-0451-054A-AA2C-0E78C57900DC}"/>
              </a:ext>
            </a:extLst>
          </p:cNvPr>
          <p:cNvSpPr/>
          <p:nvPr/>
        </p:nvSpPr>
        <p:spPr>
          <a:xfrm>
            <a:off x="7000645" y="2261620"/>
            <a:ext cx="3434446" cy="678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02565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sợi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dây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thứ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hai</a:t>
            </a:r>
            <a:endParaRPr kumimoji="0" lang="en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MS Mincho" panose="02020609040205080304" pitchFamily="49" charset="-128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4D0EEBA-D04B-A945-BB5C-A789A50085AF}"/>
              </a:ext>
            </a:extLst>
          </p:cNvPr>
          <p:cNvSpPr/>
          <p:nvPr/>
        </p:nvSpPr>
        <p:spPr>
          <a:xfrm>
            <a:off x="10555346" y="2256098"/>
            <a:ext cx="1325793" cy="678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02565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7.9m</a:t>
            </a:r>
            <a:endParaRPr kumimoji="0" lang="en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MS Mincho" panose="02020609040205080304" pitchFamily="49" charset="-128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3C067FD-90FA-1D43-9A74-1350815130E7}"/>
              </a:ext>
            </a:extLst>
          </p:cNvPr>
          <p:cNvSpPr/>
          <p:nvPr/>
        </p:nvSpPr>
        <p:spPr>
          <a:xfrm>
            <a:off x="2909878" y="2886675"/>
            <a:ext cx="3609186" cy="678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02565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so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sánh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chiều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dài</a:t>
            </a:r>
            <a:endParaRPr kumimoji="0" lang="en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MS Mincho" panose="02020609040205080304" pitchFamily="49" charset="-128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CB7C0E2-161A-BC49-AE3B-3C0C3F7EAFF1}"/>
              </a:ext>
            </a:extLst>
          </p:cNvPr>
          <p:cNvSpPr/>
          <p:nvPr/>
        </p:nvSpPr>
        <p:spPr>
          <a:xfrm>
            <a:off x="6996333" y="2894432"/>
            <a:ext cx="2550433" cy="678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02565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i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hai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sợi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dây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.</a:t>
            </a:r>
            <a:endParaRPr kumimoji="0" lang="en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MS Mincho" panose="02020609040205080304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41127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9">
            <a:extLst>
              <a:ext uri="{FF2B5EF4-FFF2-40B4-BE49-F238E27FC236}">
                <a16:creationId xmlns:a16="http://schemas.microsoft.com/office/drawing/2014/main" id="{CF9744F7-169E-B648-9980-29B53550DE00}"/>
              </a:ext>
            </a:extLst>
          </p:cNvPr>
          <p:cNvGrpSpPr/>
          <p:nvPr/>
        </p:nvGrpSpPr>
        <p:grpSpPr>
          <a:xfrm>
            <a:off x="1" y="3686201"/>
            <a:ext cx="12192000" cy="1858213"/>
            <a:chOff x="1936535" y="3935752"/>
            <a:chExt cx="8318930" cy="2056864"/>
          </a:xfrm>
        </p:grpSpPr>
        <p:sp>
          <p:nvSpPr>
            <p:cNvPr id="27" name="任意多边形 3">
              <a:extLst>
                <a:ext uri="{FF2B5EF4-FFF2-40B4-BE49-F238E27FC236}">
                  <a16:creationId xmlns:a16="http://schemas.microsoft.com/office/drawing/2014/main" id="{45F92898-201C-7C4B-866F-FC3DAF0EABF3}"/>
                </a:ext>
              </a:extLst>
            </p:cNvPr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8" name="任意多边形 4">
              <a:extLst>
                <a:ext uri="{FF2B5EF4-FFF2-40B4-BE49-F238E27FC236}">
                  <a16:creationId xmlns:a16="http://schemas.microsoft.com/office/drawing/2014/main" id="{DCADC9E7-6F6A-E449-A6C9-5312502BC256}"/>
                </a:ext>
              </a:extLst>
            </p:cNvPr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1712108" y="1534807"/>
            <a:ext cx="123944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Vậy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153749" y="1534807"/>
            <a:ext cx="296967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8,1 …. 7,9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123425" y="1639333"/>
            <a:ext cx="54488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phần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nguyên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8 &gt; 7)</a:t>
            </a:r>
          </a:p>
        </p:txBody>
      </p:sp>
      <p:sp>
        <p:nvSpPr>
          <p:cNvPr id="23" name="文本框 23">
            <a:extLst>
              <a:ext uri="{FF2B5EF4-FFF2-40B4-BE49-F238E27FC236}">
                <a16:creationId xmlns:a16="http://schemas.microsoft.com/office/drawing/2014/main" id="{E0B9E083-F2E1-4D43-B73A-B2BE0AEFC5BB}"/>
              </a:ext>
            </a:extLst>
          </p:cNvPr>
          <p:cNvSpPr txBox="1"/>
          <p:nvPr/>
        </p:nvSpPr>
        <p:spPr>
          <a:xfrm>
            <a:off x="3517848" y="235907"/>
            <a:ext cx="515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Neo Sans Intel" pitchFamily="18" charset="0"/>
                <a:ea typeface="字魂59号-创粗黑"/>
                <a:cs typeface="+mn-cs"/>
              </a:rPr>
              <a:t>So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Neo Sans Intel" pitchFamily="18" charset="0"/>
                <a:ea typeface="字魂59号-创粗黑"/>
                <a:cs typeface="+mn-cs"/>
              </a:rPr>
              <a:t>sánh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Neo Sans Intel" pitchFamily="18" charset="0"/>
                <a:ea typeface="字魂59号-创粗黑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Neo Sans Intel" pitchFamily="18" charset="0"/>
                <a:ea typeface="字魂59号-创粗黑"/>
                <a:cs typeface="+mn-cs"/>
              </a:rPr>
              <a:t>8,1m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Neo Sans Intel" pitchFamily="18" charset="0"/>
                <a:ea typeface="字魂59号-创粗黑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Neo Sans Intel" pitchFamily="18" charset="0"/>
                <a:ea typeface="字魂59号-创粗黑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Neo Sans Intel" pitchFamily="18" charset="0"/>
                <a:ea typeface="字魂59号-创粗黑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Neo Sans Intel" pitchFamily="18" charset="0"/>
                <a:ea typeface="字魂59号-创粗黑"/>
                <a:cs typeface="+mn-cs"/>
              </a:rPr>
              <a:t>7,9m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E0B9E083-F2E1-4D43-B73A-B2BE0AEFC5BB}"/>
              </a:ext>
            </a:extLst>
          </p:cNvPr>
          <p:cNvSpPr txBox="1"/>
          <p:nvPr/>
        </p:nvSpPr>
        <p:spPr>
          <a:xfrm>
            <a:off x="140287" y="4138253"/>
            <a:ext cx="119114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thập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phân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phần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nguyên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khác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nhau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thập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phân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phần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nguyên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lớn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thì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lớn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5" name="文本框 17">
            <a:extLst>
              <a:ext uri="{FF2B5EF4-FFF2-40B4-BE49-F238E27FC236}">
                <a16:creationId xmlns:a16="http://schemas.microsoft.com/office/drawing/2014/main" id="{A65A649A-8409-2C42-B0F4-750D9D43223B}"/>
              </a:ext>
            </a:extLst>
          </p:cNvPr>
          <p:cNvSpPr txBox="1"/>
          <p:nvPr/>
        </p:nvSpPr>
        <p:spPr>
          <a:xfrm flipH="1">
            <a:off x="-657636" y="287822"/>
            <a:ext cx="3609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300" normalizeH="0" baseline="0" noProof="0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rgbClr val="1F497D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5080AB"/>
                  </a:outerShdw>
                </a:effectLst>
                <a:uLnTx/>
                <a:uFillTx/>
                <a:latin typeface="UTM Habano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Ví</a:t>
            </a:r>
            <a:r>
              <a:rPr kumimoji="0" lang="en-US" altLang="zh-CN" sz="3600" b="1" i="0" u="none" strike="noStrike" kern="1200" cap="none" spc="300" normalizeH="0" baseline="0" noProof="0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rgbClr val="1F497D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5080AB"/>
                  </a:outerShdw>
                </a:effectLst>
                <a:uLnTx/>
                <a:uFillTx/>
                <a:latin typeface="UTM Habano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0" lang="en-US" altLang="zh-CN" sz="3600" b="1" i="0" u="none" strike="noStrike" kern="1200" cap="none" spc="300" normalizeH="0" baseline="0" noProof="0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rgbClr val="1F497D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5080AB"/>
                  </a:outerShdw>
                </a:effectLst>
                <a:uLnTx/>
                <a:uFillTx/>
                <a:latin typeface="UTM Habano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dụ</a:t>
            </a:r>
            <a:r>
              <a:rPr kumimoji="0" lang="en-US" altLang="zh-CN" sz="3600" b="1" i="0" u="none" strike="noStrike" kern="1200" cap="none" spc="300" normalizeH="0" baseline="0" noProof="0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rgbClr val="1F497D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5080AB"/>
                  </a:outerShdw>
                </a:effectLst>
                <a:uLnTx/>
                <a:uFillTx/>
                <a:latin typeface="UTM Habano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1:</a:t>
            </a:r>
            <a:endParaRPr kumimoji="0" lang="zh-CN" altLang="en-US" sz="3600" b="1" i="0" u="none" strike="noStrike" kern="1200" cap="none" spc="300" normalizeH="0" baseline="0" noProof="0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srgbClr val="1F497D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5080AB"/>
                </a:outerShdw>
              </a:effectLst>
              <a:uLnTx/>
              <a:uFillTx/>
              <a:latin typeface="UTM Habano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393510E-2E4E-204E-83DE-7C7C3EE7DA5D}"/>
              </a:ext>
            </a:extLst>
          </p:cNvPr>
          <p:cNvSpPr/>
          <p:nvPr/>
        </p:nvSpPr>
        <p:spPr>
          <a:xfrm>
            <a:off x="3195836" y="1534806"/>
            <a:ext cx="81119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F971A8B-AC64-A342-AB4D-3B08E4816D63}"/>
              </a:ext>
            </a:extLst>
          </p:cNvPr>
          <p:cNvSpPr/>
          <p:nvPr/>
        </p:nvSpPr>
        <p:spPr>
          <a:xfrm>
            <a:off x="4849450" y="1535010"/>
            <a:ext cx="81119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7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6E9A951-6E8A-0E4D-A3DE-EF5C570299D1}"/>
              </a:ext>
            </a:extLst>
          </p:cNvPr>
          <p:cNvSpPr/>
          <p:nvPr/>
        </p:nvSpPr>
        <p:spPr>
          <a:xfrm>
            <a:off x="4254033" y="1556305"/>
            <a:ext cx="81119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&gt;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87039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2" grpId="0"/>
      <p:bldP spid="24" grpId="0"/>
      <p:bldP spid="17" grpId="0"/>
      <p:bldP spid="18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9">
            <a:extLst>
              <a:ext uri="{FF2B5EF4-FFF2-40B4-BE49-F238E27FC236}">
                <a16:creationId xmlns:a16="http://schemas.microsoft.com/office/drawing/2014/main" id="{63EF7B1A-9B20-B544-98CD-923691D4A727}"/>
              </a:ext>
            </a:extLst>
          </p:cNvPr>
          <p:cNvGrpSpPr/>
          <p:nvPr/>
        </p:nvGrpSpPr>
        <p:grpSpPr>
          <a:xfrm>
            <a:off x="450141" y="3666067"/>
            <a:ext cx="11291717" cy="2448015"/>
            <a:chOff x="1936535" y="3935752"/>
            <a:chExt cx="8318930" cy="2056864"/>
          </a:xfrm>
        </p:grpSpPr>
        <p:sp>
          <p:nvSpPr>
            <p:cNvPr id="27" name="任意多边形 3">
              <a:extLst>
                <a:ext uri="{FF2B5EF4-FFF2-40B4-BE49-F238E27FC236}">
                  <a16:creationId xmlns:a16="http://schemas.microsoft.com/office/drawing/2014/main" id="{E0BA30CC-4033-264D-87C6-65634B8E9BA2}"/>
                </a:ext>
              </a:extLst>
            </p:cNvPr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8" name="任意多边形 4">
              <a:extLst>
                <a:ext uri="{FF2B5EF4-FFF2-40B4-BE49-F238E27FC236}">
                  <a16:creationId xmlns:a16="http://schemas.microsoft.com/office/drawing/2014/main" id="{6F68301C-813C-3B4E-9FEE-A69AB5BC7FC7}"/>
                </a:ext>
              </a:extLst>
            </p:cNvPr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3893028" y="2169148"/>
            <a:ext cx="50595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35,698m …. 35,7m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512981" y="2162883"/>
            <a:ext cx="123944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Vậy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3" name="文本框 23">
            <a:extLst>
              <a:ext uri="{FF2B5EF4-FFF2-40B4-BE49-F238E27FC236}">
                <a16:creationId xmlns:a16="http://schemas.microsoft.com/office/drawing/2014/main" id="{E0B9E083-F2E1-4D43-B73A-B2BE0AEFC5BB}"/>
              </a:ext>
            </a:extLst>
          </p:cNvPr>
          <p:cNvSpPr txBox="1"/>
          <p:nvPr/>
        </p:nvSpPr>
        <p:spPr>
          <a:xfrm>
            <a:off x="3361151" y="416169"/>
            <a:ext cx="7014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Neo Sans Intel" pitchFamily="18" charset="0"/>
                <a:ea typeface="字魂59号-创粗黑"/>
                <a:cs typeface="+mn-cs"/>
              </a:rPr>
              <a:t>So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Neo Sans Intel" pitchFamily="18" charset="0"/>
                <a:ea typeface="字魂59号-创粗黑"/>
                <a:cs typeface="+mn-cs"/>
              </a:rPr>
              <a:t>sánh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Neo Sans Intel" pitchFamily="18" charset="0"/>
                <a:ea typeface="字魂59号-创粗黑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Neo Sans Intel" pitchFamily="18" charset="0"/>
                <a:ea typeface="字魂59号-创粗黑"/>
                <a:cs typeface="+mn-cs"/>
              </a:rPr>
              <a:t>35,698m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Neo Sans Intel" pitchFamily="18" charset="0"/>
                <a:ea typeface="字魂59号-创粗黑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Neo Sans Intel" pitchFamily="18" charset="0"/>
                <a:ea typeface="字魂59号-创粗黑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Neo Sans Intel" pitchFamily="18" charset="0"/>
                <a:ea typeface="字魂59号-创粗黑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Neo Sans Intel" pitchFamily="18" charset="0"/>
                <a:ea typeface="字魂59号-创粗黑"/>
                <a:cs typeface="+mn-cs"/>
              </a:rPr>
              <a:t>35,7m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E0B9E083-F2E1-4D43-B73A-B2BE0AEFC5BB}"/>
              </a:ext>
            </a:extLst>
          </p:cNvPr>
          <p:cNvSpPr txBox="1"/>
          <p:nvPr/>
        </p:nvSpPr>
        <p:spPr>
          <a:xfrm>
            <a:off x="1095219" y="4448309"/>
            <a:ext cx="100015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Trong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hai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thập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phân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phần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nguyên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bằng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nhau</a:t>
            </a:r>
            <a:r>
              <a:rPr lang="en-US" sz="2400" b="1" noProof="0" dirty="0">
                <a:solidFill>
                  <a:srgbClr val="FF0000"/>
                </a:solidFill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,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số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thập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phân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nào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có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hàng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phần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mười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lớn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hơn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thì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số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đó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lớn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hơn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字魂59号-创粗黑"/>
              <a:cs typeface="Arial" panose="020B0604020202020204" pitchFamily="34" charset="0"/>
            </a:endParaRPr>
          </a:p>
        </p:txBody>
      </p:sp>
      <p:sp>
        <p:nvSpPr>
          <p:cNvPr id="25" name="文本框 17">
            <a:extLst>
              <a:ext uri="{FF2B5EF4-FFF2-40B4-BE49-F238E27FC236}">
                <a16:creationId xmlns:a16="http://schemas.microsoft.com/office/drawing/2014/main" id="{98488776-0258-2246-BE2A-95D60E006A61}"/>
              </a:ext>
            </a:extLst>
          </p:cNvPr>
          <p:cNvSpPr txBox="1"/>
          <p:nvPr/>
        </p:nvSpPr>
        <p:spPr>
          <a:xfrm flipH="1">
            <a:off x="-552177" y="432019"/>
            <a:ext cx="3609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300" normalizeH="0" baseline="0" noProof="0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rgbClr val="1F497D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5080AB"/>
                  </a:outerShdw>
                </a:effectLst>
                <a:uLnTx/>
                <a:uFillTx/>
                <a:latin typeface="UTM Habano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Ví</a:t>
            </a:r>
            <a:r>
              <a:rPr kumimoji="0" lang="en-US" altLang="zh-CN" sz="3600" b="1" i="0" u="none" strike="noStrike" kern="1200" cap="none" spc="300" normalizeH="0" baseline="0" noProof="0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rgbClr val="1F497D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5080AB"/>
                  </a:outerShdw>
                </a:effectLst>
                <a:uLnTx/>
                <a:uFillTx/>
                <a:latin typeface="UTM Habano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0" lang="en-US" altLang="zh-CN" sz="3600" b="1" i="0" u="none" strike="noStrike" kern="1200" cap="none" spc="300" normalizeH="0" baseline="0" noProof="0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rgbClr val="1F497D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5080AB"/>
                  </a:outerShdw>
                </a:effectLst>
                <a:uLnTx/>
                <a:uFillTx/>
                <a:latin typeface="UTM Habano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dụ</a:t>
            </a:r>
            <a:r>
              <a:rPr kumimoji="0" lang="en-US" altLang="zh-CN" sz="3600" b="1" i="0" u="none" strike="noStrike" kern="1200" cap="none" spc="300" normalizeH="0" baseline="0" noProof="0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rgbClr val="1F497D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5080AB"/>
                  </a:outerShdw>
                </a:effectLst>
                <a:uLnTx/>
                <a:uFillTx/>
                <a:latin typeface="UTM Habano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2:</a:t>
            </a:r>
            <a:endParaRPr kumimoji="0" lang="zh-CN" altLang="en-US" sz="3600" b="1" i="0" u="none" strike="noStrike" kern="1200" cap="none" spc="300" normalizeH="0" baseline="0" noProof="0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srgbClr val="1F497D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5080AB"/>
                </a:outerShdw>
              </a:effectLst>
              <a:uLnTx/>
              <a:uFillTx/>
              <a:latin typeface="UTM Habano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8F826BB-0BAA-C647-BAB4-10B101FABA83}"/>
              </a:ext>
            </a:extLst>
          </p:cNvPr>
          <p:cNvSpPr/>
          <p:nvPr/>
        </p:nvSpPr>
        <p:spPr>
          <a:xfrm>
            <a:off x="7046662" y="2178845"/>
            <a:ext cx="8111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7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A4D2337-0DEE-9047-8941-93577E70CDAC}"/>
              </a:ext>
            </a:extLst>
          </p:cNvPr>
          <p:cNvSpPr/>
          <p:nvPr/>
        </p:nvSpPr>
        <p:spPr>
          <a:xfrm>
            <a:off x="4343607" y="2175780"/>
            <a:ext cx="8111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6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4B17E17-1C78-E545-8418-716FD613CCF3}"/>
              </a:ext>
            </a:extLst>
          </p:cNvPr>
          <p:cNvSpPr/>
          <p:nvPr/>
        </p:nvSpPr>
        <p:spPr>
          <a:xfrm>
            <a:off x="5853933" y="2097896"/>
            <a:ext cx="81119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&lt;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FDAE56C-449E-4347-B5F0-E0C94EE0D223}"/>
              </a:ext>
            </a:extLst>
          </p:cNvPr>
          <p:cNvCxnSpPr>
            <a:cxnSpLocks/>
          </p:cNvCxnSpPr>
          <p:nvPr/>
        </p:nvCxnSpPr>
        <p:spPr>
          <a:xfrm>
            <a:off x="5018567" y="977440"/>
            <a:ext cx="438571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12E8B1F-E384-F443-AFF5-636050D60E2A}"/>
              </a:ext>
            </a:extLst>
          </p:cNvPr>
          <p:cNvCxnSpPr>
            <a:cxnSpLocks/>
          </p:cNvCxnSpPr>
          <p:nvPr/>
        </p:nvCxnSpPr>
        <p:spPr>
          <a:xfrm>
            <a:off x="7296719" y="980985"/>
            <a:ext cx="438571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58741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9" grpId="0"/>
      <p:bldP spid="24" grpId="0"/>
      <p:bldP spid="29" grpId="0"/>
      <p:bldP spid="30" grpId="0"/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23">
            <a:extLst>
              <a:ext uri="{FF2B5EF4-FFF2-40B4-BE49-F238E27FC236}">
                <a16:creationId xmlns:a16="http://schemas.microsoft.com/office/drawing/2014/main" id="{A80D7C81-40B2-6644-B14C-3AD627716EF4}"/>
              </a:ext>
            </a:extLst>
          </p:cNvPr>
          <p:cNvSpPr txBox="1"/>
          <p:nvPr/>
        </p:nvSpPr>
        <p:spPr>
          <a:xfrm>
            <a:off x="3361151" y="416169"/>
            <a:ext cx="7014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Neo Sans Intel" pitchFamily="18" charset="0"/>
                <a:ea typeface="字魂59号-创粗黑"/>
                <a:cs typeface="+mn-cs"/>
              </a:rPr>
              <a:t>So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Neo Sans Intel" pitchFamily="18" charset="0"/>
                <a:ea typeface="字魂59号-创粗黑"/>
                <a:cs typeface="+mn-cs"/>
              </a:rPr>
              <a:t>sánh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Neo Sans Intel" pitchFamily="18" charset="0"/>
                <a:ea typeface="字魂59号-创粗黑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Neo Sans Intel" pitchFamily="18" charset="0"/>
                <a:ea typeface="字魂59号-创粗黑"/>
                <a:cs typeface="+mn-cs"/>
              </a:rPr>
              <a:t>54,75m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Neo Sans Intel" pitchFamily="18" charset="0"/>
                <a:ea typeface="字魂59号-创粗黑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Neo Sans Intel" pitchFamily="18" charset="0"/>
                <a:ea typeface="字魂59号-创粗黑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Neo Sans Intel" pitchFamily="18" charset="0"/>
                <a:ea typeface="字魂59号-创粗黑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Neo Sans Intel" pitchFamily="18" charset="0"/>
                <a:ea typeface="字魂59号-创粗黑"/>
                <a:cs typeface="+mn-cs"/>
              </a:rPr>
              <a:t>54,75m</a:t>
            </a:r>
          </a:p>
        </p:txBody>
      </p:sp>
      <p:sp>
        <p:nvSpPr>
          <p:cNvPr id="7" name="文本框 17">
            <a:extLst>
              <a:ext uri="{FF2B5EF4-FFF2-40B4-BE49-F238E27FC236}">
                <a16:creationId xmlns:a16="http://schemas.microsoft.com/office/drawing/2014/main" id="{01BF4291-BE26-E940-B3EE-6FC8D6FF1D3E}"/>
              </a:ext>
            </a:extLst>
          </p:cNvPr>
          <p:cNvSpPr txBox="1"/>
          <p:nvPr/>
        </p:nvSpPr>
        <p:spPr>
          <a:xfrm flipH="1">
            <a:off x="-552177" y="432019"/>
            <a:ext cx="3609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300" normalizeH="0" baseline="0" noProof="0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rgbClr val="1F497D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5080AB"/>
                  </a:outerShdw>
                </a:effectLst>
                <a:uLnTx/>
                <a:uFillTx/>
                <a:latin typeface="UTM Habano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Ví</a:t>
            </a:r>
            <a:r>
              <a:rPr kumimoji="0" lang="en-US" altLang="zh-CN" sz="3600" b="1" i="0" u="none" strike="noStrike" kern="1200" cap="none" spc="300" normalizeH="0" baseline="0" noProof="0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rgbClr val="1F497D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5080AB"/>
                  </a:outerShdw>
                </a:effectLst>
                <a:uLnTx/>
                <a:uFillTx/>
                <a:latin typeface="UTM Habano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0" lang="en-US" altLang="zh-CN" sz="3600" b="1" i="0" u="none" strike="noStrike" kern="1200" cap="none" spc="300" normalizeH="0" baseline="0" noProof="0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rgbClr val="1F497D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5080AB"/>
                  </a:outerShdw>
                </a:effectLst>
                <a:uLnTx/>
                <a:uFillTx/>
                <a:latin typeface="UTM Habano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dụ</a:t>
            </a:r>
            <a:r>
              <a:rPr kumimoji="0" lang="en-US" altLang="zh-CN" sz="3600" b="1" i="0" u="none" strike="noStrike" kern="1200" cap="none" spc="300" normalizeH="0" baseline="0" noProof="0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rgbClr val="1F497D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5080AB"/>
                  </a:outerShdw>
                </a:effectLst>
                <a:uLnTx/>
                <a:uFillTx/>
                <a:latin typeface="UTM Habano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3:</a:t>
            </a:r>
            <a:endParaRPr kumimoji="0" lang="zh-CN" altLang="en-US" sz="3600" b="1" i="0" u="none" strike="noStrike" kern="1200" cap="none" spc="300" normalizeH="0" baseline="0" noProof="0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srgbClr val="1F497D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5080AB"/>
                </a:outerShdw>
              </a:effectLst>
              <a:uLnTx/>
              <a:uFillTx/>
              <a:latin typeface="UTM Habano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35E6FCC-4C2C-584F-8833-F909E0B3AB7B}"/>
              </a:ext>
            </a:extLst>
          </p:cNvPr>
          <p:cNvSpPr/>
          <p:nvPr/>
        </p:nvSpPr>
        <p:spPr>
          <a:xfrm>
            <a:off x="3893028" y="2169148"/>
            <a:ext cx="50595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54,75m …. 54,75m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7F63B05-A108-BE4E-9BD6-D39AF3034CAE}"/>
              </a:ext>
            </a:extLst>
          </p:cNvPr>
          <p:cNvSpPr/>
          <p:nvPr/>
        </p:nvSpPr>
        <p:spPr>
          <a:xfrm>
            <a:off x="3893028" y="2171228"/>
            <a:ext cx="16750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54,75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0A5E41-0DF0-D34F-80EE-DCCC323FDE8B}"/>
              </a:ext>
            </a:extLst>
          </p:cNvPr>
          <p:cNvSpPr/>
          <p:nvPr/>
        </p:nvSpPr>
        <p:spPr>
          <a:xfrm>
            <a:off x="6340933" y="2169148"/>
            <a:ext cx="16750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54,75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13FFFEB-DB0E-9843-AB58-F7FDE0731576}"/>
              </a:ext>
            </a:extLst>
          </p:cNvPr>
          <p:cNvSpPr/>
          <p:nvPr/>
        </p:nvSpPr>
        <p:spPr>
          <a:xfrm>
            <a:off x="2512981" y="2162883"/>
            <a:ext cx="123944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Vậy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B8AC831-22FD-F84F-8990-E5D5C7AFABBB}"/>
              </a:ext>
            </a:extLst>
          </p:cNvPr>
          <p:cNvSpPr/>
          <p:nvPr/>
        </p:nvSpPr>
        <p:spPr>
          <a:xfrm>
            <a:off x="5584167" y="2101328"/>
            <a:ext cx="81119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=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5EAD5C5-B13F-CE47-AE17-76A71301216A}"/>
              </a:ext>
            </a:extLst>
          </p:cNvPr>
          <p:cNvSpPr/>
          <p:nvPr/>
        </p:nvSpPr>
        <p:spPr>
          <a:xfrm>
            <a:off x="1134858" y="3086858"/>
            <a:ext cx="92288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phần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nguyên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phần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thập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nhau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)</a:t>
            </a:r>
          </a:p>
        </p:txBody>
      </p:sp>
      <p:grpSp>
        <p:nvGrpSpPr>
          <p:cNvPr id="14" name="组合 9">
            <a:extLst>
              <a:ext uri="{FF2B5EF4-FFF2-40B4-BE49-F238E27FC236}">
                <a16:creationId xmlns:a16="http://schemas.microsoft.com/office/drawing/2014/main" id="{D67B7AF7-EAFB-2044-9647-E64F8965DAEB}"/>
              </a:ext>
            </a:extLst>
          </p:cNvPr>
          <p:cNvGrpSpPr/>
          <p:nvPr/>
        </p:nvGrpSpPr>
        <p:grpSpPr>
          <a:xfrm>
            <a:off x="450141" y="4244679"/>
            <a:ext cx="11291717" cy="1858213"/>
            <a:chOff x="1936535" y="3935752"/>
            <a:chExt cx="8318930" cy="2056864"/>
          </a:xfrm>
        </p:grpSpPr>
        <p:sp>
          <p:nvSpPr>
            <p:cNvPr id="15" name="任意多边形 3">
              <a:extLst>
                <a:ext uri="{FF2B5EF4-FFF2-40B4-BE49-F238E27FC236}">
                  <a16:creationId xmlns:a16="http://schemas.microsoft.com/office/drawing/2014/main" id="{97BBDF69-6D11-1446-B891-E63891014B5A}"/>
                </a:ext>
              </a:extLst>
            </p:cNvPr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" name="任意多边形 4">
              <a:extLst>
                <a:ext uri="{FF2B5EF4-FFF2-40B4-BE49-F238E27FC236}">
                  <a16:creationId xmlns:a16="http://schemas.microsoft.com/office/drawing/2014/main" id="{16EB08E7-0E96-A244-B198-917220F264D2}"/>
                </a:ext>
              </a:extLst>
            </p:cNvPr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17" name="文本框 23">
            <a:extLst>
              <a:ext uri="{FF2B5EF4-FFF2-40B4-BE49-F238E27FC236}">
                <a16:creationId xmlns:a16="http://schemas.microsoft.com/office/drawing/2014/main" id="{671C1808-674D-8045-BEE8-724D60949ED6}"/>
              </a:ext>
            </a:extLst>
          </p:cNvPr>
          <p:cNvSpPr txBox="1"/>
          <p:nvPr/>
        </p:nvSpPr>
        <p:spPr>
          <a:xfrm>
            <a:off x="1134858" y="4769648"/>
            <a:ext cx="100015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Neo Sans Intel" pitchFamily="18" charset="0"/>
                <a:ea typeface="字魂59号-创粗黑"/>
                <a:cs typeface="+mn-cs"/>
              </a:rPr>
              <a:t>Nếu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Neo Sans Intel" pitchFamily="18" charset="0"/>
                <a:ea typeface="字魂59号-创粗黑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Neo Sans Intel" pitchFamily="18" charset="0"/>
                <a:ea typeface="字魂59号-创粗黑"/>
                <a:cs typeface="+mn-cs"/>
              </a:rPr>
              <a:t>phần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Neo Sans Intel" pitchFamily="18" charset="0"/>
                <a:ea typeface="字魂59号-创粗黑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Neo Sans Intel" pitchFamily="18" charset="0"/>
                <a:ea typeface="字魂59号-创粗黑"/>
                <a:cs typeface="+mn-cs"/>
              </a:rPr>
              <a:t>nguyên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Neo Sans Intel" pitchFamily="18" charset="0"/>
                <a:ea typeface="字魂59号-创粗黑"/>
                <a:cs typeface="+mn-cs"/>
              </a:rPr>
              <a:t>,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Neo Sans Intel" pitchFamily="18" charset="0"/>
                <a:ea typeface="字魂59号-创粗黑"/>
                <a:cs typeface="+mn-cs"/>
              </a:rPr>
              <a:t>phần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Neo Sans Intel" pitchFamily="18" charset="0"/>
                <a:ea typeface="字魂59号-创粗黑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Neo Sans Intel" pitchFamily="18" charset="0"/>
                <a:ea typeface="字魂59号-创粗黑"/>
                <a:cs typeface="+mn-cs"/>
              </a:rPr>
              <a:t>thập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Neo Sans Intel" pitchFamily="18" charset="0"/>
                <a:ea typeface="字魂59号-创粗黑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Neo Sans Intel" pitchFamily="18" charset="0"/>
                <a:ea typeface="字魂59号-创粗黑"/>
                <a:cs typeface="+mn-cs"/>
              </a:rPr>
              <a:t>phân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Neo Sans Intel" pitchFamily="18" charset="0"/>
                <a:ea typeface="字魂59号-创粗黑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Neo Sans Intel" pitchFamily="18" charset="0"/>
                <a:ea typeface="字魂59号-创粗黑"/>
                <a:cs typeface="+mn-cs"/>
              </a:rPr>
              <a:t>của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Neo Sans Intel" pitchFamily="18" charset="0"/>
                <a:ea typeface="字魂59号-创粗黑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Neo Sans Intel" pitchFamily="18" charset="0"/>
                <a:ea typeface="字魂59号-创粗黑"/>
                <a:cs typeface="+mn-cs"/>
              </a:rPr>
              <a:t>hai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Neo Sans Intel" pitchFamily="18" charset="0"/>
                <a:ea typeface="字魂59号-创粗黑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Neo Sans Intel" pitchFamily="18" charset="0"/>
                <a:ea typeface="字魂59号-创粗黑"/>
                <a:cs typeface="+mn-cs"/>
              </a:rPr>
              <a:t>số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Neo Sans Intel" pitchFamily="18" charset="0"/>
                <a:ea typeface="字魂59号-创粗黑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Neo Sans Intel" pitchFamily="18" charset="0"/>
                <a:ea typeface="字魂59号-创粗黑"/>
                <a:cs typeface="+mn-cs"/>
              </a:rPr>
              <a:t>đó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Neo Sans Intel" pitchFamily="18" charset="0"/>
                <a:ea typeface="字魂59号-创粗黑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Neo Sans Intel" pitchFamily="18" charset="0"/>
                <a:ea typeface="字魂59号-创粗黑"/>
                <a:cs typeface="+mn-cs"/>
              </a:rPr>
              <a:t>bằng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Neo Sans Intel" pitchFamily="18" charset="0"/>
                <a:ea typeface="字魂59号-创粗黑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Neo Sans Intel" pitchFamily="18" charset="0"/>
                <a:ea typeface="字魂59号-创粗黑"/>
                <a:cs typeface="+mn-cs"/>
              </a:rPr>
              <a:t>nhau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Neo Sans Intel" pitchFamily="18" charset="0"/>
                <a:ea typeface="字魂59号-创粗黑"/>
                <a:cs typeface="+mn-cs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Neo Sans Intel" pitchFamily="18" charset="0"/>
                <a:ea typeface="字魂59号-创粗黑"/>
                <a:cs typeface="+mn-cs"/>
              </a:rPr>
              <a:t>thì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Neo Sans Intel" pitchFamily="18" charset="0"/>
                <a:ea typeface="字魂59号-创粗黑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Neo Sans Intel" pitchFamily="18" charset="0"/>
                <a:ea typeface="字魂59号-创粗黑"/>
                <a:cs typeface="+mn-cs"/>
              </a:rPr>
              <a:t>hai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Neo Sans Intel" pitchFamily="18" charset="0"/>
                <a:ea typeface="字魂59号-创粗黑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Neo Sans Intel" pitchFamily="18" charset="0"/>
                <a:ea typeface="字魂59号-创粗黑"/>
                <a:cs typeface="+mn-cs"/>
              </a:rPr>
              <a:t>số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Neo Sans Intel" pitchFamily="18" charset="0"/>
                <a:ea typeface="字魂59号-创粗黑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Neo Sans Intel" pitchFamily="18" charset="0"/>
                <a:ea typeface="字魂59号-创粗黑"/>
                <a:cs typeface="+mn-cs"/>
              </a:rPr>
              <a:t>đó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Neo Sans Intel" pitchFamily="18" charset="0"/>
                <a:ea typeface="字魂59号-创粗黑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Neo Sans Intel" pitchFamily="18" charset="0"/>
                <a:ea typeface="字魂59号-创粗黑"/>
                <a:cs typeface="+mn-cs"/>
              </a:rPr>
              <a:t>bằng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Neo Sans Intel" pitchFamily="18" charset="0"/>
                <a:ea typeface="字魂59号-创粗黑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Neo Sans Intel" pitchFamily="18" charset="0"/>
                <a:ea typeface="字魂59号-创粗黑"/>
                <a:cs typeface="+mn-cs"/>
              </a:rPr>
              <a:t>nhau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Neo Sans Intel" pitchFamily="18" charset="0"/>
                <a:ea typeface="字魂59号-创粗黑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61178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B4D015E6-2EAB-294D-B751-8953B14D28F3}"/>
              </a:ext>
            </a:extLst>
          </p:cNvPr>
          <p:cNvSpPr/>
          <p:nvPr/>
        </p:nvSpPr>
        <p:spPr>
          <a:xfrm>
            <a:off x="9683334" y="2400175"/>
            <a:ext cx="2140154" cy="24962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358EE1AB-26A2-441A-8A2D-0FC3B459BB7D}"/>
              </a:ext>
            </a:extLst>
          </p:cNvPr>
          <p:cNvSpPr txBox="1"/>
          <p:nvPr/>
        </p:nvSpPr>
        <p:spPr>
          <a:xfrm>
            <a:off x="3893462" y="971402"/>
            <a:ext cx="2431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5F928E4B-FC5C-4FF3-B99B-14FD92422344}"/>
              </a:ext>
            </a:extLst>
          </p:cNvPr>
          <p:cNvSpPr/>
          <p:nvPr/>
        </p:nvSpPr>
        <p:spPr>
          <a:xfrm>
            <a:off x="4146092" y="846808"/>
            <a:ext cx="3899815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8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Phần</a:t>
            </a:r>
            <a:r>
              <a:rPr kumimoji="1" lang="en-US" altLang="zh-CN" sz="2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nguyên</a:t>
            </a:r>
            <a:r>
              <a:rPr kumimoji="1" lang="en-US" altLang="zh-CN" sz="2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khác</a:t>
            </a:r>
            <a:r>
              <a:rPr kumimoji="1" lang="en-US" altLang="zh-CN" sz="2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nhau</a:t>
            </a:r>
            <a:endParaRPr kumimoji="0" lang="zh-CN" altLang="en-US" sz="2800" b="1" i="0" u="none" strike="noStrike" kern="120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UTM Neo Sans Intel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36" name="图片 2">
            <a:extLst>
              <a:ext uri="{FF2B5EF4-FFF2-40B4-BE49-F238E27FC236}">
                <a16:creationId xmlns:a16="http://schemas.microsoft.com/office/drawing/2014/main" id="{470C40BA-F3CE-4CBD-A38A-DDD32CF5C5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61455"/>
            <a:ext cx="2208119" cy="1296545"/>
          </a:xfrm>
          <a:prstGeom prst="rect">
            <a:avLst/>
          </a:prstGeom>
        </p:spPr>
      </p:pic>
      <p:sp>
        <p:nvSpPr>
          <p:cNvPr id="21" name="文本框 11">
            <a:extLst>
              <a:ext uri="{FF2B5EF4-FFF2-40B4-BE49-F238E27FC236}">
                <a16:creationId xmlns:a16="http://schemas.microsoft.com/office/drawing/2014/main" id="{A12E3F53-5BAF-774D-B0BB-42CB8778D239}"/>
              </a:ext>
            </a:extLst>
          </p:cNvPr>
          <p:cNvSpPr txBox="1"/>
          <p:nvPr/>
        </p:nvSpPr>
        <p:spPr>
          <a:xfrm>
            <a:off x="4191791" y="3867877"/>
            <a:ext cx="2431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9689C87E-22CE-F347-836C-4C4EE98644BE}"/>
              </a:ext>
            </a:extLst>
          </p:cNvPr>
          <p:cNvCxnSpPr>
            <a:cxnSpLocks/>
            <a:stCxn id="4" idx="3"/>
            <a:endCxn id="13" idx="1"/>
          </p:cNvCxnSpPr>
          <p:nvPr/>
        </p:nvCxnSpPr>
        <p:spPr>
          <a:xfrm flipV="1">
            <a:off x="3259892" y="1108418"/>
            <a:ext cx="886200" cy="24962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29C7B7D-BABE-794D-ACF7-F1F2DEDAEF63}"/>
              </a:ext>
            </a:extLst>
          </p:cNvPr>
          <p:cNvSpPr/>
          <p:nvPr/>
        </p:nvSpPr>
        <p:spPr>
          <a:xfrm>
            <a:off x="346729" y="2743622"/>
            <a:ext cx="2913163" cy="172203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en-US" altLang="zh-CN" sz="3600" b="1" dirty="0">
                <a:ln w="28575"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So </a:t>
            </a:r>
            <a:r>
              <a:rPr lang="en-US" altLang="zh-CN" sz="3600" b="1" dirty="0" err="1">
                <a:ln w="28575"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sánh</a:t>
            </a:r>
            <a:r>
              <a:rPr lang="en-US" altLang="zh-CN" sz="3600" b="1" dirty="0">
                <a:ln w="28575"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ln w="28575"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hai</a:t>
            </a:r>
            <a:r>
              <a:rPr lang="en-US" altLang="zh-CN" sz="3600" b="1" dirty="0">
                <a:ln w="28575"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</a:p>
          <a:p>
            <a:pPr lvl="0" algn="ctr" defTabSz="457200">
              <a:defRPr/>
            </a:pPr>
            <a:r>
              <a:rPr lang="en-US" altLang="zh-CN" sz="3600" b="1" dirty="0" err="1">
                <a:ln w="28575"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số</a:t>
            </a:r>
            <a:r>
              <a:rPr lang="en-US" altLang="zh-CN" sz="3600" b="1" dirty="0">
                <a:ln w="28575"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ln w="28575"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thập</a:t>
            </a:r>
            <a:r>
              <a:rPr lang="en-US" altLang="zh-CN" sz="3600" b="1" dirty="0">
                <a:ln w="28575"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ln w="28575"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phân</a:t>
            </a:r>
            <a:endParaRPr lang="zh-CN" altLang="en-US" sz="3600" dirty="0">
              <a:ln w="28575">
                <a:noFill/>
              </a:ln>
              <a:solidFill>
                <a:srgbClr val="00B0F0"/>
              </a:solidFill>
              <a:latin typeface="UTM Neo Sans Intel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F218B83-EAF9-464E-85D5-2005E228BFCB}"/>
              </a:ext>
            </a:extLst>
          </p:cNvPr>
          <p:cNvCxnSpPr>
            <a:cxnSpLocks/>
            <a:stCxn id="4" idx="3"/>
            <a:endCxn id="32" idx="1"/>
          </p:cNvCxnSpPr>
          <p:nvPr/>
        </p:nvCxnSpPr>
        <p:spPr>
          <a:xfrm flipV="1">
            <a:off x="3259892" y="3367293"/>
            <a:ext cx="886200" cy="2373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矩形 12">
            <a:extLst>
              <a:ext uri="{FF2B5EF4-FFF2-40B4-BE49-F238E27FC236}">
                <a16:creationId xmlns:a16="http://schemas.microsoft.com/office/drawing/2014/main" id="{1AB1A5FB-4658-AC42-8DD0-2E2B269312F5}"/>
              </a:ext>
            </a:extLst>
          </p:cNvPr>
          <p:cNvSpPr/>
          <p:nvPr/>
        </p:nvSpPr>
        <p:spPr>
          <a:xfrm>
            <a:off x="4146092" y="3105683"/>
            <a:ext cx="3947154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8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Phần</a:t>
            </a:r>
            <a:r>
              <a:rPr kumimoji="1" lang="en-US" altLang="zh-CN" sz="2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nguyên</a:t>
            </a:r>
            <a:r>
              <a:rPr kumimoji="1" lang="en-US" altLang="zh-CN" sz="2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bằng</a:t>
            </a:r>
            <a:r>
              <a:rPr kumimoji="1" lang="en-US" altLang="zh-CN" sz="2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nhau</a:t>
            </a:r>
            <a:endParaRPr kumimoji="0" lang="zh-CN" altLang="en-US" sz="2800" b="1" i="0" u="none" strike="noStrike" kern="120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UTM Neo Sans Intel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33" name="矩形 12">
            <a:extLst>
              <a:ext uri="{FF2B5EF4-FFF2-40B4-BE49-F238E27FC236}">
                <a16:creationId xmlns:a16="http://schemas.microsoft.com/office/drawing/2014/main" id="{E26F5F27-669D-EC41-A2F6-21619D09DDCB}"/>
              </a:ext>
            </a:extLst>
          </p:cNvPr>
          <p:cNvSpPr/>
          <p:nvPr/>
        </p:nvSpPr>
        <p:spPr>
          <a:xfrm>
            <a:off x="4154655" y="5149114"/>
            <a:ext cx="3947154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8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Phần</a:t>
            </a:r>
            <a:r>
              <a:rPr kumimoji="1" lang="en-US" altLang="zh-CN" sz="2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nguyên</a:t>
            </a:r>
            <a:r>
              <a:rPr kumimoji="1" lang="en-US" altLang="zh-CN" sz="2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, </a:t>
            </a:r>
            <a:r>
              <a:rPr kumimoji="1" lang="en-US" altLang="zh-CN" sz="28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phần</a:t>
            </a:r>
            <a:r>
              <a:rPr kumimoji="1" lang="en-US" altLang="zh-CN" sz="2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thập</a:t>
            </a:r>
            <a:r>
              <a:rPr kumimoji="1" lang="en-US" altLang="zh-CN" sz="2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phân</a:t>
            </a:r>
            <a:r>
              <a:rPr kumimoji="1" lang="en-US" altLang="zh-CN" sz="2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bằng</a:t>
            </a:r>
            <a:r>
              <a:rPr kumimoji="1" lang="en-US" altLang="zh-CN" sz="2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nhau</a:t>
            </a:r>
            <a:endParaRPr kumimoji="0" lang="zh-CN" altLang="en-US" sz="2800" b="1" i="0" u="none" strike="noStrike" kern="120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UTM Neo Sans Intel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F30A61BC-3A60-CD4E-83DE-6DB20B82FED6}"/>
              </a:ext>
            </a:extLst>
          </p:cNvPr>
          <p:cNvCxnSpPr>
            <a:cxnSpLocks/>
            <a:stCxn id="4" idx="3"/>
            <a:endCxn id="33" idx="1"/>
          </p:cNvCxnSpPr>
          <p:nvPr/>
        </p:nvCxnSpPr>
        <p:spPr>
          <a:xfrm>
            <a:off x="3259892" y="3604640"/>
            <a:ext cx="894763" cy="20215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8749858D-C8DB-694F-9C3C-6C8E418B3565}"/>
              </a:ext>
            </a:extLst>
          </p:cNvPr>
          <p:cNvSpPr txBox="1"/>
          <p:nvPr/>
        </p:nvSpPr>
        <p:spPr>
          <a:xfrm>
            <a:off x="4987870" y="1490006"/>
            <a:ext cx="22162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VD: </a:t>
            </a:r>
            <a:r>
              <a:rPr lang="en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,1 &gt; </a:t>
            </a:r>
            <a:r>
              <a:rPr lang="en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,9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929A44B-753B-3E45-874E-CF5212701B48}"/>
              </a:ext>
            </a:extLst>
          </p:cNvPr>
          <p:cNvSpPr txBox="1"/>
          <p:nvPr/>
        </p:nvSpPr>
        <p:spPr>
          <a:xfrm>
            <a:off x="4805365" y="3787770"/>
            <a:ext cx="2916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VD: 35,</a:t>
            </a:r>
            <a:r>
              <a:rPr lang="en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98 &lt; 35,</a:t>
            </a:r>
            <a:r>
              <a:rPr lang="en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D601889-6625-AC43-8AAE-056D999F91C3}"/>
              </a:ext>
            </a:extLst>
          </p:cNvPr>
          <p:cNvSpPr txBox="1"/>
          <p:nvPr/>
        </p:nvSpPr>
        <p:spPr>
          <a:xfrm>
            <a:off x="4866518" y="6207742"/>
            <a:ext cx="2916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VD: </a:t>
            </a:r>
            <a:r>
              <a:rPr lang="en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54,75</a:t>
            </a:r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54,75</a:t>
            </a:r>
          </a:p>
        </p:txBody>
      </p:sp>
      <p:grpSp>
        <p:nvGrpSpPr>
          <p:cNvPr id="19" name="组合 15">
            <a:extLst>
              <a:ext uri="{FF2B5EF4-FFF2-40B4-BE49-F238E27FC236}">
                <a16:creationId xmlns:a16="http://schemas.microsoft.com/office/drawing/2014/main" id="{A7C94C72-F643-F148-A759-43094793FDDE}"/>
              </a:ext>
            </a:extLst>
          </p:cNvPr>
          <p:cNvGrpSpPr/>
          <p:nvPr/>
        </p:nvGrpSpPr>
        <p:grpSpPr>
          <a:xfrm>
            <a:off x="9073027" y="375366"/>
            <a:ext cx="3041483" cy="1286146"/>
            <a:chOff x="3597246" y="2017294"/>
            <a:chExt cx="3041483" cy="1286146"/>
          </a:xfrm>
        </p:grpSpPr>
        <p:sp>
          <p:nvSpPr>
            <p:cNvPr id="20" name="文本框 16">
              <a:extLst>
                <a:ext uri="{FF2B5EF4-FFF2-40B4-BE49-F238E27FC236}">
                  <a16:creationId xmlns:a16="http://schemas.microsoft.com/office/drawing/2014/main" id="{9FF3F32C-CA0D-3D4D-98D7-D8C491E7684E}"/>
                </a:ext>
              </a:extLst>
            </p:cNvPr>
            <p:cNvSpPr txBox="1"/>
            <p:nvPr/>
          </p:nvSpPr>
          <p:spPr>
            <a:xfrm>
              <a:off x="4207553" y="2841775"/>
              <a:ext cx="24311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2" name="矩形 17">
              <a:extLst>
                <a:ext uri="{FF2B5EF4-FFF2-40B4-BE49-F238E27FC236}">
                  <a16:creationId xmlns:a16="http://schemas.microsoft.com/office/drawing/2014/main" id="{DF8C24DF-C87C-3744-8359-E7FDD3D839B9}"/>
                </a:ext>
              </a:extLst>
            </p:cNvPr>
            <p:cNvSpPr/>
            <p:nvPr/>
          </p:nvSpPr>
          <p:spPr>
            <a:xfrm>
              <a:off x="3597246" y="2017294"/>
              <a:ext cx="2960929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i="0" u="none" strike="noStrike" kern="120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So </a:t>
              </a:r>
              <a:r>
                <a:rPr kumimoji="0" lang="en-US" altLang="zh-CN" i="0" u="none" strike="noStrike" kern="120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sánh</a:t>
              </a:r>
              <a:r>
                <a:rPr kumimoji="0" lang="en-US" altLang="zh-CN" i="0" u="none" strike="noStrike" kern="120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i="0" u="none" strike="noStrike" kern="120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phần</a:t>
              </a:r>
              <a:r>
                <a:rPr kumimoji="0" lang="en-US" altLang="zh-CN" i="0" u="none" strike="noStrike" kern="120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i="0" u="none" strike="noStrike" kern="120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nguyên</a:t>
              </a:r>
              <a:r>
                <a:rPr kumimoji="0" lang="en-US" altLang="zh-CN" i="0" u="none" strike="noStrike" kern="120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i="0" u="none" strike="noStrike" kern="120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như</a:t>
              </a:r>
              <a:r>
                <a:rPr kumimoji="0" lang="en-US" altLang="zh-CN" i="0" u="none" strike="noStrike" kern="120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so </a:t>
              </a:r>
              <a:r>
                <a:rPr kumimoji="0" lang="en-US" altLang="zh-CN" i="0" u="none" strike="noStrike" kern="120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sánh</a:t>
              </a:r>
              <a:r>
                <a:rPr kumimoji="0" lang="en-US" altLang="zh-CN" i="0" u="none" strike="noStrike" kern="120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i="0" u="none" strike="noStrike" kern="120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hai</a:t>
              </a:r>
              <a:r>
                <a:rPr kumimoji="0" lang="en-US" altLang="zh-CN" i="0" u="none" strike="noStrike" kern="120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i="0" u="none" strike="noStrike" kern="120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số</a:t>
              </a:r>
              <a:r>
                <a:rPr kumimoji="0" lang="en-US" altLang="zh-CN" i="0" u="none" strike="noStrike" kern="120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i="0" u="none" strike="noStrike" kern="120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tự</a:t>
              </a:r>
              <a:r>
                <a:rPr kumimoji="0" lang="en-US" altLang="zh-CN" i="0" u="none" strike="noStrike" kern="120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i="0" u="none" strike="noStrike" kern="120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nhiên</a:t>
              </a:r>
              <a:r>
                <a:rPr kumimoji="0" lang="en-US" altLang="zh-CN" i="0" u="none" strike="noStrike" kern="120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, </a:t>
              </a:r>
              <a:r>
                <a:rPr kumimoji="0" lang="en-US" altLang="zh-CN" i="0" u="none" strike="noStrike" kern="120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phần</a:t>
              </a:r>
              <a:r>
                <a:rPr kumimoji="0" lang="en-US" altLang="zh-CN" i="0" u="none" strike="noStrike" kern="120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i="0" u="none" strike="noStrike" kern="120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nguyê</a:t>
              </a:r>
              <a:r>
                <a:rPr lang="en-US" altLang="zh-CN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n </a:t>
              </a:r>
              <a:r>
                <a:rPr lang="en-US" altLang="zh-CN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nào</a:t>
              </a:r>
              <a:r>
                <a:rPr lang="en-US" altLang="zh-CN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lớn</a:t>
              </a:r>
              <a:r>
                <a:rPr lang="en-US" altLang="zh-CN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hơn</a:t>
              </a:r>
              <a:r>
                <a:rPr lang="en-US" altLang="zh-CN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thì</a:t>
              </a:r>
              <a:r>
                <a:rPr lang="en-US" altLang="zh-CN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số</a:t>
              </a:r>
              <a:r>
                <a:rPr lang="en-US" altLang="zh-CN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đó</a:t>
              </a:r>
              <a:r>
                <a:rPr lang="en-US" altLang="zh-CN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lớn</a:t>
              </a:r>
              <a:r>
                <a:rPr lang="en-US" altLang="zh-CN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hơn</a:t>
              </a:r>
              <a:endParaRPr kumimoji="0" lang="zh-CN" altLang="en-US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endParaRPr>
            </a:p>
          </p:txBody>
        </p:sp>
      </p:grp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A6EBC54-C999-0248-9DB2-3BBFF5DF7E45}"/>
              </a:ext>
            </a:extLst>
          </p:cNvPr>
          <p:cNvCxnSpPr>
            <a:cxnSpLocks/>
            <a:stCxn id="13" idx="3"/>
          </p:cNvCxnSpPr>
          <p:nvPr/>
        </p:nvCxnSpPr>
        <p:spPr>
          <a:xfrm flipV="1">
            <a:off x="8045907" y="1075794"/>
            <a:ext cx="1027120" cy="326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16">
            <a:extLst>
              <a:ext uri="{FF2B5EF4-FFF2-40B4-BE49-F238E27FC236}">
                <a16:creationId xmlns:a16="http://schemas.microsoft.com/office/drawing/2014/main" id="{40571406-CECB-124C-863B-C92D8DF0DF68}"/>
              </a:ext>
            </a:extLst>
          </p:cNvPr>
          <p:cNvSpPr txBox="1"/>
          <p:nvPr/>
        </p:nvSpPr>
        <p:spPr>
          <a:xfrm>
            <a:off x="8801699" y="3352122"/>
            <a:ext cx="3321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A676E1F-5067-EB43-81F5-EE15AE496159}"/>
              </a:ext>
            </a:extLst>
          </p:cNvPr>
          <p:cNvCxnSpPr>
            <a:cxnSpLocks/>
          </p:cNvCxnSpPr>
          <p:nvPr/>
        </p:nvCxnSpPr>
        <p:spPr>
          <a:xfrm>
            <a:off x="8069260" y="3367293"/>
            <a:ext cx="153352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组合 15">
            <a:extLst>
              <a:ext uri="{FF2B5EF4-FFF2-40B4-BE49-F238E27FC236}">
                <a16:creationId xmlns:a16="http://schemas.microsoft.com/office/drawing/2014/main" id="{EA81563E-31B5-C843-9E0E-3AA89F0D5FEB}"/>
              </a:ext>
            </a:extLst>
          </p:cNvPr>
          <p:cNvGrpSpPr/>
          <p:nvPr/>
        </p:nvGrpSpPr>
        <p:grpSpPr>
          <a:xfrm>
            <a:off x="9157898" y="5334987"/>
            <a:ext cx="2876058" cy="735200"/>
            <a:chOff x="3762671" y="2475907"/>
            <a:chExt cx="2876058" cy="735200"/>
          </a:xfrm>
        </p:grpSpPr>
        <p:sp>
          <p:nvSpPr>
            <p:cNvPr id="31" name="文本框 16">
              <a:extLst>
                <a:ext uri="{FF2B5EF4-FFF2-40B4-BE49-F238E27FC236}">
                  <a16:creationId xmlns:a16="http://schemas.microsoft.com/office/drawing/2014/main" id="{62839FEC-5046-E342-94CE-D630DF3CD0EB}"/>
                </a:ext>
              </a:extLst>
            </p:cNvPr>
            <p:cNvSpPr txBox="1"/>
            <p:nvPr/>
          </p:nvSpPr>
          <p:spPr>
            <a:xfrm>
              <a:off x="4207553" y="2841775"/>
              <a:ext cx="24311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35" name="矩形 17">
              <a:extLst>
                <a:ext uri="{FF2B5EF4-FFF2-40B4-BE49-F238E27FC236}">
                  <a16:creationId xmlns:a16="http://schemas.microsoft.com/office/drawing/2014/main" id="{BADF2781-9E92-0B45-9602-B804BAAFD142}"/>
                </a:ext>
              </a:extLst>
            </p:cNvPr>
            <p:cNvSpPr/>
            <p:nvPr/>
          </p:nvSpPr>
          <p:spPr>
            <a:xfrm>
              <a:off x="3762671" y="2475907"/>
              <a:ext cx="203766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i="0" u="none" strike="noStrike" kern="120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Hai </a:t>
              </a:r>
              <a:r>
                <a:rPr kumimoji="0" lang="en-US" altLang="zh-CN" i="0" u="none" strike="noStrike" kern="120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số</a:t>
              </a:r>
              <a:r>
                <a:rPr kumimoji="0" lang="en-US" altLang="zh-CN" i="0" u="none" strike="noStrike" kern="120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i="0" u="none" strike="noStrike" kern="120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thập</a:t>
              </a:r>
              <a:r>
                <a:rPr kumimoji="0" lang="en-US" altLang="zh-CN" i="0" u="none" strike="noStrike" kern="120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i="0" u="none" strike="noStrike" kern="120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phân</a:t>
              </a:r>
              <a:r>
                <a:rPr kumimoji="0" lang="en-US" altLang="zh-CN" i="0" u="none" strike="noStrike" kern="120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i="0" u="none" strike="noStrike" kern="120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bằng</a:t>
              </a:r>
              <a:r>
                <a:rPr kumimoji="0" lang="en-US" altLang="zh-CN" i="0" u="none" strike="noStrike" kern="120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i="0" u="none" strike="noStrike" kern="120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nhau</a:t>
              </a:r>
              <a:endParaRPr kumimoji="0" lang="zh-CN" altLang="en-US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endParaRPr>
            </a:p>
          </p:txBody>
        </p:sp>
      </p:grp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65B361C0-2922-2747-8D34-73A94ECA49D9}"/>
              </a:ext>
            </a:extLst>
          </p:cNvPr>
          <p:cNvCxnSpPr>
            <a:cxnSpLocks/>
          </p:cNvCxnSpPr>
          <p:nvPr/>
        </p:nvCxnSpPr>
        <p:spPr>
          <a:xfrm>
            <a:off x="8093246" y="5605356"/>
            <a:ext cx="109727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矩形 17">
            <a:extLst>
              <a:ext uri="{FF2B5EF4-FFF2-40B4-BE49-F238E27FC236}">
                <a16:creationId xmlns:a16="http://schemas.microsoft.com/office/drawing/2014/main" id="{790B3B75-C3F9-C643-B17E-3C50DBC99D57}"/>
              </a:ext>
            </a:extLst>
          </p:cNvPr>
          <p:cNvSpPr/>
          <p:nvPr/>
        </p:nvSpPr>
        <p:spPr>
          <a:xfrm>
            <a:off x="8104490" y="2761735"/>
            <a:ext cx="1521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So </a:t>
            </a:r>
            <a:r>
              <a:rPr kumimoji="0" lang="en-US" altLang="zh-CN" sz="1600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sánh</a:t>
            </a:r>
            <a:r>
              <a:rPr kumimoji="0" lang="en-US" altLang="zh-CN" sz="16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1600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phần</a:t>
            </a:r>
            <a:r>
              <a:rPr kumimoji="0" lang="en-US" altLang="zh-CN" sz="16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1600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thập</a:t>
            </a:r>
            <a:r>
              <a:rPr kumimoji="0" lang="en-US" altLang="zh-CN" sz="16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1600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phân</a:t>
            </a:r>
            <a:endParaRPr kumimoji="0" lang="zh-CN" altLang="en-US" sz="1600" i="0" u="none" strike="noStrike" kern="1200" normalizeH="0" baseline="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46" name="矩形 17">
            <a:extLst>
              <a:ext uri="{FF2B5EF4-FFF2-40B4-BE49-F238E27FC236}">
                <a16:creationId xmlns:a16="http://schemas.microsoft.com/office/drawing/2014/main" id="{7A673DD0-3331-B74F-91F2-2DB0146C4757}"/>
              </a:ext>
            </a:extLst>
          </p:cNvPr>
          <p:cNvSpPr/>
          <p:nvPr/>
        </p:nvSpPr>
        <p:spPr>
          <a:xfrm>
            <a:off x="9817435" y="2485993"/>
            <a:ext cx="18143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Hàng</a:t>
            </a:r>
            <a:r>
              <a:rPr kumimoji="0" lang="en-US" altLang="zh-CN" sz="16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1600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phần</a:t>
            </a:r>
            <a:r>
              <a:rPr kumimoji="0" lang="en-US" altLang="zh-CN" sz="16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1600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mười</a:t>
            </a:r>
            <a:endParaRPr kumimoji="0" lang="zh-CN" altLang="en-US" sz="1600" i="0" u="none" strike="noStrike" kern="1200" normalizeH="0" baseline="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41" name="Down Arrow 40">
            <a:extLst>
              <a:ext uri="{FF2B5EF4-FFF2-40B4-BE49-F238E27FC236}">
                <a16:creationId xmlns:a16="http://schemas.microsoft.com/office/drawing/2014/main" id="{B05ACCA1-F98C-AE4C-BB09-2F4395B223A1}"/>
              </a:ext>
            </a:extLst>
          </p:cNvPr>
          <p:cNvSpPr/>
          <p:nvPr/>
        </p:nvSpPr>
        <p:spPr>
          <a:xfrm>
            <a:off x="10568385" y="2842148"/>
            <a:ext cx="312476" cy="338555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7" name="矩形 17">
            <a:extLst>
              <a:ext uri="{FF2B5EF4-FFF2-40B4-BE49-F238E27FC236}">
                <a16:creationId xmlns:a16="http://schemas.microsoft.com/office/drawing/2014/main" id="{23353658-3564-CB4B-992E-12B89C1F4B37}"/>
              </a:ext>
            </a:extLst>
          </p:cNvPr>
          <p:cNvSpPr/>
          <p:nvPr/>
        </p:nvSpPr>
        <p:spPr>
          <a:xfrm>
            <a:off x="9817435" y="3154868"/>
            <a:ext cx="18143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Hàng</a:t>
            </a:r>
            <a:r>
              <a:rPr kumimoji="0" lang="en-US" altLang="zh-CN" sz="16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1600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phần</a:t>
            </a:r>
            <a:r>
              <a:rPr kumimoji="0" lang="en-US" altLang="zh-CN" sz="16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1600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trăm</a:t>
            </a:r>
            <a:endParaRPr kumimoji="0" lang="zh-CN" altLang="en-US" sz="1600" i="0" u="none" strike="noStrike" kern="1200" normalizeH="0" baseline="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48" name="Down Arrow 47">
            <a:extLst>
              <a:ext uri="{FF2B5EF4-FFF2-40B4-BE49-F238E27FC236}">
                <a16:creationId xmlns:a16="http://schemas.microsoft.com/office/drawing/2014/main" id="{46EE722D-4FC5-5040-8189-7AFCDFE12060}"/>
              </a:ext>
            </a:extLst>
          </p:cNvPr>
          <p:cNvSpPr/>
          <p:nvPr/>
        </p:nvSpPr>
        <p:spPr>
          <a:xfrm>
            <a:off x="10562240" y="3526993"/>
            <a:ext cx="312476" cy="338555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9" name="矩形 17">
            <a:extLst>
              <a:ext uri="{FF2B5EF4-FFF2-40B4-BE49-F238E27FC236}">
                <a16:creationId xmlns:a16="http://schemas.microsoft.com/office/drawing/2014/main" id="{22168EB6-517E-9B4B-AADA-6ABDBDDBDE6A}"/>
              </a:ext>
            </a:extLst>
          </p:cNvPr>
          <p:cNvSpPr/>
          <p:nvPr/>
        </p:nvSpPr>
        <p:spPr>
          <a:xfrm>
            <a:off x="9817435" y="3858265"/>
            <a:ext cx="18143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Hàng</a:t>
            </a:r>
            <a:r>
              <a:rPr kumimoji="0" lang="en-US" altLang="zh-CN" sz="16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1600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phần</a:t>
            </a:r>
            <a:r>
              <a:rPr kumimoji="0" lang="en-US" altLang="zh-CN" sz="16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1600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nghìn</a:t>
            </a:r>
            <a:endParaRPr kumimoji="0" lang="zh-CN" altLang="en-US" sz="1600" i="0" u="none" strike="noStrike" kern="1200" normalizeH="0" baseline="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51" name="Down Arrow 50">
            <a:extLst>
              <a:ext uri="{FF2B5EF4-FFF2-40B4-BE49-F238E27FC236}">
                <a16:creationId xmlns:a16="http://schemas.microsoft.com/office/drawing/2014/main" id="{5F58D122-C13B-6C4D-BD45-BE81FC1C2778}"/>
              </a:ext>
            </a:extLst>
          </p:cNvPr>
          <p:cNvSpPr/>
          <p:nvPr/>
        </p:nvSpPr>
        <p:spPr>
          <a:xfrm>
            <a:off x="10565756" y="4232086"/>
            <a:ext cx="312476" cy="338555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2" name="矩形 17">
            <a:extLst>
              <a:ext uri="{FF2B5EF4-FFF2-40B4-BE49-F238E27FC236}">
                <a16:creationId xmlns:a16="http://schemas.microsoft.com/office/drawing/2014/main" id="{9293B360-000A-C345-B3B0-E043F36474AF}"/>
              </a:ext>
            </a:extLst>
          </p:cNvPr>
          <p:cNvSpPr/>
          <p:nvPr/>
        </p:nvSpPr>
        <p:spPr>
          <a:xfrm>
            <a:off x="9811290" y="4588044"/>
            <a:ext cx="18143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….</a:t>
            </a:r>
            <a:endParaRPr kumimoji="0" lang="zh-CN" altLang="en-US" sz="1600" i="0" u="none" strike="noStrike" kern="1200" normalizeH="0" baseline="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55594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13" grpId="0" animBg="1"/>
      <p:bldP spid="32" grpId="0" animBg="1"/>
      <p:bldP spid="33" grpId="0" animBg="1"/>
      <p:bldP spid="43" grpId="0"/>
      <p:bldP spid="44" grpId="0"/>
      <p:bldP spid="45" grpId="0"/>
      <p:bldP spid="38" grpId="0"/>
      <p:bldP spid="46" grpId="0"/>
      <p:bldP spid="41" grpId="0" animBg="1"/>
      <p:bldP spid="47" grpId="0"/>
      <p:bldP spid="48" grpId="0" animBg="1"/>
      <p:bldP spid="49" grpId="0"/>
      <p:bldP spid="51" grpId="0" animBg="1"/>
      <p:bldP spid="5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1B6D24-7A0E-9C4C-8330-6E5222FB69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8" t="22290" r="21443" b="66566"/>
          <a:stretch/>
        </p:blipFill>
        <p:spPr>
          <a:xfrm>
            <a:off x="2432957" y="726511"/>
            <a:ext cx="2213268" cy="11659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A58E1F2-9E1D-0E4A-B078-4EE6E639D87F}"/>
              </a:ext>
            </a:extLst>
          </p:cNvPr>
          <p:cNvSpPr txBox="1"/>
          <p:nvPr/>
        </p:nvSpPr>
        <p:spPr>
          <a:xfrm>
            <a:off x="2800704" y="1024091"/>
            <a:ext cx="1414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23">
            <a:extLst>
              <a:ext uri="{FF2B5EF4-FFF2-40B4-BE49-F238E27FC236}">
                <a16:creationId xmlns:a16="http://schemas.microsoft.com/office/drawing/2014/main" id="{3745D59E-2A4D-3C45-9605-CBBA7F603230}"/>
              </a:ext>
            </a:extLst>
          </p:cNvPr>
          <p:cNvSpPr txBox="1"/>
          <p:nvPr/>
        </p:nvSpPr>
        <p:spPr>
          <a:xfrm>
            <a:off x="4446943" y="3760572"/>
            <a:ext cx="45250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45,63  ….   45,63</a:t>
            </a:r>
          </a:p>
        </p:txBody>
      </p:sp>
      <p:sp>
        <p:nvSpPr>
          <p:cNvPr id="9" name="文本框 23">
            <a:extLst>
              <a:ext uri="{FF2B5EF4-FFF2-40B4-BE49-F238E27FC236}">
                <a16:creationId xmlns:a16="http://schemas.microsoft.com/office/drawing/2014/main" id="{6D3E3D61-6CA9-5744-8858-3CE4FF4D42B7}"/>
              </a:ext>
            </a:extLst>
          </p:cNvPr>
          <p:cNvSpPr txBox="1"/>
          <p:nvPr/>
        </p:nvSpPr>
        <p:spPr>
          <a:xfrm>
            <a:off x="4486648" y="2508390"/>
            <a:ext cx="4045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72,67  ….  72,76</a:t>
            </a:r>
            <a:endParaRPr lang="en-US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138591-FD78-9742-A2DA-A3E00C46F770}"/>
              </a:ext>
            </a:extLst>
          </p:cNvPr>
          <p:cNvSpPr txBox="1"/>
          <p:nvPr/>
        </p:nvSpPr>
        <p:spPr>
          <a:xfrm>
            <a:off x="5730350" y="2279990"/>
            <a:ext cx="7789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5400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992EEA-D199-9D42-B7D1-DD9FF864B2D2}"/>
              </a:ext>
            </a:extLst>
          </p:cNvPr>
          <p:cNvSpPr txBox="1"/>
          <p:nvPr/>
        </p:nvSpPr>
        <p:spPr>
          <a:xfrm>
            <a:off x="5751489" y="3506245"/>
            <a:ext cx="7789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5400" dirty="0">
                <a:solidFill>
                  <a:srgbClr val="FF0000"/>
                </a:solidFill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15693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483042-4AAF-4ED4-86F5-27FC9C384D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C1C1992F-2DF9-408E-8B2B-246F76CCC6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0" y="1477995"/>
            <a:ext cx="7657240" cy="512718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A48A43FB-80EC-4164-A90F-A83D614108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5457" y="304800"/>
            <a:ext cx="4899760" cy="987549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99007BCE-EE95-474D-8D52-57F2F837FC19}"/>
              </a:ext>
            </a:extLst>
          </p:cNvPr>
          <p:cNvSpPr txBox="1"/>
          <p:nvPr/>
        </p:nvSpPr>
        <p:spPr>
          <a:xfrm>
            <a:off x="4658000" y="1930674"/>
            <a:ext cx="5114478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Trò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gồm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3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trắc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nghiệm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A0E9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719B177-22AD-4318-A31E-D7DB50EBAF18}"/>
              </a:ext>
            </a:extLst>
          </p:cNvPr>
          <p:cNvSpPr txBox="1"/>
          <p:nvPr/>
        </p:nvSpPr>
        <p:spPr>
          <a:xfrm>
            <a:off x="4658000" y="2531542"/>
            <a:ext cx="6917022" cy="86177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thời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gian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giây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.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54CC343-1D7B-4C04-A590-96E9F84E3720}"/>
              </a:ext>
            </a:extLst>
          </p:cNvPr>
          <p:cNvSpPr txBox="1"/>
          <p:nvPr/>
        </p:nvSpPr>
        <p:spPr>
          <a:xfrm>
            <a:off x="4575912" y="3427017"/>
            <a:ext cx="69991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trả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lang="en-US" sz="28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giơ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thẻ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A, B, C</a:t>
            </a: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1874A39E-A77B-48C4-B6D7-719B81AD5380}"/>
              </a:ext>
            </a:extLst>
          </p:cNvPr>
          <p:cNvGrpSpPr/>
          <p:nvPr/>
        </p:nvGrpSpPr>
        <p:grpSpPr>
          <a:xfrm>
            <a:off x="5467257" y="4474125"/>
            <a:ext cx="1552923" cy="954107"/>
            <a:chOff x="4648200" y="4572000"/>
            <a:chExt cx="1552923" cy="954107"/>
          </a:xfrm>
          <a:solidFill>
            <a:srgbClr val="FFFF00"/>
          </a:solidFill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0E57AD2F-94ED-4342-BAEB-964A653A9BC4}"/>
                </a:ext>
              </a:extLst>
            </p:cNvPr>
            <p:cNvSpPr/>
            <p:nvPr/>
          </p:nvSpPr>
          <p:spPr>
            <a:xfrm>
              <a:off x="4648200" y="4572000"/>
              <a:ext cx="1552923" cy="95410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7CED4D03-5600-462A-B55E-D17FE6EDBE60}"/>
                </a:ext>
              </a:extLst>
            </p:cNvPr>
            <p:cNvSpPr txBox="1"/>
            <p:nvPr/>
          </p:nvSpPr>
          <p:spPr>
            <a:xfrm>
              <a:off x="5270772" y="4761479"/>
              <a:ext cx="307777" cy="553998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F5C7B07A-A340-4FC5-A28D-F348AAFB86F1}"/>
              </a:ext>
            </a:extLst>
          </p:cNvPr>
          <p:cNvGrpSpPr/>
          <p:nvPr/>
        </p:nvGrpSpPr>
        <p:grpSpPr>
          <a:xfrm>
            <a:off x="7184146" y="4474125"/>
            <a:ext cx="1552923" cy="954107"/>
            <a:chOff x="6365089" y="4572000"/>
            <a:chExt cx="1552923" cy="954107"/>
          </a:xfrm>
        </p:grpSpPr>
        <p:sp>
          <p:nvSpPr>
            <p:cNvPr id="84" name="Rectangle: Rounded Corners 83">
              <a:extLst>
                <a:ext uri="{FF2B5EF4-FFF2-40B4-BE49-F238E27FC236}">
                  <a16:creationId xmlns:a16="http://schemas.microsoft.com/office/drawing/2014/main" id="{F7350BDF-073A-481A-81FD-ABBBA01D605B}"/>
                </a:ext>
              </a:extLst>
            </p:cNvPr>
            <p:cNvSpPr/>
            <p:nvPr/>
          </p:nvSpPr>
          <p:spPr>
            <a:xfrm>
              <a:off x="6365089" y="4572000"/>
              <a:ext cx="1552923" cy="954107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689B7B8F-0869-4218-BF92-E7123E0AFF47}"/>
                </a:ext>
              </a:extLst>
            </p:cNvPr>
            <p:cNvSpPr txBox="1"/>
            <p:nvPr/>
          </p:nvSpPr>
          <p:spPr>
            <a:xfrm>
              <a:off x="7001234" y="4759970"/>
              <a:ext cx="307778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04A1F501-4ABC-4EFD-9A60-D1C3033105E1}"/>
              </a:ext>
            </a:extLst>
          </p:cNvPr>
          <p:cNvGrpSpPr/>
          <p:nvPr/>
        </p:nvGrpSpPr>
        <p:grpSpPr>
          <a:xfrm>
            <a:off x="8901035" y="4474125"/>
            <a:ext cx="1552923" cy="954107"/>
            <a:chOff x="8081978" y="4572000"/>
            <a:chExt cx="1552923" cy="954107"/>
          </a:xfrm>
          <a:solidFill>
            <a:srgbClr val="FF0000"/>
          </a:solidFill>
        </p:grpSpPr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E1527A35-61C3-49EC-8178-056761ED2D86}"/>
                </a:ext>
              </a:extLst>
            </p:cNvPr>
            <p:cNvSpPr/>
            <p:nvPr/>
          </p:nvSpPr>
          <p:spPr>
            <a:xfrm>
              <a:off x="8081978" y="4572000"/>
              <a:ext cx="1552923" cy="95410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9DC425B9-F398-43A8-BD9D-023DD0061CAC}"/>
                </a:ext>
              </a:extLst>
            </p:cNvPr>
            <p:cNvSpPr txBox="1"/>
            <p:nvPr/>
          </p:nvSpPr>
          <p:spPr>
            <a:xfrm>
              <a:off x="8516134" y="4759970"/>
              <a:ext cx="684610" cy="553998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pic>
        <p:nvPicPr>
          <p:cNvPr id="100" name="Picture 99">
            <a:extLst>
              <a:ext uri="{FF2B5EF4-FFF2-40B4-BE49-F238E27FC236}">
                <a16:creationId xmlns:a16="http://schemas.microsoft.com/office/drawing/2014/main" id="{E3DFA045-2B35-4790-916E-B005E7C7C5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758" y="234871"/>
            <a:ext cx="3694756" cy="1630242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841A18C3-C6B1-47FF-A8CF-B6D33F8CEB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585" y="2082030"/>
            <a:ext cx="4187637" cy="452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08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7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78" grpId="0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2100</TotalTime>
  <Words>737</Words>
  <Application>Microsoft Macintosh PowerPoint</Application>
  <PresentationFormat>Widescreen</PresentationFormat>
  <Paragraphs>150</Paragraphs>
  <Slides>22</Slides>
  <Notes>6</Notes>
  <HiddenSlides>0</HiddenSlides>
  <MMClips>11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22</vt:i4>
      </vt:variant>
    </vt:vector>
  </HeadingPairs>
  <TitlesOfParts>
    <vt:vector size="40" baseType="lpstr">
      <vt:lpstr>Arial</vt:lpstr>
      <vt:lpstr>Arial Black</vt:lpstr>
      <vt:lpstr>Calibri</vt:lpstr>
      <vt:lpstr>Calibri Light</vt:lpstr>
      <vt:lpstr>iCiel Cadena</vt:lpstr>
      <vt:lpstr>inpin heiti</vt:lpstr>
      <vt:lpstr>Times New Roman</vt:lpstr>
      <vt:lpstr>UTM Cookies</vt:lpstr>
      <vt:lpstr>UTM Habano</vt:lpstr>
      <vt:lpstr>UTM Neo Sans Intel</vt:lpstr>
      <vt:lpstr>UVN Ai Cap</vt:lpstr>
      <vt:lpstr>字魂59号-创粗黑</vt:lpstr>
      <vt:lpstr>Office Theme</vt:lpstr>
      <vt:lpstr>1_Office Theme</vt:lpstr>
      <vt:lpstr>4_Office Theme</vt:lpstr>
      <vt:lpstr>5_Office Theme</vt:lpstr>
      <vt:lpstr>3_Office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HP</dc:creator>
  <dc:description>9Slide.vn</dc:description>
  <cp:lastModifiedBy>Microsoft Office User</cp:lastModifiedBy>
  <cp:revision>151</cp:revision>
  <dcterms:created xsi:type="dcterms:W3CDTF">2021-09-19T00:28:54Z</dcterms:created>
  <dcterms:modified xsi:type="dcterms:W3CDTF">2022-10-24T08:27:10Z</dcterms:modified>
  <cp:category>9Slide.vn</cp:category>
</cp:coreProperties>
</file>