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 id="2147483758" r:id="rId5"/>
    <p:sldMasterId id="2147483771" r:id="rId6"/>
  </p:sldMasterIdLst>
  <p:notesMasterIdLst>
    <p:notesMasterId r:id="rId36"/>
  </p:notesMasterIdLst>
  <p:sldIdLst>
    <p:sldId id="295" r:id="rId7"/>
    <p:sldId id="268" r:id="rId8"/>
    <p:sldId id="288" r:id="rId9"/>
    <p:sldId id="280" r:id="rId10"/>
    <p:sldId id="281" r:id="rId11"/>
    <p:sldId id="269" r:id="rId12"/>
    <p:sldId id="282" r:id="rId13"/>
    <p:sldId id="283" r:id="rId14"/>
    <p:sldId id="284" r:id="rId15"/>
    <p:sldId id="285" r:id="rId16"/>
    <p:sldId id="286" r:id="rId17"/>
    <p:sldId id="297" r:id="rId18"/>
    <p:sldId id="296" r:id="rId19"/>
    <p:sldId id="305" r:id="rId20"/>
    <p:sldId id="298" r:id="rId21"/>
    <p:sldId id="299" r:id="rId22"/>
    <p:sldId id="300" r:id="rId23"/>
    <p:sldId id="301" r:id="rId24"/>
    <p:sldId id="302" r:id="rId25"/>
    <p:sldId id="262" r:id="rId26"/>
    <p:sldId id="291" r:id="rId27"/>
    <p:sldId id="289" r:id="rId28"/>
    <p:sldId id="292" r:id="rId29"/>
    <p:sldId id="304" r:id="rId30"/>
    <p:sldId id="260" r:id="rId31"/>
    <p:sldId id="270" r:id="rId32"/>
    <p:sldId id="272" r:id="rId33"/>
    <p:sldId id="271" r:id="rId34"/>
    <p:sldId id="27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CC0099"/>
    <a:srgbClr val="0000CC"/>
    <a:srgbClr val="CC0066"/>
    <a:srgbClr val="990000"/>
    <a:srgbClr val="006600"/>
    <a:srgbClr val="990033"/>
    <a:srgbClr val="FFCCCC"/>
    <a:srgbClr val="FFFF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8" autoAdjust="0"/>
  </p:normalViewPr>
  <p:slideViewPr>
    <p:cSldViewPr>
      <p:cViewPr varScale="1">
        <p:scale>
          <a:sx n="65" d="100"/>
          <a:sy n="65" d="100"/>
        </p:scale>
        <p:origin x="1536"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F9D8D-1B5F-4524-92FE-CB2CB5B43750}" type="datetimeFigureOut">
              <a:rPr lang="en-US" smtClean="0"/>
              <a:t>3/1/2023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3E0B07-DF11-46AB-ABC9-4BE8FB8D70DD}" type="slidenum">
              <a:rPr lang="en-US" smtClean="0"/>
              <a:t>‹#›</a:t>
            </a:fld>
            <a:endParaRPr lang="en-US"/>
          </a:p>
        </p:txBody>
      </p:sp>
    </p:spTree>
    <p:extLst>
      <p:ext uri="{BB962C8B-B14F-4D97-AF65-F5344CB8AC3E}">
        <p14:creationId xmlns:p14="http://schemas.microsoft.com/office/powerpoint/2010/main" val="14389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77D9E7-4C0F-478E-A7F6-D23B9EBDFCB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smtClean="0"/>
          </a:p>
        </p:txBody>
      </p:sp>
    </p:spTree>
    <p:extLst>
      <p:ext uri="{BB962C8B-B14F-4D97-AF65-F5344CB8AC3E}">
        <p14:creationId xmlns:p14="http://schemas.microsoft.com/office/powerpoint/2010/main" val="150779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E0B07-DF11-46AB-ABC9-4BE8FB8D70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24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E0B07-DF11-46AB-ABC9-4BE8FB8D70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908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3E0B07-DF11-46AB-ABC9-4BE8FB8D70DD}" type="slidenum">
              <a:rPr lang="en-US" smtClean="0"/>
              <a:t>26</a:t>
            </a:fld>
            <a:endParaRPr lang="en-US"/>
          </a:p>
        </p:txBody>
      </p:sp>
    </p:spTree>
    <p:extLst>
      <p:ext uri="{BB962C8B-B14F-4D97-AF65-F5344CB8AC3E}">
        <p14:creationId xmlns:p14="http://schemas.microsoft.com/office/powerpoint/2010/main" val="4292683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3E0B07-DF11-46AB-ABC9-4BE8FB8D70DD}" type="slidenum">
              <a:rPr lang="en-US" smtClean="0"/>
              <a:t>27</a:t>
            </a:fld>
            <a:endParaRPr lang="en-US"/>
          </a:p>
        </p:txBody>
      </p:sp>
    </p:spTree>
    <p:extLst>
      <p:ext uri="{BB962C8B-B14F-4D97-AF65-F5344CB8AC3E}">
        <p14:creationId xmlns:p14="http://schemas.microsoft.com/office/powerpoint/2010/main" val="429268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3E0B07-DF11-46AB-ABC9-4BE8FB8D70DD}" type="slidenum">
              <a:rPr lang="en-US" smtClean="0"/>
              <a:t>28</a:t>
            </a:fld>
            <a:endParaRPr lang="en-US"/>
          </a:p>
        </p:txBody>
      </p:sp>
    </p:spTree>
    <p:extLst>
      <p:ext uri="{BB962C8B-B14F-4D97-AF65-F5344CB8AC3E}">
        <p14:creationId xmlns:p14="http://schemas.microsoft.com/office/powerpoint/2010/main" val="429268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0998A5-006D-440E-A20B-A8E96B9B7AD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998A5-006D-440E-A20B-A8E96B9B7AD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10998A5-006D-440E-A20B-A8E96B9B7AD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3C2BF-1026-42B8-A170-C34971C6279E}"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6263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402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05360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6148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64042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45668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65460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466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998A5-006D-440E-A20B-A8E96B9B7AD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3C2BF-1026-42B8-A170-C34971C6279E}"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410092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96229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52E86F-FF60-4E82-8708-5E3776B773A5}"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5215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67680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8749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76841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748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600033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14973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4425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0998A5-006D-440E-A20B-A8E96B9B7AD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4536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439398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05196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F4D3C2BF-1026-42B8-A170-C34971C6279E}"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3098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8248AD-5FB8-4386-A1D3-A82FB829AB5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057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DE7618-C8B6-461E-9917-139B7A0BB26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137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C8D272-AC97-4A9D-94B0-5EBF78487F1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757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32D02-C863-47C9-9942-00E24163EC8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431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87B4F-3823-4954-AB24-36ECF27E943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8375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9541DC-C983-41F0-84A3-7BA6BFE584A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322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10998A5-006D-440E-A20B-A8E96B9B7AD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D3C2BF-1026-42B8-A170-C34971C6279E}"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A86F0C-67FE-45B0-AD68-7FC5B25F3B5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7648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22A148-A015-4B2A-9FAE-C4AA0D052FC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9828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5576AF-4DA7-41BB-82F8-13897891956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089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5AB78-3C56-429D-BA92-1EF34914D11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4650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EB4C10-6B16-4B3D-BE50-43A29868DC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0800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A4E183-98AC-48BB-BD68-F853B2A9386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886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8248AD-5FB8-4386-A1D3-A82FB829AB5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4655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DE7618-C8B6-461E-9917-139B7A0BB26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98674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C8D272-AC97-4A9D-94B0-5EBF78487F1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9406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32D02-C863-47C9-9942-00E24163EC8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4467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0998A5-006D-440E-A20B-A8E96B9B7ADA}"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987B4F-3823-4954-AB24-36ECF27E943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6614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9541DC-C983-41F0-84A3-7BA6BFE584A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26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A86F0C-67FE-45B0-AD68-7FC5B25F3B5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3473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22A148-A015-4B2A-9FAE-C4AA0D052FC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2918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5576AF-4DA7-41BB-82F8-13897891956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3165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5AB78-3C56-429D-BA92-1EF34914D11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042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4EB4C10-6B16-4B3D-BE50-43A29868DC1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4844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5A4E183-98AC-48BB-BD68-F853B2A9386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627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71271E01-3B3D-4DBA-92FB-AE1A27AF134F}" type="datetimeFigureOut">
              <a:rPr lang="zh-CN" altLang="en-US" smtClean="0"/>
              <a:pPr>
                <a:defRPr/>
              </a:pPr>
              <a:t>2023/3/1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EFE3933-F1CA-4EC1-8BAD-5227E2341CFF}" type="slidenum">
              <a:rPr lang="zh-CN" altLang="en-US" smtClean="0"/>
              <a:pPr>
                <a:defRPr/>
              </a:pPr>
              <a:t>‹#›</a:t>
            </a:fld>
            <a:endParaRPr lang="zh-CN" altLang="en-US"/>
          </a:p>
        </p:txBody>
      </p:sp>
    </p:spTree>
    <p:extLst>
      <p:ext uri="{BB962C8B-B14F-4D97-AF65-F5344CB8AC3E}">
        <p14:creationId xmlns:p14="http://schemas.microsoft.com/office/powerpoint/2010/main" val="6666348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DD99C54-A0FD-4869-A36C-0C01249386A8}" type="datetimeFigureOut">
              <a:rPr lang="zh-CN" altLang="en-US" smtClean="0"/>
              <a:pPr>
                <a:defRPr/>
              </a:pPr>
              <a:t>2023/3/1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0554600-1B1C-4578-9CE9-E6FA658213A0}" type="slidenum">
              <a:rPr lang="zh-CN" altLang="en-US" smtClean="0"/>
              <a:pPr>
                <a:defRPr/>
              </a:pPr>
              <a:t>‹#›</a:t>
            </a:fld>
            <a:endParaRPr lang="zh-CN" altLang="en-US"/>
          </a:p>
        </p:txBody>
      </p:sp>
    </p:spTree>
    <p:extLst>
      <p:ext uri="{BB962C8B-B14F-4D97-AF65-F5344CB8AC3E}">
        <p14:creationId xmlns:p14="http://schemas.microsoft.com/office/powerpoint/2010/main" val="409165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0998A5-006D-440E-A20B-A8E96B9B7ADA}"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1"/>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2DAFA158-EA7D-44FE-8FA5-911CFEE51AFF}" type="datetimeFigureOut">
              <a:rPr lang="zh-CN" altLang="en-US" smtClean="0"/>
              <a:pPr>
                <a:defRPr/>
              </a:pPr>
              <a:t>2023/3/1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50BCAC9-B97F-49B0-AD45-041AFEFAD426}" type="slidenum">
              <a:rPr lang="zh-CN" altLang="en-US" smtClean="0"/>
              <a:pPr>
                <a:defRPr/>
              </a:pPr>
              <a:t>‹#›</a:t>
            </a:fld>
            <a:endParaRPr lang="zh-CN" altLang="en-US"/>
          </a:p>
        </p:txBody>
      </p:sp>
    </p:spTree>
    <p:extLst>
      <p:ext uri="{BB962C8B-B14F-4D97-AF65-F5344CB8AC3E}">
        <p14:creationId xmlns:p14="http://schemas.microsoft.com/office/powerpoint/2010/main" val="2015227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944F7D8-AA44-45D0-8363-ECBA0C65FEE7}" type="datetimeFigureOut">
              <a:rPr lang="zh-CN" altLang="en-US" smtClean="0"/>
              <a:pPr>
                <a:defRPr/>
              </a:pPr>
              <a:t>2023/3/1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C368307-500F-493C-97DB-CBC29FEE7482}" type="slidenum">
              <a:rPr lang="zh-CN" altLang="en-US" smtClean="0"/>
              <a:pPr>
                <a:defRPr/>
              </a:pPr>
              <a:t>‹#›</a:t>
            </a:fld>
            <a:endParaRPr lang="zh-CN" altLang="en-US"/>
          </a:p>
        </p:txBody>
      </p:sp>
    </p:spTree>
    <p:extLst>
      <p:ext uri="{BB962C8B-B14F-4D97-AF65-F5344CB8AC3E}">
        <p14:creationId xmlns:p14="http://schemas.microsoft.com/office/powerpoint/2010/main" val="433947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445CEEB5-BEEF-4D4F-85D3-9B61CEE10C4A}" type="datetimeFigureOut">
              <a:rPr lang="zh-CN" altLang="en-US" smtClean="0"/>
              <a:pPr>
                <a:defRPr/>
              </a:pPr>
              <a:t>2023/3/1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AF45377-8B5F-4335-90F6-088E24E89EDE}" type="slidenum">
              <a:rPr lang="zh-CN" altLang="en-US" smtClean="0"/>
              <a:pPr>
                <a:defRPr/>
              </a:pPr>
              <a:t>‹#›</a:t>
            </a:fld>
            <a:endParaRPr lang="zh-CN" altLang="en-US"/>
          </a:p>
        </p:txBody>
      </p:sp>
    </p:spTree>
    <p:extLst>
      <p:ext uri="{BB962C8B-B14F-4D97-AF65-F5344CB8AC3E}">
        <p14:creationId xmlns:p14="http://schemas.microsoft.com/office/powerpoint/2010/main" val="2539290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6808E1F2-7335-409A-85EB-1C6A3A50D12A}" type="datetimeFigureOut">
              <a:rPr lang="zh-CN" altLang="en-US" smtClean="0"/>
              <a:pPr>
                <a:defRPr/>
              </a:pPr>
              <a:t>2023/3/1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5E5BC94-B9C9-4301-B9BD-A3CDE48FA82E}" type="slidenum">
              <a:rPr lang="zh-CN" altLang="en-US" smtClean="0"/>
              <a:pPr>
                <a:defRPr/>
              </a:pPr>
              <a:t>‹#›</a:t>
            </a:fld>
            <a:endParaRPr lang="zh-CN" altLang="en-US"/>
          </a:p>
        </p:txBody>
      </p:sp>
    </p:spTree>
    <p:extLst>
      <p:ext uri="{BB962C8B-B14F-4D97-AF65-F5344CB8AC3E}">
        <p14:creationId xmlns:p14="http://schemas.microsoft.com/office/powerpoint/2010/main" val="2546697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BFABE0C-BF1B-400A-A434-673B90D17A63}" type="datetimeFigureOut">
              <a:rPr lang="zh-CN" altLang="en-US" smtClean="0"/>
              <a:pPr>
                <a:defRPr/>
              </a:pPr>
              <a:t>2023/3/1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8FF6C01-DC17-47B5-84E8-03AB718B0AEE}" type="slidenum">
              <a:rPr lang="zh-CN" altLang="en-US" smtClean="0"/>
              <a:pPr>
                <a:defRPr/>
              </a:pPr>
              <a:t>‹#›</a:t>
            </a:fld>
            <a:endParaRPr lang="zh-CN" altLang="en-US"/>
          </a:p>
        </p:txBody>
      </p:sp>
    </p:spTree>
    <p:extLst>
      <p:ext uri="{BB962C8B-B14F-4D97-AF65-F5344CB8AC3E}">
        <p14:creationId xmlns:p14="http://schemas.microsoft.com/office/powerpoint/2010/main" val="1899048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D4FB84F-224A-43EA-9F92-467D667D3BF4}" type="datetimeFigureOut">
              <a:rPr lang="zh-CN" altLang="en-US" smtClean="0"/>
              <a:pPr>
                <a:defRPr/>
              </a:pPr>
              <a:t>2023/3/1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33ADE21-CBDA-4D4F-9F62-95B71123D535}" type="slidenum">
              <a:rPr lang="zh-CN" altLang="en-US" smtClean="0"/>
              <a:pPr>
                <a:defRPr/>
              </a:pPr>
              <a:t>‹#›</a:t>
            </a:fld>
            <a:endParaRPr lang="zh-CN" altLang="en-US"/>
          </a:p>
        </p:txBody>
      </p:sp>
    </p:spTree>
    <p:extLst>
      <p:ext uri="{BB962C8B-B14F-4D97-AF65-F5344CB8AC3E}">
        <p14:creationId xmlns:p14="http://schemas.microsoft.com/office/powerpoint/2010/main" val="3127665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7"/>
            <a:ext cx="462915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zh-CN" altLang="en-US" noProof="0"/>
          </a:p>
        </p:txBody>
      </p:sp>
      <p:sp>
        <p:nvSpPr>
          <p:cNvPr id="4" name="文本占位符 3"/>
          <p:cNvSpPr>
            <a:spLocks noGrp="1"/>
          </p:cNvSpPr>
          <p:nvPr>
            <p:ph type="body" sz="half" idx="2"/>
          </p:nvPr>
        </p:nvSpPr>
        <p:spPr>
          <a:xfrm>
            <a:off x="629841" y="2057401"/>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A8B6F01-CFBA-4B5A-869D-E1A26128739C}" type="datetimeFigureOut">
              <a:rPr lang="zh-CN" altLang="en-US" smtClean="0"/>
              <a:pPr>
                <a:defRPr/>
              </a:pPr>
              <a:t>2023/3/1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3047842-BC5A-48EE-993A-8B2967BD51FE}" type="slidenum">
              <a:rPr lang="zh-CN" altLang="en-US" smtClean="0"/>
              <a:pPr>
                <a:defRPr/>
              </a:pPr>
              <a:t>‹#›</a:t>
            </a:fld>
            <a:endParaRPr lang="zh-CN" altLang="en-US"/>
          </a:p>
        </p:txBody>
      </p:sp>
    </p:spTree>
    <p:extLst>
      <p:ext uri="{BB962C8B-B14F-4D97-AF65-F5344CB8AC3E}">
        <p14:creationId xmlns:p14="http://schemas.microsoft.com/office/powerpoint/2010/main" val="3178586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FF3BAF6-C59C-4304-B25F-5E2982C001D0}" type="datetimeFigureOut">
              <a:rPr lang="zh-CN" altLang="en-US" smtClean="0"/>
              <a:pPr>
                <a:defRPr/>
              </a:pPr>
              <a:t>2023/3/1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FD2765-2CBB-43D4-BD35-3783D7096DCD}" type="slidenum">
              <a:rPr lang="zh-CN" altLang="en-US" smtClean="0"/>
              <a:pPr>
                <a:defRPr/>
              </a:pPr>
              <a:t>‹#›</a:t>
            </a:fld>
            <a:endParaRPr lang="zh-CN" altLang="en-US"/>
          </a:p>
        </p:txBody>
      </p:sp>
    </p:spTree>
    <p:extLst>
      <p:ext uri="{BB962C8B-B14F-4D97-AF65-F5344CB8AC3E}">
        <p14:creationId xmlns:p14="http://schemas.microsoft.com/office/powerpoint/2010/main" val="933852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7"/>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365127"/>
            <a:ext cx="5800725"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92FC83D-A5BA-4623-8FEF-1A55A123FF95}" type="datetimeFigureOut">
              <a:rPr lang="zh-CN" altLang="en-US" smtClean="0"/>
              <a:pPr>
                <a:defRPr/>
              </a:pPr>
              <a:t>2023/3/1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31446EA-C497-4573-AD94-91E666EECF80}" type="slidenum">
              <a:rPr lang="zh-CN" altLang="en-US" smtClean="0"/>
              <a:pPr>
                <a:defRPr/>
              </a:pPr>
              <a:t>‹#›</a:t>
            </a:fld>
            <a:endParaRPr lang="zh-CN" altLang="en-US"/>
          </a:p>
        </p:txBody>
      </p:sp>
    </p:spTree>
    <p:extLst>
      <p:ext uri="{BB962C8B-B14F-4D97-AF65-F5344CB8AC3E}">
        <p14:creationId xmlns:p14="http://schemas.microsoft.com/office/powerpoint/2010/main" val="2313746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998781"/>
      </p:ext>
    </p:extLst>
  </p:cSld>
  <p:clrMapOvr>
    <a:masterClrMapping/>
  </p:clrMapOvr>
  <p:transition advTm="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010998A5-006D-440E-A20B-A8E96B9B7ADA}"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D3C2BF-1026-42B8-A170-C34971C6279E}"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166986"/>
      </p:ext>
    </p:extLst>
  </p:cSld>
  <p:clrMapOvr>
    <a:masterClrMapping/>
  </p:clrMapOvr>
  <p:transition advTm="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008718"/>
      </p:ext>
    </p:extLst>
  </p:cSld>
  <p:clrMapOvr>
    <a:masterClrMapping/>
  </p:clrMapOvr>
  <p:transition advTm="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986116"/>
      </p:ext>
    </p:extLst>
  </p:cSld>
  <p:clrMapOvr>
    <a:masterClrMapping/>
  </p:clrMapOvr>
  <p:transition advTm="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212874"/>
      </p:ext>
    </p:extLst>
  </p:cSld>
  <p:clrMapOvr>
    <a:masterClrMapping/>
  </p:clrMapOvr>
  <p:transition advTm="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338518"/>
      </p:ext>
    </p:extLst>
  </p:cSld>
  <p:clrMapOvr>
    <a:masterClrMapping/>
  </p:clrMapOvr>
  <p:transition advTm="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54148"/>
      </p:ext>
    </p:extLst>
  </p:cSld>
  <p:clrMapOvr>
    <a:masterClrMapping/>
  </p:clrMapOvr>
  <p:transition advTm="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276688"/>
      </p:ext>
    </p:extLst>
  </p:cSld>
  <p:clrMapOvr>
    <a:masterClrMapping/>
  </p:clrMapOvr>
  <p:transition advTm="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021366"/>
      </p:ext>
    </p:extLst>
  </p:cSld>
  <p:clrMapOvr>
    <a:masterClrMapping/>
  </p:clrMapOvr>
  <p:transition advTm="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910890"/>
      </p:ext>
    </p:extLst>
  </p:cSld>
  <p:clrMapOvr>
    <a:masterClrMapping/>
  </p:clrMapOvr>
  <p:transition advTm="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257512"/>
      </p:ext>
    </p:extLst>
  </p:cSld>
  <p:clrMapOvr>
    <a:masterClrMapping/>
  </p:clrMapOvr>
  <p:transition advTm="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10998A5-006D-440E-A20B-A8E96B9B7AD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D3C2BF-1026-42B8-A170-C34971C6279E}"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677622"/>
      </p:ext>
    </p:extLst>
  </p:cSld>
  <p:clrMapOvr>
    <a:masterClrMapping/>
  </p:clrMapOvr>
  <p:transition advTm="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1"/>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5"/>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6"/>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705358"/>
      </p:ext>
    </p:extLst>
  </p:cSld>
  <p:clrMapOvr>
    <a:masterClrMapping/>
  </p:clrMapOvr>
  <p:transition advTm="0"/>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701939"/>
      </p:ext>
    </p:extLst>
  </p:cSld>
  <p:clrMapOvr>
    <a:masterClrMapping/>
  </p:clrMapOvr>
  <p:transition advTm="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732618"/>
      </p:ext>
    </p:extLst>
  </p:cSld>
  <p:clrMapOvr>
    <a:masterClrMapping/>
  </p:clrMapOvr>
  <p:transition advTm="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63496"/>
      </p:ext>
    </p:extLst>
  </p:cSld>
  <p:clrMapOvr>
    <a:masterClrMapping/>
  </p:clrMapOvr>
  <p:transition advTm="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8854"/>
      </p:ext>
    </p:extLst>
  </p:cSld>
  <p:clrMapOvr>
    <a:masterClrMapping/>
  </p:clrMapOvr>
  <p:transition advTm="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994166"/>
      </p:ext>
    </p:extLst>
  </p:cSld>
  <p:clrMapOvr>
    <a:masterClrMapping/>
  </p:clrMapOvr>
  <p:transition advTm="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grpSp>
        <p:nvGrpSpPr>
          <p:cNvPr id="2" name="组合 3"/>
          <p:cNvGrpSpPr>
            <a:grpSpLocks/>
          </p:cNvGrpSpPr>
          <p:nvPr userDrawn="1"/>
        </p:nvGrpSpPr>
        <p:grpSpPr bwMode="auto">
          <a:xfrm>
            <a:off x="3518298" y="333376"/>
            <a:ext cx="2107406" cy="576263"/>
            <a:chOff x="406574" y="333450"/>
            <a:chExt cx="2808312" cy="576064"/>
          </a:xfrm>
        </p:grpSpPr>
        <p:sp>
          <p:nvSpPr>
            <p:cNvPr id="3"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C000"/>
                </a:solidFill>
                <a:effectLst/>
                <a:uLnTx/>
                <a:uFillTx/>
                <a:latin typeface="Times New Roman"/>
                <a:ea typeface="宋体" panose="02010600030101010101" pitchFamily="2" charset="-122"/>
                <a:cs typeface="+mn-cs"/>
                <a:sym typeface="Arial"/>
              </a:endParaRPr>
            </a:p>
          </p:txBody>
        </p:sp>
        <p:sp>
          <p:nvSpPr>
            <p:cNvPr id="4" name="TextBox 3"/>
            <p:cNvSpPr txBox="1">
              <a:spLocks noChangeArrowheads="1"/>
            </p:cNvSpPr>
            <p:nvPr userDrawn="1"/>
          </p:nvSpPr>
          <p:spPr bwMode="auto">
            <a:xfrm>
              <a:off x="563649" y="442950"/>
              <a:ext cx="2553125" cy="32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Calibri" panose="020F0502020204030204" pitchFamily="34" charset="0"/>
                </a:defRPr>
              </a:lvl1pPr>
              <a:lvl2pPr marL="742950" indent="-285750" defTabSz="912813">
                <a:defRPr>
                  <a:solidFill>
                    <a:schemeClr val="tx1"/>
                  </a:solidFill>
                  <a:latin typeface="Calibri" panose="020F0502020204030204" pitchFamily="34" charset="0"/>
                </a:defRPr>
              </a:lvl2pPr>
              <a:lvl3pPr marL="1143000" indent="-228600" defTabSz="912813">
                <a:defRPr>
                  <a:solidFill>
                    <a:schemeClr val="tx1"/>
                  </a:solidFill>
                  <a:latin typeface="Calibri" panose="020F0502020204030204" pitchFamily="34" charset="0"/>
                </a:defRPr>
              </a:lvl3pPr>
              <a:lvl4pPr marL="1600200" indent="-228600" defTabSz="912813">
                <a:defRPr>
                  <a:solidFill>
                    <a:schemeClr val="tx1"/>
                  </a:solidFill>
                  <a:latin typeface="Calibri" panose="020F0502020204030204" pitchFamily="34" charset="0"/>
                </a:defRPr>
              </a:lvl4pPr>
              <a:lvl5pPr marL="2057400" indent="-228600" defTabSz="912813">
                <a:defRPr>
                  <a:solidFill>
                    <a:schemeClr val="tx1"/>
                  </a:solidFill>
                  <a:latin typeface="Calibri" panose="020F050202020403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defRPr>
              </a:lvl9pPr>
            </a:lstStyle>
            <a:p>
              <a:pPr marL="0" marR="0" lvl="0" indent="0" algn="l" defTabSz="684610" rtl="0" eaLnBrk="1" fontAlgn="base" latinLnBrk="0" hangingPunct="1">
                <a:lnSpc>
                  <a:spcPct val="100000"/>
                </a:lnSpc>
                <a:spcBef>
                  <a:spcPct val="0"/>
                </a:spcBef>
                <a:spcAft>
                  <a:spcPct val="0"/>
                </a:spcAft>
                <a:buClrTx/>
                <a:buSzTx/>
                <a:buFontTx/>
                <a:buNone/>
                <a:tabLst/>
                <a:defRPr/>
              </a:pPr>
              <a:r>
                <a:rPr kumimoji="0" lang="zh-CN" altLang="en-US" sz="1500" b="1" i="0" u="none" strike="noStrike" kern="1200" cap="none" spc="0" normalizeH="0" baseline="0" noProof="0" smtClean="0">
                  <a:ln>
                    <a:noFill/>
                  </a:ln>
                  <a:solidFill>
                    <a:srgbClr val="FFC000"/>
                  </a:solidFill>
                  <a:effectLst/>
                  <a:uLnTx/>
                  <a:uFillTx/>
                  <a:latin typeface="Microsoft YaHei" panose="020B0503020204020204" pitchFamily="34" charset="-122"/>
                  <a:ea typeface="Microsoft YaHei" panose="020B0503020204020204" pitchFamily="34" charset="-122"/>
                  <a:cs typeface="Arial" panose="020B0604020202020204" pitchFamily="34" charset="0"/>
                  <a:sym typeface="Arial" panose="020B0604020202020204" pitchFamily="34" charset="0"/>
                </a:rPr>
                <a:t>时尚微立体图表合集</a:t>
              </a:r>
            </a:p>
          </p:txBody>
        </p:sp>
      </p:grpSp>
      <p:cxnSp>
        <p:nvCxnSpPr>
          <p:cNvPr id="5" name="直接连接符 8"/>
          <p:cNvCxnSpPr/>
          <p:nvPr userDrawn="1"/>
        </p:nvCxnSpPr>
        <p:spPr>
          <a:xfrm flipH="1">
            <a:off x="-95250"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9"/>
          <p:cNvCxnSpPr/>
          <p:nvPr userDrawn="1"/>
        </p:nvCxnSpPr>
        <p:spPr>
          <a:xfrm flipH="1">
            <a:off x="5629275" y="620713"/>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363228"/>
      </p:ext>
    </p:extLst>
  </p:cSld>
  <p:clrMapOvr>
    <a:masterClrMapping/>
  </p:clrMapOvr>
  <p:transition advTm="0"/>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8E178901-1314-4A80-814C-D99CF708752F}" type="slidenum">
              <a:rPr lang="en-US" smtClean="0"/>
              <a:pPr>
                <a:defRPr/>
              </a:pPr>
              <a:t>‹#›</a:t>
            </a:fld>
            <a:endParaRPr lang="en-US"/>
          </a:p>
        </p:txBody>
      </p:sp>
    </p:spTree>
    <p:extLst>
      <p:ext uri="{BB962C8B-B14F-4D97-AF65-F5344CB8AC3E}">
        <p14:creationId xmlns:p14="http://schemas.microsoft.com/office/powerpoint/2010/main" val="240162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0998A5-006D-440E-A20B-A8E96B9B7AD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D3C2BF-1026-42B8-A170-C34971C6279E}"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image" Target="../media/image3.jpe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theme" Target="../theme/theme6.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10998A5-006D-440E-A20B-A8E96B9B7ADA}" type="datetimeFigureOut">
              <a:rPr lang="en-US" smtClean="0"/>
              <a:t>3/1/2023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4D3C2BF-1026-42B8-A170-C34971C6279E}"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B732A15-D515-496E-970D-65650C571571}"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452E86F-FF60-4E82-8708-5E3776B773A5}"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7088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010998A5-006D-440E-A20B-A8E96B9B7ADA}" type="datetimeFigureOut">
              <a:rPr lang="en-US" smtClean="0">
                <a:solidFill>
                  <a:srgbClr val="073E87"/>
                </a:solidFill>
              </a:rPr>
              <a:pPr/>
              <a:t>3/1/2023</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4D3C2BF-1026-42B8-A170-C34971C6279E}"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47309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BB53AC-6EA3-49E8-A6E0-8386BA1DF39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18404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BB53AC-6EA3-49E8-A6E0-8386BA1DF39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32411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3"/>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defTabSz="685783" eaLnBrk="1" fontAlgn="auto" hangingPunct="1">
              <a:spcBef>
                <a:spcPts val="0"/>
              </a:spcBef>
              <a:spcAft>
                <a:spcPts val="0"/>
              </a:spcAft>
              <a:defRPr sz="900">
                <a:solidFill>
                  <a:srgbClr val="FFFFFF">
                    <a:tint val="75000"/>
                  </a:srgbClr>
                </a:solidFill>
                <a:latin typeface="+mn-lt"/>
                <a:cs typeface="Arial"/>
                <a:sym typeface="Arial"/>
              </a:defRPr>
            </a:lvl1pPr>
          </a:lstStyle>
          <a:p>
            <a:pPr>
              <a:defRPr/>
            </a:pPr>
            <a:fld id="{1C5AC486-AA83-44B7-AE8E-9BD8C3BA5DAC}" type="datetimeFigureOut">
              <a:rPr lang="zh-CN" altLang="en-US" smtClean="0"/>
              <a:pPr>
                <a:defRPr/>
              </a:pPr>
              <a:t>2023/3/1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defTabSz="685783" eaLnBrk="1" fontAlgn="auto" hangingPunct="1">
              <a:spcBef>
                <a:spcPts val="0"/>
              </a:spcBef>
              <a:spcAft>
                <a:spcPts val="0"/>
              </a:spcAft>
              <a:defRPr sz="900">
                <a:solidFill>
                  <a:srgbClr val="FFFFFF">
                    <a:tint val="75000"/>
                  </a:srgbClr>
                </a:solidFill>
                <a:latin typeface="+mn-lt"/>
                <a:cs typeface="Arial"/>
                <a:sym typeface="Arial"/>
              </a:defRPr>
            </a:lvl1pPr>
          </a:lstStyle>
          <a:p>
            <a:pPr>
              <a:defRPr/>
            </a:pPr>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defTabSz="685783" eaLnBrk="1" fontAlgn="auto" hangingPunct="1">
              <a:spcBef>
                <a:spcPts val="0"/>
              </a:spcBef>
              <a:spcAft>
                <a:spcPts val="0"/>
              </a:spcAft>
              <a:defRPr sz="900">
                <a:solidFill>
                  <a:srgbClr val="FFFFFF">
                    <a:tint val="75000"/>
                  </a:srgbClr>
                </a:solidFill>
                <a:latin typeface="+mn-lt"/>
                <a:cs typeface="Arial"/>
                <a:sym typeface="Arial"/>
              </a:defRPr>
            </a:lvl1pPr>
          </a:lstStyle>
          <a:p>
            <a:pPr>
              <a:defRPr/>
            </a:pPr>
            <a:fld id="{90A14295-4DCE-45B7-A353-6508C0E13C9A}" type="slidenum">
              <a:rPr lang="zh-CN" altLang="en-US" smtClean="0"/>
              <a:pPr>
                <a:defRPr/>
              </a:pPr>
              <a:t>‹#›</a:t>
            </a:fld>
            <a:endParaRPr lang="zh-CN" altLang="en-US"/>
          </a:p>
        </p:txBody>
      </p:sp>
    </p:spTree>
    <p:extLst>
      <p:ext uri="{BB962C8B-B14F-4D97-AF65-F5344CB8AC3E}">
        <p14:creationId xmlns:p14="http://schemas.microsoft.com/office/powerpoint/2010/main" val="167432663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Lst>
  <p:txStyles>
    <p:titleStyle>
      <a:lvl1pPr algn="l" defTabSz="68461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610"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4610"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4610"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4610"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342900" algn="l" defTabSz="684610" rtl="0" fontAlgn="base">
        <a:lnSpc>
          <a:spcPct val="90000"/>
        </a:lnSpc>
        <a:spcBef>
          <a:spcPct val="0"/>
        </a:spcBef>
        <a:spcAft>
          <a:spcPct val="0"/>
        </a:spcAft>
        <a:defRPr sz="3300">
          <a:solidFill>
            <a:schemeClr val="tx1"/>
          </a:solidFill>
          <a:latin typeface="Arial" panose="020B0604020202020204" pitchFamily="34" charset="0"/>
        </a:defRPr>
      </a:lvl6pPr>
      <a:lvl7pPr marL="685800" algn="l" defTabSz="684610" rtl="0" fontAlgn="base">
        <a:lnSpc>
          <a:spcPct val="90000"/>
        </a:lnSpc>
        <a:spcBef>
          <a:spcPct val="0"/>
        </a:spcBef>
        <a:spcAft>
          <a:spcPct val="0"/>
        </a:spcAft>
        <a:defRPr sz="3300">
          <a:solidFill>
            <a:schemeClr val="tx1"/>
          </a:solidFill>
          <a:latin typeface="Arial" panose="020B0604020202020204" pitchFamily="34" charset="0"/>
        </a:defRPr>
      </a:lvl7pPr>
      <a:lvl8pPr marL="1028700" algn="l" defTabSz="684610" rtl="0" fontAlgn="base">
        <a:lnSpc>
          <a:spcPct val="90000"/>
        </a:lnSpc>
        <a:spcBef>
          <a:spcPct val="0"/>
        </a:spcBef>
        <a:spcAft>
          <a:spcPct val="0"/>
        </a:spcAft>
        <a:defRPr sz="3300">
          <a:solidFill>
            <a:schemeClr val="tx1"/>
          </a:solidFill>
          <a:latin typeface="Arial" panose="020B0604020202020204" pitchFamily="34" charset="0"/>
        </a:defRPr>
      </a:lvl8pPr>
      <a:lvl9pPr marL="1371600" algn="l" defTabSz="684610"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0260" indent="-170260" algn="l" defTabSz="68461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160" indent="-170260" algn="l" defTabSz="684610"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6060" indent="-170260" algn="l" defTabSz="68461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960" indent="-170260" algn="l" defTabSz="68461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860" indent="-170260" algn="l" defTabSz="68461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9.gif"/></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4.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0.xml"/><Relationship Id="rId7" Type="http://schemas.openxmlformats.org/officeDocument/2006/relationships/audio" Target="../media/audio4.wav"/><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0.xml"/><Relationship Id="rId7" Type="http://schemas.openxmlformats.org/officeDocument/2006/relationships/audio" Target="../media/audio4.wav"/><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40.xml"/><Relationship Id="rId7" Type="http://schemas.openxmlformats.org/officeDocument/2006/relationships/image" Target="../media/image14.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audio" Target="../media/audio3.wav"/><Relationship Id="rId5" Type="http://schemas.openxmlformats.org/officeDocument/2006/relationships/audio" Target="../media/audio5.wav"/><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Tu lieu\Tap huan elearning -PGD Hoang Mai_2014\Minh hoa\Anh\1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22"/>
          <p:cNvSpPr txBox="1">
            <a:spLocks noChangeArrowheads="1"/>
          </p:cNvSpPr>
          <p:nvPr/>
        </p:nvSpPr>
        <p:spPr bwMode="auto">
          <a:xfrm>
            <a:off x="1143000" y="54356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rPr>
              <a:t>Giáo viên: Lê</a:t>
            </a:r>
            <a:r>
              <a:rPr kumimoji="0" lang="en-US" altLang="en-US" sz="3200" b="1" i="0" u="none" strike="noStrike" kern="1200" cap="none" spc="0" normalizeH="0" noProof="0" smtClean="0">
                <a:ln>
                  <a:noFill/>
                </a:ln>
                <a:solidFill>
                  <a:srgbClr val="000099"/>
                </a:solidFill>
                <a:effectLst/>
                <a:uLnTx/>
                <a:uFillTx/>
                <a:latin typeface="Times New Roman" panose="02020603050405020304" pitchFamily="18" charset="0"/>
                <a:ea typeface="+mn-ea"/>
                <a:cs typeface="+mn-cs"/>
              </a:rPr>
              <a:t> Thị Thúy</a:t>
            </a:r>
            <a:endParaRPr kumimoji="0" lang="en-US" altLang="en-US" sz="3200" b="1" i="0" u="none" strike="noStrike" kern="1200" cap="none" spc="0" normalizeH="0" baseline="0" noProof="0" smtClean="0">
              <a:ln>
                <a:noFill/>
              </a:ln>
              <a:solidFill>
                <a:srgbClr val="000099"/>
              </a:solidFill>
              <a:effectLst/>
              <a:uLnTx/>
              <a:uFillTx/>
              <a:latin typeface="Times New Roman" panose="02020603050405020304" pitchFamily="18" charset="0"/>
              <a:ea typeface="+mn-ea"/>
              <a:cs typeface="+mn-cs"/>
            </a:endParaRPr>
          </a:p>
        </p:txBody>
      </p:sp>
      <p:sp>
        <p:nvSpPr>
          <p:cNvPr id="2052" name="WordArt 6"/>
          <p:cNvSpPr>
            <a:spLocks noChangeArrowheads="1" noChangeShapeType="1" noTextEdit="1"/>
          </p:cNvSpPr>
          <p:nvPr/>
        </p:nvSpPr>
        <p:spPr bwMode="auto">
          <a:xfrm>
            <a:off x="2209800" y="2667000"/>
            <a:ext cx="4800600" cy="7921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0" b="0" i="0" u="none" strike="noStrike" kern="10" cap="none" spc="0" normalizeH="0" baseline="0" noProof="0" smtClean="0">
                <a:ln w="19050">
                  <a:solidFill>
                    <a:srgbClr val="FFFF99"/>
                  </a:solid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PHÂN MÔN: LUYỆN TỪ VÀ CÂU</a:t>
            </a:r>
          </a:p>
        </p:txBody>
      </p:sp>
      <p:sp>
        <p:nvSpPr>
          <p:cNvPr id="2053" name="WordArt 7"/>
          <p:cNvSpPr>
            <a:spLocks noChangeArrowheads="1" noChangeShapeType="1" noTextEdit="1"/>
          </p:cNvSpPr>
          <p:nvPr/>
        </p:nvSpPr>
        <p:spPr bwMode="auto">
          <a:xfrm>
            <a:off x="3505200" y="3581400"/>
            <a:ext cx="1765300" cy="4333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smtClean="0">
                <a:ln w="9525">
                  <a:solidFill>
                    <a:srgbClr val="161645"/>
                  </a:solidFill>
                  <a:round/>
                  <a:headEnd/>
                  <a:tailEnd/>
                </a:ln>
                <a:solidFill>
                  <a:srgbClr val="000099"/>
                </a:solidFill>
                <a:effectLst/>
                <a:uLnTx/>
                <a:uFillTx/>
                <a:latin typeface="Times New Roman" panose="02020603050405020304" pitchFamily="18" charset="0"/>
                <a:ea typeface="+mn-ea"/>
                <a:cs typeface="Times New Roman" panose="02020603050405020304" pitchFamily="18" charset="0"/>
              </a:rPr>
              <a:t>LỚP 5A9</a:t>
            </a:r>
          </a:p>
        </p:txBody>
      </p:sp>
      <p:sp>
        <p:nvSpPr>
          <p:cNvPr id="2054" name="Rectangle -10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3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056" name="WordArt 10"/>
          <p:cNvSpPr>
            <a:spLocks noChangeArrowheads="1" noChangeShapeType="1" noTextEdit="1"/>
          </p:cNvSpPr>
          <p:nvPr/>
        </p:nvSpPr>
        <p:spPr bwMode="auto">
          <a:xfrm>
            <a:off x="735166" y="540314"/>
            <a:ext cx="7305367" cy="6948948"/>
          </a:xfrm>
          <a:prstGeom prst="rect">
            <a:avLst/>
          </a:prstGeom>
        </p:spPr>
        <p:txBody>
          <a:bodyPr spcFirstLastPara="1" wrap="none" fromWordArt="1">
            <a:prstTxWarp prst="textArchUp">
              <a:avLst>
                <a:gd name="adj" fmla="val 1084302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200" b="0" i="1" u="none" strike="noStrike" kern="10" cap="none" spc="0" normalizeH="0" baseline="0" noProof="0" smtClean="0">
                <a:ln w="9525">
                  <a:solidFill>
                    <a:srgbClr val="FFFFFF"/>
                  </a:solidFill>
                  <a:round/>
                  <a:headEnd/>
                  <a:tailEnd/>
                </a:ln>
                <a:solidFill>
                  <a:srgbClr val="FFFFFF"/>
                </a:solidFill>
                <a:effectLst>
                  <a:outerShdw dist="35921" dir="2700000" algn="ctr" rotWithShape="0">
                    <a:srgbClr val="808080">
                      <a:alpha val="79999"/>
                    </a:srgbClr>
                  </a:outerShdw>
                </a:effectLst>
                <a:uLnTx/>
                <a:uFillTx/>
                <a:latin typeface="Times New Roman" panose="02020603050405020304" pitchFamily="18" charset="0"/>
                <a:ea typeface="+mn-ea"/>
                <a:cs typeface="Times New Roman" panose="02020603050405020304" pitchFamily="18" charset="0"/>
              </a:rPr>
              <a:t>CHÀO MỪNG QUÝ THẦY CÔ GIÁO VỀ DỰ GIỜ</a:t>
            </a:r>
          </a:p>
        </p:txBody>
      </p:sp>
      <p:sp>
        <p:nvSpPr>
          <p:cNvPr id="2057" name="WordArt 6"/>
          <p:cNvSpPr>
            <a:spLocks noChangeArrowheads="1" noChangeShapeType="1" noTextEdit="1"/>
          </p:cNvSpPr>
          <p:nvPr/>
        </p:nvSpPr>
        <p:spPr bwMode="auto">
          <a:xfrm>
            <a:off x="1219200" y="6019800"/>
            <a:ext cx="6934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6000" b="0" i="0" u="none" strike="noStrike" kern="10" cap="none" spc="0" normalizeH="0" baseline="0" noProof="0" smtClean="0">
                <a:ln w="19050">
                  <a:solidFill>
                    <a:srgbClr val="FF0000"/>
                  </a:solid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TRƯỜNG TIỂU HỌC LĨNH NAM</a:t>
            </a:r>
            <a:endParaRPr kumimoji="0" lang="en-GB" sz="6000" b="0" i="0" u="none" strike="noStrike" kern="10" cap="none" spc="0" normalizeH="0" baseline="0" noProof="0" smtClean="0">
              <a:ln w="19050">
                <a:solidFill>
                  <a:srgbClr val="FF0000"/>
                </a:solidFill>
                <a:round/>
                <a:headEnd/>
                <a:tailEnd/>
              </a:ln>
              <a:solidFill>
                <a:srgbClr val="FF00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388618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3528" y="1227524"/>
            <a:ext cx="8458200" cy="3785652"/>
          </a:xfrm>
          <a:prstGeom prst="rect">
            <a:avLst/>
          </a:prstGeom>
        </p:spPr>
        <p:txBody>
          <a:bodyPr wrap="square">
            <a:spAutoFit/>
          </a:bodyPr>
          <a:lstStyle/>
          <a:p>
            <a:pPr algn="just">
              <a:lnSpc>
                <a:spcPct val="150000"/>
              </a:lnSpc>
            </a:pPr>
            <a:r>
              <a:rPr lang="en-US" sz="3200" smtClean="0">
                <a:solidFill>
                  <a:srgbClr val="002060"/>
                </a:solidFill>
                <a:latin typeface="Times New Roman" pitchFamily="18" charset="0"/>
                <a:cs typeface="Times New Roman" pitchFamily="18" charset="0"/>
              </a:rPr>
              <a:t>        </a:t>
            </a:r>
            <a:r>
              <a:rPr lang="vi-VN" sz="3200" smtClean="0">
                <a:solidFill>
                  <a:srgbClr val="002060"/>
                </a:solidFill>
                <a:latin typeface="Times New Roman" pitchFamily="18" charset="0"/>
                <a:cs typeface="Times New Roman" pitchFamily="18" charset="0"/>
              </a:rPr>
              <a:t>Đền </a:t>
            </a:r>
            <a:r>
              <a:rPr lang="vi-VN" sz="3200">
                <a:solidFill>
                  <a:srgbClr val="002060"/>
                </a:solidFill>
                <a:latin typeface="Times New Roman" pitchFamily="18" charset="0"/>
                <a:cs typeface="Times New Roman" pitchFamily="18" charset="0"/>
              </a:rPr>
              <a:t>Thượng nằm chót vót trên đỉnh núi Nghĩa Lĩnh. </a:t>
            </a:r>
            <a:r>
              <a:rPr lang="vi-VN" sz="3200" i="1">
                <a:solidFill>
                  <a:srgbClr val="002060"/>
                </a:solidFill>
                <a:latin typeface="Times New Roman" pitchFamily="18" charset="0"/>
                <a:cs typeface="Times New Roman" pitchFamily="18" charset="0"/>
              </a:rPr>
              <a:t>Trước đền, những khóm hải đường đâm bông rực đỏ, những cánh </a:t>
            </a:r>
            <a:r>
              <a:rPr lang="vi-VN" sz="3200" i="1" smtClean="0">
                <a:solidFill>
                  <a:srgbClr val="002060"/>
                </a:solidFill>
                <a:latin typeface="Times New Roman" pitchFamily="18" charset="0"/>
                <a:cs typeface="Times New Roman" pitchFamily="18" charset="0"/>
              </a:rPr>
              <a:t>bướm </a:t>
            </a:r>
            <a:r>
              <a:rPr lang="vi-VN" sz="3200" i="1">
                <a:solidFill>
                  <a:srgbClr val="002060"/>
                </a:solidFill>
                <a:latin typeface="Times New Roman" pitchFamily="18" charset="0"/>
                <a:cs typeface="Times New Roman" pitchFamily="18" charset="0"/>
              </a:rPr>
              <a:t>nhiều màu sắc bay dập dờn như đang múa quạt xoè hoa.</a:t>
            </a:r>
          </a:p>
          <a:p>
            <a:pPr algn="just">
              <a:lnSpc>
                <a:spcPct val="150000"/>
              </a:lnSpc>
            </a:pPr>
            <a:r>
              <a:rPr lang="en-US" sz="3200">
                <a:solidFill>
                  <a:srgbClr val="002060"/>
                </a:solidFill>
                <a:latin typeface="Times New Roman" pitchFamily="18" charset="0"/>
                <a:cs typeface="Times New Roman" pitchFamily="18" charset="0"/>
              </a:rPr>
              <a:t>                                                     </a:t>
            </a:r>
            <a:r>
              <a:rPr lang="en-US" sz="2400" smtClean="0">
                <a:solidFill>
                  <a:srgbClr val="002060"/>
                </a:solidFill>
                <a:latin typeface="Times New Roman" pitchFamily="18" charset="0"/>
                <a:cs typeface="Times New Roman" pitchFamily="18" charset="0"/>
              </a:rPr>
              <a:t>ĐOÀN </a:t>
            </a:r>
            <a:r>
              <a:rPr lang="en-US" sz="2400">
                <a:solidFill>
                  <a:srgbClr val="002060"/>
                </a:solidFill>
                <a:latin typeface="Times New Roman" pitchFamily="18" charset="0"/>
                <a:cs typeface="Times New Roman" pitchFamily="18" charset="0"/>
              </a:rPr>
              <a:t>MINH TUẤN</a:t>
            </a:r>
          </a:p>
        </p:txBody>
      </p:sp>
      <p:sp>
        <p:nvSpPr>
          <p:cNvPr id="8" name="Rectangle 7"/>
          <p:cNvSpPr/>
          <p:nvPr/>
        </p:nvSpPr>
        <p:spPr>
          <a:xfrm>
            <a:off x="98585" y="457508"/>
            <a:ext cx="8908086" cy="523220"/>
          </a:xfrm>
          <a:prstGeom prst="rect">
            <a:avLst/>
          </a:prstGeom>
        </p:spPr>
        <p:txBody>
          <a:bodyPr wrap="square">
            <a:spAutoFit/>
          </a:bodyPr>
          <a:lstStyle/>
          <a:p>
            <a:pPr algn="just"/>
            <a:r>
              <a:rPr lang="en-US" sz="2800" b="1">
                <a:solidFill>
                  <a:srgbClr val="0000CC"/>
                </a:solidFill>
                <a:latin typeface="Times New Roman" pitchFamily="18" charset="0"/>
                <a:cs typeface="Times New Roman" pitchFamily="18" charset="0"/>
              </a:rPr>
              <a:t>3</a:t>
            </a:r>
            <a:r>
              <a:rPr lang="en-US" sz="2800" b="1" smtClean="0">
                <a:solidFill>
                  <a:srgbClr val="0000CC"/>
                </a:solidFill>
                <a:latin typeface="Times New Roman" pitchFamily="18" charset="0"/>
                <a:cs typeface="Times New Roman" pitchFamily="18" charset="0"/>
              </a:rPr>
              <a:t>. Việc lặp lại từ trong trường hợp này có tác dụng gì? </a:t>
            </a:r>
            <a:endParaRPr lang="en-US" sz="2800" b="1">
              <a:solidFill>
                <a:srgbClr val="0000CC"/>
              </a:solidFill>
              <a:latin typeface="Times New Roman" pitchFamily="18" charset="0"/>
              <a:cs typeface="Times New Roman" pitchFamily="18" charset="0"/>
            </a:endParaRPr>
          </a:p>
        </p:txBody>
      </p:sp>
      <p:cxnSp>
        <p:nvCxnSpPr>
          <p:cNvPr id="10" name="Straight Connector 9"/>
          <p:cNvCxnSpPr/>
          <p:nvPr/>
        </p:nvCxnSpPr>
        <p:spPr>
          <a:xfrm>
            <a:off x="3765164" y="2607416"/>
            <a:ext cx="60556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194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179512" y="980728"/>
            <a:ext cx="8712968" cy="4248472"/>
          </a:xfrm>
          <a:prstGeom prst="round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600" indent="-609600" algn="just">
              <a:lnSpc>
                <a:spcPct val="150000"/>
              </a:lnSpc>
            </a:pPr>
            <a:endParaRPr lang="en-US" sz="3200" b="1" smtClean="0">
              <a:solidFill>
                <a:schemeClr val="bg1"/>
              </a:solidFill>
              <a:latin typeface="Times New Roman" pitchFamily="18" charset="0"/>
              <a:cs typeface="Times New Roman" pitchFamily="18" charset="0"/>
            </a:endParaRPr>
          </a:p>
          <a:p>
            <a:pPr marL="609600" indent="-609600" algn="just">
              <a:lnSpc>
                <a:spcPct val="150000"/>
              </a:lnSpc>
            </a:pPr>
            <a:r>
              <a:rPr lang="en-US" sz="3200" b="1" smtClean="0">
                <a:solidFill>
                  <a:schemeClr val="bg1"/>
                </a:solidFill>
                <a:latin typeface="Times New Roman" pitchFamily="18" charset="0"/>
                <a:cs typeface="Times New Roman" pitchFamily="18" charset="0"/>
              </a:rPr>
              <a:t>1</a:t>
            </a:r>
            <a:r>
              <a:rPr lang="en-US" sz="3200" smtClean="0">
                <a:solidFill>
                  <a:schemeClr val="bg1"/>
                </a:solidFill>
                <a:latin typeface="Times New Roman" pitchFamily="18" charset="0"/>
                <a:cs typeface="Times New Roman" pitchFamily="18" charset="0"/>
              </a:rPr>
              <a:t>. Trong bài văn, đoạn văn, các câu phải </a:t>
            </a:r>
            <a:r>
              <a:rPr lang="en-US" sz="3200" b="1" i="1" smtClean="0">
                <a:solidFill>
                  <a:schemeClr val="bg1"/>
                </a:solidFill>
                <a:latin typeface="Times New Roman" pitchFamily="18" charset="0"/>
                <a:cs typeface="Times New Roman" pitchFamily="18" charset="0"/>
              </a:rPr>
              <a:t>liên kết</a:t>
            </a:r>
            <a:endParaRPr lang="en-US" sz="3200" i="1">
              <a:solidFill>
                <a:schemeClr val="bg1"/>
              </a:solidFill>
              <a:latin typeface="Times New Roman" pitchFamily="18" charset="0"/>
              <a:cs typeface="Times New Roman" pitchFamily="18" charset="0"/>
            </a:endParaRPr>
          </a:p>
          <a:p>
            <a:pPr marL="609600" indent="-609600" algn="just">
              <a:lnSpc>
                <a:spcPct val="150000"/>
              </a:lnSpc>
            </a:pPr>
            <a:r>
              <a:rPr lang="en-US" sz="3200" i="1" smtClean="0">
                <a:solidFill>
                  <a:schemeClr val="bg1"/>
                </a:solidFill>
                <a:latin typeface="Times New Roman" pitchFamily="18" charset="0"/>
                <a:cs typeface="Times New Roman" pitchFamily="18" charset="0"/>
              </a:rPr>
              <a:t>    </a:t>
            </a:r>
            <a:r>
              <a:rPr lang="en-US" sz="3200" smtClean="0">
                <a:solidFill>
                  <a:schemeClr val="bg1"/>
                </a:solidFill>
                <a:latin typeface="Times New Roman" pitchFamily="18" charset="0"/>
                <a:cs typeface="Times New Roman" pitchFamily="18" charset="0"/>
              </a:rPr>
              <a:t>chặt chẽ với nhau.</a:t>
            </a:r>
          </a:p>
          <a:p>
            <a:pPr marL="609600" indent="-609600" algn="just">
              <a:lnSpc>
                <a:spcPct val="150000"/>
              </a:lnSpc>
            </a:pPr>
            <a:r>
              <a:rPr lang="en-US" sz="3200" b="1" smtClean="0">
                <a:solidFill>
                  <a:schemeClr val="bg1"/>
                </a:solidFill>
                <a:latin typeface="Times New Roman" pitchFamily="18" charset="0"/>
                <a:cs typeface="Times New Roman" pitchFamily="18" charset="0"/>
              </a:rPr>
              <a:t>2.</a:t>
            </a:r>
            <a:r>
              <a:rPr lang="en-US" sz="3200" smtClean="0">
                <a:solidFill>
                  <a:schemeClr val="bg1"/>
                </a:solidFill>
                <a:latin typeface="Times New Roman" pitchFamily="18" charset="0"/>
                <a:cs typeface="Times New Roman" pitchFamily="18" charset="0"/>
              </a:rPr>
              <a:t> Để liên kết một câu với câu đứng trước nó, ta</a:t>
            </a:r>
          </a:p>
          <a:p>
            <a:pPr marL="609600" indent="-609600" algn="just">
              <a:lnSpc>
                <a:spcPct val="150000"/>
              </a:lnSpc>
            </a:pPr>
            <a:r>
              <a:rPr lang="en-US" sz="3200" smtClean="0">
                <a:solidFill>
                  <a:schemeClr val="bg1"/>
                </a:solidFill>
                <a:latin typeface="Times New Roman" pitchFamily="18" charset="0"/>
                <a:cs typeface="Times New Roman" pitchFamily="18" charset="0"/>
              </a:rPr>
              <a:t>    có thể </a:t>
            </a:r>
            <a:r>
              <a:rPr lang="en-US" sz="3200" b="1" i="1" smtClean="0">
                <a:solidFill>
                  <a:schemeClr val="bg1"/>
                </a:solidFill>
                <a:latin typeface="Times New Roman" pitchFamily="18" charset="0"/>
                <a:cs typeface="Times New Roman" pitchFamily="18" charset="0"/>
              </a:rPr>
              <a:t>lặp lại</a:t>
            </a:r>
            <a:r>
              <a:rPr lang="en-US" sz="3200" i="1" smtClean="0">
                <a:solidFill>
                  <a:schemeClr val="bg1"/>
                </a:solidFill>
                <a:latin typeface="Times New Roman" pitchFamily="18" charset="0"/>
                <a:cs typeface="Times New Roman" pitchFamily="18" charset="0"/>
              </a:rPr>
              <a:t> </a:t>
            </a:r>
            <a:r>
              <a:rPr lang="en-US" sz="3200" smtClean="0">
                <a:solidFill>
                  <a:schemeClr val="bg1"/>
                </a:solidFill>
                <a:latin typeface="Times New Roman" pitchFamily="18" charset="0"/>
                <a:cs typeface="Times New Roman" pitchFamily="18" charset="0"/>
              </a:rPr>
              <a:t>trong câu ấy những từ ngữ đã</a:t>
            </a:r>
          </a:p>
          <a:p>
            <a:pPr marL="609600" indent="-609600" algn="just">
              <a:lnSpc>
                <a:spcPct val="150000"/>
              </a:lnSpc>
            </a:pPr>
            <a:r>
              <a:rPr lang="en-US" sz="3200">
                <a:solidFill>
                  <a:schemeClr val="bg1"/>
                </a:solidFill>
                <a:latin typeface="Times New Roman" pitchFamily="18" charset="0"/>
                <a:cs typeface="Times New Roman" pitchFamily="18" charset="0"/>
              </a:rPr>
              <a:t> </a:t>
            </a:r>
            <a:r>
              <a:rPr lang="en-US" sz="3200" smtClean="0">
                <a:solidFill>
                  <a:schemeClr val="bg1"/>
                </a:solidFill>
                <a:latin typeface="Times New Roman" pitchFamily="18" charset="0"/>
                <a:cs typeface="Times New Roman" pitchFamily="18" charset="0"/>
              </a:rPr>
              <a:t>   xuất hiện ở câu đứng trước.</a:t>
            </a:r>
          </a:p>
          <a:p>
            <a:pPr algn="ctr">
              <a:lnSpc>
                <a:spcPct val="150000"/>
              </a:lnSpc>
            </a:pPr>
            <a:endParaRPr lang="en-US" sz="3200" b="1">
              <a:solidFill>
                <a:schemeClr val="bg1"/>
              </a:solidFill>
              <a:latin typeface="Times New Roman" pitchFamily="18" charset="0"/>
              <a:cs typeface="Times New Roman" pitchFamily="18" charset="0"/>
            </a:endParaRPr>
          </a:p>
        </p:txBody>
      </p:sp>
      <p:sp>
        <p:nvSpPr>
          <p:cNvPr id="3" name="TextBox 2"/>
          <p:cNvSpPr txBox="1"/>
          <p:nvPr/>
        </p:nvSpPr>
        <p:spPr>
          <a:xfrm>
            <a:off x="3635896" y="188640"/>
            <a:ext cx="2016224" cy="523220"/>
          </a:xfrm>
          <a:prstGeom prst="rect">
            <a:avLst/>
          </a:prstGeom>
          <a:noFill/>
        </p:spPr>
        <p:txBody>
          <a:bodyPr wrap="square" rtlCol="0">
            <a:spAutoFit/>
          </a:bodyPr>
          <a:lstStyle/>
          <a:p>
            <a:r>
              <a:rPr lang="en-US" sz="2800" b="1" u="sng" smtClean="0">
                <a:latin typeface="Times New Roman" pitchFamily="18" charset="0"/>
                <a:cs typeface="Times New Roman" pitchFamily="18" charset="0"/>
              </a:rPr>
              <a:t>GHI NHỚ</a:t>
            </a:r>
            <a:endParaRPr lang="en-US" sz="2800" b="1" u="sng">
              <a:latin typeface="Times New Roman" pitchFamily="18" charset="0"/>
              <a:cs typeface="Times New Roman" pitchFamily="18" charset="0"/>
            </a:endParaRPr>
          </a:p>
        </p:txBody>
      </p:sp>
    </p:spTree>
    <p:extLst>
      <p:ext uri="{BB962C8B-B14F-4D97-AF65-F5344CB8AC3E}">
        <p14:creationId xmlns:p14="http://schemas.microsoft.com/office/powerpoint/2010/main" val="2142378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23528" y="260648"/>
            <a:ext cx="8784976" cy="437043"/>
          </a:xfrm>
          <a:prstGeom prst="rect">
            <a:avLst/>
          </a:prstGeom>
        </p:spPr>
        <p:txBody>
          <a:bodyPr wrap="square">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6600"/>
                </a:solidFill>
                <a:effectLst/>
                <a:uLnTx/>
                <a:uFillTx/>
                <a:latin typeface="Times New Roman" pitchFamily="18" charset="0"/>
                <a:ea typeface="+mn-ea"/>
                <a:cs typeface="Times New Roman" pitchFamily="18" charset="0"/>
              </a:rPr>
              <a:t>1</a:t>
            </a:r>
            <a:r>
              <a:rPr kumimoji="0" lang="en-US" sz="28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smtClean="0">
                <a:ln>
                  <a:noFill/>
                </a:ln>
                <a:solidFill>
                  <a:srgbClr val="006600"/>
                </a:solidFill>
                <a:effectLst/>
                <a:uLnTx/>
                <a:uFillTx/>
                <a:latin typeface="Times New Roman" pitchFamily="18" charset="0"/>
                <a:ea typeface="+mn-ea"/>
                <a:cs typeface="Times New Roman" pitchFamily="18" charset="0"/>
              </a:rPr>
              <a:t>Gạch chân </a:t>
            </a:r>
            <a:r>
              <a:rPr kumimoji="0" lang="en-US" sz="28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những từ ngữ được lặp lại để liên kết câu: </a:t>
            </a:r>
            <a:endParaRPr kumimoji="0" lang="vi-VN" sz="28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endParaRPr>
          </a:p>
        </p:txBody>
      </p:sp>
      <p:sp>
        <p:nvSpPr>
          <p:cNvPr id="4" name="Rectangle 3"/>
          <p:cNvSpPr/>
          <p:nvPr/>
        </p:nvSpPr>
        <p:spPr>
          <a:xfrm>
            <a:off x="323528" y="1000350"/>
            <a:ext cx="8424936"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a) Niềm tự hào chính đáng của chúng ta trong nền văn hóa Đông Sơn chính là bộ sưu tập trống đồng hết sức phong phú. Trống đồng Đông Sơn đa dạng không chỉ về hình dáng, kích thước mà cả về phong cách trang trí, sắp xếp hoa văn.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NGUYỄN VĂN HUYÊN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b</a:t>
            </a:r>
            <a:r>
              <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 Trong một sáng đào công sự, lưỡi xẻng của anh chiến sĩ xúc lên một mảnh đồ gốm có nét hoa văn màu nâu và xanh, hình đuôi rồng. Anh chiến sĩ quả quyết rằng những nét hoa văn này y như hoa văn trên hũ rượu thờ ở đình làng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HÀ ĐÌNH CẨN</a:t>
            </a:r>
            <a:endParaRPr kumimoji="0" lang="en-US" sz="22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271199"/>
      </p:ext>
    </p:extLst>
  </p:cSld>
  <p:clrMapOvr>
    <a:masterClrMapping/>
  </p:clrMapOvr>
  <p:transition spd="slow">
    <p:push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92" descr="Tro cho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0"/>
            <a:ext cx="62484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149"/>
          <p:cNvSpPr>
            <a:spLocks noChangeArrowheads="1" noChangeShapeType="1" noTextEdit="1"/>
          </p:cNvSpPr>
          <p:nvPr/>
        </p:nvSpPr>
        <p:spPr bwMode="auto">
          <a:xfrm>
            <a:off x="381000" y="3657600"/>
            <a:ext cx="8534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0" cap="none" spc="-360" normalizeH="0" baseline="0" noProof="0" smtClean="0">
                <a:ln w="12700">
                  <a:solidFill>
                    <a:srgbClr val="FFFF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AI  NHANH  HƠN  HỌC  SINH  LỚP  5</a:t>
            </a:r>
            <a:endParaRPr kumimoji="0" lang="en-GB" sz="3600" b="1" i="0" u="none" strike="noStrike" kern="10" cap="none" spc="-360" normalizeH="0" baseline="0" noProof="0" smtClean="0">
              <a:ln w="12700">
                <a:solidFill>
                  <a:srgbClr val="FFFF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40865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remove" nodeType="withEffect">
                                  <p:stCondLst>
                                    <p:cond delay="0"/>
                                  </p:stCondLst>
                                  <p:endCondLst>
                                    <p:cond evt="onNext" delay="0">
                                      <p:tgtEl>
                                        <p:sldTgt/>
                                      </p:tgtEl>
                                    </p:cond>
                                  </p:end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60" y="831056"/>
            <a:ext cx="916186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3483" y="1965722"/>
            <a:ext cx="5742385" cy="38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7232" y="1004888"/>
            <a:ext cx="3675460" cy="74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a:spLocks noChangeArrowheads="1"/>
          </p:cNvSpPr>
          <p:nvPr/>
        </p:nvSpPr>
        <p:spPr bwMode="auto">
          <a:xfrm>
            <a:off x="3451872" y="2290387"/>
            <a:ext cx="42315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defTabSz="684610" fontAlgn="base">
              <a:lnSpc>
                <a:spcPct val="100000"/>
              </a:lnSpc>
              <a:spcBef>
                <a:spcPct val="0"/>
              </a:spcBef>
              <a:spcAft>
                <a:spcPct val="0"/>
              </a:spcAft>
              <a:buNone/>
            </a:pPr>
            <a:r>
              <a:rPr lang="en-US" altLang="en-US" sz="2100">
                <a:solidFill>
                  <a:srgbClr val="00A0E9"/>
                </a:solidFill>
                <a:latin typeface="iCiel Cadena" charset="0"/>
                <a:cs typeface="Arial" panose="020B0604020202020204" pitchFamily="34" charset="0"/>
                <a:sym typeface="Arial" panose="020B0604020202020204" pitchFamily="34" charset="0"/>
              </a:rPr>
              <a:t>Trò chơi gồm 3 câu hỏi trắc nghiệm</a:t>
            </a:r>
          </a:p>
        </p:txBody>
      </p:sp>
      <p:sp>
        <p:nvSpPr>
          <p:cNvPr id="76" name="TextBox 75"/>
          <p:cNvSpPr txBox="1">
            <a:spLocks noChangeArrowheads="1"/>
          </p:cNvSpPr>
          <p:nvPr/>
        </p:nvSpPr>
        <p:spPr bwMode="auto">
          <a:xfrm>
            <a:off x="3318986" y="2756475"/>
            <a:ext cx="54742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defTabSz="684610" fontAlgn="base">
              <a:lnSpc>
                <a:spcPct val="100000"/>
              </a:lnSpc>
              <a:spcBef>
                <a:spcPct val="0"/>
              </a:spcBef>
              <a:spcAft>
                <a:spcPct val="0"/>
              </a:spcAft>
              <a:buNone/>
            </a:pPr>
            <a:r>
              <a:rPr lang="en-US" altLang="en-US" sz="2100">
                <a:solidFill>
                  <a:srgbClr val="00A0E9"/>
                </a:solidFill>
                <a:latin typeface="iCiel Cadena" charset="0"/>
                <a:cs typeface="Arial" panose="020B0604020202020204" pitchFamily="34" charset="0"/>
                <a:sym typeface="Arial" panose="020B0604020202020204" pitchFamily="34" charset="0"/>
              </a:rPr>
              <a:t>Ở mỗi câu hỏi, các em sẽ có thời gian </a:t>
            </a:r>
            <a:r>
              <a:rPr lang="en-US" altLang="en-US" sz="2100" smtClean="0">
                <a:solidFill>
                  <a:srgbClr val="00A0E9"/>
                </a:solidFill>
                <a:latin typeface="iCiel Cadena" charset="0"/>
                <a:cs typeface="Arial" panose="020B0604020202020204" pitchFamily="34" charset="0"/>
                <a:sym typeface="Arial" panose="020B0604020202020204" pitchFamily="34" charset="0"/>
              </a:rPr>
              <a:t>10 </a:t>
            </a:r>
            <a:r>
              <a:rPr lang="en-US" altLang="en-US" sz="2100">
                <a:solidFill>
                  <a:srgbClr val="00A0E9"/>
                </a:solidFill>
                <a:latin typeface="iCiel Cadena" charset="0"/>
                <a:cs typeface="Arial" panose="020B0604020202020204" pitchFamily="34" charset="0"/>
                <a:sym typeface="Arial" panose="020B0604020202020204" pitchFamily="34" charset="0"/>
              </a:rPr>
              <a:t>giây</a:t>
            </a:r>
            <a:br>
              <a:rPr lang="en-US" altLang="en-US" sz="2100">
                <a:solidFill>
                  <a:srgbClr val="00A0E9"/>
                </a:solidFill>
                <a:latin typeface="iCiel Cadena" charset="0"/>
                <a:cs typeface="Arial" panose="020B0604020202020204" pitchFamily="34" charset="0"/>
                <a:sym typeface="Arial" panose="020B0604020202020204" pitchFamily="34" charset="0"/>
              </a:rPr>
            </a:br>
            <a:r>
              <a:rPr lang="en-US" altLang="en-US" sz="2100">
                <a:solidFill>
                  <a:srgbClr val="00A0E9"/>
                </a:solidFill>
                <a:latin typeface="iCiel Cadena" charset="0"/>
                <a:cs typeface="Arial" panose="020B0604020202020204" pitchFamily="34" charset="0"/>
                <a:sym typeface="Arial" panose="020B0604020202020204" pitchFamily="34" charset="0"/>
              </a:rPr>
              <a:t>để đưa ra đáp án.</a:t>
            </a:r>
          </a:p>
        </p:txBody>
      </p:sp>
      <p:sp>
        <p:nvSpPr>
          <p:cNvPr id="78" name="TextBox 77"/>
          <p:cNvSpPr txBox="1">
            <a:spLocks noChangeArrowheads="1"/>
          </p:cNvSpPr>
          <p:nvPr/>
        </p:nvSpPr>
        <p:spPr bwMode="auto">
          <a:xfrm>
            <a:off x="3431381" y="3427810"/>
            <a:ext cx="52494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defTabSz="684610" fontAlgn="base">
              <a:lnSpc>
                <a:spcPct val="100000"/>
              </a:lnSpc>
              <a:spcBef>
                <a:spcPct val="0"/>
              </a:spcBef>
              <a:spcAft>
                <a:spcPct val="0"/>
              </a:spcAft>
              <a:buNone/>
            </a:pPr>
            <a:r>
              <a:rPr lang="en-US" altLang="en-US" sz="2100">
                <a:solidFill>
                  <a:srgbClr val="00A0E9"/>
                </a:solidFill>
                <a:latin typeface="iCiel Cadena" charset="0"/>
                <a:cs typeface="Arial" panose="020B0604020202020204" pitchFamily="34" charset="0"/>
                <a:sym typeface="Arial" panose="020B0604020202020204" pitchFamily="34" charset="0"/>
              </a:rPr>
              <a:t>Để trả lời, các em sẽ giơ thẻ A, B, </a:t>
            </a:r>
            <a:r>
              <a:rPr lang="en-US" altLang="en-US" sz="2100" smtClean="0">
                <a:solidFill>
                  <a:srgbClr val="00A0E9"/>
                </a:solidFill>
                <a:latin typeface="iCiel Cadena" charset="0"/>
                <a:cs typeface="Arial" panose="020B0604020202020204" pitchFamily="34" charset="0"/>
                <a:sym typeface="Arial" panose="020B0604020202020204" pitchFamily="34" charset="0"/>
              </a:rPr>
              <a:t>C</a:t>
            </a:r>
            <a:endParaRPr lang="en-US" altLang="en-US" sz="2100">
              <a:solidFill>
                <a:srgbClr val="00A0E9"/>
              </a:solidFill>
              <a:latin typeface="iCiel Cadena" charset="0"/>
              <a:cs typeface="Arial" panose="020B0604020202020204" pitchFamily="34" charset="0"/>
              <a:sym typeface="Arial" panose="020B0604020202020204" pitchFamily="34" charset="0"/>
            </a:endParaRP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45813" y="4212844"/>
            <a:ext cx="1164692" cy="715580"/>
            <a:chOff x="3775359" y="4572000"/>
            <a:chExt cx="1552923" cy="954107"/>
          </a:xfrm>
          <a:solidFill>
            <a:srgbClr val="FFFF00"/>
          </a:solidFill>
        </p:grpSpPr>
        <p:sp>
          <p:nvSpPr>
            <p:cNvPr id="83" name="Rectangle: Rounded Corners 82">
              <a:extLst>
                <a:ext uri="{FF2B5EF4-FFF2-40B4-BE49-F238E27FC236}">
                  <a16:creationId xmlns:a16="http://schemas.microsoft.com/office/drawing/2014/main" id="{0E57AD2F-94ED-4342-BAEB-964A653A9BC4}"/>
                </a:ext>
              </a:extLst>
            </p:cNvPr>
            <p:cNvSpPr/>
            <p:nvPr/>
          </p:nvSpPr>
          <p:spPr>
            <a:xfrm>
              <a:off x="3775359" y="4572000"/>
              <a:ext cx="1552923" cy="9541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0">
                <a:solidFill>
                  <a:prstClr val="white"/>
                </a:solidFill>
                <a:latin typeface="Calibri"/>
                <a:sym typeface="Arial"/>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384079" y="4761479"/>
              <a:ext cx="307777" cy="553998"/>
            </a:xfrm>
            <a:prstGeom prst="rect">
              <a:avLst/>
            </a:prstGeom>
            <a:grpFill/>
          </p:spPr>
          <p:txBody>
            <a:bodyPr lIns="0" tIns="0" rIns="0" bIns="0">
              <a:spAutoFit/>
            </a:bodyPr>
            <a:lstStyle/>
            <a:p>
              <a:pPr algn="ctr" defTabSz="685783">
                <a:defRPr/>
              </a:pPr>
              <a:r>
                <a:rPr lang="en-US" sz="2700" dirty="0">
                  <a:solidFill>
                    <a:srgbClr val="FFFFFF"/>
                  </a:solidFill>
                  <a:latin typeface="Arial" panose="020B0604020202020204" pitchFamily="34" charset="0"/>
                  <a:cs typeface="Arial" panose="020B0604020202020204" pitchFamily="34" charset="0"/>
                  <a:sym typeface="Arial"/>
                </a:rPr>
                <a:t>A</a:t>
              </a:r>
            </a:p>
          </p:txBody>
        </p:sp>
      </p:grpSp>
      <p:grpSp>
        <p:nvGrpSpPr>
          <p:cNvPr id="97" name="Group 96"/>
          <p:cNvGrpSpPr>
            <a:grpSpLocks/>
          </p:cNvGrpSpPr>
          <p:nvPr/>
        </p:nvGrpSpPr>
        <p:grpSpPr bwMode="auto">
          <a:xfrm>
            <a:off x="5276527" y="4212431"/>
            <a:ext cx="1164431" cy="715566"/>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0">
                <a:solidFill>
                  <a:prstClr val="white"/>
                </a:solidFill>
                <a:latin typeface="Calibri"/>
                <a:sym typeface="Arial"/>
              </a:endParaRPr>
            </a:p>
          </p:txBody>
        </p:sp>
        <p:sp>
          <p:nvSpPr>
            <p:cNvPr id="55310" name="TextBox 89"/>
            <p:cNvSpPr txBox="1">
              <a:spLocks noChangeArrowheads="1"/>
            </p:cNvSpPr>
            <p:nvPr/>
          </p:nvSpPr>
          <p:spPr bwMode="auto">
            <a:xfrm>
              <a:off x="7001201" y="4759969"/>
              <a:ext cx="307846" cy="55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2813">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defTabSz="684610" fontAlgn="base">
                <a:lnSpc>
                  <a:spcPct val="100000"/>
                </a:lnSpc>
                <a:spcBef>
                  <a:spcPct val="0"/>
                </a:spcBef>
                <a:spcAft>
                  <a:spcPct val="0"/>
                </a:spcAft>
                <a:buNone/>
              </a:pPr>
              <a:r>
                <a:rPr lang="en-US" altLang="en-US" sz="2700">
                  <a:solidFill>
                    <a:srgbClr val="FFFFFF"/>
                  </a:solidFill>
                  <a:latin typeface="Arial" panose="020B0604020202020204" pitchFamily="34" charset="0"/>
                  <a:cs typeface="Arial" panose="020B0604020202020204" pitchFamily="34" charset="0"/>
                  <a:sym typeface="Arial" panose="020B0604020202020204" pitchFamily="34" charset="0"/>
                </a:rPr>
                <a:t>B</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7058342" y="4212431"/>
            <a:ext cx="1164692" cy="715580"/>
            <a:chOff x="7375379" y="4572000"/>
            <a:chExt cx="1552923" cy="954107"/>
          </a:xfrm>
          <a:solidFill>
            <a:srgbClr val="FF0000"/>
          </a:solidFill>
        </p:grpSpPr>
        <p:sp>
          <p:nvSpPr>
            <p:cNvPr id="85" name="Rectangle: Rounded Corners 84">
              <a:extLst>
                <a:ext uri="{FF2B5EF4-FFF2-40B4-BE49-F238E27FC236}">
                  <a16:creationId xmlns:a16="http://schemas.microsoft.com/office/drawing/2014/main" id="{E1527A35-61C3-49EC-8178-056761ED2D86}"/>
                </a:ext>
              </a:extLst>
            </p:cNvPr>
            <p:cNvSpPr/>
            <p:nvPr/>
          </p:nvSpPr>
          <p:spPr>
            <a:xfrm>
              <a:off x="7375379" y="4572000"/>
              <a:ext cx="1552923" cy="9541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0">
                <a:solidFill>
                  <a:prstClr val="white"/>
                </a:solidFill>
                <a:latin typeface="Calibri"/>
                <a:sym typeface="Arial"/>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7851108" y="4759969"/>
              <a:ext cx="684609" cy="553998"/>
            </a:xfrm>
            <a:prstGeom prst="rect">
              <a:avLst/>
            </a:prstGeom>
            <a:grpFill/>
          </p:spPr>
          <p:txBody>
            <a:bodyPr lIns="0" tIns="0" rIns="0" bIns="0">
              <a:spAutoFit/>
            </a:bodyPr>
            <a:lstStyle/>
            <a:p>
              <a:pPr algn="ctr" defTabSz="685783">
                <a:defRPr/>
              </a:pPr>
              <a:r>
                <a:rPr lang="en-US" sz="2700" dirty="0">
                  <a:solidFill>
                    <a:srgbClr val="FFFFFF"/>
                  </a:solidFill>
                  <a:latin typeface="Arial" panose="020B0604020202020204" pitchFamily="34" charset="0"/>
                  <a:cs typeface="Arial" panose="020B0604020202020204" pitchFamily="34" charset="0"/>
                  <a:sym typeface="Arial"/>
                </a:rPr>
                <a:t>C</a:t>
              </a:r>
            </a:p>
          </p:txBody>
        </p:sp>
      </p:grpSp>
      <p:pic>
        <p:nvPicPr>
          <p:cNvPr id="102" name="Picture 10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3857" y="2419350"/>
            <a:ext cx="3140869" cy="339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 ghi Mới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576" y="6103519"/>
            <a:ext cx="609600" cy="609600"/>
          </a:xfrm>
          <a:prstGeom prst="rect">
            <a:avLst/>
          </a:prstGeom>
        </p:spPr>
      </p:pic>
    </p:spTree>
    <p:extLst>
      <p:ext uri="{BB962C8B-B14F-4D97-AF65-F5344CB8AC3E}">
        <p14:creationId xmlns:p14="http://schemas.microsoft.com/office/powerpoint/2010/main" val="2312930368"/>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3" descr="Picture1x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3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5"/>
          <p:cNvSpPr txBox="1">
            <a:spLocks noChangeArrowheads="1"/>
          </p:cNvSpPr>
          <p:nvPr/>
        </p:nvSpPr>
        <p:spPr bwMode="auto">
          <a:xfrm>
            <a:off x="457200" y="3048000"/>
            <a:ext cx="8001000" cy="4921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Câu</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1</a:t>
            </a:r>
            <a:r>
              <a:rPr kumimoji="0" lang="en-US" sz="24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Trong</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sz="2600" b="0" i="1" u="none" strike="noStrike" kern="1200" cap="none" spc="0" normalizeH="0" baseline="0" noProof="0" dirty="0">
                <a:ln>
                  <a:noFill/>
                </a:ln>
                <a:solidFill>
                  <a:srgbClr val="0000FF"/>
                </a:solidFill>
                <a:effectLst/>
                <a:uLnTx/>
                <a:uFillTx/>
                <a:latin typeface="Arial"/>
                <a:ea typeface="+mn-ea"/>
                <a:cs typeface="Times New Roman" pitchFamily="18" charset="0"/>
              </a:rPr>
              <a:t>đ</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oạn</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v</a:t>
            </a:r>
            <a:r>
              <a:rPr kumimoji="0" lang="vi-VN" sz="2600" b="0" i="1" u="none" strike="noStrike" kern="1200" cap="none" spc="0" normalizeH="0" baseline="0" noProof="0" dirty="0">
                <a:ln>
                  <a:noFill/>
                </a:ln>
                <a:solidFill>
                  <a:srgbClr val="0000FF"/>
                </a:solidFill>
                <a:effectLst/>
                <a:uLnTx/>
                <a:uFillTx/>
                <a:latin typeface="Arial"/>
                <a:ea typeface="+mn-ea"/>
                <a:cs typeface="Times New Roman" pitchFamily="18" charset="0"/>
              </a:rPr>
              <a:t>ă</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n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trên</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từ</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ngữ</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nào</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vi-VN" sz="2600" b="0" i="1" u="none" strike="noStrike" kern="1200" cap="none" spc="0" normalizeH="0" baseline="0" noProof="0" dirty="0">
                <a:ln>
                  <a:noFill/>
                </a:ln>
                <a:solidFill>
                  <a:srgbClr val="0000FF"/>
                </a:solidFill>
                <a:effectLst/>
                <a:uLnTx/>
                <a:uFillTx/>
                <a:latin typeface="Arial"/>
                <a:ea typeface="+mn-ea"/>
                <a:cs typeface="Times New Roman" pitchFamily="18" charset="0"/>
              </a:rPr>
              <a:t>được</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lặp</a:t>
            </a:r>
            <a:r>
              <a:rPr kumimoji="0" lang="en-US" sz="2600" b="0" i="1" u="none" strike="noStrike" kern="1200" cap="none" spc="0" normalizeH="0" baseline="0" noProof="0" dirty="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dirty="0" err="1">
                <a:ln>
                  <a:noFill/>
                </a:ln>
                <a:solidFill>
                  <a:srgbClr val="0000FF"/>
                </a:solidFill>
                <a:effectLst/>
                <a:uLnTx/>
                <a:uFillTx/>
                <a:latin typeface="Arial"/>
                <a:ea typeface="+mn-ea"/>
                <a:cs typeface="Times New Roman" pitchFamily="18" charset="0"/>
              </a:rPr>
              <a:t>lại</a:t>
            </a:r>
            <a:r>
              <a:rPr kumimoji="0" lang="fr-FR" sz="2600" b="0" i="1" u="none" strike="noStrike" kern="1200" cap="none" spc="0" normalizeH="0" baseline="0" noProof="0" dirty="0">
                <a:ln>
                  <a:noFill/>
                </a:ln>
                <a:solidFill>
                  <a:srgbClr val="0000FF"/>
                </a:solidFill>
                <a:effectLst/>
                <a:uLnTx/>
                <a:uFillTx/>
                <a:latin typeface="Arial"/>
                <a:ea typeface="+mn-ea"/>
                <a:cs typeface="+mn-cs"/>
              </a:rPr>
              <a:t>?</a:t>
            </a:r>
            <a:endParaRPr kumimoji="0" lang="en-US" sz="2600" b="0" i="1" u="none"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22" name="Text Box 4"/>
          <p:cNvSpPr>
            <a:spLocks noChangeArrowheads="1"/>
          </p:cNvSpPr>
          <p:nvPr/>
        </p:nvSpPr>
        <p:spPr bwMode="auto">
          <a:xfrm>
            <a:off x="609600" y="3811588"/>
            <a:ext cx="4610472"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 A</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Trống đồng, Đông Sơn</a:t>
            </a:r>
            <a:endPar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endParaRPr>
          </a:p>
        </p:txBody>
      </p:sp>
      <p:sp>
        <p:nvSpPr>
          <p:cNvPr id="19466" name="Text Box 4"/>
          <p:cNvSpPr>
            <a:spLocks noChangeArrowheads="1"/>
          </p:cNvSpPr>
          <p:nvPr/>
        </p:nvSpPr>
        <p:spPr bwMode="auto">
          <a:xfrm>
            <a:off x="625475" y="4602163"/>
            <a:ext cx="4594597"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 B</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Trống đồng Đông Sơn</a:t>
            </a:r>
            <a:endPar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endParaRPr>
          </a:p>
        </p:txBody>
      </p:sp>
      <p:sp>
        <p:nvSpPr>
          <p:cNvPr id="19467" name="Text Box 4"/>
          <p:cNvSpPr>
            <a:spLocks noChangeArrowheads="1"/>
          </p:cNvSpPr>
          <p:nvPr/>
        </p:nvSpPr>
        <p:spPr bwMode="auto">
          <a:xfrm>
            <a:off x="622300" y="5440363"/>
            <a:ext cx="4597772" cy="54451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C</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bộ sưu tập trống đồng</a:t>
            </a:r>
            <a:endParaRPr kumimoji="0" lang="en-US" sz="2600" b="0" i="0" u="none" strike="noStrike" kern="1200" cap="none" spc="0" normalizeH="0" baseline="0" noProof="0" dirty="0">
              <a:ln>
                <a:noFill/>
              </a:ln>
              <a:solidFill>
                <a:srgbClr val="0000FF"/>
              </a:solidFill>
              <a:effectLst/>
              <a:uLnTx/>
              <a:uFillTx/>
              <a:latin typeface="Arial"/>
              <a:ea typeface="+mn-ea"/>
              <a:cs typeface="+mn-cs"/>
            </a:endParaRPr>
          </a:p>
        </p:txBody>
      </p:sp>
      <p:sp>
        <p:nvSpPr>
          <p:cNvPr id="27" name="TextBox 5"/>
          <p:cNvSpPr txBox="1">
            <a:spLocks noChangeArrowheads="1"/>
          </p:cNvSpPr>
          <p:nvPr/>
        </p:nvSpPr>
        <p:spPr bwMode="auto">
          <a:xfrm>
            <a:off x="381000" y="381000"/>
            <a:ext cx="8439472" cy="2677656"/>
          </a:xfrm>
          <a:prstGeom prst="rect">
            <a:avLst/>
          </a:prstGeom>
          <a:noFill/>
          <a:ln w="34925">
            <a:solidFill>
              <a:srgbClr val="0000FF"/>
            </a:solidFill>
            <a:miter lim="800000"/>
            <a:headEnd/>
            <a:tailEnd/>
          </a:ln>
          <a:ex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a) Niềm tự hào chính đáng của chúng ta trong nền văn hóa Đông Sơn chính là bộ sưu tập trống đồng hết sức phong phú. Trống đồng Đông Sơn đa dạng không chỉ về hình dáng, kích thước mà cả về phong cách trang trí, sắp xếp hoa văn.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NGUYỄN VĂN HUYÊN</a:t>
            </a:r>
          </a:p>
        </p:txBody>
      </p:sp>
      <p:pic>
        <p:nvPicPr>
          <p:cNvPr id="23561" name="Picture 59" descr="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988719"/>
            <a:ext cx="1905000" cy="1600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202"/>
          <p:cNvGrpSpPr>
            <a:grpSpLocks/>
          </p:cNvGrpSpPr>
          <p:nvPr/>
        </p:nvGrpSpPr>
        <p:grpSpPr bwMode="auto">
          <a:xfrm>
            <a:off x="6781800" y="5401431"/>
            <a:ext cx="1143000" cy="914400"/>
            <a:chOff x="336" y="240"/>
            <a:chExt cx="720" cy="576"/>
          </a:xfrm>
        </p:grpSpPr>
        <p:sp>
          <p:nvSpPr>
            <p:cNvPr id="23594" name="Oval 20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95" name="Text Box 20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00</a:t>
              </a:r>
            </a:p>
          </p:txBody>
        </p:sp>
      </p:grpSp>
      <p:grpSp>
        <p:nvGrpSpPr>
          <p:cNvPr id="3" name="Group 205"/>
          <p:cNvGrpSpPr>
            <a:grpSpLocks/>
          </p:cNvGrpSpPr>
          <p:nvPr/>
        </p:nvGrpSpPr>
        <p:grpSpPr bwMode="auto">
          <a:xfrm>
            <a:off x="6781800" y="5401431"/>
            <a:ext cx="1143000" cy="914400"/>
            <a:chOff x="336" y="240"/>
            <a:chExt cx="720" cy="576"/>
          </a:xfrm>
        </p:grpSpPr>
        <p:sp>
          <p:nvSpPr>
            <p:cNvPr id="23592" name="Oval 206"/>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93" name="Text Box 207"/>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01</a:t>
              </a:r>
            </a:p>
          </p:txBody>
        </p:sp>
      </p:grpSp>
      <p:grpSp>
        <p:nvGrpSpPr>
          <p:cNvPr id="4" name="Group 208"/>
          <p:cNvGrpSpPr>
            <a:grpSpLocks/>
          </p:cNvGrpSpPr>
          <p:nvPr/>
        </p:nvGrpSpPr>
        <p:grpSpPr bwMode="auto">
          <a:xfrm>
            <a:off x="6781800" y="5401431"/>
            <a:ext cx="1143000" cy="914400"/>
            <a:chOff x="336" y="240"/>
            <a:chExt cx="720" cy="576"/>
          </a:xfrm>
        </p:grpSpPr>
        <p:sp>
          <p:nvSpPr>
            <p:cNvPr id="23590" name="Oval 209"/>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91" name="Text Box 210"/>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02</a:t>
              </a:r>
            </a:p>
          </p:txBody>
        </p:sp>
      </p:grpSp>
      <p:grpSp>
        <p:nvGrpSpPr>
          <p:cNvPr id="5" name="Group 211"/>
          <p:cNvGrpSpPr>
            <a:grpSpLocks/>
          </p:cNvGrpSpPr>
          <p:nvPr/>
        </p:nvGrpSpPr>
        <p:grpSpPr bwMode="auto">
          <a:xfrm>
            <a:off x="6781800" y="5401431"/>
            <a:ext cx="1143000" cy="914400"/>
            <a:chOff x="336" y="240"/>
            <a:chExt cx="720" cy="576"/>
          </a:xfrm>
        </p:grpSpPr>
        <p:sp>
          <p:nvSpPr>
            <p:cNvPr id="23588" name="Oval 212"/>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89" name="Text Box 213"/>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03</a:t>
              </a:r>
            </a:p>
          </p:txBody>
        </p:sp>
      </p:grpSp>
      <p:grpSp>
        <p:nvGrpSpPr>
          <p:cNvPr id="6" name="Group 214"/>
          <p:cNvGrpSpPr>
            <a:grpSpLocks/>
          </p:cNvGrpSpPr>
          <p:nvPr/>
        </p:nvGrpSpPr>
        <p:grpSpPr bwMode="auto">
          <a:xfrm>
            <a:off x="6781800" y="5401431"/>
            <a:ext cx="1143000" cy="914400"/>
            <a:chOff x="336" y="240"/>
            <a:chExt cx="720" cy="576"/>
          </a:xfrm>
        </p:grpSpPr>
        <p:sp>
          <p:nvSpPr>
            <p:cNvPr id="23586" name="Oval 215"/>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87" name="Text Box 216"/>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04</a:t>
              </a:r>
            </a:p>
          </p:txBody>
        </p:sp>
      </p:grpSp>
      <p:grpSp>
        <p:nvGrpSpPr>
          <p:cNvPr id="7" name="Group 217"/>
          <p:cNvGrpSpPr>
            <a:grpSpLocks/>
          </p:cNvGrpSpPr>
          <p:nvPr/>
        </p:nvGrpSpPr>
        <p:grpSpPr bwMode="auto">
          <a:xfrm>
            <a:off x="6781800" y="5401431"/>
            <a:ext cx="1143000" cy="914400"/>
            <a:chOff x="336" y="240"/>
            <a:chExt cx="720" cy="576"/>
          </a:xfrm>
        </p:grpSpPr>
        <p:sp>
          <p:nvSpPr>
            <p:cNvPr id="23584" name="Oval 218"/>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85" name="Text Box 219"/>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05</a:t>
              </a:r>
            </a:p>
          </p:txBody>
        </p:sp>
      </p:grpSp>
      <p:grpSp>
        <p:nvGrpSpPr>
          <p:cNvPr id="8" name="Group 220"/>
          <p:cNvGrpSpPr>
            <a:grpSpLocks/>
          </p:cNvGrpSpPr>
          <p:nvPr/>
        </p:nvGrpSpPr>
        <p:grpSpPr bwMode="auto">
          <a:xfrm>
            <a:off x="6781800" y="5401431"/>
            <a:ext cx="1143000" cy="914400"/>
            <a:chOff x="336" y="240"/>
            <a:chExt cx="720" cy="576"/>
          </a:xfrm>
        </p:grpSpPr>
        <p:sp>
          <p:nvSpPr>
            <p:cNvPr id="23582" name="Oval 221"/>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83" name="Text Box 222"/>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06</a:t>
              </a:r>
            </a:p>
          </p:txBody>
        </p:sp>
      </p:grpSp>
      <p:grpSp>
        <p:nvGrpSpPr>
          <p:cNvPr id="9" name="Group 223"/>
          <p:cNvGrpSpPr>
            <a:grpSpLocks/>
          </p:cNvGrpSpPr>
          <p:nvPr/>
        </p:nvGrpSpPr>
        <p:grpSpPr bwMode="auto">
          <a:xfrm>
            <a:off x="6781800" y="5401431"/>
            <a:ext cx="1143000" cy="914400"/>
            <a:chOff x="336" y="240"/>
            <a:chExt cx="720" cy="576"/>
          </a:xfrm>
        </p:grpSpPr>
        <p:sp>
          <p:nvSpPr>
            <p:cNvPr id="23580" name="Oval 224"/>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81" name="Text Box 225"/>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07</a:t>
              </a:r>
            </a:p>
          </p:txBody>
        </p:sp>
      </p:grpSp>
      <p:grpSp>
        <p:nvGrpSpPr>
          <p:cNvPr id="10" name="Group 226"/>
          <p:cNvGrpSpPr>
            <a:grpSpLocks/>
          </p:cNvGrpSpPr>
          <p:nvPr/>
        </p:nvGrpSpPr>
        <p:grpSpPr bwMode="auto">
          <a:xfrm>
            <a:off x="6781800" y="5401431"/>
            <a:ext cx="1143000" cy="914400"/>
            <a:chOff x="336" y="240"/>
            <a:chExt cx="720" cy="576"/>
          </a:xfrm>
        </p:grpSpPr>
        <p:sp>
          <p:nvSpPr>
            <p:cNvPr id="23578" name="Oval 227"/>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79" name="Text Box 228"/>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08</a:t>
              </a:r>
            </a:p>
          </p:txBody>
        </p:sp>
      </p:grpSp>
      <p:grpSp>
        <p:nvGrpSpPr>
          <p:cNvPr id="11" name="Group 229"/>
          <p:cNvGrpSpPr>
            <a:grpSpLocks/>
          </p:cNvGrpSpPr>
          <p:nvPr/>
        </p:nvGrpSpPr>
        <p:grpSpPr bwMode="auto">
          <a:xfrm>
            <a:off x="6781800" y="5401431"/>
            <a:ext cx="1143000" cy="914400"/>
            <a:chOff x="336" y="240"/>
            <a:chExt cx="720" cy="576"/>
          </a:xfrm>
        </p:grpSpPr>
        <p:sp>
          <p:nvSpPr>
            <p:cNvPr id="23576" name="Oval 230"/>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77" name="Text Box 231"/>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09</a:t>
              </a:r>
            </a:p>
          </p:txBody>
        </p:sp>
      </p:grpSp>
      <p:grpSp>
        <p:nvGrpSpPr>
          <p:cNvPr id="12" name="Group 232"/>
          <p:cNvGrpSpPr>
            <a:grpSpLocks/>
          </p:cNvGrpSpPr>
          <p:nvPr/>
        </p:nvGrpSpPr>
        <p:grpSpPr bwMode="auto">
          <a:xfrm>
            <a:off x="6781800" y="5401431"/>
            <a:ext cx="1143000" cy="914400"/>
            <a:chOff x="336" y="240"/>
            <a:chExt cx="720" cy="576"/>
          </a:xfrm>
        </p:grpSpPr>
        <p:sp>
          <p:nvSpPr>
            <p:cNvPr id="23574" name="Oval 23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575" name="Text Box 23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10</a:t>
              </a:r>
            </a:p>
          </p:txBody>
        </p:sp>
      </p:grpSp>
      <p:pic>
        <p:nvPicPr>
          <p:cNvPr id="14" name="Bản ghi Mới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 y="6096248"/>
            <a:ext cx="609600" cy="609600"/>
          </a:xfrm>
          <a:prstGeom prst="rect">
            <a:avLst/>
          </a:prstGeom>
        </p:spPr>
      </p:pic>
    </p:spTree>
    <p:extLst>
      <p:ext uri="{BB962C8B-B14F-4D97-AF65-F5344CB8AC3E}">
        <p14:creationId xmlns:p14="http://schemas.microsoft.com/office/powerpoint/2010/main" val="1697112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16" fill="hold" nodeType="clickEffect">
                                  <p:stCondLst>
                                    <p:cond delay="0"/>
                                  </p:stCondLst>
                                  <p:childTnLst>
                                    <p:animEffect transition="out" filter="circle(in)">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8" fill="hold" nodeType="afterGroup">
                            <p:stCondLst>
                              <p:cond delay="1000"/>
                            </p:stCondLst>
                            <p:childTnLst>
                              <p:par>
                                <p:cTn id="9" presetID="6" presetClass="exit" presetSubtype="16" fill="hold" nodeType="afterEffect">
                                  <p:stCondLst>
                                    <p:cond delay="0"/>
                                  </p:stCondLst>
                                  <p:childTnLst>
                                    <p:animEffect transition="out" filter="circle(in)">
                                      <p:cBhvr>
                                        <p:cTn id="10" dur="1000"/>
                                        <p:tgtEl>
                                          <p:spTgt spid="11"/>
                                        </p:tgtEl>
                                      </p:cBhvr>
                                    </p:animEffect>
                                    <p:set>
                                      <p:cBhvr>
                                        <p:cTn id="1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2" fill="hold" nodeType="afterGroup">
                            <p:stCondLst>
                              <p:cond delay="2000"/>
                            </p:stCondLst>
                            <p:childTnLst>
                              <p:par>
                                <p:cTn id="13" presetID="6" presetClass="exit" presetSubtype="16" fill="hold" nodeType="afterEffect">
                                  <p:stCondLst>
                                    <p:cond delay="0"/>
                                  </p:stCondLst>
                                  <p:childTnLst>
                                    <p:animEffect transition="out" filter="circle(in)">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3000"/>
                            </p:stCondLst>
                            <p:childTnLst>
                              <p:par>
                                <p:cTn id="17" presetID="6" presetClass="exit" presetSubtype="16" fill="hold" nodeType="afterEffect">
                                  <p:stCondLst>
                                    <p:cond delay="0"/>
                                  </p:stCondLst>
                                  <p:childTnLst>
                                    <p:animEffect transition="out" filter="circle(in)">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4000"/>
                            </p:stCondLst>
                            <p:childTnLst>
                              <p:par>
                                <p:cTn id="21" presetID="6" presetClass="exit" presetSubtype="16" fill="hold" nodeType="afterEffect">
                                  <p:stCondLst>
                                    <p:cond delay="0"/>
                                  </p:stCondLst>
                                  <p:childTnLst>
                                    <p:animEffect transition="out" filter="circle(in)">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5000"/>
                            </p:stCondLst>
                            <p:childTnLst>
                              <p:par>
                                <p:cTn id="25" presetID="6" presetClass="exit" presetSubtype="16" fill="hold" nodeType="afterEffect">
                                  <p:stCondLst>
                                    <p:cond delay="0"/>
                                  </p:stCondLst>
                                  <p:childTnLst>
                                    <p:animEffect transition="out" filter="circle(in)">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28" fill="hold" nodeType="afterGroup">
                            <p:stCondLst>
                              <p:cond delay="6000"/>
                            </p:stCondLst>
                            <p:childTnLst>
                              <p:par>
                                <p:cTn id="29" presetID="6" presetClass="exit" presetSubtype="16" fill="hold" nodeType="afterEffect">
                                  <p:stCondLst>
                                    <p:cond delay="0"/>
                                  </p:stCondLst>
                                  <p:childTnLst>
                                    <p:animEffect transition="out" filter="circle(in)">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childTnLst>
                          </p:cTn>
                        </p:par>
                        <p:par>
                          <p:cTn id="32" fill="hold" nodeType="afterGroup">
                            <p:stCondLst>
                              <p:cond delay="7000"/>
                            </p:stCondLst>
                            <p:childTnLst>
                              <p:par>
                                <p:cTn id="33" presetID="6" presetClass="exit" presetSubtype="16" fill="hold" nodeType="afterEffect">
                                  <p:stCondLst>
                                    <p:cond delay="0"/>
                                  </p:stCondLst>
                                  <p:childTnLst>
                                    <p:animEffect transition="out" filter="circle(in)">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6" fill="hold" nodeType="afterGroup">
                            <p:stCondLst>
                              <p:cond delay="8000"/>
                            </p:stCondLst>
                            <p:childTnLst>
                              <p:par>
                                <p:cTn id="37" presetID="6" presetClass="exit" presetSubtype="16" fill="hold" nodeType="afterEffect">
                                  <p:stCondLst>
                                    <p:cond delay="0"/>
                                  </p:stCondLst>
                                  <p:childTnLst>
                                    <p:animEffect transition="out" filter="circle(in)">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0" fill="hold" nodeType="afterGroup">
                            <p:stCondLst>
                              <p:cond delay="9000"/>
                            </p:stCondLst>
                            <p:childTnLst>
                              <p:par>
                                <p:cTn id="41" presetID="6" presetClass="exit" presetSubtype="16" fill="hold" nodeType="afterEffect">
                                  <p:stCondLst>
                                    <p:cond delay="0"/>
                                  </p:stCondLst>
                                  <p:childTnLst>
                                    <p:animEffect transition="out" filter="circle(in)">
                                      <p:cBhvr>
                                        <p:cTn id="42" dur="1000"/>
                                        <p:tgtEl>
                                          <p:spTgt spid="3"/>
                                        </p:tgtEl>
                                      </p:cBhvr>
                                    </p:animEffect>
                                    <p:set>
                                      <p:cBhvr>
                                        <p:cTn id="43"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childTnLst>
                          </p:cTn>
                        </p:par>
                        <p:par>
                          <p:cTn id="44" fill="hold" nodeType="afterGroup">
                            <p:stCondLst>
                              <p:cond delay="10000"/>
                            </p:stCondLst>
                            <p:childTnLst>
                              <p:par>
                                <p:cTn id="45" presetID="6" presetClass="exit" presetSubtype="16" fill="hold" nodeType="afterEffect">
                                  <p:stCondLst>
                                    <p:cond delay="0"/>
                                  </p:stCondLst>
                                  <p:childTnLst>
                                    <p:animEffect transition="out" filter="circle(in)">
                                      <p:cBhvr>
                                        <p:cTn id="46" dur="1000"/>
                                        <p:tgtEl>
                                          <p:spTgt spid="2"/>
                                        </p:tgtEl>
                                      </p:cBhvr>
                                    </p:animEffect>
                                    <p:set>
                                      <p:cBhvr>
                                        <p:cTn id="47"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6" name="drumroll.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mph" presetSubtype="0" repeatCount="3000" fill="hold" grpId="0" nodeType="clickEffect">
                                  <p:stCondLst>
                                    <p:cond delay="0"/>
                                  </p:stCondLst>
                                  <p:childTnLst>
                                    <p:animClr clrSpc="hsl" dir="cw">
                                      <p:cBhvr override="childStyle">
                                        <p:cTn id="51" dur="500" fill="hold"/>
                                        <p:tgtEl>
                                          <p:spTgt spid="22"/>
                                        </p:tgtEl>
                                        <p:attrNameLst>
                                          <p:attrName>style.color</p:attrName>
                                        </p:attrNameLst>
                                      </p:cBhvr>
                                      <p:by>
                                        <p:hsl h="7200000" s="0" l="0"/>
                                      </p:by>
                                    </p:animClr>
                                    <p:animClr clrSpc="hsl" dir="cw">
                                      <p:cBhvr>
                                        <p:cTn id="52" dur="500" fill="hold"/>
                                        <p:tgtEl>
                                          <p:spTgt spid="22"/>
                                        </p:tgtEl>
                                        <p:attrNameLst>
                                          <p:attrName>fillcolor</p:attrName>
                                        </p:attrNameLst>
                                      </p:cBhvr>
                                      <p:by>
                                        <p:hsl h="7200000" s="0" l="0"/>
                                      </p:by>
                                    </p:animClr>
                                    <p:animClr clrSpc="hsl" dir="cw">
                                      <p:cBhvr>
                                        <p:cTn id="53" dur="500" fill="hold"/>
                                        <p:tgtEl>
                                          <p:spTgt spid="22"/>
                                        </p:tgtEl>
                                        <p:attrNameLst>
                                          <p:attrName>stroke.color</p:attrName>
                                        </p:attrNameLst>
                                      </p:cBhvr>
                                      <p:by>
                                        <p:hsl h="7200000" s="0" l="0"/>
                                      </p:by>
                                    </p:animClr>
                                    <p:set>
                                      <p:cBhvr>
                                        <p:cTn id="54" dur="500" fill="hold"/>
                                        <p:tgtEl>
                                          <p:spTgt spid="22"/>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31267" fill="hold"/>
                                        <p:tgtEl>
                                          <p:spTgt spid="14"/>
                                        </p:tgtEl>
                                      </p:cBhvr>
                                    </p:cmd>
                                  </p:childTnLst>
                                </p:cTn>
                              </p:par>
                            </p:childTnLst>
                          </p:cTn>
                        </p:par>
                      </p:childTnLst>
                    </p:cTn>
                  </p:par>
                </p:childTnLst>
              </p:cTn>
              <p:nextCondLst>
                <p:cond evt="onClick" delay="0">
                  <p:tgtEl>
                    <p:spTgt spid="14"/>
                  </p:tgtEl>
                </p:cond>
              </p:nextCondLst>
            </p:seq>
            <p:audio>
              <p:cMediaNode vol="100000">
                <p:cTn id="60" fill="hold" display="0">
                  <p:stCondLst>
                    <p:cond delay="indefinite"/>
                  </p:stCondLst>
                  <p:endCondLst>
                    <p:cond evt="onStopAudio" delay="0">
                      <p:tgtEl>
                        <p:sldTgt/>
                      </p:tgtEl>
                    </p:cond>
                  </p:endCondLst>
                </p:cTn>
                <p:tgtEl>
                  <p:spTgt spid="14"/>
                </p:tgtEl>
              </p:cMediaNode>
            </p:audio>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3" descr="Picture1x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p:cNvSpPr>
            <a:spLocks noChangeArrowheads="1"/>
          </p:cNvSpPr>
          <p:nvPr/>
        </p:nvSpPr>
        <p:spPr bwMode="auto">
          <a:xfrm>
            <a:off x="968969" y="4612362"/>
            <a:ext cx="5775104"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B</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Anh chiến sĩ, nét hoa văn </a:t>
            </a:r>
            <a:endParaRPr kumimoji="0" lang="en-US" sz="2600" b="0" i="0" u="none" strike="noStrike" kern="1200" cap="none" spc="0" normalizeH="0" baseline="0" noProof="0" dirty="0">
              <a:ln>
                <a:noFill/>
              </a:ln>
              <a:solidFill>
                <a:srgbClr val="0000FF"/>
              </a:solidFill>
              <a:effectLst/>
              <a:uLnTx/>
              <a:uFillTx/>
              <a:latin typeface="Arial"/>
              <a:ea typeface="+mn-ea"/>
              <a:cs typeface="+mn-cs"/>
            </a:endParaRPr>
          </a:p>
        </p:txBody>
      </p:sp>
      <p:sp>
        <p:nvSpPr>
          <p:cNvPr id="20484" name="Text Box 4"/>
          <p:cNvSpPr>
            <a:spLocks noChangeArrowheads="1"/>
          </p:cNvSpPr>
          <p:nvPr/>
        </p:nvSpPr>
        <p:spPr bwMode="auto">
          <a:xfrm>
            <a:off x="971600" y="3934470"/>
            <a:ext cx="5772472"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A</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Anh chiến sĩ,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những nét </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hoa văn </a:t>
            </a:r>
            <a:endParaRPr kumimoji="0" lang="en-US" sz="2600" b="0" i="0" u="none" strike="noStrike" kern="1200" cap="none" spc="0" normalizeH="0" baseline="0" noProof="0" dirty="0">
              <a:ln>
                <a:noFill/>
              </a:ln>
              <a:solidFill>
                <a:srgbClr val="0000FF"/>
              </a:solidFill>
              <a:effectLst/>
              <a:uLnTx/>
              <a:uFillTx/>
              <a:latin typeface="Arial"/>
              <a:ea typeface="+mn-ea"/>
              <a:cs typeface="+mn-cs"/>
            </a:endParaRPr>
          </a:p>
        </p:txBody>
      </p:sp>
      <p:sp>
        <p:nvSpPr>
          <p:cNvPr id="20485" name="Text Box 4"/>
          <p:cNvSpPr>
            <a:spLocks noChangeArrowheads="1"/>
          </p:cNvSpPr>
          <p:nvPr/>
        </p:nvSpPr>
        <p:spPr bwMode="auto">
          <a:xfrm>
            <a:off x="990632" y="5346060"/>
            <a:ext cx="5753440"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C</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Anh chiến sĩ</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hoa văn </a:t>
            </a:r>
            <a:endParaRPr kumimoji="0" lang="en-US" sz="2600" b="0" i="0" u="none" strike="noStrike" kern="1200" cap="none" spc="0" normalizeH="0" baseline="0" noProof="0">
              <a:ln>
                <a:noFill/>
              </a:ln>
              <a:solidFill>
                <a:srgbClr val="0000FF"/>
              </a:solidFill>
              <a:effectLst/>
              <a:uLnTx/>
              <a:uFillTx/>
              <a:latin typeface="Arial"/>
              <a:ea typeface="+mn-ea"/>
              <a:cs typeface="+mn-cs"/>
            </a:endParaRPr>
          </a:p>
        </p:txBody>
      </p:sp>
      <p:sp>
        <p:nvSpPr>
          <p:cNvPr id="38919" name="TextBox 5"/>
          <p:cNvSpPr txBox="1">
            <a:spLocks noChangeArrowheads="1"/>
          </p:cNvSpPr>
          <p:nvPr/>
        </p:nvSpPr>
        <p:spPr bwMode="auto">
          <a:xfrm>
            <a:off x="457200" y="3175000"/>
            <a:ext cx="8458200" cy="4924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600" b="0" i="1" u="none" strike="noStrike" kern="1200" cap="none" spc="0" normalizeH="0" baseline="0" noProof="0" dirty="0" err="1">
                <a:ln>
                  <a:noFill/>
                </a:ln>
                <a:solidFill>
                  <a:srgbClr val="0000FF"/>
                </a:solidFill>
                <a:effectLst/>
                <a:uLnTx/>
                <a:uFillTx/>
                <a:latin typeface="Arial"/>
                <a:ea typeface="+mn-ea"/>
                <a:cs typeface="+mn-cs"/>
              </a:rPr>
              <a:t>Câu</a:t>
            </a:r>
            <a:r>
              <a:rPr kumimoji="0" lang="fr-FR" sz="2600" b="0" i="1" u="none" strike="noStrike" kern="1200" cap="none" spc="0" normalizeH="0" baseline="0" noProof="0" dirty="0">
                <a:ln>
                  <a:noFill/>
                </a:ln>
                <a:solidFill>
                  <a:srgbClr val="0000FF"/>
                </a:solidFill>
                <a:effectLst/>
                <a:uLnTx/>
                <a:uFillTx/>
                <a:latin typeface="Arial"/>
                <a:ea typeface="+mn-ea"/>
                <a:cs typeface="+mn-cs"/>
              </a:rPr>
              <a:t> </a:t>
            </a:r>
            <a:r>
              <a:rPr kumimoji="0" lang="fr-FR" sz="2600" b="0" i="1" u="none" strike="noStrike" kern="1200" cap="none" spc="0" normalizeH="0" baseline="0" noProof="0">
                <a:ln>
                  <a:noFill/>
                </a:ln>
                <a:solidFill>
                  <a:srgbClr val="0000FF"/>
                </a:solidFill>
                <a:effectLst/>
                <a:uLnTx/>
                <a:uFillTx/>
                <a:latin typeface="Arial"/>
                <a:ea typeface="+mn-ea"/>
                <a:cs typeface="+mn-cs"/>
              </a:rPr>
              <a:t>2</a:t>
            </a:r>
            <a:r>
              <a:rPr kumimoji="0" lang="fr-FR" sz="2600" b="0" i="1" u="none" strike="noStrike" kern="1200" cap="none" spc="0" normalizeH="0" baseline="0" noProof="0" smtClean="0">
                <a:ln>
                  <a:noFill/>
                </a:ln>
                <a:solidFill>
                  <a:srgbClr val="0000FF"/>
                </a:solidFill>
                <a:effectLst/>
                <a:uLnTx/>
                <a:uFillTx/>
                <a:latin typeface="Arial"/>
                <a:ea typeface="+mn-ea"/>
                <a:cs typeface="+mn-cs"/>
              </a:rPr>
              <a:t>:</a:t>
            </a:r>
            <a:r>
              <a:rPr kumimoji="0" lang="en-US" sz="2400" b="0" i="1" u="none" strike="noStrike" kern="1200" cap="none" spc="0" normalizeH="0" baseline="0" noProof="0" smtClean="0">
                <a:ln>
                  <a:noFill/>
                </a:ln>
                <a:solidFill>
                  <a:srgbClr val="0000FF"/>
                </a:solidFill>
                <a:effectLst/>
                <a:uLnTx/>
                <a:uFillTx/>
                <a:latin typeface="Arial"/>
                <a:ea typeface="+mn-ea"/>
                <a:cs typeface="Times New Roman" pitchFamily="18" charset="0"/>
              </a:rPr>
              <a:t> </a:t>
            </a:r>
            <a:r>
              <a:rPr kumimoji="0" lang="en-US" sz="2600" b="0" i="1" u="none" strike="noStrike" kern="1200" cap="none" spc="0" normalizeH="0" baseline="0" noProof="0">
                <a:ln>
                  <a:noFill/>
                </a:ln>
                <a:solidFill>
                  <a:srgbClr val="0000FF"/>
                </a:solidFill>
                <a:effectLst/>
                <a:uLnTx/>
                <a:uFillTx/>
                <a:latin typeface="Arial"/>
                <a:ea typeface="+mn-ea"/>
                <a:cs typeface="Times New Roman" pitchFamily="18" charset="0"/>
              </a:rPr>
              <a:t>Trong </a:t>
            </a:r>
            <a:r>
              <a:rPr kumimoji="0" lang="vi-VN" sz="2600" b="0" i="1" u="none" strike="noStrike" kern="1200" cap="none" spc="0" normalizeH="0" baseline="0" noProof="0">
                <a:ln>
                  <a:noFill/>
                </a:ln>
                <a:solidFill>
                  <a:srgbClr val="0000FF"/>
                </a:solidFill>
                <a:effectLst/>
                <a:uLnTx/>
                <a:uFillTx/>
                <a:latin typeface="Arial"/>
                <a:ea typeface="+mn-ea"/>
                <a:cs typeface="Times New Roman" pitchFamily="18" charset="0"/>
              </a:rPr>
              <a:t>đ</a:t>
            </a:r>
            <a:r>
              <a:rPr kumimoji="0" lang="en-US" sz="2600" b="0" i="1" u="none" strike="noStrike" kern="1200" cap="none" spc="0" normalizeH="0" baseline="0" noProof="0">
                <a:ln>
                  <a:noFill/>
                </a:ln>
                <a:solidFill>
                  <a:srgbClr val="0000FF"/>
                </a:solidFill>
                <a:effectLst/>
                <a:uLnTx/>
                <a:uFillTx/>
                <a:latin typeface="Arial"/>
                <a:ea typeface="+mn-ea"/>
                <a:cs typeface="Times New Roman" pitchFamily="18" charset="0"/>
              </a:rPr>
              <a:t>oạn v</a:t>
            </a:r>
            <a:r>
              <a:rPr kumimoji="0" lang="vi-VN" sz="2600" b="0" i="1" u="none" strike="noStrike" kern="1200" cap="none" spc="0" normalizeH="0" baseline="0" noProof="0">
                <a:ln>
                  <a:noFill/>
                </a:ln>
                <a:solidFill>
                  <a:srgbClr val="0000FF"/>
                </a:solidFill>
                <a:effectLst/>
                <a:uLnTx/>
                <a:uFillTx/>
                <a:latin typeface="Arial"/>
                <a:ea typeface="+mn-ea"/>
                <a:cs typeface="Times New Roman" pitchFamily="18" charset="0"/>
              </a:rPr>
              <a:t>ă</a:t>
            </a:r>
            <a:r>
              <a:rPr kumimoji="0" lang="en-US" sz="2600" b="0" i="1" u="none" strike="noStrike" kern="1200" cap="none" spc="0" normalizeH="0" baseline="0" noProof="0">
                <a:ln>
                  <a:noFill/>
                </a:ln>
                <a:solidFill>
                  <a:srgbClr val="0000FF"/>
                </a:solidFill>
                <a:effectLst/>
                <a:uLnTx/>
                <a:uFillTx/>
                <a:latin typeface="Arial"/>
                <a:ea typeface="+mn-ea"/>
                <a:cs typeface="Times New Roman" pitchFamily="18" charset="0"/>
              </a:rPr>
              <a:t>n trên từ ngữ nào </a:t>
            </a:r>
            <a:r>
              <a:rPr kumimoji="0" lang="vi-VN" sz="2600" b="0" i="1" u="none" strike="noStrike" kern="1200" cap="none" spc="0" normalizeH="0" baseline="0" noProof="0">
                <a:ln>
                  <a:noFill/>
                </a:ln>
                <a:solidFill>
                  <a:srgbClr val="0000FF"/>
                </a:solidFill>
                <a:effectLst/>
                <a:uLnTx/>
                <a:uFillTx/>
                <a:latin typeface="Arial"/>
                <a:ea typeface="+mn-ea"/>
                <a:cs typeface="Times New Roman" pitchFamily="18" charset="0"/>
              </a:rPr>
              <a:t>được</a:t>
            </a:r>
            <a:r>
              <a:rPr kumimoji="0" lang="en-US" sz="2600" b="0" i="1" u="none" strike="noStrike" kern="1200" cap="none" spc="0" normalizeH="0" baseline="0" noProof="0">
                <a:ln>
                  <a:noFill/>
                </a:ln>
                <a:solidFill>
                  <a:srgbClr val="0000FF"/>
                </a:solidFill>
                <a:effectLst/>
                <a:uLnTx/>
                <a:uFillTx/>
                <a:latin typeface="Arial"/>
                <a:ea typeface="+mn-ea"/>
                <a:cs typeface="Times New Roman" pitchFamily="18" charset="0"/>
              </a:rPr>
              <a:t> lặp lại</a:t>
            </a:r>
            <a:r>
              <a:rPr kumimoji="0" lang="fr-FR" sz="2600" b="0" i="1" u="none" strike="noStrike" kern="1200" cap="none" spc="0" normalizeH="0" baseline="0" noProof="0">
                <a:ln>
                  <a:noFill/>
                </a:ln>
                <a:solidFill>
                  <a:srgbClr val="0000FF"/>
                </a:solidFill>
                <a:effectLst/>
                <a:uLnTx/>
                <a:uFillTx/>
                <a:latin typeface="Arial"/>
                <a:ea typeface="+mn-ea"/>
                <a:cs typeface="+mn-cs"/>
              </a:rPr>
              <a:t>?</a:t>
            </a:r>
            <a:endParaRPr kumimoji="0" lang="en-US" sz="2600" b="0" i="1" u="none" strike="noStrike" kern="1200" cap="none" spc="0" normalizeH="0" baseline="0" noProof="0" dirty="0">
              <a:ln>
                <a:noFill/>
              </a:ln>
              <a:solidFill>
                <a:srgbClr val="FF0000"/>
              </a:solidFill>
              <a:effectLst/>
              <a:uLnTx/>
              <a:uFillTx/>
              <a:latin typeface="Arial"/>
              <a:ea typeface="+mn-ea"/>
              <a:cs typeface="Times New Roman" pitchFamily="18" charset="0"/>
            </a:endParaRPr>
          </a:p>
        </p:txBody>
      </p:sp>
      <p:sp>
        <p:nvSpPr>
          <p:cNvPr id="24584" name="TextBox 5"/>
          <p:cNvSpPr txBox="1">
            <a:spLocks noChangeArrowheads="1"/>
          </p:cNvSpPr>
          <p:nvPr/>
        </p:nvSpPr>
        <p:spPr bwMode="auto">
          <a:xfrm>
            <a:off x="243733" y="616198"/>
            <a:ext cx="8610600" cy="2092881"/>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fr-FR" altLang="en-US" sz="2800" b="0" i="0" u="none" strike="noStrike" kern="1200" cap="none" spc="0" normalizeH="0" baseline="0" noProof="0" smtClean="0">
                <a:ln>
                  <a:noFill/>
                </a:ln>
                <a:solidFill>
                  <a:srgbClr val="FF0000"/>
                </a:solidFill>
                <a:effectLst/>
                <a:uLnTx/>
                <a:uFillTx/>
                <a:latin typeface="Arial" panose="020B0604020202020204" pitchFamily="34" charset="0"/>
                <a:ea typeface="+mn-ea"/>
                <a:cs typeface="+mn-cs"/>
              </a:rPr>
              <a:t> </a:t>
            </a:r>
            <a:r>
              <a:rPr kumimoji="0" lang="en-US" sz="26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itchFamily="18" charset="0"/>
              </a:rPr>
              <a:t>b) Trong một sáng đào công sự, lưỡi xẻng của anh chiến sĩ xúc lên một mảnh đồ gốm có nét hoa văn màu nâu và xanh, hình đuôi rồng. Anh chiến sĩ quả quyết rằng những nét hoa văn này y như hoa văn trên hũ rượu thờ ở đình làng anh.</a:t>
            </a: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itchFamily="18" charset="0"/>
              </a:rPr>
              <a:t>					</a:t>
            </a:r>
            <a:r>
              <a:rPr kumimoji="0" lang="en-US" sz="2400" b="0"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itchFamily="18" charset="0"/>
              </a:rPr>
              <a:t>                          </a:t>
            </a:r>
            <a:r>
              <a:rPr kumimoji="0" lang="en-US" sz="20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itchFamily="18" charset="0"/>
              </a:rPr>
              <a:t>HÀ </a:t>
            </a:r>
            <a:r>
              <a:rPr kumimoji="0" lang="en-US" sz="2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itchFamily="18" charset="0"/>
              </a:rPr>
              <a:t>ĐÌNH CẨN</a:t>
            </a:r>
            <a:endPar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endParaRPr>
          </a:p>
        </p:txBody>
      </p:sp>
      <p:pic>
        <p:nvPicPr>
          <p:cNvPr id="24585" name="Picture 59" descr="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15472" y="5157192"/>
            <a:ext cx="1905000" cy="1600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 name="Group 202"/>
          <p:cNvGrpSpPr>
            <a:grpSpLocks/>
          </p:cNvGrpSpPr>
          <p:nvPr/>
        </p:nvGrpSpPr>
        <p:grpSpPr bwMode="auto">
          <a:xfrm>
            <a:off x="7372672" y="5538192"/>
            <a:ext cx="1143000" cy="914400"/>
            <a:chOff x="336" y="240"/>
            <a:chExt cx="720" cy="576"/>
          </a:xfrm>
        </p:grpSpPr>
        <p:sp>
          <p:nvSpPr>
            <p:cNvPr id="24619" name="Oval 20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20" name="Text Box 20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00</a:t>
              </a:r>
            </a:p>
          </p:txBody>
        </p:sp>
      </p:grpSp>
      <p:grpSp>
        <p:nvGrpSpPr>
          <p:cNvPr id="4" name="Group 205"/>
          <p:cNvGrpSpPr>
            <a:grpSpLocks/>
          </p:cNvGrpSpPr>
          <p:nvPr/>
        </p:nvGrpSpPr>
        <p:grpSpPr bwMode="auto">
          <a:xfrm>
            <a:off x="7372672" y="5538192"/>
            <a:ext cx="1143000" cy="914400"/>
            <a:chOff x="336" y="240"/>
            <a:chExt cx="720" cy="576"/>
          </a:xfrm>
        </p:grpSpPr>
        <p:sp>
          <p:nvSpPr>
            <p:cNvPr id="24617" name="Oval 206"/>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18" name="Text Box 207"/>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01</a:t>
              </a:r>
            </a:p>
          </p:txBody>
        </p:sp>
      </p:grpSp>
      <p:grpSp>
        <p:nvGrpSpPr>
          <p:cNvPr id="5" name="Group 208"/>
          <p:cNvGrpSpPr>
            <a:grpSpLocks/>
          </p:cNvGrpSpPr>
          <p:nvPr/>
        </p:nvGrpSpPr>
        <p:grpSpPr bwMode="auto">
          <a:xfrm>
            <a:off x="7372672" y="5538192"/>
            <a:ext cx="1143000" cy="914400"/>
            <a:chOff x="336" y="240"/>
            <a:chExt cx="720" cy="576"/>
          </a:xfrm>
        </p:grpSpPr>
        <p:sp>
          <p:nvSpPr>
            <p:cNvPr id="24615" name="Oval 209"/>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16" name="Text Box 210"/>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02</a:t>
              </a:r>
            </a:p>
          </p:txBody>
        </p:sp>
      </p:grpSp>
      <p:grpSp>
        <p:nvGrpSpPr>
          <p:cNvPr id="6" name="Group 211"/>
          <p:cNvGrpSpPr>
            <a:grpSpLocks/>
          </p:cNvGrpSpPr>
          <p:nvPr/>
        </p:nvGrpSpPr>
        <p:grpSpPr bwMode="auto">
          <a:xfrm>
            <a:off x="7372672" y="5538192"/>
            <a:ext cx="1143000" cy="914400"/>
            <a:chOff x="336" y="240"/>
            <a:chExt cx="720" cy="576"/>
          </a:xfrm>
        </p:grpSpPr>
        <p:sp>
          <p:nvSpPr>
            <p:cNvPr id="24613" name="Oval 212"/>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14" name="Text Box 213"/>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03</a:t>
              </a:r>
            </a:p>
          </p:txBody>
        </p:sp>
      </p:grpSp>
      <p:grpSp>
        <p:nvGrpSpPr>
          <p:cNvPr id="7" name="Group 214"/>
          <p:cNvGrpSpPr>
            <a:grpSpLocks/>
          </p:cNvGrpSpPr>
          <p:nvPr/>
        </p:nvGrpSpPr>
        <p:grpSpPr bwMode="auto">
          <a:xfrm>
            <a:off x="7372672" y="5538192"/>
            <a:ext cx="1143000" cy="914400"/>
            <a:chOff x="336" y="240"/>
            <a:chExt cx="720" cy="576"/>
          </a:xfrm>
        </p:grpSpPr>
        <p:sp>
          <p:nvSpPr>
            <p:cNvPr id="24611" name="Oval 215"/>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12" name="Text Box 216"/>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04</a:t>
              </a:r>
            </a:p>
          </p:txBody>
        </p:sp>
      </p:grpSp>
      <p:grpSp>
        <p:nvGrpSpPr>
          <p:cNvPr id="8" name="Group 217"/>
          <p:cNvGrpSpPr>
            <a:grpSpLocks/>
          </p:cNvGrpSpPr>
          <p:nvPr/>
        </p:nvGrpSpPr>
        <p:grpSpPr bwMode="auto">
          <a:xfrm>
            <a:off x="7372672" y="5538192"/>
            <a:ext cx="1143000" cy="914400"/>
            <a:chOff x="336" y="240"/>
            <a:chExt cx="720" cy="576"/>
          </a:xfrm>
        </p:grpSpPr>
        <p:sp>
          <p:nvSpPr>
            <p:cNvPr id="24609" name="Oval 218"/>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10" name="Text Box 219"/>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05</a:t>
              </a:r>
            </a:p>
          </p:txBody>
        </p:sp>
      </p:grpSp>
      <p:grpSp>
        <p:nvGrpSpPr>
          <p:cNvPr id="9" name="Group 220"/>
          <p:cNvGrpSpPr>
            <a:grpSpLocks/>
          </p:cNvGrpSpPr>
          <p:nvPr/>
        </p:nvGrpSpPr>
        <p:grpSpPr bwMode="auto">
          <a:xfrm>
            <a:off x="7372672" y="5538192"/>
            <a:ext cx="1143000" cy="914400"/>
            <a:chOff x="336" y="240"/>
            <a:chExt cx="720" cy="576"/>
          </a:xfrm>
        </p:grpSpPr>
        <p:sp>
          <p:nvSpPr>
            <p:cNvPr id="24607" name="Oval 221"/>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08" name="Text Box 222"/>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06</a:t>
              </a:r>
            </a:p>
          </p:txBody>
        </p:sp>
      </p:grpSp>
      <p:grpSp>
        <p:nvGrpSpPr>
          <p:cNvPr id="10" name="Group 223"/>
          <p:cNvGrpSpPr>
            <a:grpSpLocks/>
          </p:cNvGrpSpPr>
          <p:nvPr/>
        </p:nvGrpSpPr>
        <p:grpSpPr bwMode="auto">
          <a:xfrm>
            <a:off x="7372672" y="5538192"/>
            <a:ext cx="1143000" cy="914400"/>
            <a:chOff x="336" y="240"/>
            <a:chExt cx="720" cy="576"/>
          </a:xfrm>
        </p:grpSpPr>
        <p:sp>
          <p:nvSpPr>
            <p:cNvPr id="24605" name="Oval 224"/>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06" name="Text Box 225"/>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07</a:t>
              </a:r>
            </a:p>
          </p:txBody>
        </p:sp>
      </p:grpSp>
      <p:grpSp>
        <p:nvGrpSpPr>
          <p:cNvPr id="11" name="Group 226"/>
          <p:cNvGrpSpPr>
            <a:grpSpLocks/>
          </p:cNvGrpSpPr>
          <p:nvPr/>
        </p:nvGrpSpPr>
        <p:grpSpPr bwMode="auto">
          <a:xfrm>
            <a:off x="7372672" y="5538192"/>
            <a:ext cx="1143000" cy="914400"/>
            <a:chOff x="336" y="240"/>
            <a:chExt cx="720" cy="576"/>
          </a:xfrm>
        </p:grpSpPr>
        <p:sp>
          <p:nvSpPr>
            <p:cNvPr id="24603" name="Oval 227"/>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04" name="Text Box 228"/>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08</a:t>
              </a:r>
            </a:p>
          </p:txBody>
        </p:sp>
      </p:grpSp>
      <p:grpSp>
        <p:nvGrpSpPr>
          <p:cNvPr id="12" name="Group 229"/>
          <p:cNvGrpSpPr>
            <a:grpSpLocks/>
          </p:cNvGrpSpPr>
          <p:nvPr/>
        </p:nvGrpSpPr>
        <p:grpSpPr bwMode="auto">
          <a:xfrm>
            <a:off x="7372672" y="5538192"/>
            <a:ext cx="1143000" cy="914400"/>
            <a:chOff x="336" y="240"/>
            <a:chExt cx="720" cy="576"/>
          </a:xfrm>
        </p:grpSpPr>
        <p:sp>
          <p:nvSpPr>
            <p:cNvPr id="24601" name="Oval 230"/>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02" name="Text Box 231"/>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09</a:t>
              </a:r>
            </a:p>
          </p:txBody>
        </p:sp>
      </p:grpSp>
      <p:grpSp>
        <p:nvGrpSpPr>
          <p:cNvPr id="13" name="Group 232"/>
          <p:cNvGrpSpPr>
            <a:grpSpLocks/>
          </p:cNvGrpSpPr>
          <p:nvPr/>
        </p:nvGrpSpPr>
        <p:grpSpPr bwMode="auto">
          <a:xfrm>
            <a:off x="7372672" y="5538192"/>
            <a:ext cx="1143000" cy="914400"/>
            <a:chOff x="336" y="240"/>
            <a:chExt cx="720" cy="576"/>
          </a:xfrm>
        </p:grpSpPr>
        <p:sp>
          <p:nvSpPr>
            <p:cNvPr id="24599" name="Oval 23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600" name="Text Box 23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10</a:t>
              </a:r>
            </a:p>
          </p:txBody>
        </p:sp>
      </p:grpSp>
      <p:pic>
        <p:nvPicPr>
          <p:cNvPr id="14" name="Bản ghi Mới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632" y="6224543"/>
            <a:ext cx="609600" cy="609600"/>
          </a:xfrm>
          <a:prstGeom prst="rect">
            <a:avLst/>
          </a:prstGeom>
        </p:spPr>
      </p:pic>
    </p:spTree>
    <p:extLst>
      <p:ext uri="{BB962C8B-B14F-4D97-AF65-F5344CB8AC3E}">
        <p14:creationId xmlns:p14="http://schemas.microsoft.com/office/powerpoint/2010/main" val="2908334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16" fill="hold" nodeType="clickEffect">
                                  <p:stCondLst>
                                    <p:cond delay="0"/>
                                  </p:stCondLst>
                                  <p:childTnLst>
                                    <p:animEffect transition="out" filter="circle(in)">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8" fill="hold" nodeType="afterGroup">
                            <p:stCondLst>
                              <p:cond delay="1000"/>
                            </p:stCondLst>
                            <p:childTnLst>
                              <p:par>
                                <p:cTn id="9" presetID="6" presetClass="exit" presetSubtype="16" fill="hold" nodeType="afterEffect">
                                  <p:stCondLst>
                                    <p:cond delay="0"/>
                                  </p:stCondLst>
                                  <p:childTnLst>
                                    <p:animEffect transition="out" filter="circle(in)">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2" fill="hold" nodeType="afterGroup">
                            <p:stCondLst>
                              <p:cond delay="2000"/>
                            </p:stCondLst>
                            <p:childTnLst>
                              <p:par>
                                <p:cTn id="13" presetID="6" presetClass="exit" presetSubtype="16" fill="hold" nodeType="afterEffect">
                                  <p:stCondLst>
                                    <p:cond delay="0"/>
                                  </p:stCondLst>
                                  <p:childTnLst>
                                    <p:animEffect transition="out" filter="circle(in)">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par>
                          <p:cTn id="16" fill="hold" nodeType="afterGroup">
                            <p:stCondLst>
                              <p:cond delay="3000"/>
                            </p:stCondLst>
                            <p:childTnLst>
                              <p:par>
                                <p:cTn id="17" presetID="6" presetClass="exit" presetSubtype="16" fill="hold" nodeType="afterEffect">
                                  <p:stCondLst>
                                    <p:cond delay="0"/>
                                  </p:stCondLst>
                                  <p:childTnLst>
                                    <p:animEffect transition="out" filter="circle(in)">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20" fill="hold" nodeType="afterGroup">
                            <p:stCondLst>
                              <p:cond delay="4000"/>
                            </p:stCondLst>
                            <p:childTnLst>
                              <p:par>
                                <p:cTn id="21" presetID="6" presetClass="exit" presetSubtype="16" fill="hold" nodeType="afterEffect">
                                  <p:stCondLst>
                                    <p:cond delay="0"/>
                                  </p:stCondLst>
                                  <p:childTnLst>
                                    <p:animEffect transition="out" filter="circle(in)">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5" name="click.wav"/>
                                        </p:tgtEl>
                                      </p:cMediaNode>
                                    </p:audio>
                                  </p:subTnLst>
                                </p:cTn>
                              </p:par>
                            </p:childTnLst>
                          </p:cTn>
                        </p:par>
                        <p:par>
                          <p:cTn id="24" fill="hold" nodeType="afterGroup">
                            <p:stCondLst>
                              <p:cond delay="5000"/>
                            </p:stCondLst>
                            <p:childTnLst>
                              <p:par>
                                <p:cTn id="25" presetID="6" presetClass="exit" presetSubtype="16" fill="hold" nodeType="afterEffect">
                                  <p:stCondLst>
                                    <p:cond delay="0"/>
                                  </p:stCondLst>
                                  <p:childTnLst>
                                    <p:animEffect transition="out" filter="circle(in)">
                                      <p:cBhvr>
                                        <p:cTn id="26" dur="1000"/>
                                        <p:tgtEl>
                                          <p:spTgt spid="8"/>
                                        </p:tgtEl>
                                      </p:cBhvr>
                                    </p:animEffect>
                                    <p:set>
                                      <p:cBhvr>
                                        <p:cTn id="2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28" fill="hold" nodeType="afterGroup">
                            <p:stCondLst>
                              <p:cond delay="6000"/>
                            </p:stCondLst>
                            <p:childTnLst>
                              <p:par>
                                <p:cTn id="29" presetID="6" presetClass="exit" presetSubtype="16" fill="hold" nodeType="afterEffect">
                                  <p:stCondLst>
                                    <p:cond delay="0"/>
                                  </p:stCondLst>
                                  <p:childTnLst>
                                    <p:animEffect transition="out" filter="circle(in)">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childTnLst>
                          </p:cTn>
                        </p:par>
                        <p:par>
                          <p:cTn id="32" fill="hold" nodeType="afterGroup">
                            <p:stCondLst>
                              <p:cond delay="7000"/>
                            </p:stCondLst>
                            <p:childTnLst>
                              <p:par>
                                <p:cTn id="33" presetID="6" presetClass="exit" presetSubtype="16" fill="hold" nodeType="afterEffect">
                                  <p:stCondLst>
                                    <p:cond delay="0"/>
                                  </p:stCondLst>
                                  <p:childTnLst>
                                    <p:animEffect transition="out" filter="circle(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6" fill="hold" nodeType="afterGroup">
                            <p:stCondLst>
                              <p:cond delay="8000"/>
                            </p:stCondLst>
                            <p:childTnLst>
                              <p:par>
                                <p:cTn id="37" presetID="6" presetClass="exit" presetSubtype="16" fill="hold" nodeType="afterEffect">
                                  <p:stCondLst>
                                    <p:cond delay="0"/>
                                  </p:stCondLst>
                                  <p:childTnLst>
                                    <p:animEffect transition="out" filter="circle(in)">
                                      <p:cBhvr>
                                        <p:cTn id="38" dur="1000"/>
                                        <p:tgtEl>
                                          <p:spTgt spid="5"/>
                                        </p:tgtEl>
                                      </p:cBhvr>
                                    </p:animEffect>
                                    <p:set>
                                      <p:cBhvr>
                                        <p:cTn id="39"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0" fill="hold" nodeType="afterGroup">
                            <p:stCondLst>
                              <p:cond delay="9000"/>
                            </p:stCondLst>
                            <p:childTnLst>
                              <p:par>
                                <p:cTn id="41" presetID="6" presetClass="exit" presetSubtype="16" fill="hold" nodeType="afterEffect">
                                  <p:stCondLst>
                                    <p:cond delay="0"/>
                                  </p:stCondLst>
                                  <p:childTnLst>
                                    <p:animEffect transition="out" filter="circle(in)">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childTnLst>
                          </p:cTn>
                        </p:par>
                        <p:par>
                          <p:cTn id="44" fill="hold" nodeType="afterGroup">
                            <p:stCondLst>
                              <p:cond delay="10000"/>
                            </p:stCondLst>
                            <p:childTnLst>
                              <p:par>
                                <p:cTn id="45" presetID="6" presetClass="exit" presetSubtype="16" fill="hold" nodeType="afterEffect">
                                  <p:stCondLst>
                                    <p:cond delay="0"/>
                                  </p:stCondLst>
                                  <p:childTnLst>
                                    <p:animEffect transition="out" filter="circle(in)">
                                      <p:cBhvr>
                                        <p:cTn id="46" dur="1000"/>
                                        <p:tgtEl>
                                          <p:spTgt spid="3"/>
                                        </p:tgtEl>
                                      </p:cBhvr>
                                    </p:animEffect>
                                    <p:set>
                                      <p:cBhvr>
                                        <p:cTn id="47"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6" name="drumroll.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mph" presetSubtype="0" repeatCount="3000" fill="hold" grpId="0" nodeType="clickEffect">
                                  <p:stCondLst>
                                    <p:cond delay="0"/>
                                  </p:stCondLst>
                                  <p:childTnLst>
                                    <p:animClr clrSpc="hsl" dir="cw">
                                      <p:cBhvr override="childStyle">
                                        <p:cTn id="51" dur="500" fill="hold"/>
                                        <p:tgtEl>
                                          <p:spTgt spid="2"/>
                                        </p:tgtEl>
                                        <p:attrNameLst>
                                          <p:attrName>style.color</p:attrName>
                                        </p:attrNameLst>
                                      </p:cBhvr>
                                      <p:by>
                                        <p:hsl h="7200000" s="0" l="0"/>
                                      </p:by>
                                    </p:animClr>
                                    <p:animClr clrSpc="hsl" dir="cw">
                                      <p:cBhvr>
                                        <p:cTn id="52" dur="500" fill="hold"/>
                                        <p:tgtEl>
                                          <p:spTgt spid="2"/>
                                        </p:tgtEl>
                                        <p:attrNameLst>
                                          <p:attrName>fillcolor</p:attrName>
                                        </p:attrNameLst>
                                      </p:cBhvr>
                                      <p:by>
                                        <p:hsl h="7200000" s="0" l="0"/>
                                      </p:by>
                                    </p:animClr>
                                    <p:animClr clrSpc="hsl" dir="cw">
                                      <p:cBhvr>
                                        <p:cTn id="53" dur="500" fill="hold"/>
                                        <p:tgtEl>
                                          <p:spTgt spid="2"/>
                                        </p:tgtEl>
                                        <p:attrNameLst>
                                          <p:attrName>stroke.color</p:attrName>
                                        </p:attrNameLst>
                                      </p:cBhvr>
                                      <p:by>
                                        <p:hsl h="7200000" s="0" l="0"/>
                                      </p:by>
                                    </p:animClr>
                                    <p:set>
                                      <p:cBhvr>
                                        <p:cTn id="54" dur="500" fill="hold"/>
                                        <p:tgtEl>
                                          <p:spTgt spid="2"/>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37093" fill="hold"/>
                                        <p:tgtEl>
                                          <p:spTgt spid="14"/>
                                        </p:tgtEl>
                                      </p:cBhvr>
                                    </p:cmd>
                                  </p:childTnLst>
                                </p:cTn>
                              </p:par>
                            </p:childTnLst>
                          </p:cTn>
                        </p:par>
                      </p:childTnLst>
                    </p:cTn>
                  </p:par>
                </p:childTnLst>
              </p:cTn>
              <p:nextCondLst>
                <p:cond evt="onClick" delay="0">
                  <p:tgtEl>
                    <p:spTgt spid="14"/>
                  </p:tgtEl>
                </p:cond>
              </p:nextCondLst>
            </p:seq>
            <p:audio>
              <p:cMediaNode vol="100000">
                <p:cTn id="60" fill="hold" display="0">
                  <p:stCondLst>
                    <p:cond delay="indefinite"/>
                  </p:stCondLst>
                  <p:endCondLst>
                    <p:cond evt="onStopAudio" delay="0">
                      <p:tgtEl>
                        <p:sldTgt/>
                      </p:tgtEl>
                    </p:cond>
                  </p:endCondLst>
                </p:cTn>
                <p:tgtEl>
                  <p:spTgt spid="14"/>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3" descr="Picture1x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4"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4"/>
          <p:cNvSpPr>
            <a:spLocks noChangeArrowheads="1"/>
          </p:cNvSpPr>
          <p:nvPr/>
        </p:nvSpPr>
        <p:spPr bwMode="auto">
          <a:xfrm>
            <a:off x="1018914" y="4338833"/>
            <a:ext cx="5844766" cy="987504"/>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C. </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Để các câu trong đoạn văn liên kết chặt chẽ với nhau</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a:t>
            </a:r>
            <a:endParaRPr kumimoji="0" lang="en-US" sz="2600" b="0" i="0" u="none" strike="noStrike" kern="1200" cap="none" spc="0" normalizeH="0" baseline="0" noProof="0">
              <a:ln>
                <a:noFill/>
              </a:ln>
              <a:solidFill>
                <a:srgbClr val="0000FF"/>
              </a:solidFill>
              <a:effectLst/>
              <a:uLnTx/>
              <a:uFillTx/>
              <a:latin typeface="Arial"/>
              <a:ea typeface="+mn-ea"/>
              <a:cs typeface="+mn-cs"/>
            </a:endParaRPr>
          </a:p>
        </p:txBody>
      </p:sp>
      <p:sp>
        <p:nvSpPr>
          <p:cNvPr id="44" name="Text Box 4"/>
          <p:cNvSpPr>
            <a:spLocks noChangeArrowheads="1"/>
          </p:cNvSpPr>
          <p:nvPr/>
        </p:nvSpPr>
        <p:spPr bwMode="auto">
          <a:xfrm>
            <a:off x="971573" y="3280408"/>
            <a:ext cx="5873080"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B</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Để nối các vế</a:t>
            </a:r>
            <a:r>
              <a:rPr kumimoji="0" lang="en-US" sz="2600" b="0" i="0" u="none" strike="noStrike" kern="1200" cap="none" spc="0" normalizeH="0" noProof="0" smtClean="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câu trong câu</a:t>
            </a:r>
            <a:r>
              <a:rPr kumimoji="0" lang="en-US" sz="2600" b="0" i="0" u="none" strike="noStrike" kern="1200" cap="none" spc="0" normalizeH="0" noProof="0" smtClean="0">
                <a:ln>
                  <a:noFill/>
                </a:ln>
                <a:solidFill>
                  <a:srgbClr val="0000FF"/>
                </a:solidFill>
                <a:effectLst/>
                <a:uLnTx/>
                <a:uFillTx/>
                <a:latin typeface="Arial"/>
                <a:ea typeface="+mn-ea"/>
                <a:cs typeface="Times New Roman" pitchFamily="18" charset="0"/>
              </a:rPr>
              <a:t> ghép.</a:t>
            </a:r>
            <a:endParaRPr kumimoji="0" lang="en-US" sz="2600" b="0" i="0" u="none" strike="noStrike" kern="1200" cap="none" spc="0" normalizeH="0" baseline="0" noProof="0" dirty="0">
              <a:ln>
                <a:noFill/>
              </a:ln>
              <a:solidFill>
                <a:srgbClr val="0000FF"/>
              </a:solidFill>
              <a:effectLst/>
              <a:uLnTx/>
              <a:uFillTx/>
              <a:latin typeface="Arial"/>
              <a:ea typeface="+mn-ea"/>
              <a:cs typeface="+mn-cs"/>
            </a:endParaRPr>
          </a:p>
        </p:txBody>
      </p:sp>
      <p:sp>
        <p:nvSpPr>
          <p:cNvPr id="45" name="Text Box 4"/>
          <p:cNvSpPr>
            <a:spLocks noChangeArrowheads="1"/>
          </p:cNvSpPr>
          <p:nvPr/>
        </p:nvSpPr>
        <p:spPr bwMode="auto">
          <a:xfrm>
            <a:off x="955968" y="2393651"/>
            <a:ext cx="5873080" cy="54483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0000FF"/>
                </a:solidFill>
                <a:effectLst/>
                <a:uLnTx/>
                <a:uFillTx/>
                <a:latin typeface="Arial"/>
                <a:ea typeface="+mn-ea"/>
                <a:cs typeface="Times New Roman" pitchFamily="18" charset="0"/>
              </a:rPr>
              <a:t>A</a:t>
            </a:r>
            <a:r>
              <a:rPr kumimoji="0" lang="en-US" sz="2600" b="0" i="0" u="none" strike="noStrike" kern="1200" cap="none" spc="0" normalizeH="0" baseline="0" noProof="0">
                <a:ln>
                  <a:noFill/>
                </a:ln>
                <a:solidFill>
                  <a:srgbClr val="0000FF"/>
                </a:solidFill>
                <a:effectLst/>
                <a:uLnTx/>
                <a:uFillTx/>
                <a:latin typeface="Arial"/>
                <a:ea typeface="+mn-ea"/>
                <a:cs typeface="Times New Roman" pitchFamily="18" charset="0"/>
              </a:rPr>
              <a:t>. </a:t>
            </a:r>
            <a:r>
              <a:rPr kumimoji="0" lang="en-US" sz="2600" b="0" i="0" u="none" strike="noStrike" kern="1200" cap="none" spc="0" normalizeH="0" baseline="0" noProof="0" smtClean="0">
                <a:ln>
                  <a:noFill/>
                </a:ln>
                <a:solidFill>
                  <a:srgbClr val="0000FF"/>
                </a:solidFill>
                <a:effectLst/>
                <a:uLnTx/>
                <a:uFillTx/>
                <a:latin typeface="Arial"/>
                <a:ea typeface="+mn-ea"/>
                <a:cs typeface="Times New Roman" pitchFamily="18" charset="0"/>
              </a:rPr>
              <a:t>Để đoạn văn hay hơn.</a:t>
            </a:r>
            <a:r>
              <a:rPr kumimoji="0" lang="fr-FR" sz="2600" b="0" i="0" u="none" strike="noStrike" kern="1200" cap="none" spc="0" normalizeH="0" baseline="0" noProof="0" smtClean="0">
                <a:ln>
                  <a:noFill/>
                </a:ln>
                <a:solidFill>
                  <a:srgbClr val="0000FF"/>
                </a:solidFill>
                <a:effectLst/>
                <a:uLnTx/>
                <a:uFillTx/>
                <a:latin typeface="Arial"/>
                <a:ea typeface="+mn-ea"/>
                <a:cs typeface="+mn-cs"/>
              </a:rPr>
              <a:t>  </a:t>
            </a:r>
            <a:endParaRPr kumimoji="0" lang="en-US" sz="2600" b="0" i="0" u="none" strike="noStrike" kern="1200" cap="none" spc="0" normalizeH="0" baseline="0" noProof="0" dirty="0">
              <a:ln>
                <a:noFill/>
              </a:ln>
              <a:solidFill>
                <a:srgbClr val="0000FF"/>
              </a:solidFill>
              <a:effectLst/>
              <a:uLnTx/>
              <a:uFillTx/>
              <a:latin typeface="Arial"/>
              <a:ea typeface="+mn-ea"/>
              <a:cs typeface="+mn-cs"/>
            </a:endParaRPr>
          </a:p>
        </p:txBody>
      </p:sp>
      <p:sp>
        <p:nvSpPr>
          <p:cNvPr id="46" name="TextBox 5"/>
          <p:cNvSpPr txBox="1">
            <a:spLocks noChangeArrowheads="1"/>
          </p:cNvSpPr>
          <p:nvPr/>
        </p:nvSpPr>
        <p:spPr bwMode="auto">
          <a:xfrm>
            <a:off x="342900" y="886757"/>
            <a:ext cx="8458200" cy="892552"/>
          </a:xfrm>
          <a:prstGeom prst="rect">
            <a:avLst/>
          </a:prstGeom>
          <a:noFill/>
          <a:ln w="9525">
            <a:no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2600" b="0" i="1" u="none" strike="noStrike" kern="1200" cap="none" spc="0" normalizeH="0" baseline="0" noProof="0" dirty="0" err="1">
                <a:ln>
                  <a:noFill/>
                </a:ln>
                <a:solidFill>
                  <a:srgbClr val="C00000"/>
                </a:solidFill>
                <a:effectLst/>
                <a:uLnTx/>
                <a:uFillTx/>
                <a:latin typeface="Arial"/>
                <a:ea typeface="+mn-ea"/>
                <a:cs typeface="+mn-cs"/>
              </a:rPr>
              <a:t>Câu</a:t>
            </a:r>
            <a:r>
              <a:rPr kumimoji="0" lang="fr-FR" sz="2600" b="0" i="1" u="none" strike="noStrike" kern="1200" cap="none" spc="0" normalizeH="0" baseline="0" noProof="0" dirty="0">
                <a:ln>
                  <a:noFill/>
                </a:ln>
                <a:solidFill>
                  <a:srgbClr val="C00000"/>
                </a:solidFill>
                <a:effectLst/>
                <a:uLnTx/>
                <a:uFillTx/>
                <a:latin typeface="Arial"/>
                <a:ea typeface="+mn-ea"/>
                <a:cs typeface="+mn-cs"/>
              </a:rPr>
              <a:t> 3</a:t>
            </a:r>
            <a:r>
              <a:rPr kumimoji="0" lang="fr-FR" sz="2600" b="0" i="1" u="none" strike="noStrike" kern="1200" cap="none" spc="0" normalizeH="0" baseline="0" noProof="0">
                <a:ln>
                  <a:noFill/>
                </a:ln>
                <a:solidFill>
                  <a:srgbClr val="C00000"/>
                </a:solidFill>
                <a:effectLst/>
                <a:uLnTx/>
                <a:uFillTx/>
                <a:latin typeface="Arial"/>
                <a:ea typeface="+mn-ea"/>
                <a:cs typeface="+mn-cs"/>
              </a:rPr>
              <a:t>: </a:t>
            </a:r>
            <a:r>
              <a:rPr kumimoji="0" lang="en-GB" sz="2600" b="0" i="1" u="none" strike="noStrike" kern="1200" cap="none" spc="0" normalizeH="0" baseline="0" noProof="0" smtClean="0">
                <a:ln>
                  <a:noFill/>
                </a:ln>
                <a:solidFill>
                  <a:srgbClr val="C00000"/>
                </a:solidFill>
                <a:effectLst/>
                <a:uLnTx/>
                <a:uFillTx/>
                <a:latin typeface="Arial"/>
                <a:ea typeface="+mn-ea"/>
                <a:cs typeface="+mn-cs"/>
              </a:rPr>
              <a:t>Việc lặp lại từ ngữ trong 2 đoạn văn trên có tác dụng gì</a:t>
            </a:r>
            <a:r>
              <a:rPr kumimoji="0" lang="en-US" sz="2600" b="0" i="1" u="none" strike="noStrike" kern="1200" cap="none" spc="0" normalizeH="0" baseline="0" noProof="0">
                <a:ln>
                  <a:noFill/>
                </a:ln>
                <a:solidFill>
                  <a:srgbClr val="C00000"/>
                </a:solidFill>
                <a:effectLst/>
                <a:uLnTx/>
                <a:uFillTx/>
                <a:latin typeface="Arial"/>
                <a:ea typeface="+mn-ea"/>
                <a:cs typeface="+mn-cs"/>
              </a:rPr>
              <a:t>?</a:t>
            </a:r>
            <a:endParaRPr kumimoji="0" lang="en-US" sz="2600" b="0" i="1" u="none" strike="noStrike" kern="1200" cap="none" spc="0" normalizeH="0" baseline="0" noProof="0" dirty="0">
              <a:ln>
                <a:noFill/>
              </a:ln>
              <a:solidFill>
                <a:srgbClr val="C00000"/>
              </a:solidFill>
              <a:effectLst/>
              <a:uLnTx/>
              <a:uFillTx/>
              <a:latin typeface="Arial"/>
              <a:ea typeface="+mn-ea"/>
              <a:cs typeface="+mn-cs"/>
            </a:endParaRPr>
          </a:p>
        </p:txBody>
      </p:sp>
      <p:pic>
        <p:nvPicPr>
          <p:cNvPr id="25609" name="Picture 59" descr="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4887913"/>
            <a:ext cx="1905000" cy="1600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202"/>
          <p:cNvGrpSpPr>
            <a:grpSpLocks/>
          </p:cNvGrpSpPr>
          <p:nvPr/>
        </p:nvGrpSpPr>
        <p:grpSpPr bwMode="auto">
          <a:xfrm>
            <a:off x="7549480" y="5268913"/>
            <a:ext cx="1143000" cy="914400"/>
            <a:chOff x="336" y="240"/>
            <a:chExt cx="720" cy="576"/>
          </a:xfrm>
        </p:grpSpPr>
        <p:sp>
          <p:nvSpPr>
            <p:cNvPr id="25643" name="Oval 20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44" name="Text Box 20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00</a:t>
              </a:r>
            </a:p>
          </p:txBody>
        </p:sp>
      </p:grpSp>
      <p:grpSp>
        <p:nvGrpSpPr>
          <p:cNvPr id="3" name="Group 205"/>
          <p:cNvGrpSpPr>
            <a:grpSpLocks/>
          </p:cNvGrpSpPr>
          <p:nvPr/>
        </p:nvGrpSpPr>
        <p:grpSpPr bwMode="auto">
          <a:xfrm>
            <a:off x="7549480" y="5268913"/>
            <a:ext cx="1143000" cy="914400"/>
            <a:chOff x="336" y="240"/>
            <a:chExt cx="720" cy="576"/>
          </a:xfrm>
        </p:grpSpPr>
        <p:sp>
          <p:nvSpPr>
            <p:cNvPr id="25641" name="Oval 206"/>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42" name="Text Box 207"/>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01</a:t>
              </a:r>
            </a:p>
          </p:txBody>
        </p:sp>
      </p:grpSp>
      <p:grpSp>
        <p:nvGrpSpPr>
          <p:cNvPr id="4" name="Group 208"/>
          <p:cNvGrpSpPr>
            <a:grpSpLocks/>
          </p:cNvGrpSpPr>
          <p:nvPr/>
        </p:nvGrpSpPr>
        <p:grpSpPr bwMode="auto">
          <a:xfrm>
            <a:off x="7549480" y="5268913"/>
            <a:ext cx="1143000" cy="914400"/>
            <a:chOff x="336" y="240"/>
            <a:chExt cx="720" cy="576"/>
          </a:xfrm>
        </p:grpSpPr>
        <p:sp>
          <p:nvSpPr>
            <p:cNvPr id="25639" name="Oval 209"/>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40" name="Text Box 210"/>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02</a:t>
              </a:r>
            </a:p>
          </p:txBody>
        </p:sp>
      </p:grpSp>
      <p:grpSp>
        <p:nvGrpSpPr>
          <p:cNvPr id="5" name="Group 211"/>
          <p:cNvGrpSpPr>
            <a:grpSpLocks/>
          </p:cNvGrpSpPr>
          <p:nvPr/>
        </p:nvGrpSpPr>
        <p:grpSpPr bwMode="auto">
          <a:xfrm>
            <a:off x="7549480" y="5268913"/>
            <a:ext cx="1143000" cy="914400"/>
            <a:chOff x="336" y="240"/>
            <a:chExt cx="720" cy="576"/>
          </a:xfrm>
        </p:grpSpPr>
        <p:sp>
          <p:nvSpPr>
            <p:cNvPr id="25637" name="Oval 212"/>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38" name="Text Box 213"/>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03</a:t>
              </a:r>
            </a:p>
          </p:txBody>
        </p:sp>
      </p:grpSp>
      <p:grpSp>
        <p:nvGrpSpPr>
          <p:cNvPr id="6" name="Group 214"/>
          <p:cNvGrpSpPr>
            <a:grpSpLocks/>
          </p:cNvGrpSpPr>
          <p:nvPr/>
        </p:nvGrpSpPr>
        <p:grpSpPr bwMode="auto">
          <a:xfrm>
            <a:off x="7549480" y="5268913"/>
            <a:ext cx="1143000" cy="914400"/>
            <a:chOff x="336" y="240"/>
            <a:chExt cx="720" cy="576"/>
          </a:xfrm>
        </p:grpSpPr>
        <p:sp>
          <p:nvSpPr>
            <p:cNvPr id="25635" name="Oval 215"/>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36" name="Text Box 216"/>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04</a:t>
              </a:r>
            </a:p>
          </p:txBody>
        </p:sp>
      </p:grpSp>
      <p:grpSp>
        <p:nvGrpSpPr>
          <p:cNvPr id="7" name="Group 217"/>
          <p:cNvGrpSpPr>
            <a:grpSpLocks/>
          </p:cNvGrpSpPr>
          <p:nvPr/>
        </p:nvGrpSpPr>
        <p:grpSpPr bwMode="auto">
          <a:xfrm>
            <a:off x="7549480" y="5268913"/>
            <a:ext cx="1143000" cy="914400"/>
            <a:chOff x="336" y="240"/>
            <a:chExt cx="720" cy="576"/>
          </a:xfrm>
        </p:grpSpPr>
        <p:sp>
          <p:nvSpPr>
            <p:cNvPr id="25633" name="Oval 218"/>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34" name="Text Box 219"/>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05</a:t>
              </a:r>
            </a:p>
          </p:txBody>
        </p:sp>
      </p:grpSp>
      <p:grpSp>
        <p:nvGrpSpPr>
          <p:cNvPr id="8" name="Group 220"/>
          <p:cNvGrpSpPr>
            <a:grpSpLocks/>
          </p:cNvGrpSpPr>
          <p:nvPr/>
        </p:nvGrpSpPr>
        <p:grpSpPr bwMode="auto">
          <a:xfrm>
            <a:off x="7549480" y="5268913"/>
            <a:ext cx="1143000" cy="914400"/>
            <a:chOff x="336" y="240"/>
            <a:chExt cx="720" cy="576"/>
          </a:xfrm>
        </p:grpSpPr>
        <p:sp>
          <p:nvSpPr>
            <p:cNvPr id="25631" name="Oval 221"/>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32" name="Text Box 222"/>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06</a:t>
              </a:r>
            </a:p>
          </p:txBody>
        </p:sp>
      </p:grpSp>
      <p:grpSp>
        <p:nvGrpSpPr>
          <p:cNvPr id="9" name="Group 223"/>
          <p:cNvGrpSpPr>
            <a:grpSpLocks/>
          </p:cNvGrpSpPr>
          <p:nvPr/>
        </p:nvGrpSpPr>
        <p:grpSpPr bwMode="auto">
          <a:xfrm>
            <a:off x="7549480" y="5268913"/>
            <a:ext cx="1143000" cy="914400"/>
            <a:chOff x="336" y="240"/>
            <a:chExt cx="720" cy="576"/>
          </a:xfrm>
        </p:grpSpPr>
        <p:sp>
          <p:nvSpPr>
            <p:cNvPr id="25629" name="Oval 224"/>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30" name="Text Box 225"/>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07</a:t>
              </a:r>
            </a:p>
          </p:txBody>
        </p:sp>
      </p:grpSp>
      <p:grpSp>
        <p:nvGrpSpPr>
          <p:cNvPr id="10" name="Group 226"/>
          <p:cNvGrpSpPr>
            <a:grpSpLocks/>
          </p:cNvGrpSpPr>
          <p:nvPr/>
        </p:nvGrpSpPr>
        <p:grpSpPr bwMode="auto">
          <a:xfrm>
            <a:off x="7549480" y="5268913"/>
            <a:ext cx="1143000" cy="914400"/>
            <a:chOff x="336" y="240"/>
            <a:chExt cx="720" cy="576"/>
          </a:xfrm>
        </p:grpSpPr>
        <p:sp>
          <p:nvSpPr>
            <p:cNvPr id="25627" name="Oval 227"/>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28" name="Text Box 228"/>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08</a:t>
              </a:r>
            </a:p>
          </p:txBody>
        </p:sp>
      </p:grpSp>
      <p:grpSp>
        <p:nvGrpSpPr>
          <p:cNvPr id="11" name="Group 229"/>
          <p:cNvGrpSpPr>
            <a:grpSpLocks/>
          </p:cNvGrpSpPr>
          <p:nvPr/>
        </p:nvGrpSpPr>
        <p:grpSpPr bwMode="auto">
          <a:xfrm>
            <a:off x="7549480" y="5268913"/>
            <a:ext cx="1143000" cy="914400"/>
            <a:chOff x="336" y="240"/>
            <a:chExt cx="720" cy="576"/>
          </a:xfrm>
        </p:grpSpPr>
        <p:sp>
          <p:nvSpPr>
            <p:cNvPr id="25625" name="Oval 230"/>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26" name="Text Box 231"/>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09</a:t>
              </a:r>
            </a:p>
          </p:txBody>
        </p:sp>
      </p:grpSp>
      <p:grpSp>
        <p:nvGrpSpPr>
          <p:cNvPr id="12" name="Group 232"/>
          <p:cNvGrpSpPr>
            <a:grpSpLocks/>
          </p:cNvGrpSpPr>
          <p:nvPr/>
        </p:nvGrpSpPr>
        <p:grpSpPr bwMode="auto">
          <a:xfrm>
            <a:off x="7549480" y="5268913"/>
            <a:ext cx="1143000" cy="914400"/>
            <a:chOff x="336" y="240"/>
            <a:chExt cx="720" cy="576"/>
          </a:xfrm>
        </p:grpSpPr>
        <p:sp>
          <p:nvSpPr>
            <p:cNvPr id="25623" name="Oval 233"/>
            <p:cNvSpPr>
              <a:spLocks noChangeArrowheads="1"/>
            </p:cNvSpPr>
            <p:nvPr/>
          </p:nvSpPr>
          <p:spPr bwMode="auto">
            <a:xfrm>
              <a:off x="336" y="240"/>
              <a:ext cx="624" cy="576"/>
            </a:xfrm>
            <a:prstGeom prst="ellipse">
              <a:avLst/>
            </a:prstGeom>
            <a:gradFill rotWithShape="1">
              <a:gsLst>
                <a:gs pos="0">
                  <a:srgbClr val="CC6600"/>
                </a:gs>
                <a:gs pos="100000">
                  <a:srgbClr val="0066FF"/>
                </a:gs>
              </a:gsLst>
              <a:path path="shape">
                <a:fillToRect l="50000" t="50000" r="50000" b="50000"/>
              </a:path>
            </a:gradFill>
            <a:ln w="38100">
              <a:solidFill>
                <a:srgbClr val="66FF33"/>
              </a:solidFill>
              <a:round/>
              <a:headEnd/>
              <a:tailEnd/>
            </a:ln>
          </p:spPr>
          <p:txBody>
            <a:bodyPr wrap="none" anchor="ct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en-US" sz="3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5624" name="Text Box 234"/>
            <p:cNvSpPr txBox="1">
              <a:spLocks noChangeArrowheads="1"/>
            </p:cNvSpPr>
            <p:nvPr/>
          </p:nvSpPr>
          <p:spPr bwMode="auto">
            <a:xfrm>
              <a:off x="384" y="288"/>
              <a:ext cx="67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smtClean="0">
                  <a:ln>
                    <a:noFill/>
                  </a:ln>
                  <a:solidFill>
                    <a:srgbClr val="FFFFFF"/>
                  </a:solidFill>
                  <a:effectLst/>
                  <a:uLnTx/>
                  <a:uFillTx/>
                  <a:latin typeface=".VnArial" panose="020B7200000000000000" pitchFamily="34" charset="0"/>
                  <a:ea typeface="+mn-ea"/>
                  <a:cs typeface="+mn-cs"/>
                </a:rPr>
                <a:t>10</a:t>
              </a:r>
            </a:p>
          </p:txBody>
        </p:sp>
      </p:grpSp>
      <p:pic>
        <p:nvPicPr>
          <p:cNvPr id="14" name="Bản ghi Mới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6773" y="6046228"/>
            <a:ext cx="609600" cy="609600"/>
          </a:xfrm>
          <a:prstGeom prst="rect">
            <a:avLst/>
          </a:prstGeom>
        </p:spPr>
      </p:pic>
    </p:spTree>
    <p:extLst>
      <p:ext uri="{BB962C8B-B14F-4D97-AF65-F5344CB8AC3E}">
        <p14:creationId xmlns:p14="http://schemas.microsoft.com/office/powerpoint/2010/main" val="75475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16" fill="hold" nodeType="clickEffect">
                                  <p:stCondLst>
                                    <p:cond delay="0"/>
                                  </p:stCondLst>
                                  <p:childTnLst>
                                    <p:animEffect transition="out" filter="circle(in)">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nodeType="afterGroup">
                            <p:stCondLst>
                              <p:cond delay="1000"/>
                            </p:stCondLst>
                            <p:childTnLst>
                              <p:par>
                                <p:cTn id="9" presetID="6" presetClass="exit" presetSubtype="16" fill="hold" nodeType="afterEffect">
                                  <p:stCondLst>
                                    <p:cond delay="0"/>
                                  </p:stCondLst>
                                  <p:childTnLst>
                                    <p:animEffect transition="out" filter="circle(in)">
                                      <p:cBhvr>
                                        <p:cTn id="10" dur="1000"/>
                                        <p:tgtEl>
                                          <p:spTgt spid="11"/>
                                        </p:tgtEl>
                                      </p:cBhvr>
                                    </p:animEffect>
                                    <p:set>
                                      <p:cBhvr>
                                        <p:cTn id="1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nodeType="afterGroup">
                            <p:stCondLst>
                              <p:cond delay="2000"/>
                            </p:stCondLst>
                            <p:childTnLst>
                              <p:par>
                                <p:cTn id="13" presetID="6" presetClass="exit" presetSubtype="16" fill="hold" nodeType="afterEffect">
                                  <p:stCondLst>
                                    <p:cond delay="0"/>
                                  </p:stCondLst>
                                  <p:childTnLst>
                                    <p:animEffect transition="out" filter="circle(in)">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nodeType="afterGroup">
                            <p:stCondLst>
                              <p:cond delay="3000"/>
                            </p:stCondLst>
                            <p:childTnLst>
                              <p:par>
                                <p:cTn id="17" presetID="6" presetClass="exit" presetSubtype="16" fill="hold" nodeType="afterEffect">
                                  <p:stCondLst>
                                    <p:cond delay="0"/>
                                  </p:stCondLst>
                                  <p:childTnLst>
                                    <p:animEffect transition="out" filter="circle(in)">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nodeType="afterGroup">
                            <p:stCondLst>
                              <p:cond delay="4000"/>
                            </p:stCondLst>
                            <p:childTnLst>
                              <p:par>
                                <p:cTn id="21" presetID="6" presetClass="exit" presetSubtype="16" fill="hold" nodeType="afterEffect">
                                  <p:stCondLst>
                                    <p:cond delay="0"/>
                                  </p:stCondLst>
                                  <p:childTnLst>
                                    <p:animEffect transition="out" filter="circle(in)">
                                      <p:cBhvr>
                                        <p:cTn id="22" dur="1000"/>
                                        <p:tgtEl>
                                          <p:spTgt spid="8"/>
                                        </p:tgtEl>
                                      </p:cBhvr>
                                    </p:animEffect>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nodeType="afterGroup">
                            <p:stCondLst>
                              <p:cond delay="5000"/>
                            </p:stCondLst>
                            <p:childTnLst>
                              <p:par>
                                <p:cTn id="25" presetID="6" presetClass="exit" presetSubtype="16" fill="hold" nodeType="afterEffect">
                                  <p:stCondLst>
                                    <p:cond delay="0"/>
                                  </p:stCondLst>
                                  <p:childTnLst>
                                    <p:animEffect transition="out" filter="circle(in)">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par>
                          <p:cTn id="28" fill="hold" nodeType="afterGroup">
                            <p:stCondLst>
                              <p:cond delay="6000"/>
                            </p:stCondLst>
                            <p:childTnLst>
                              <p:par>
                                <p:cTn id="29" presetID="6" presetClass="exit" presetSubtype="16" fill="hold" nodeType="afterEffect">
                                  <p:stCondLst>
                                    <p:cond delay="0"/>
                                  </p:stCondLst>
                                  <p:childTnLst>
                                    <p:animEffect transition="out" filter="circle(in)">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2" fill="hold" nodeType="afterGroup">
                            <p:stCondLst>
                              <p:cond delay="7000"/>
                            </p:stCondLst>
                            <p:childTnLst>
                              <p:par>
                                <p:cTn id="33" presetID="6" presetClass="exit" presetSubtype="16" fill="hold" nodeType="afterEffect">
                                  <p:stCondLst>
                                    <p:cond delay="0"/>
                                  </p:stCondLst>
                                  <p:childTnLst>
                                    <p:animEffect transition="out" filter="circle(in)">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36" fill="hold" nodeType="afterGroup">
                            <p:stCondLst>
                              <p:cond delay="8000"/>
                            </p:stCondLst>
                            <p:childTnLst>
                              <p:par>
                                <p:cTn id="37" presetID="6" presetClass="exit" presetSubtype="16" fill="hold" nodeType="afterEffect">
                                  <p:stCondLst>
                                    <p:cond delay="0"/>
                                  </p:stCondLst>
                                  <p:childTnLst>
                                    <p:animEffect transition="out" filter="circle(in)">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childTnLst>
                          </p:cTn>
                        </p:par>
                        <p:par>
                          <p:cTn id="40" fill="hold" nodeType="afterGroup">
                            <p:stCondLst>
                              <p:cond delay="9000"/>
                            </p:stCondLst>
                            <p:childTnLst>
                              <p:par>
                                <p:cTn id="41" presetID="6" presetClass="exit" presetSubtype="16" fill="hold" nodeType="afterEffect">
                                  <p:stCondLst>
                                    <p:cond delay="0"/>
                                  </p:stCondLst>
                                  <p:childTnLst>
                                    <p:animEffect transition="out" filter="circle(in)">
                                      <p:cBhvr>
                                        <p:cTn id="42" dur="1000"/>
                                        <p:tgtEl>
                                          <p:spTgt spid="3"/>
                                        </p:tgtEl>
                                      </p:cBhvr>
                                    </p:animEffect>
                                    <p:set>
                                      <p:cBhvr>
                                        <p:cTn id="43"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4" fill="hold" nodeType="afterGroup">
                            <p:stCondLst>
                              <p:cond delay="10000"/>
                            </p:stCondLst>
                            <p:childTnLst>
                              <p:par>
                                <p:cTn id="45" presetID="6" presetClass="exit" presetSubtype="16" fill="hold" nodeType="afterEffect">
                                  <p:stCondLst>
                                    <p:cond delay="0"/>
                                  </p:stCondLst>
                                  <p:childTnLst>
                                    <p:animEffect transition="out" filter="circle(in)">
                                      <p:cBhvr>
                                        <p:cTn id="46" dur="1000"/>
                                        <p:tgtEl>
                                          <p:spTgt spid="2"/>
                                        </p:tgtEl>
                                      </p:cBhvr>
                                    </p:animEffect>
                                    <p:set>
                                      <p:cBhvr>
                                        <p:cTn id="47"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drumroll.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mph" presetSubtype="0" repeatCount="3000" fill="hold" grpId="0" nodeType="clickEffect">
                                  <p:stCondLst>
                                    <p:cond delay="0"/>
                                  </p:stCondLst>
                                  <p:childTnLst>
                                    <p:animClr clrSpc="hsl" dir="cw">
                                      <p:cBhvr override="childStyle">
                                        <p:cTn id="51" dur="500" fill="hold"/>
                                        <p:tgtEl>
                                          <p:spTgt spid="43"/>
                                        </p:tgtEl>
                                        <p:attrNameLst>
                                          <p:attrName>style.color</p:attrName>
                                        </p:attrNameLst>
                                      </p:cBhvr>
                                      <p:by>
                                        <p:hsl h="7200000" s="0" l="0"/>
                                      </p:by>
                                    </p:animClr>
                                    <p:animClr clrSpc="hsl" dir="cw">
                                      <p:cBhvr>
                                        <p:cTn id="52" dur="500" fill="hold"/>
                                        <p:tgtEl>
                                          <p:spTgt spid="43"/>
                                        </p:tgtEl>
                                        <p:attrNameLst>
                                          <p:attrName>fillcolor</p:attrName>
                                        </p:attrNameLst>
                                      </p:cBhvr>
                                      <p:by>
                                        <p:hsl h="7200000" s="0" l="0"/>
                                      </p:by>
                                    </p:animClr>
                                    <p:animClr clrSpc="hsl" dir="cw">
                                      <p:cBhvr>
                                        <p:cTn id="53" dur="500" fill="hold"/>
                                        <p:tgtEl>
                                          <p:spTgt spid="43"/>
                                        </p:tgtEl>
                                        <p:attrNameLst>
                                          <p:attrName>stroke.color</p:attrName>
                                        </p:attrNameLst>
                                      </p:cBhvr>
                                      <p:by>
                                        <p:hsl h="7200000" s="0" l="0"/>
                                      </p:by>
                                    </p:animClr>
                                    <p:set>
                                      <p:cBhvr>
                                        <p:cTn id="54" dur="500" fill="hold"/>
                                        <p:tgtEl>
                                          <p:spTgt spid="43"/>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6566" fill="hold"/>
                                        <p:tgtEl>
                                          <p:spTgt spid="14"/>
                                        </p:tgtEl>
                                      </p:cBhvr>
                                    </p:cmd>
                                  </p:childTnLst>
                                </p:cTn>
                              </p:par>
                            </p:childTnLst>
                          </p:cTn>
                        </p:par>
                      </p:childTnLst>
                    </p:cTn>
                  </p:par>
                </p:childTnLst>
              </p:cTn>
              <p:nextCondLst>
                <p:cond evt="onClick" delay="0">
                  <p:tgtEl>
                    <p:spTgt spid="14"/>
                  </p:tgtEl>
                </p:cond>
              </p:nextCondLst>
            </p:seq>
            <p:audio>
              <p:cMediaNode vol="100000">
                <p:cTn id="60" fill="hold" display="0">
                  <p:stCondLst>
                    <p:cond delay="indefinite"/>
                  </p:stCondLst>
                  <p:endCondLst>
                    <p:cond evt="onStopAudio" delay="0">
                      <p:tgtEl>
                        <p:sldTgt/>
                      </p:tgtEl>
                    </p:cond>
                  </p:endCondLst>
                </p:cTn>
                <p:tgtEl>
                  <p:spTgt spid="14"/>
                </p:tgtEl>
              </p:cMediaNode>
            </p:audio>
          </p:childTnLst>
        </p:cTn>
      </p:par>
    </p:tnLst>
    <p:bldLst>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23528" y="260648"/>
            <a:ext cx="8784976" cy="437043"/>
          </a:xfrm>
          <a:prstGeom prst="rect">
            <a:avLst/>
          </a:prstGeom>
        </p:spPr>
        <p:txBody>
          <a:bodyPr wrap="square">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6600"/>
                </a:solidFill>
                <a:effectLst/>
                <a:uLnTx/>
                <a:uFillTx/>
                <a:latin typeface="Times New Roman" pitchFamily="18" charset="0"/>
                <a:ea typeface="+mn-ea"/>
                <a:cs typeface="Times New Roman" pitchFamily="18" charset="0"/>
              </a:rPr>
              <a:t>1</a:t>
            </a:r>
            <a:r>
              <a:rPr kumimoji="0" lang="en-US" sz="28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smtClean="0">
                <a:ln>
                  <a:noFill/>
                </a:ln>
                <a:solidFill>
                  <a:srgbClr val="006600"/>
                </a:solidFill>
                <a:effectLst/>
                <a:uLnTx/>
                <a:uFillTx/>
                <a:latin typeface="Times New Roman" pitchFamily="18" charset="0"/>
                <a:ea typeface="+mn-ea"/>
                <a:cs typeface="Times New Roman" pitchFamily="18" charset="0"/>
              </a:rPr>
              <a:t>Gạch chân </a:t>
            </a:r>
            <a:r>
              <a:rPr kumimoji="0" lang="en-US" sz="2800" b="1" i="0" u="none" strike="noStrike" kern="1200" cap="none" spc="0" normalizeH="0" baseline="0" noProof="0">
                <a:ln>
                  <a:noFill/>
                </a:ln>
                <a:solidFill>
                  <a:srgbClr val="006600"/>
                </a:solidFill>
                <a:effectLst/>
                <a:uLnTx/>
                <a:uFillTx/>
                <a:latin typeface="Times New Roman" pitchFamily="18" charset="0"/>
                <a:ea typeface="+mn-ea"/>
                <a:cs typeface="Times New Roman" pitchFamily="18" charset="0"/>
              </a:rPr>
              <a:t>những từ ngữ được lặp lại để liên kết câu: </a:t>
            </a:r>
            <a:endParaRPr kumimoji="0" lang="vi-VN" sz="2800" b="1"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endParaRPr>
          </a:p>
        </p:txBody>
      </p:sp>
      <p:sp>
        <p:nvSpPr>
          <p:cNvPr id="4" name="Rectangle 3"/>
          <p:cNvSpPr/>
          <p:nvPr/>
        </p:nvSpPr>
        <p:spPr>
          <a:xfrm>
            <a:off x="323528" y="1000350"/>
            <a:ext cx="8424936"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a) Niềm tự hào chính đáng của chúng ta trong nền văn hóa Đông Sơn chính là bộ sưu tập trống đồng hết sức phong phú. Trống đồng Đông Sơn đa dạng không chỉ về hình dáng, kích thước mà cả về phong cách trang trí, sắp xếp hoa văn.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					</a:t>
            </a:r>
            <a:r>
              <a:rPr kumimoji="0" lang="en-US" sz="2200" b="1"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NGUYỄN </a:t>
            </a:r>
            <a:r>
              <a:rPr kumimoji="0" lang="en-US" sz="22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VĂN HUYÊN</a:t>
            </a:r>
            <a:endParaRPr kumimoji="0" lang="en-US" sz="22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b</a:t>
            </a:r>
            <a:r>
              <a:rPr kumimoji="0" lang="en-US" sz="28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 Trong một sáng đào công sự, lưỡi xẻng của anh chiến sĩ xúc lên một mảnh đồ gốm có nét hoa văn màu nâu và xanh, hình đuôi rồng. Anh chiến sĩ quả quyết rằng những nét hoa văn này y như hoa văn trên hũ rượu thờ ở đình làng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					HÀ </a:t>
            </a:r>
            <a:r>
              <a:rPr kumimoji="0" lang="en-US" sz="2200" b="1"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ĐÌNH CẨN</a:t>
            </a:r>
            <a:endParaRPr kumimoji="0" lang="en-US" sz="22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cxnSp>
        <p:nvCxnSpPr>
          <p:cNvPr id="5" name="Straight Connector 4"/>
          <p:cNvCxnSpPr/>
          <p:nvPr/>
        </p:nvCxnSpPr>
        <p:spPr>
          <a:xfrm>
            <a:off x="3995936" y="2350612"/>
            <a:ext cx="1440160" cy="0"/>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2351886"/>
            <a:ext cx="1584176" cy="0"/>
          </a:xfrm>
          <a:prstGeom prst="line">
            <a:avLst/>
          </a:prstGeom>
          <a:ln w="28575">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19623" y="4869160"/>
            <a:ext cx="1916473" cy="0"/>
          </a:xfrm>
          <a:prstGeom prst="line">
            <a:avLst/>
          </a:prstGeom>
          <a:ln w="28575">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4528" y="5301208"/>
            <a:ext cx="165618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896386"/>
      </p:ext>
    </p:extLst>
  </p:cSld>
  <p:clrMapOvr>
    <a:masterClrMapping/>
  </p:clrMapOvr>
  <p:transition spd="slow">
    <p:push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42" y="3789038"/>
            <a:ext cx="7056784" cy="30356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87134"/>
            <a:ext cx="6309156" cy="3168353"/>
          </a:xfrm>
          <a:prstGeom prst="rect">
            <a:avLst/>
          </a:prstGeom>
        </p:spPr>
      </p:pic>
      <p:sp>
        <p:nvSpPr>
          <p:cNvPr id="4" name="TextBox 3"/>
          <p:cNvSpPr txBox="1"/>
          <p:nvPr/>
        </p:nvSpPr>
        <p:spPr>
          <a:xfrm>
            <a:off x="14748" y="3212976"/>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MỘT SỐ TRỐNG TRONG BỘ SƯU TẬP TRỐNG ĐỒNG ĐÔNG SƠN</a:t>
            </a:r>
            <a:endParaRPr kumimoji="0" lang="en-US" sz="24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45033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videoplayback (3).mp4">
            <a:hlinkClick r:id="" action="ppaction://media"/>
          </p:cNvPr>
          <p:cNvPicPr>
            <a:picLocks noChangeAspect="1"/>
          </p:cNvPicPr>
          <p:nvPr>
            <a:videoFile r:link="rId1"/>
            <p:extLst>
              <p:ext uri="{DAA4B4D4-6D71-4841-9C94-3DE7FCFB9230}">
                <p14:media xmlns:p14="http://schemas.microsoft.com/office/powerpoint/2010/main" r:embed="rId2">
                  <p14:trim st="28301.4496" end="20478.2864"/>
                </p14:media>
              </p:ext>
            </p:extLst>
          </p:nvPr>
        </p:nvPicPr>
        <p:blipFill>
          <a:blip r:embed="rId4"/>
          <a:stretch>
            <a:fillRect/>
          </a:stretch>
        </p:blipFill>
        <p:spPr>
          <a:xfrm>
            <a:off x="203073" y="951232"/>
            <a:ext cx="8744971" cy="4919046"/>
          </a:xfrm>
          <a:prstGeom prst="rect">
            <a:avLst/>
          </a:prstGeom>
        </p:spPr>
      </p:pic>
      <p:sp>
        <p:nvSpPr>
          <p:cNvPr id="3" name="Rounded Rectangle 2"/>
          <p:cNvSpPr/>
          <p:nvPr/>
        </p:nvSpPr>
        <p:spPr>
          <a:xfrm>
            <a:off x="221673"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1430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1242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0292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860473"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056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38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1336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148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458200" y="242455"/>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21673"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1430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1242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0292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860473"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7056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5438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1336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1148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458200" y="6165304"/>
            <a:ext cx="304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6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Content Placeholder 1"/>
          <p:cNvSpPr txBox="1">
            <a:spLocks/>
          </p:cNvSpPr>
          <p:nvPr/>
        </p:nvSpPr>
        <p:spPr>
          <a:xfrm>
            <a:off x="0" y="76048"/>
            <a:ext cx="9079008" cy="947192"/>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lnSpc>
                <a:spcPct val="80000"/>
              </a:lnSpc>
              <a:buFont typeface="Wingdings" pitchFamily="2" charset="2"/>
              <a:buNone/>
            </a:pPr>
            <a:r>
              <a:rPr lang="en-US" sz="2800" smtClean="0">
                <a:solidFill>
                  <a:srgbClr val="006600"/>
                </a:solidFill>
                <a:latin typeface="Times New Roman" pitchFamily="18" charset="0"/>
                <a:cs typeface="Times New Roman" pitchFamily="18" charset="0"/>
              </a:rPr>
              <a:t>2</a:t>
            </a:r>
            <a:r>
              <a:rPr lang="en-US" sz="2800">
                <a:solidFill>
                  <a:srgbClr val="006600"/>
                </a:solidFill>
                <a:latin typeface="Times New Roman" pitchFamily="18" charset="0"/>
                <a:cs typeface="Times New Roman" pitchFamily="18" charset="0"/>
              </a:rPr>
              <a:t>.</a:t>
            </a:r>
            <a:r>
              <a:rPr lang="vi-VN" sz="2800" smtClean="0">
                <a:solidFill>
                  <a:srgbClr val="006600"/>
                </a:solidFill>
                <a:latin typeface="Times New Roman" pitchFamily="18" charset="0"/>
                <a:cs typeface="Times New Roman" pitchFamily="18" charset="0"/>
              </a:rPr>
              <a:t> Chọn từ ngữ trong ngoặc đơn thích hợp </a:t>
            </a:r>
            <a:r>
              <a:rPr lang="en-US" sz="2800" smtClean="0">
                <a:solidFill>
                  <a:srgbClr val="006600"/>
                </a:solidFill>
                <a:latin typeface="Times New Roman" pitchFamily="18" charset="0"/>
                <a:cs typeface="Times New Roman" pitchFamily="18" charset="0"/>
              </a:rPr>
              <a:t>điền vào</a:t>
            </a:r>
            <a:r>
              <a:rPr lang="vi-VN" sz="2800" smtClean="0">
                <a:solidFill>
                  <a:srgbClr val="006600"/>
                </a:solidFill>
                <a:latin typeface="Times New Roman" pitchFamily="18" charset="0"/>
                <a:cs typeface="Times New Roman" pitchFamily="18" charset="0"/>
              </a:rPr>
              <a:t> mỗi </a:t>
            </a:r>
            <a:r>
              <a:rPr lang="en-US" sz="2800" smtClean="0">
                <a:solidFill>
                  <a:srgbClr val="006600"/>
                </a:solidFill>
                <a:latin typeface="Times New Roman" pitchFamily="18" charset="0"/>
                <a:cs typeface="Times New Roman" pitchFamily="18" charset="0"/>
              </a:rPr>
              <a:t>  </a:t>
            </a:r>
          </a:p>
          <a:p>
            <a:pPr algn="just">
              <a:lnSpc>
                <a:spcPct val="80000"/>
              </a:lnSpc>
              <a:buFont typeface="Wingdings" pitchFamily="2" charset="2"/>
              <a:buNone/>
            </a:pPr>
            <a:r>
              <a:rPr lang="en-US" sz="2800">
                <a:solidFill>
                  <a:srgbClr val="006600"/>
                </a:solidFill>
                <a:latin typeface="Times New Roman" pitchFamily="18" charset="0"/>
                <a:cs typeface="Times New Roman" pitchFamily="18" charset="0"/>
              </a:rPr>
              <a:t> </a:t>
            </a:r>
            <a:r>
              <a:rPr lang="en-US" sz="2800" smtClean="0">
                <a:solidFill>
                  <a:srgbClr val="006600"/>
                </a:solidFill>
                <a:latin typeface="Times New Roman" pitchFamily="18" charset="0"/>
                <a:cs typeface="Times New Roman" pitchFamily="18" charset="0"/>
              </a:rPr>
              <a:t>   chỗ chấm</a:t>
            </a:r>
            <a:r>
              <a:rPr lang="vi-VN" sz="2800" smtClean="0">
                <a:solidFill>
                  <a:srgbClr val="006600"/>
                </a:solidFill>
                <a:latin typeface="Times New Roman" pitchFamily="18" charset="0"/>
                <a:cs typeface="Times New Roman" pitchFamily="18" charset="0"/>
              </a:rPr>
              <a:t> để các câu, các đoạn được liên kết với nhau:</a:t>
            </a:r>
            <a:r>
              <a:rPr lang="vi-VN" sz="2800" b="1" smtClean="0">
                <a:solidFill>
                  <a:srgbClr val="006600"/>
                </a:solidFill>
                <a:latin typeface="Times New Roman" pitchFamily="18" charset="0"/>
                <a:cs typeface="Times New Roman" pitchFamily="18" charset="0"/>
              </a:rPr>
              <a:t> </a:t>
            </a:r>
            <a:r>
              <a:rPr lang="en-US" sz="2800" smtClean="0">
                <a:solidFill>
                  <a:srgbClr val="006600"/>
                </a:solidFill>
                <a:latin typeface="Times New Roman" pitchFamily="18" charset="0"/>
                <a:cs typeface="Times New Roman" pitchFamily="18" charset="0"/>
              </a:rPr>
              <a:t>	</a:t>
            </a:r>
            <a:endParaRPr lang="en-US" sz="2800">
              <a:solidFill>
                <a:srgbClr val="006600"/>
              </a:solidFill>
              <a:latin typeface="Times New Roman" pitchFamily="18" charset="0"/>
              <a:cs typeface="Times New Roman" pitchFamily="18" charset="0"/>
            </a:endParaRPr>
          </a:p>
        </p:txBody>
      </p:sp>
      <p:sp>
        <p:nvSpPr>
          <p:cNvPr id="3" name="Content Placeholder 1"/>
          <p:cNvSpPr txBox="1">
            <a:spLocks/>
          </p:cNvSpPr>
          <p:nvPr/>
        </p:nvSpPr>
        <p:spPr>
          <a:xfrm>
            <a:off x="-239520" y="980728"/>
            <a:ext cx="9324528" cy="5590202"/>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buFont typeface="Wingdings" pitchFamily="2" charset="2"/>
              <a:buNone/>
            </a:pPr>
            <a:r>
              <a:rPr lang="en-US" sz="28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Dọc theo bờ vịnh Hạ Long, trên bến Đoan, bến Tàu hay cảng Mới, những đoàn thuyền đánh cá rẽ màn sương bạc nối đuôi nhau cập bến, những cánh buồm ướt át như cánh chim trong mưa</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lưới mui bằng.</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giã đôi mui cong.</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khu Bốn buồm chữ nhật.</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Vạn Ninh buồm cánh én.</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en-US" sz="2600" smtClean="0">
                <a:solidFill>
                  <a:srgbClr val="0000FF"/>
                </a:solidFill>
                <a:latin typeface="Times New Roman" pitchFamily="18" charset="0"/>
                <a:cs typeface="Times New Roman" pitchFamily="18" charset="0"/>
              </a:rPr>
              <a:t> nào cũng tôm cá đầy khoang. Người ta khiêng từng sọt cá nặng tươi roi rói lên chợ.</a:t>
            </a:r>
          </a:p>
          <a:p>
            <a:pPr algn="just">
              <a:buFont typeface="Wingdings" pitchFamily="2" charset="2"/>
              <a:buNone/>
            </a:pPr>
            <a:r>
              <a:rPr lang="en-US" sz="2600" smtClean="0">
                <a:solidFill>
                  <a:srgbClr val="0000FF"/>
                </a:solidFill>
                <a:latin typeface="Times New Roman" pitchFamily="18" charset="0"/>
                <a:cs typeface="Times New Roman" pitchFamily="18" charset="0"/>
              </a:rPr>
              <a:t>       </a:t>
            </a:r>
            <a:r>
              <a:rPr lang="en-US" sz="2600" smtClean="0">
                <a:solidFill>
                  <a:srgbClr val="FF0000"/>
                </a:solidFill>
                <a:latin typeface="Times New Roman" pitchFamily="18" charset="0"/>
                <a:cs typeface="Times New Roman" pitchFamily="18" charset="0"/>
              </a:rPr>
              <a:t>...</a:t>
            </a:r>
            <a:r>
              <a:rPr lang="en-US" sz="2600" smtClean="0">
                <a:solidFill>
                  <a:srgbClr val="0000FF"/>
                </a:solidFill>
                <a:latin typeface="Times New Roman" pitchFamily="18" charset="0"/>
                <a:cs typeface="Times New Roman" pitchFamily="18" charset="0"/>
              </a:rPr>
              <a:t>  Hòn Gai buổi sáng la liệt tôm cá. Những con</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khoẻ, vớt lên hàng giờ vẫn giãy đành đạch, vảy xám hoa đen lốm đốm. Những con</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 mình dẹt như hình con chim lúc sải cánh bay, thịt ngon vào loại nhất nhì. Những con cá nhụ béo núc, trắng lốp, bóng mượt như được quét một lớp mỡ ngoài vậy. Những con</a:t>
            </a:r>
            <a:r>
              <a:rPr lang="vi-VN" sz="2600" smtClean="0">
                <a:solidFill>
                  <a:srgbClr val="0000FF"/>
                </a:solidFill>
                <a:latin typeface="Times New Roman" pitchFamily="18" charset="0"/>
                <a:cs typeface="Times New Roman" pitchFamily="18" charset="0"/>
              </a:rPr>
              <a:t>  </a:t>
            </a:r>
            <a:r>
              <a:rPr lang="vi-VN" sz="2600" smtClean="0">
                <a:solidFill>
                  <a:srgbClr val="FF0000"/>
                </a:solidFill>
                <a:latin typeface="Times New Roman" pitchFamily="18" charset="0"/>
                <a:cs typeface="Times New Roman" pitchFamily="18" charset="0"/>
              </a:rPr>
              <a:t>...</a:t>
            </a:r>
            <a:r>
              <a:rPr lang="vi-VN" sz="2600" smtClean="0">
                <a:solidFill>
                  <a:srgbClr val="0000FF"/>
                </a:solidFill>
                <a:latin typeface="Times New Roman" pitchFamily="18" charset="0"/>
                <a:cs typeface="Times New Roman" pitchFamily="18" charset="0"/>
              </a:rPr>
              <a:t>  </a:t>
            </a:r>
            <a:r>
              <a:rPr lang="en-US" sz="2600" smtClean="0">
                <a:solidFill>
                  <a:srgbClr val="0000FF"/>
                </a:solidFill>
                <a:latin typeface="Times New Roman" pitchFamily="18" charset="0"/>
                <a:cs typeface="Times New Roman" pitchFamily="18" charset="0"/>
              </a:rPr>
              <a:t> tròn, thịt căng lên từng ngấn như cổ tay của trẻ lên ba, da xanh ánh, hàng chân choi choi như muốn bơi.</a:t>
            </a:r>
          </a:p>
          <a:p>
            <a:pPr algn="just">
              <a:lnSpc>
                <a:spcPct val="80000"/>
              </a:lnSpc>
              <a:buFont typeface="Wingdings" pitchFamily="2" charset="2"/>
              <a:buNone/>
            </a:pPr>
            <a:r>
              <a:rPr lang="en-US" sz="2800" smtClean="0">
                <a:solidFill>
                  <a:srgbClr val="0000FF"/>
                </a:solidFill>
                <a:latin typeface="Times New Roman" pitchFamily="18" charset="0"/>
                <a:cs typeface="Times New Roman" pitchFamily="18" charset="0"/>
              </a:rPr>
              <a:t>							                </a:t>
            </a:r>
            <a:r>
              <a:rPr lang="en-US" sz="2200" i="1" smtClean="0">
                <a:solidFill>
                  <a:srgbClr val="0000FF"/>
                </a:solidFill>
                <a:latin typeface="Times New Roman" pitchFamily="18" charset="0"/>
                <a:cs typeface="Times New Roman" pitchFamily="18" charset="0"/>
              </a:rPr>
              <a:t>Theo</a:t>
            </a:r>
            <a:r>
              <a:rPr lang="en-US" sz="2200" smtClean="0">
                <a:solidFill>
                  <a:srgbClr val="0000FF"/>
                </a:solidFill>
                <a:latin typeface="Times New Roman" pitchFamily="18" charset="0"/>
                <a:cs typeface="Times New Roman" pitchFamily="18" charset="0"/>
              </a:rPr>
              <a:t> THI SẢNH</a:t>
            </a:r>
            <a:endParaRPr lang="en-US" sz="2200"/>
          </a:p>
        </p:txBody>
      </p:sp>
      <p:sp>
        <p:nvSpPr>
          <p:cNvPr id="4" name="Rectangle 3"/>
          <p:cNvSpPr/>
          <p:nvPr/>
        </p:nvSpPr>
        <p:spPr>
          <a:xfrm>
            <a:off x="484903" y="6309320"/>
            <a:ext cx="6247337" cy="523220"/>
          </a:xfrm>
          <a:prstGeom prst="rect">
            <a:avLst/>
          </a:prstGeom>
        </p:spPr>
        <p:txBody>
          <a:bodyPr wrap="square">
            <a:spAutoFit/>
          </a:bodyPr>
          <a:lstStyle/>
          <a:p>
            <a:r>
              <a:rPr lang="vi-VN" sz="2800" b="1">
                <a:solidFill>
                  <a:srgbClr val="FF0000"/>
                </a:solidFill>
                <a:latin typeface="Times New Roman" pitchFamily="18" charset="0"/>
                <a:cs typeface="Times New Roman" pitchFamily="18" charset="0"/>
              </a:rPr>
              <a:t>(</a:t>
            </a:r>
            <a:r>
              <a:rPr lang="vi-VN" sz="2800" b="1" i="1">
                <a:solidFill>
                  <a:srgbClr val="FF0000"/>
                </a:solidFill>
                <a:latin typeface="Times New Roman" pitchFamily="18" charset="0"/>
                <a:cs typeface="Times New Roman" pitchFamily="18" charset="0"/>
              </a:rPr>
              <a:t>cá song, tôm, thuyền, cá chim, chợ</a:t>
            </a:r>
            <a:r>
              <a:rPr lang="vi-VN" sz="2800" b="1">
                <a:solidFill>
                  <a:srgbClr val="FF0000"/>
                </a:solidFill>
                <a:latin typeface="Times New Roman" pitchFamily="18" charset="0"/>
                <a:cs typeface="Times New Roman" pitchFamily="18" charset="0"/>
              </a:rPr>
              <a:t>)</a:t>
            </a:r>
            <a:endParaRPr lang="en-US" sz="2800">
              <a:solidFill>
                <a:srgbClr val="FF0000"/>
              </a:solidFill>
            </a:endParaRPr>
          </a:p>
        </p:txBody>
      </p:sp>
    </p:spTree>
    <p:extLst>
      <p:ext uri="{BB962C8B-B14F-4D97-AF65-F5344CB8AC3E}">
        <p14:creationId xmlns:p14="http://schemas.microsoft.com/office/powerpoint/2010/main" val="2907500496"/>
      </p:ext>
    </p:extLst>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3429000"/>
            <a:ext cx="4381500" cy="2886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486" y="3501008"/>
            <a:ext cx="4325514" cy="2707837"/>
          </a:xfrm>
          <a:prstGeom prst="rect">
            <a:avLst/>
          </a:prstGeom>
          <a:ln>
            <a:solidFill>
              <a:srgbClr val="00206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4297" y="101884"/>
            <a:ext cx="6126055" cy="2736304"/>
          </a:xfrm>
          <a:prstGeom prst="rect">
            <a:avLst/>
          </a:prstGeom>
        </p:spPr>
      </p:pic>
      <p:sp>
        <p:nvSpPr>
          <p:cNvPr id="5" name="TextBox 4"/>
          <p:cNvSpPr txBox="1"/>
          <p:nvPr/>
        </p:nvSpPr>
        <p:spPr>
          <a:xfrm>
            <a:off x="3851920" y="2865952"/>
            <a:ext cx="1830662" cy="523220"/>
          </a:xfrm>
          <a:prstGeom prst="rect">
            <a:avLst/>
          </a:prstGeom>
          <a:noFill/>
        </p:spPr>
        <p:txBody>
          <a:bodyPr wrap="square" rtlCol="0">
            <a:spAutoFit/>
          </a:bodyPr>
          <a:lstStyle/>
          <a:p>
            <a:r>
              <a:rPr lang="en-US" sz="2800" b="1" smtClean="0">
                <a:solidFill>
                  <a:srgbClr val="0000CC"/>
                </a:solidFill>
                <a:latin typeface="Times New Roman" pitchFamily="18" charset="0"/>
                <a:cs typeface="Times New Roman" pitchFamily="18" charset="0"/>
              </a:rPr>
              <a:t>CÁ SONG</a:t>
            </a:r>
            <a:endParaRPr lang="en-US" sz="2800" b="1">
              <a:solidFill>
                <a:srgbClr val="0000CC"/>
              </a:solidFill>
              <a:latin typeface="Times New Roman" pitchFamily="18" charset="0"/>
              <a:cs typeface="Times New Roman" pitchFamily="18" charset="0"/>
            </a:endParaRPr>
          </a:p>
        </p:txBody>
      </p:sp>
      <p:sp>
        <p:nvSpPr>
          <p:cNvPr id="6" name="TextBox 5"/>
          <p:cNvSpPr txBox="1"/>
          <p:nvPr/>
        </p:nvSpPr>
        <p:spPr>
          <a:xfrm>
            <a:off x="1598947" y="6326529"/>
            <a:ext cx="1830662" cy="523220"/>
          </a:xfrm>
          <a:prstGeom prst="rect">
            <a:avLst/>
          </a:prstGeom>
          <a:noFill/>
        </p:spPr>
        <p:txBody>
          <a:bodyPr wrap="square" rtlCol="0">
            <a:spAutoFit/>
          </a:bodyPr>
          <a:lstStyle/>
          <a:p>
            <a:r>
              <a:rPr lang="en-US" sz="2800" b="1" smtClean="0">
                <a:solidFill>
                  <a:srgbClr val="0000CC"/>
                </a:solidFill>
                <a:latin typeface="Times New Roman" pitchFamily="18" charset="0"/>
                <a:cs typeface="Times New Roman" pitchFamily="18" charset="0"/>
              </a:rPr>
              <a:t>CÁ CHIM</a:t>
            </a:r>
            <a:endParaRPr lang="en-US" sz="2800" b="1">
              <a:solidFill>
                <a:srgbClr val="0000CC"/>
              </a:solidFill>
              <a:latin typeface="Times New Roman" pitchFamily="18" charset="0"/>
              <a:cs typeface="Times New Roman" pitchFamily="18" charset="0"/>
            </a:endParaRPr>
          </a:p>
        </p:txBody>
      </p:sp>
      <p:sp>
        <p:nvSpPr>
          <p:cNvPr id="7" name="TextBox 6"/>
          <p:cNvSpPr txBox="1"/>
          <p:nvPr/>
        </p:nvSpPr>
        <p:spPr>
          <a:xfrm>
            <a:off x="6065912" y="6218148"/>
            <a:ext cx="1830662" cy="523220"/>
          </a:xfrm>
          <a:prstGeom prst="rect">
            <a:avLst/>
          </a:prstGeom>
          <a:noFill/>
        </p:spPr>
        <p:txBody>
          <a:bodyPr wrap="square" rtlCol="0">
            <a:spAutoFit/>
          </a:bodyPr>
          <a:lstStyle/>
          <a:p>
            <a:r>
              <a:rPr lang="en-US" sz="2800" b="1" smtClean="0">
                <a:solidFill>
                  <a:srgbClr val="0000CC"/>
                </a:solidFill>
                <a:latin typeface="Times New Roman" pitchFamily="18" charset="0"/>
                <a:cs typeface="Times New Roman" pitchFamily="18" charset="0"/>
              </a:rPr>
              <a:t>CÁ NHỤ</a:t>
            </a:r>
            <a:endParaRPr lang="en-US" sz="28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698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000"/>
                                        <p:tgtEl>
                                          <p:spTgt spid="2"/>
                                        </p:tgtEl>
                                      </p:cBhvr>
                                    </p:animEffect>
                                  </p:childTnLst>
                                </p:cTn>
                              </p:par>
                            </p:childTnLst>
                          </p:cTn>
                        </p:par>
                        <p:par>
                          <p:cTn id="12" fill="hold">
                            <p:stCondLst>
                              <p:cond delay="2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1"/>
          <p:cNvSpPr txBox="1">
            <a:spLocks/>
          </p:cNvSpPr>
          <p:nvPr/>
        </p:nvSpPr>
        <p:spPr>
          <a:xfrm>
            <a:off x="-239520" y="431086"/>
            <a:ext cx="9324528" cy="5590202"/>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lnSpc>
                <a:spcPct val="80000"/>
              </a:lnSpc>
              <a:buFont typeface="Wingdings" pitchFamily="2" charset="2"/>
              <a:buNone/>
            </a:pPr>
            <a:r>
              <a:rPr lang="en-US" sz="2800" smtClean="0">
                <a:solidFill>
                  <a:srgbClr val="0000FF"/>
                </a:solidFill>
                <a:latin typeface="Times New Roman" pitchFamily="18" charset="0"/>
                <a:cs typeface="Times New Roman" pitchFamily="18" charset="0"/>
              </a:rPr>
              <a:t>       Dọc theo bờ vịnh Hạ Long, trên bến Đoan, bến Tàu hay cảng Mới, những đoàn thuyền đánh cá rẽ màn sương bạc nối đuôi nhau cập bến, những cánh buồm ướt át như cánh chim trong mưa</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lưới mui bằng.</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giã đôi mui cong.</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khu Bốn buồm chữ nhật.</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Vạn Ninh buồm cánh én.</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en-US" sz="2800" smtClean="0">
                <a:solidFill>
                  <a:srgbClr val="0000FF"/>
                </a:solidFill>
                <a:latin typeface="Times New Roman" pitchFamily="18" charset="0"/>
                <a:cs typeface="Times New Roman" pitchFamily="18" charset="0"/>
              </a:rPr>
              <a:t>         nào cũng tôm cá đầy khoang. Người ta khiêng từng sọt cá nặng tươi roi rói lên chợ.</a:t>
            </a:r>
          </a:p>
          <a:p>
            <a:pPr algn="just">
              <a:lnSpc>
                <a:spcPct val="80000"/>
              </a:lnSpc>
              <a:buFont typeface="Wingdings" pitchFamily="2" charset="2"/>
              <a:buNone/>
            </a:pPr>
            <a:r>
              <a:rPr lang="en-US" sz="2800" smtClean="0">
                <a:solidFill>
                  <a:srgbClr val="0000FF"/>
                </a:solidFill>
                <a:latin typeface="Times New Roman" pitchFamily="18" charset="0"/>
                <a:cs typeface="Times New Roman" pitchFamily="18" charset="0"/>
              </a:rPr>
              <a:t>       </a:t>
            </a:r>
            <a:r>
              <a:rPr lang="en-US" sz="2800" smtClean="0">
                <a:solidFill>
                  <a:srgbClr val="FF0000"/>
                </a:solidFill>
                <a:latin typeface="Times New Roman" pitchFamily="18" charset="0"/>
                <a:cs typeface="Times New Roman" pitchFamily="18" charset="0"/>
              </a:rPr>
              <a:t>...</a:t>
            </a:r>
            <a:r>
              <a:rPr lang="en-US" sz="2800" smtClean="0">
                <a:solidFill>
                  <a:srgbClr val="0000FF"/>
                </a:solidFill>
                <a:latin typeface="Times New Roman" pitchFamily="18" charset="0"/>
                <a:cs typeface="Times New Roman" pitchFamily="18" charset="0"/>
              </a:rPr>
              <a:t>  Hòn Gai buổi sáng la liệt tôm cá. Những con        </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khoẻ, vớt lên hàng giờ vẫn giãy đành đạch, vảy xám hoa đen lốm đốm. Những con</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en-US" sz="2800" smtClean="0">
                <a:solidFill>
                  <a:srgbClr val="FF0000"/>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mình dẹt như hình con chim lúc sải cánh bay, thịt ngon vào loại nhất nhì. Những con cá nhụ béo núc, trắng lốp, bóng mượt như được quét một lớp mỡ ngoài vậy. Những con</a:t>
            </a:r>
            <a:r>
              <a:rPr lang="vi-VN" sz="2800" smtClean="0">
                <a:solidFill>
                  <a:srgbClr val="0000FF"/>
                </a:solidFill>
                <a:latin typeface="Times New Roman" pitchFamily="18" charset="0"/>
                <a:cs typeface="Times New Roman" pitchFamily="18" charset="0"/>
              </a:rPr>
              <a:t>  </a:t>
            </a:r>
            <a:r>
              <a:rPr lang="vi-VN" sz="2800" smtClean="0">
                <a:solidFill>
                  <a:srgbClr val="FF0000"/>
                </a:solidFill>
                <a:latin typeface="Times New Roman" pitchFamily="18" charset="0"/>
                <a:cs typeface="Times New Roman" pitchFamily="18" charset="0"/>
              </a:rPr>
              <a:t>...</a:t>
            </a:r>
            <a:r>
              <a:rPr lang="vi-VN" sz="2800" smtClean="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 tròn, thịt căng lên từng ngấn như cổ tay của trẻ lên ba, da xanh ánh, hàng chân choi choi như muốn bơi.</a:t>
            </a:r>
          </a:p>
          <a:p>
            <a:pPr algn="just">
              <a:lnSpc>
                <a:spcPct val="80000"/>
              </a:lnSpc>
              <a:buFont typeface="Wingdings" pitchFamily="2" charset="2"/>
              <a:buNone/>
            </a:pPr>
            <a:r>
              <a:rPr lang="en-US" sz="2800" smtClean="0">
                <a:solidFill>
                  <a:srgbClr val="0000FF"/>
                </a:solidFill>
                <a:latin typeface="Times New Roman" pitchFamily="18" charset="0"/>
                <a:cs typeface="Times New Roman" pitchFamily="18" charset="0"/>
              </a:rPr>
              <a:t>							                </a:t>
            </a:r>
            <a:r>
              <a:rPr lang="en-US" sz="2200" i="1" smtClean="0">
                <a:solidFill>
                  <a:srgbClr val="0000FF"/>
                </a:solidFill>
                <a:latin typeface="Times New Roman" pitchFamily="18" charset="0"/>
                <a:cs typeface="Times New Roman" pitchFamily="18" charset="0"/>
              </a:rPr>
              <a:t>Theo</a:t>
            </a:r>
            <a:r>
              <a:rPr lang="en-US" sz="2200" smtClean="0">
                <a:solidFill>
                  <a:srgbClr val="0000FF"/>
                </a:solidFill>
                <a:latin typeface="Times New Roman" pitchFamily="18" charset="0"/>
                <a:cs typeface="Times New Roman" pitchFamily="18" charset="0"/>
              </a:rPr>
              <a:t> THI SẢNH</a:t>
            </a:r>
            <a:endParaRPr lang="en-US" sz="2200"/>
          </a:p>
        </p:txBody>
      </p:sp>
      <p:sp>
        <p:nvSpPr>
          <p:cNvPr id="4" name="Rectangle 3"/>
          <p:cNvSpPr/>
          <p:nvPr/>
        </p:nvSpPr>
        <p:spPr>
          <a:xfrm>
            <a:off x="484903" y="6309320"/>
            <a:ext cx="6247337" cy="523220"/>
          </a:xfrm>
          <a:prstGeom prst="rect">
            <a:avLst/>
          </a:prstGeom>
        </p:spPr>
        <p:txBody>
          <a:bodyPr wrap="square">
            <a:spAutoFit/>
          </a:bodyPr>
          <a:lstStyle/>
          <a:p>
            <a:r>
              <a:rPr lang="vi-VN" sz="2800" b="1">
                <a:solidFill>
                  <a:srgbClr val="FF0000"/>
                </a:solidFill>
                <a:latin typeface="Times New Roman" pitchFamily="18" charset="0"/>
                <a:cs typeface="Times New Roman" pitchFamily="18" charset="0"/>
              </a:rPr>
              <a:t>(</a:t>
            </a:r>
            <a:r>
              <a:rPr lang="vi-VN" sz="2800" b="1" i="1">
                <a:solidFill>
                  <a:srgbClr val="FF0000"/>
                </a:solidFill>
                <a:latin typeface="Times New Roman" pitchFamily="18" charset="0"/>
                <a:cs typeface="Times New Roman" pitchFamily="18" charset="0"/>
              </a:rPr>
              <a:t>cá song, tôm, </a:t>
            </a:r>
            <a:r>
              <a:rPr lang="vi-VN" sz="2800" b="1" i="1" smtClean="0">
                <a:solidFill>
                  <a:srgbClr val="FF0000"/>
                </a:solidFill>
                <a:latin typeface="Times New Roman" pitchFamily="18" charset="0"/>
                <a:cs typeface="Times New Roman" pitchFamily="18" charset="0"/>
              </a:rPr>
              <a:t>thuyền, </a:t>
            </a:r>
            <a:r>
              <a:rPr lang="vi-VN" sz="2800" b="1" i="1">
                <a:solidFill>
                  <a:srgbClr val="FF0000"/>
                </a:solidFill>
                <a:latin typeface="Times New Roman" pitchFamily="18" charset="0"/>
                <a:cs typeface="Times New Roman" pitchFamily="18" charset="0"/>
              </a:rPr>
              <a:t>cá chim, chợ</a:t>
            </a:r>
            <a:r>
              <a:rPr lang="vi-VN" sz="2800" b="1">
                <a:solidFill>
                  <a:srgbClr val="FF0000"/>
                </a:solidFill>
                <a:latin typeface="Times New Roman" pitchFamily="18" charset="0"/>
                <a:cs typeface="Times New Roman" pitchFamily="18" charset="0"/>
              </a:rPr>
              <a:t>)</a:t>
            </a:r>
            <a:endParaRPr lang="en-US" sz="2800">
              <a:solidFill>
                <a:srgbClr val="FF0000"/>
              </a:solidFill>
            </a:endParaRPr>
          </a:p>
        </p:txBody>
      </p:sp>
      <p:sp>
        <p:nvSpPr>
          <p:cNvPr id="5" name="Rectangle 4"/>
          <p:cNvSpPr/>
          <p:nvPr/>
        </p:nvSpPr>
        <p:spPr>
          <a:xfrm>
            <a:off x="1691680" y="1355516"/>
            <a:ext cx="132279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a:t>
            </a:r>
            <a:r>
              <a:rPr lang="vi-VN" sz="2800" b="1" i="1" smtClean="0">
                <a:solidFill>
                  <a:srgbClr val="FF0000"/>
                </a:solidFill>
                <a:latin typeface="Times New Roman" pitchFamily="18" charset="0"/>
                <a:cs typeface="Times New Roman" pitchFamily="18" charset="0"/>
              </a:rPr>
              <a:t>huyền</a:t>
            </a:r>
            <a:endParaRPr lang="en-US" sz="2800"/>
          </a:p>
        </p:txBody>
      </p:sp>
      <p:sp>
        <p:nvSpPr>
          <p:cNvPr id="6" name="Rectangle 5"/>
          <p:cNvSpPr/>
          <p:nvPr/>
        </p:nvSpPr>
        <p:spPr>
          <a:xfrm>
            <a:off x="5076056" y="1349368"/>
            <a:ext cx="132279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a:t>
            </a:r>
            <a:r>
              <a:rPr lang="vi-VN" sz="2800" b="1" i="1" smtClean="0">
                <a:solidFill>
                  <a:srgbClr val="FF0000"/>
                </a:solidFill>
                <a:latin typeface="Times New Roman" pitchFamily="18" charset="0"/>
                <a:cs typeface="Times New Roman" pitchFamily="18" charset="0"/>
              </a:rPr>
              <a:t>huyền</a:t>
            </a:r>
            <a:endParaRPr lang="en-US" sz="2800"/>
          </a:p>
        </p:txBody>
      </p:sp>
      <p:sp>
        <p:nvSpPr>
          <p:cNvPr id="8" name="Rectangle 7"/>
          <p:cNvSpPr/>
          <p:nvPr/>
        </p:nvSpPr>
        <p:spPr>
          <a:xfrm>
            <a:off x="8842" y="1690866"/>
            <a:ext cx="132279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a:t>
            </a:r>
            <a:r>
              <a:rPr lang="vi-VN" sz="2800" b="1" i="1" smtClean="0">
                <a:solidFill>
                  <a:srgbClr val="FF0000"/>
                </a:solidFill>
                <a:latin typeface="Times New Roman" pitchFamily="18" charset="0"/>
                <a:cs typeface="Times New Roman" pitchFamily="18" charset="0"/>
              </a:rPr>
              <a:t>huyền</a:t>
            </a:r>
            <a:endParaRPr lang="en-US" sz="2800"/>
          </a:p>
        </p:txBody>
      </p:sp>
      <p:sp>
        <p:nvSpPr>
          <p:cNvPr id="9" name="Rectangle 8"/>
          <p:cNvSpPr/>
          <p:nvPr/>
        </p:nvSpPr>
        <p:spPr>
          <a:xfrm>
            <a:off x="5280174" y="1712880"/>
            <a:ext cx="132279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a:t>
            </a:r>
            <a:r>
              <a:rPr lang="vi-VN" sz="2800" b="1" i="1" smtClean="0">
                <a:solidFill>
                  <a:srgbClr val="FF0000"/>
                </a:solidFill>
                <a:latin typeface="Times New Roman" pitchFamily="18" charset="0"/>
                <a:cs typeface="Times New Roman" pitchFamily="18" charset="0"/>
              </a:rPr>
              <a:t>huyền</a:t>
            </a:r>
            <a:endParaRPr lang="en-US" sz="2800"/>
          </a:p>
        </p:txBody>
      </p:sp>
      <p:sp>
        <p:nvSpPr>
          <p:cNvPr id="10" name="Rectangle 9"/>
          <p:cNvSpPr/>
          <p:nvPr/>
        </p:nvSpPr>
        <p:spPr>
          <a:xfrm>
            <a:off x="1462640" y="2026936"/>
            <a:ext cx="132279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a:t>
            </a:r>
            <a:r>
              <a:rPr lang="vi-VN" sz="2800" b="1" i="1" smtClean="0">
                <a:solidFill>
                  <a:srgbClr val="FF0000"/>
                </a:solidFill>
                <a:latin typeface="Times New Roman" pitchFamily="18" charset="0"/>
                <a:cs typeface="Times New Roman" pitchFamily="18" charset="0"/>
              </a:rPr>
              <a:t>huyền</a:t>
            </a:r>
            <a:endParaRPr lang="en-US" sz="2800"/>
          </a:p>
        </p:txBody>
      </p:sp>
      <p:sp>
        <p:nvSpPr>
          <p:cNvPr id="11" name="Rectangle 10"/>
          <p:cNvSpPr/>
          <p:nvPr/>
        </p:nvSpPr>
        <p:spPr>
          <a:xfrm>
            <a:off x="155351" y="2795676"/>
            <a:ext cx="816249"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Chợ</a:t>
            </a:r>
            <a:endParaRPr lang="en-US" sz="2800"/>
          </a:p>
        </p:txBody>
      </p:sp>
      <p:sp>
        <p:nvSpPr>
          <p:cNvPr id="12" name="Rectangle 11"/>
          <p:cNvSpPr/>
          <p:nvPr/>
        </p:nvSpPr>
        <p:spPr>
          <a:xfrm>
            <a:off x="7812360" y="2810424"/>
            <a:ext cx="1311578"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cá song</a:t>
            </a:r>
            <a:endParaRPr lang="en-US" sz="2800"/>
          </a:p>
        </p:txBody>
      </p:sp>
      <p:sp>
        <p:nvSpPr>
          <p:cNvPr id="13" name="Rectangle 12"/>
          <p:cNvSpPr/>
          <p:nvPr/>
        </p:nvSpPr>
        <p:spPr>
          <a:xfrm>
            <a:off x="3275856" y="3514024"/>
            <a:ext cx="1350050"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cá chim</a:t>
            </a:r>
            <a:endParaRPr lang="en-US" sz="2800"/>
          </a:p>
        </p:txBody>
      </p:sp>
      <p:sp>
        <p:nvSpPr>
          <p:cNvPr id="14" name="Rectangle 13"/>
          <p:cNvSpPr/>
          <p:nvPr/>
        </p:nvSpPr>
        <p:spPr>
          <a:xfrm>
            <a:off x="3410457" y="4509120"/>
            <a:ext cx="742511" cy="523220"/>
          </a:xfrm>
          <a:prstGeom prst="rect">
            <a:avLst/>
          </a:prstGeom>
        </p:spPr>
        <p:txBody>
          <a:bodyPr wrap="none">
            <a:spAutoFit/>
          </a:bodyPr>
          <a:lstStyle/>
          <a:p>
            <a:r>
              <a:rPr lang="en-US" sz="2800" b="1" i="1" smtClean="0">
                <a:solidFill>
                  <a:srgbClr val="FF0000"/>
                </a:solidFill>
                <a:latin typeface="Times New Roman" pitchFamily="18" charset="0"/>
                <a:cs typeface="Times New Roman" pitchFamily="18" charset="0"/>
              </a:rPr>
              <a:t>tôm</a:t>
            </a:r>
            <a:endParaRPr lang="en-US" sz="2800"/>
          </a:p>
        </p:txBody>
      </p:sp>
    </p:spTree>
    <p:extLst>
      <p:ext uri="{BB962C8B-B14F-4D97-AF65-F5344CB8AC3E}">
        <p14:creationId xmlns:p14="http://schemas.microsoft.com/office/powerpoint/2010/main" val="1775911414"/>
      </p:ext>
    </p:extLst>
  </p:cSld>
  <p:clrMapOvr>
    <a:masterClrMapping/>
  </p:clrMapOvr>
  <p:transition spd="slow">
    <p:push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476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ictur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WordArt 5"/>
          <p:cNvSpPr>
            <a:spLocks noChangeArrowheads="1" noChangeShapeType="1" noTextEdit="1"/>
          </p:cNvSpPr>
          <p:nvPr/>
        </p:nvSpPr>
        <p:spPr bwMode="auto">
          <a:xfrm>
            <a:off x="914400" y="914400"/>
            <a:ext cx="7239000" cy="5105400"/>
          </a:xfrm>
          <a:prstGeom prst="rect">
            <a:avLst/>
          </a:prstGeom>
        </p:spPr>
        <p:txBody>
          <a:bodyPr spcFirstLastPara="1" wrap="none" fromWordArt="1">
            <a:prstTxWarp prst="textArchUp">
              <a:avLst>
                <a:gd name="adj" fmla="val 1074902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smtClean="0">
                <a:ln w="9525">
                  <a:solidFill>
                    <a:srgbClr val="000000"/>
                  </a:solidFill>
                  <a:round/>
                  <a:headEnd/>
                  <a:tailEnd/>
                </a:ln>
                <a:solidFill>
                  <a:srgbClr val="FFCC00"/>
                </a:solidFill>
                <a:effectLst/>
                <a:uLnTx/>
                <a:uFillTx/>
                <a:latin typeface="Arial" panose="020B0604020202020204" pitchFamily="34" charset="0"/>
                <a:ea typeface="+mn-ea"/>
                <a:cs typeface="Arial" panose="020B0604020202020204" pitchFamily="34" charset="0"/>
              </a:rPr>
              <a:t>KÍNH CHÚC CÁC THẦY CÔ</a:t>
            </a:r>
          </a:p>
        </p:txBody>
      </p:sp>
      <p:sp>
        <p:nvSpPr>
          <p:cNvPr id="26628" name="WordArt 7"/>
          <p:cNvSpPr>
            <a:spLocks noChangeArrowheads="1" noChangeShapeType="1" noTextEdit="1"/>
          </p:cNvSpPr>
          <p:nvPr/>
        </p:nvSpPr>
        <p:spPr bwMode="auto">
          <a:xfrm>
            <a:off x="1300163" y="3551238"/>
            <a:ext cx="6700837" cy="6397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smtClean="0">
                <a:ln w="9525">
                  <a:solidFill>
                    <a:srgbClr val="000000"/>
                  </a:solidFill>
                  <a:round/>
                  <a:headEnd/>
                  <a:tailEnd/>
                </a:ln>
                <a:solidFill>
                  <a:srgbClr val="FF00FF"/>
                </a:solidFill>
                <a:effectLst/>
                <a:uLnTx/>
                <a:uFillTx/>
                <a:latin typeface="Arial" panose="020B0604020202020204" pitchFamily="34" charset="0"/>
                <a:ea typeface="+mn-ea"/>
                <a:cs typeface="Arial" panose="020B0604020202020204" pitchFamily="34" charset="0"/>
              </a:rPr>
              <a:t>MẠNH KHỎE, HẠNH PHÚC</a:t>
            </a:r>
          </a:p>
        </p:txBody>
      </p:sp>
    </p:spTree>
    <p:extLst>
      <p:ext uri="{BB962C8B-B14F-4D97-AF65-F5344CB8AC3E}">
        <p14:creationId xmlns:p14="http://schemas.microsoft.com/office/powerpoint/2010/main" val="234395015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444" b="15334"/>
          <a:stretch/>
        </p:blipFill>
        <p:spPr>
          <a:xfrm>
            <a:off x="-1188640" y="65485"/>
            <a:ext cx="6057140" cy="6675883"/>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1800" y="4572000"/>
            <a:ext cx="2286000" cy="2286000"/>
          </a:xfrm>
          <a:prstGeom prst="rect">
            <a:avLst/>
          </a:prstGeom>
        </p:spPr>
      </p:pic>
      <p:sp>
        <p:nvSpPr>
          <p:cNvPr id="6" name="Rectangle 5"/>
          <p:cNvSpPr/>
          <p:nvPr/>
        </p:nvSpPr>
        <p:spPr>
          <a:xfrm>
            <a:off x="3131840" y="1196752"/>
            <a:ext cx="6006773" cy="2062658"/>
          </a:xfrm>
          <a:prstGeom prst="rect">
            <a:avLst/>
          </a:prstGeom>
          <a:noFill/>
        </p:spPr>
        <p:txBody>
          <a:bodyPr wrap="none" lIns="91440" tIns="45720" rIns="91440" bIns="45720">
            <a:prstTxWarp prst="textDeflat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smtClean="0">
                <a:ln w="11430"/>
                <a:solidFill>
                  <a:srgbClr val="990000"/>
                </a:solidFill>
                <a:effectLst>
                  <a:outerShdw blurRad="76200" dist="50800" dir="5400000" algn="tl" rotWithShape="0">
                    <a:srgbClr val="000000">
                      <a:alpha val="65000"/>
                    </a:srgbClr>
                  </a:outerShdw>
                </a:effectLst>
              </a:rPr>
              <a:t>EM LÀ TRẠNG NGUYÊN </a:t>
            </a:r>
          </a:p>
          <a:p>
            <a:pPr algn="ctr"/>
            <a:r>
              <a:rPr lang="en-US" sz="5400" b="1" spc="50" smtClean="0">
                <a:ln w="11430"/>
                <a:solidFill>
                  <a:srgbClr val="990000"/>
                </a:solidFill>
                <a:effectLst>
                  <a:outerShdw blurRad="76200" dist="50800" dir="5400000" algn="tl" rotWithShape="0">
                    <a:srgbClr val="000000">
                      <a:alpha val="65000"/>
                    </a:srgbClr>
                  </a:outerShdw>
                </a:effectLst>
              </a:rPr>
              <a:t>TIẾNG VIỆT</a:t>
            </a:r>
            <a:endParaRPr lang="en-US" sz="5400" b="1" cap="none" spc="50">
              <a:ln w="11430"/>
              <a:solidFill>
                <a:srgbClr val="990000"/>
              </a:solidFill>
              <a:effectLst>
                <a:outerShdw blurRad="76200" dist="50800" dir="5400000" algn="tl" rotWithShape="0">
                  <a:srgbClr val="000000">
                    <a:alpha val="65000"/>
                  </a:srgbClr>
                </a:outerShdw>
              </a:effectLst>
            </a:endParaRPr>
          </a:p>
        </p:txBody>
      </p:sp>
      <p:sp>
        <p:nvSpPr>
          <p:cNvPr id="7" name="TextBox 6"/>
          <p:cNvSpPr txBox="1"/>
          <p:nvPr/>
        </p:nvSpPr>
        <p:spPr>
          <a:xfrm>
            <a:off x="4788024" y="620688"/>
            <a:ext cx="2880320" cy="830997"/>
          </a:xfrm>
          <a:prstGeom prst="rect">
            <a:avLst/>
          </a:prstGeom>
          <a:noFill/>
        </p:spPr>
        <p:txBody>
          <a:bodyPr wrap="square" rtlCol="0">
            <a:spAutoFit/>
          </a:bodyPr>
          <a:lstStyle/>
          <a:p>
            <a:r>
              <a:rPr lang="en-US" sz="4800" b="1" smtClean="0">
                <a:solidFill>
                  <a:srgbClr val="0000CC"/>
                </a:solidFill>
                <a:effectLst>
                  <a:outerShdw blurRad="38100" dist="38100" dir="2700000" algn="tl">
                    <a:srgbClr val="000000">
                      <a:alpha val="43137"/>
                    </a:srgbClr>
                  </a:outerShdw>
                </a:effectLst>
              </a:rPr>
              <a:t>TRÒ CHƠI</a:t>
            </a:r>
            <a:endParaRPr lang="en-US" sz="4800" b="1">
              <a:solidFill>
                <a:srgbClr val="0000CC"/>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6496" y="5059538"/>
            <a:ext cx="1489352" cy="131092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864" y="5547079"/>
            <a:ext cx="1489352" cy="131092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5624" y="5059539"/>
            <a:ext cx="1489352" cy="1310921"/>
          </a:xfrm>
          <a:prstGeom prst="rect">
            <a:avLst/>
          </a:prstGeom>
        </p:spPr>
      </p:pic>
    </p:spTree>
    <p:extLst>
      <p:ext uri="{BB962C8B-B14F-4D97-AF65-F5344CB8AC3E}">
        <p14:creationId xmlns:p14="http://schemas.microsoft.com/office/powerpoint/2010/main" val="23647967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BF61E"/>
        </a:solidFill>
        <a:effectLst/>
      </p:bgPr>
    </p:bg>
    <p:spTree>
      <p:nvGrpSpPr>
        <p:cNvPr id="1" name=""/>
        <p:cNvGrpSpPr/>
        <p:nvPr/>
      </p:nvGrpSpPr>
      <p:grpSpPr>
        <a:xfrm>
          <a:off x="0" y="0"/>
          <a:ext cx="0" cy="0"/>
          <a:chOff x="0" y="0"/>
          <a:chExt cx="0" cy="0"/>
        </a:xfrm>
      </p:grpSpPr>
      <p:sp>
        <p:nvSpPr>
          <p:cNvPr id="2" name="Rounded Rectangle 1"/>
          <p:cNvSpPr/>
          <p:nvPr/>
        </p:nvSpPr>
        <p:spPr>
          <a:xfrm>
            <a:off x="279230" y="304946"/>
            <a:ext cx="8568952" cy="6724454"/>
          </a:xfrm>
          <a:prstGeom prst="roundRect">
            <a:avLst/>
          </a:prstGeom>
          <a:solidFill>
            <a:schemeClr val="bg1"/>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279230" y="1727097"/>
            <a:ext cx="8568952"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83091" y="673532"/>
            <a:ext cx="7377341" cy="523220"/>
          </a:xfrm>
          <a:prstGeom prst="rect">
            <a:avLst/>
          </a:prstGeom>
          <a:noFill/>
        </p:spPr>
        <p:txBody>
          <a:bodyPr wrap="none" lIns="91440" tIns="45720" rIns="91440" bIns="45720">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EM LÀ TRẠNG NGUYÊN TIẾNG VIỆT</a:t>
            </a:r>
            <a:endParaRPr lang="en-US" sz="2800" b="1" spc="5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753622" y="1772816"/>
            <a:ext cx="288032" cy="5085184"/>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un 12"/>
          <p:cNvSpPr/>
          <p:nvPr/>
        </p:nvSpPr>
        <p:spPr>
          <a:xfrm>
            <a:off x="212342" y="1196752"/>
            <a:ext cx="1407330" cy="1214715"/>
          </a:xfrm>
          <a:prstGeom prst="sun">
            <a:avLst/>
          </a:prstGeom>
          <a:solidFill>
            <a:srgbClr val="CC00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white"/>
                </a:solidFill>
              </a:rPr>
              <a:t>1</a:t>
            </a:r>
            <a:endParaRPr lang="en-US" sz="3200" b="1">
              <a:solidFill>
                <a:prstClr val="white"/>
              </a:solidFill>
            </a:endParaRPr>
          </a:p>
        </p:txBody>
      </p:sp>
      <p:sp>
        <p:nvSpPr>
          <p:cNvPr id="14" name="Rounded Rectangle 13"/>
          <p:cNvSpPr/>
          <p:nvPr/>
        </p:nvSpPr>
        <p:spPr>
          <a:xfrm>
            <a:off x="1475656" y="1804109"/>
            <a:ext cx="7298785" cy="3190761"/>
          </a:xfrm>
          <a:prstGeom prst="roundRect">
            <a:avLst/>
          </a:prstGeom>
          <a:solidFill>
            <a:srgbClr val="A5002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spcBef>
                <a:spcPct val="0"/>
              </a:spcBef>
              <a:spcAft>
                <a:spcPct val="0"/>
              </a:spcAft>
            </a:pPr>
            <a:r>
              <a:rPr lang="en-US" sz="2800" b="1" smtClean="0">
                <a:solidFill>
                  <a:prstClr val="white"/>
                </a:solidFill>
                <a:cs typeface="Times New Roman"/>
              </a:rPr>
              <a:t>Tìm từ ngữ được lặp lại để liên kết câu:</a:t>
            </a:r>
            <a:endParaRPr lang="en-US" sz="2800" b="1">
              <a:solidFill>
                <a:prstClr val="white"/>
              </a:solidFill>
              <a:cs typeface="Times New Roman"/>
            </a:endParaRPr>
          </a:p>
          <a:p>
            <a:pPr algn="just" eaLnBrk="0" fontAlgn="base" hangingPunct="0">
              <a:lnSpc>
                <a:spcPct val="150000"/>
              </a:lnSpc>
              <a:spcBef>
                <a:spcPct val="0"/>
              </a:spcBef>
              <a:spcAft>
                <a:spcPct val="0"/>
              </a:spcAft>
            </a:pPr>
            <a:r>
              <a:rPr lang="en-US" sz="2800" i="1" smtClean="0">
                <a:latin typeface="Times New Roman" pitchFamily="18" charset="0"/>
              </a:rPr>
              <a:t>“Trên </a:t>
            </a:r>
            <a:r>
              <a:rPr lang="en-US" sz="2800" i="1">
                <a:latin typeface="Times New Roman" pitchFamily="18" charset="0"/>
              </a:rPr>
              <a:t>một diện tích hẹp mọc lên hàng nghìn đảo nhấp nhô </a:t>
            </a:r>
            <a:r>
              <a:rPr lang="en-US" sz="2800" i="1" smtClean="0">
                <a:latin typeface="Times New Roman" pitchFamily="18" charset="0"/>
              </a:rPr>
              <a:t>như </a:t>
            </a:r>
            <a:r>
              <a:rPr lang="en-US" sz="2800" i="1">
                <a:latin typeface="Times New Roman" pitchFamily="18" charset="0"/>
              </a:rPr>
              <a:t>rồng chầu phượng múa. Đảo có chỗ sừng sững chạy dài như bức tường thành vững </a:t>
            </a:r>
            <a:r>
              <a:rPr lang="en-US" sz="2800" i="1" smtClean="0">
                <a:latin typeface="Times New Roman" pitchFamily="18" charset="0"/>
              </a:rPr>
              <a:t>chãi.”</a:t>
            </a:r>
            <a:endParaRPr lang="en-US" sz="2800" b="1" i="1">
              <a:solidFill>
                <a:schemeClr val="bg1"/>
              </a:solidFill>
              <a:cs typeface="Times New Roman"/>
            </a:endParaRPr>
          </a:p>
        </p:txBody>
      </p:sp>
      <p:pic>
        <p:nvPicPr>
          <p:cNvPr id="40" name="Picture 39" descr="Pictur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2280" y="4994870"/>
            <a:ext cx="1143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1</a:t>
            </a:r>
          </a:p>
        </p:txBody>
      </p:sp>
      <p:sp>
        <p:nvSpPr>
          <p:cNvPr id="42" name="Oval 41"/>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2</a:t>
            </a:r>
          </a:p>
        </p:txBody>
      </p:sp>
      <p:sp>
        <p:nvSpPr>
          <p:cNvPr id="43" name="Oval 42"/>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3</a:t>
            </a:r>
          </a:p>
        </p:txBody>
      </p:sp>
      <p:sp>
        <p:nvSpPr>
          <p:cNvPr id="44" name="Oval 43"/>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4</a:t>
            </a:r>
          </a:p>
        </p:txBody>
      </p:sp>
      <p:sp>
        <p:nvSpPr>
          <p:cNvPr id="45" name="Oval 44"/>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5</a:t>
            </a:r>
          </a:p>
        </p:txBody>
      </p:sp>
      <p:sp>
        <p:nvSpPr>
          <p:cNvPr id="46" name="Oval 45"/>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6</a:t>
            </a:r>
          </a:p>
        </p:txBody>
      </p:sp>
      <p:sp>
        <p:nvSpPr>
          <p:cNvPr id="47" name="Oval 46"/>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7</a:t>
            </a:r>
          </a:p>
        </p:txBody>
      </p:sp>
      <p:sp>
        <p:nvSpPr>
          <p:cNvPr id="48" name="Oval 47"/>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8</a:t>
            </a:r>
          </a:p>
        </p:txBody>
      </p:sp>
      <p:sp>
        <p:nvSpPr>
          <p:cNvPr id="49" name="Oval 48"/>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9</a:t>
            </a:r>
          </a:p>
        </p:txBody>
      </p:sp>
      <p:sp>
        <p:nvSpPr>
          <p:cNvPr id="50" name="Oval 49"/>
          <p:cNvSpPr/>
          <p:nvPr/>
        </p:nvSpPr>
        <p:spPr>
          <a:xfrm>
            <a:off x="7197055" y="5320012"/>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mtClean="0">
                <a:solidFill>
                  <a:srgbClr val="0000FF"/>
                </a:solidFill>
                <a:latin typeface="Times New Roman" pitchFamily="18" charset="0"/>
                <a:cs typeface="Times New Roman" pitchFamily="18" charset="0"/>
              </a:rPr>
              <a:t>10</a:t>
            </a:r>
            <a:endParaRPr lang="en-US" sz="3200" b="1" dirty="0">
              <a:solidFill>
                <a:srgbClr val="0000FF"/>
              </a:solidFill>
              <a:latin typeface="Times New Roman" pitchFamily="18" charset="0"/>
              <a:cs typeface="Times New Roman" pitchFamily="18" charset="0"/>
            </a:endParaRPr>
          </a:p>
        </p:txBody>
      </p:sp>
      <p:sp>
        <p:nvSpPr>
          <p:cNvPr id="29" name="Rounded Rectangle 28"/>
          <p:cNvSpPr/>
          <p:nvPr/>
        </p:nvSpPr>
        <p:spPr>
          <a:xfrm>
            <a:off x="3243531" y="5134880"/>
            <a:ext cx="3200677"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rPr>
              <a:t>Đảo</a:t>
            </a:r>
            <a:endParaRPr lang="en-US" sz="4000" b="1">
              <a:solidFill>
                <a:prstClr val="white"/>
              </a:solidFill>
            </a:endParaRPr>
          </a:p>
        </p:txBody>
      </p:sp>
    </p:spTree>
    <p:extLst>
      <p:ext uri="{BB962C8B-B14F-4D97-AF65-F5344CB8AC3E}">
        <p14:creationId xmlns:p14="http://schemas.microsoft.com/office/powerpoint/2010/main" val="27961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par>
                                <p:cTn id="10" presetID="23" presetClass="emph" presetSubtype="0" repeatCount="indefinite" fill="hold" grpId="0" nodeType="withEffect">
                                  <p:stCondLst>
                                    <p:cond delay="0"/>
                                  </p:stCondLst>
                                  <p:childTnLst>
                                    <p:animClr clrSpc="hsl" dir="cw">
                                      <p:cBhvr override="childStyle">
                                        <p:cTn id="11" dur="1000" fill="hold"/>
                                        <p:tgtEl>
                                          <p:spTgt spid="5"/>
                                        </p:tgtEl>
                                        <p:attrNameLst>
                                          <p:attrName>style.color</p:attrName>
                                        </p:attrNameLst>
                                      </p:cBhvr>
                                      <p:by>
                                        <p:hsl h="10842353" s="0" l="0"/>
                                      </p:by>
                                    </p:animClr>
                                    <p:animClr clrSpc="hsl" dir="cw">
                                      <p:cBhvr>
                                        <p:cTn id="12" dur="1000" fill="hold"/>
                                        <p:tgtEl>
                                          <p:spTgt spid="5"/>
                                        </p:tgtEl>
                                        <p:attrNameLst>
                                          <p:attrName>fillcolor</p:attrName>
                                        </p:attrNameLst>
                                      </p:cBhvr>
                                      <p:by>
                                        <p:hsl h="10842353" s="0" l="0"/>
                                      </p:by>
                                    </p:animClr>
                                    <p:animClr clrSpc="hsl" dir="cw">
                                      <p:cBhvr>
                                        <p:cTn id="13" dur="1000" fill="hold"/>
                                        <p:tgtEl>
                                          <p:spTgt spid="5"/>
                                        </p:tgtEl>
                                        <p:attrNameLst>
                                          <p:attrName>stroke.color</p:attrName>
                                        </p:attrNameLst>
                                      </p:cBhvr>
                                      <p:by>
                                        <p:hsl h="10842353" s="0" l="0"/>
                                      </p:by>
                                    </p:animClr>
                                    <p:set>
                                      <p:cBhvr>
                                        <p:cTn id="14" dur="1000" fill="hold"/>
                                        <p:tgtEl>
                                          <p:spTgt spid="5"/>
                                        </p:tgtEl>
                                        <p:attrNameLst>
                                          <p:attrName>fill.type</p:attrName>
                                        </p:attrNameLst>
                                      </p:cBhvr>
                                      <p:to>
                                        <p:strVal val="solid"/>
                                      </p:to>
                                    </p:set>
                                  </p:childTnLst>
                                </p:cTn>
                              </p:par>
                              <p:par>
                                <p:cTn id="15" presetID="4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subTnLst>
                                    <p:audio>
                                      <p:cMediaNode vol="100000">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35" presetClass="exit" presetSubtype="0" fill="hold" grpId="0" nodeType="clickEffect">
                                  <p:stCondLst>
                                    <p:cond delay="0"/>
                                  </p:stCondLst>
                                  <p:childTnLst>
                                    <p:animEffect transition="out" filter="fade">
                                      <p:cBhvr>
                                        <p:cTn id="33" dur="1000"/>
                                        <p:tgtEl>
                                          <p:spTgt spid="50"/>
                                        </p:tgtEl>
                                      </p:cBhvr>
                                    </p:animEffect>
                                    <p:anim calcmode="lin" valueType="num">
                                      <p:cBhvr>
                                        <p:cTn id="34" dur="1000"/>
                                        <p:tgtEl>
                                          <p:spTgt spid="50"/>
                                        </p:tgtEl>
                                        <p:attrNameLst>
                                          <p:attrName>style.rotation</p:attrName>
                                        </p:attrNameLst>
                                      </p:cBhvr>
                                      <p:tavLst>
                                        <p:tav tm="0">
                                          <p:val>
                                            <p:fltVal val="0"/>
                                          </p:val>
                                        </p:tav>
                                        <p:tav tm="100000">
                                          <p:val>
                                            <p:fltVal val="720"/>
                                          </p:val>
                                        </p:tav>
                                      </p:tavLst>
                                    </p:anim>
                                    <p:anim calcmode="lin" valueType="num">
                                      <p:cBhvr>
                                        <p:cTn id="35" dur="1000"/>
                                        <p:tgtEl>
                                          <p:spTgt spid="50"/>
                                        </p:tgtEl>
                                        <p:attrNameLst>
                                          <p:attrName>ppt_h</p:attrName>
                                        </p:attrNameLst>
                                      </p:cBhvr>
                                      <p:tavLst>
                                        <p:tav tm="0">
                                          <p:val>
                                            <p:strVal val="ppt_h"/>
                                          </p:val>
                                        </p:tav>
                                        <p:tav tm="100000">
                                          <p:val>
                                            <p:fltVal val="0"/>
                                          </p:val>
                                        </p:tav>
                                      </p:tavLst>
                                    </p:anim>
                                    <p:anim calcmode="lin" valueType="num">
                                      <p:cBhvr>
                                        <p:cTn id="36" dur="1000"/>
                                        <p:tgtEl>
                                          <p:spTgt spid="50"/>
                                        </p:tgtEl>
                                        <p:attrNameLst>
                                          <p:attrName>ppt_w</p:attrName>
                                        </p:attrNameLst>
                                      </p:cBhvr>
                                      <p:tavLst>
                                        <p:tav tm="0">
                                          <p:val>
                                            <p:strVal val="ppt_w"/>
                                          </p:val>
                                        </p:tav>
                                        <p:tav tm="100000">
                                          <p:val>
                                            <p:fltVal val="0"/>
                                          </p:val>
                                        </p:tav>
                                      </p:tavLst>
                                    </p:anim>
                                    <p:set>
                                      <p:cBhvr>
                                        <p:cTn id="37"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8" fill="hold">
                            <p:stCondLst>
                              <p:cond delay="1000"/>
                            </p:stCondLst>
                            <p:childTnLst>
                              <p:par>
                                <p:cTn id="39" presetID="35" presetClass="exit" presetSubtype="0" fill="hold" grpId="0" nodeType="afterEffect">
                                  <p:stCondLst>
                                    <p:cond delay="0"/>
                                  </p:stCondLst>
                                  <p:childTnLst>
                                    <p:animEffect transition="out" filter="fade">
                                      <p:cBhvr>
                                        <p:cTn id="40" dur="1000"/>
                                        <p:tgtEl>
                                          <p:spTgt spid="49"/>
                                        </p:tgtEl>
                                      </p:cBhvr>
                                    </p:animEffect>
                                    <p:anim calcmode="lin" valueType="num">
                                      <p:cBhvr>
                                        <p:cTn id="41" dur="1000"/>
                                        <p:tgtEl>
                                          <p:spTgt spid="49"/>
                                        </p:tgtEl>
                                        <p:attrNameLst>
                                          <p:attrName>style.rotation</p:attrName>
                                        </p:attrNameLst>
                                      </p:cBhvr>
                                      <p:tavLst>
                                        <p:tav tm="0">
                                          <p:val>
                                            <p:fltVal val="0"/>
                                          </p:val>
                                        </p:tav>
                                        <p:tav tm="100000">
                                          <p:val>
                                            <p:fltVal val="720"/>
                                          </p:val>
                                        </p:tav>
                                      </p:tavLst>
                                    </p:anim>
                                    <p:anim calcmode="lin" valueType="num">
                                      <p:cBhvr>
                                        <p:cTn id="42" dur="1000"/>
                                        <p:tgtEl>
                                          <p:spTgt spid="49"/>
                                        </p:tgtEl>
                                        <p:attrNameLst>
                                          <p:attrName>ppt_h</p:attrName>
                                        </p:attrNameLst>
                                      </p:cBhvr>
                                      <p:tavLst>
                                        <p:tav tm="0">
                                          <p:val>
                                            <p:strVal val="ppt_h"/>
                                          </p:val>
                                        </p:tav>
                                        <p:tav tm="100000">
                                          <p:val>
                                            <p:fltVal val="0"/>
                                          </p:val>
                                        </p:tav>
                                      </p:tavLst>
                                    </p:anim>
                                    <p:anim calcmode="lin" valueType="num">
                                      <p:cBhvr>
                                        <p:cTn id="43" dur="1000"/>
                                        <p:tgtEl>
                                          <p:spTgt spid="49"/>
                                        </p:tgtEl>
                                        <p:attrNameLst>
                                          <p:attrName>ppt_w</p:attrName>
                                        </p:attrNameLst>
                                      </p:cBhvr>
                                      <p:tavLst>
                                        <p:tav tm="0">
                                          <p:val>
                                            <p:strVal val="ppt_w"/>
                                          </p:val>
                                        </p:tav>
                                        <p:tav tm="100000">
                                          <p:val>
                                            <p:fltVal val="0"/>
                                          </p:val>
                                        </p:tav>
                                      </p:tavLst>
                                    </p:anim>
                                    <p:set>
                                      <p:cBhvr>
                                        <p:cTn id="44" dur="1" fill="hold">
                                          <p:stCondLst>
                                            <p:cond delay="999"/>
                                          </p:stCondLst>
                                        </p:cTn>
                                        <p:tgtEl>
                                          <p:spTgt spid="49"/>
                                        </p:tgtEl>
                                        <p:attrNameLst>
                                          <p:attrName>style.visibility</p:attrName>
                                        </p:attrNameLst>
                                      </p:cBhvr>
                                      <p:to>
                                        <p:strVal val="hidden"/>
                                      </p:to>
                                    </p:set>
                                  </p:childTnLst>
                                  <p:subTnLst>
                                    <p:audio>
                                      <p:cMediaNode vol="100000">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par>
                          <p:cTn id="45" fill="hold">
                            <p:stCondLst>
                              <p:cond delay="2000"/>
                            </p:stCondLst>
                            <p:childTnLst>
                              <p:par>
                                <p:cTn id="46" presetID="35" presetClass="exit" presetSubtype="0" fill="hold" grpId="0" nodeType="afterEffect">
                                  <p:stCondLst>
                                    <p:cond delay="0"/>
                                  </p:stCondLst>
                                  <p:childTnLst>
                                    <p:animEffect transition="out" filter="fade">
                                      <p:cBhvr>
                                        <p:cTn id="47" dur="1000"/>
                                        <p:tgtEl>
                                          <p:spTgt spid="48"/>
                                        </p:tgtEl>
                                      </p:cBhvr>
                                    </p:animEffect>
                                    <p:anim calcmode="lin" valueType="num">
                                      <p:cBhvr>
                                        <p:cTn id="48" dur="1000"/>
                                        <p:tgtEl>
                                          <p:spTgt spid="48"/>
                                        </p:tgtEl>
                                        <p:attrNameLst>
                                          <p:attrName>style.rotation</p:attrName>
                                        </p:attrNameLst>
                                      </p:cBhvr>
                                      <p:tavLst>
                                        <p:tav tm="0">
                                          <p:val>
                                            <p:fltVal val="0"/>
                                          </p:val>
                                        </p:tav>
                                        <p:tav tm="100000">
                                          <p:val>
                                            <p:fltVal val="720"/>
                                          </p:val>
                                        </p:tav>
                                      </p:tavLst>
                                    </p:anim>
                                    <p:anim calcmode="lin" valueType="num">
                                      <p:cBhvr>
                                        <p:cTn id="49" dur="1000"/>
                                        <p:tgtEl>
                                          <p:spTgt spid="48"/>
                                        </p:tgtEl>
                                        <p:attrNameLst>
                                          <p:attrName>ppt_h</p:attrName>
                                        </p:attrNameLst>
                                      </p:cBhvr>
                                      <p:tavLst>
                                        <p:tav tm="0">
                                          <p:val>
                                            <p:strVal val="ppt_h"/>
                                          </p:val>
                                        </p:tav>
                                        <p:tav tm="100000">
                                          <p:val>
                                            <p:fltVal val="0"/>
                                          </p:val>
                                        </p:tav>
                                      </p:tavLst>
                                    </p:anim>
                                    <p:anim calcmode="lin" valueType="num">
                                      <p:cBhvr>
                                        <p:cTn id="50" dur="1000"/>
                                        <p:tgtEl>
                                          <p:spTgt spid="48"/>
                                        </p:tgtEl>
                                        <p:attrNameLst>
                                          <p:attrName>ppt_w</p:attrName>
                                        </p:attrNameLst>
                                      </p:cBhvr>
                                      <p:tavLst>
                                        <p:tav tm="0">
                                          <p:val>
                                            <p:strVal val="ppt_w"/>
                                          </p:val>
                                        </p:tav>
                                        <p:tav tm="100000">
                                          <p:val>
                                            <p:fltVal val="0"/>
                                          </p:val>
                                        </p:tav>
                                      </p:tavLst>
                                    </p:anim>
                                    <p:set>
                                      <p:cBhvr>
                                        <p:cTn id="51" dur="1" fill="hold">
                                          <p:stCondLst>
                                            <p:cond delay="999"/>
                                          </p:stCondLst>
                                        </p:cTn>
                                        <p:tgtEl>
                                          <p:spTgt spid="48"/>
                                        </p:tgtEl>
                                        <p:attrNameLst>
                                          <p:attrName>style.visibility</p:attrName>
                                        </p:attrNameLst>
                                      </p:cBhvr>
                                      <p:to>
                                        <p:strVal val="hidden"/>
                                      </p:to>
                                    </p:set>
                                  </p:childTnLst>
                                  <p:subTnLst>
                                    <p:audio>
                                      <p:cMediaNode vol="100000">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52" fill="hold">
                            <p:stCondLst>
                              <p:cond delay="3000"/>
                            </p:stCondLst>
                            <p:childTnLst>
                              <p:par>
                                <p:cTn id="53" presetID="35" presetClass="exit" presetSubtype="0" fill="hold" grpId="0" nodeType="afterEffect">
                                  <p:stCondLst>
                                    <p:cond delay="0"/>
                                  </p:stCondLst>
                                  <p:childTnLst>
                                    <p:animEffect transition="out" filter="fade">
                                      <p:cBhvr>
                                        <p:cTn id="54" dur="1000"/>
                                        <p:tgtEl>
                                          <p:spTgt spid="47"/>
                                        </p:tgtEl>
                                      </p:cBhvr>
                                    </p:animEffect>
                                    <p:anim calcmode="lin" valueType="num">
                                      <p:cBhvr>
                                        <p:cTn id="55" dur="1000"/>
                                        <p:tgtEl>
                                          <p:spTgt spid="47"/>
                                        </p:tgtEl>
                                        <p:attrNameLst>
                                          <p:attrName>style.rotation</p:attrName>
                                        </p:attrNameLst>
                                      </p:cBhvr>
                                      <p:tavLst>
                                        <p:tav tm="0">
                                          <p:val>
                                            <p:fltVal val="0"/>
                                          </p:val>
                                        </p:tav>
                                        <p:tav tm="100000">
                                          <p:val>
                                            <p:fltVal val="720"/>
                                          </p:val>
                                        </p:tav>
                                      </p:tavLst>
                                    </p:anim>
                                    <p:anim calcmode="lin" valueType="num">
                                      <p:cBhvr>
                                        <p:cTn id="56" dur="1000"/>
                                        <p:tgtEl>
                                          <p:spTgt spid="47"/>
                                        </p:tgtEl>
                                        <p:attrNameLst>
                                          <p:attrName>ppt_h</p:attrName>
                                        </p:attrNameLst>
                                      </p:cBhvr>
                                      <p:tavLst>
                                        <p:tav tm="0">
                                          <p:val>
                                            <p:strVal val="ppt_h"/>
                                          </p:val>
                                        </p:tav>
                                        <p:tav tm="100000">
                                          <p:val>
                                            <p:fltVal val="0"/>
                                          </p:val>
                                        </p:tav>
                                      </p:tavLst>
                                    </p:anim>
                                    <p:anim calcmode="lin" valueType="num">
                                      <p:cBhvr>
                                        <p:cTn id="57" dur="1000"/>
                                        <p:tgtEl>
                                          <p:spTgt spid="47"/>
                                        </p:tgtEl>
                                        <p:attrNameLst>
                                          <p:attrName>ppt_w</p:attrName>
                                        </p:attrNameLst>
                                      </p:cBhvr>
                                      <p:tavLst>
                                        <p:tav tm="0">
                                          <p:val>
                                            <p:strVal val="ppt_w"/>
                                          </p:val>
                                        </p:tav>
                                        <p:tav tm="100000">
                                          <p:val>
                                            <p:fltVal val="0"/>
                                          </p:val>
                                        </p:tav>
                                      </p:tavLst>
                                    </p:anim>
                                    <p:set>
                                      <p:cBhvr>
                                        <p:cTn id="58" dur="1" fill="hold">
                                          <p:stCondLst>
                                            <p:cond delay="999"/>
                                          </p:stCondLst>
                                        </p:cTn>
                                        <p:tgtEl>
                                          <p:spTgt spid="47"/>
                                        </p:tgtEl>
                                        <p:attrNameLst>
                                          <p:attrName>style.visibility</p:attrName>
                                        </p:attrNameLst>
                                      </p:cBhvr>
                                      <p:to>
                                        <p:strVal val="hidden"/>
                                      </p:to>
                                    </p:set>
                                  </p:childTnLst>
                                  <p:subTnLst>
                                    <p:audio>
                                      <p:cMediaNode vol="100000">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par>
                          <p:cTn id="59" fill="hold">
                            <p:stCondLst>
                              <p:cond delay="4000"/>
                            </p:stCondLst>
                            <p:childTnLst>
                              <p:par>
                                <p:cTn id="60" presetID="35" presetClass="exit" presetSubtype="0" fill="hold" grpId="0" nodeType="afterEffect">
                                  <p:stCondLst>
                                    <p:cond delay="0"/>
                                  </p:stCondLst>
                                  <p:childTnLst>
                                    <p:animEffect transition="out" filter="fade">
                                      <p:cBhvr>
                                        <p:cTn id="61" dur="1000"/>
                                        <p:tgtEl>
                                          <p:spTgt spid="46"/>
                                        </p:tgtEl>
                                      </p:cBhvr>
                                    </p:animEffect>
                                    <p:anim calcmode="lin" valueType="num">
                                      <p:cBhvr>
                                        <p:cTn id="62" dur="1000"/>
                                        <p:tgtEl>
                                          <p:spTgt spid="46"/>
                                        </p:tgtEl>
                                        <p:attrNameLst>
                                          <p:attrName>style.rotation</p:attrName>
                                        </p:attrNameLst>
                                      </p:cBhvr>
                                      <p:tavLst>
                                        <p:tav tm="0">
                                          <p:val>
                                            <p:fltVal val="0"/>
                                          </p:val>
                                        </p:tav>
                                        <p:tav tm="100000">
                                          <p:val>
                                            <p:fltVal val="720"/>
                                          </p:val>
                                        </p:tav>
                                      </p:tavLst>
                                    </p:anim>
                                    <p:anim calcmode="lin" valueType="num">
                                      <p:cBhvr>
                                        <p:cTn id="63" dur="1000"/>
                                        <p:tgtEl>
                                          <p:spTgt spid="46"/>
                                        </p:tgtEl>
                                        <p:attrNameLst>
                                          <p:attrName>ppt_h</p:attrName>
                                        </p:attrNameLst>
                                      </p:cBhvr>
                                      <p:tavLst>
                                        <p:tav tm="0">
                                          <p:val>
                                            <p:strVal val="ppt_h"/>
                                          </p:val>
                                        </p:tav>
                                        <p:tav tm="100000">
                                          <p:val>
                                            <p:fltVal val="0"/>
                                          </p:val>
                                        </p:tav>
                                      </p:tavLst>
                                    </p:anim>
                                    <p:anim calcmode="lin" valueType="num">
                                      <p:cBhvr>
                                        <p:cTn id="64" dur="1000"/>
                                        <p:tgtEl>
                                          <p:spTgt spid="46"/>
                                        </p:tgtEl>
                                        <p:attrNameLst>
                                          <p:attrName>ppt_w</p:attrName>
                                        </p:attrNameLst>
                                      </p:cBhvr>
                                      <p:tavLst>
                                        <p:tav tm="0">
                                          <p:val>
                                            <p:strVal val="ppt_w"/>
                                          </p:val>
                                        </p:tav>
                                        <p:tav tm="100000">
                                          <p:val>
                                            <p:fltVal val="0"/>
                                          </p:val>
                                        </p:tav>
                                      </p:tavLst>
                                    </p:anim>
                                    <p:set>
                                      <p:cBhvr>
                                        <p:cTn id="65" dur="1" fill="hold">
                                          <p:stCondLst>
                                            <p:cond delay="999"/>
                                          </p:stCondLst>
                                        </p:cTn>
                                        <p:tgtEl>
                                          <p:spTgt spid="46"/>
                                        </p:tgtEl>
                                        <p:attrNameLst>
                                          <p:attrName>style.visibility</p:attrName>
                                        </p:attrNameLst>
                                      </p:cBhvr>
                                      <p:to>
                                        <p:strVal val="hidden"/>
                                      </p:to>
                                    </p:set>
                                  </p:childTnLst>
                                  <p:subTnLst>
                                    <p:audio>
                                      <p:cMediaNode vol="100000">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6" fill="hold">
                            <p:stCondLst>
                              <p:cond delay="5000"/>
                            </p:stCondLst>
                            <p:childTnLst>
                              <p:par>
                                <p:cTn id="67" presetID="35" presetClass="exit" presetSubtype="0" fill="hold" grpId="0" nodeType="afterEffect">
                                  <p:stCondLst>
                                    <p:cond delay="0"/>
                                  </p:stCondLst>
                                  <p:childTnLst>
                                    <p:animEffect transition="out" filter="fade">
                                      <p:cBhvr>
                                        <p:cTn id="68" dur="1000"/>
                                        <p:tgtEl>
                                          <p:spTgt spid="45"/>
                                        </p:tgtEl>
                                      </p:cBhvr>
                                    </p:animEffect>
                                    <p:anim calcmode="lin" valueType="num">
                                      <p:cBhvr>
                                        <p:cTn id="69" dur="1000"/>
                                        <p:tgtEl>
                                          <p:spTgt spid="45"/>
                                        </p:tgtEl>
                                        <p:attrNameLst>
                                          <p:attrName>style.rotation</p:attrName>
                                        </p:attrNameLst>
                                      </p:cBhvr>
                                      <p:tavLst>
                                        <p:tav tm="0">
                                          <p:val>
                                            <p:fltVal val="0"/>
                                          </p:val>
                                        </p:tav>
                                        <p:tav tm="100000">
                                          <p:val>
                                            <p:fltVal val="720"/>
                                          </p:val>
                                        </p:tav>
                                      </p:tavLst>
                                    </p:anim>
                                    <p:anim calcmode="lin" valueType="num">
                                      <p:cBhvr>
                                        <p:cTn id="70" dur="1000"/>
                                        <p:tgtEl>
                                          <p:spTgt spid="45"/>
                                        </p:tgtEl>
                                        <p:attrNameLst>
                                          <p:attrName>ppt_h</p:attrName>
                                        </p:attrNameLst>
                                      </p:cBhvr>
                                      <p:tavLst>
                                        <p:tav tm="0">
                                          <p:val>
                                            <p:strVal val="ppt_h"/>
                                          </p:val>
                                        </p:tav>
                                        <p:tav tm="100000">
                                          <p:val>
                                            <p:fltVal val="0"/>
                                          </p:val>
                                        </p:tav>
                                      </p:tavLst>
                                    </p:anim>
                                    <p:anim calcmode="lin" valueType="num">
                                      <p:cBhvr>
                                        <p:cTn id="71" dur="1000"/>
                                        <p:tgtEl>
                                          <p:spTgt spid="45"/>
                                        </p:tgtEl>
                                        <p:attrNameLst>
                                          <p:attrName>ppt_w</p:attrName>
                                        </p:attrNameLst>
                                      </p:cBhvr>
                                      <p:tavLst>
                                        <p:tav tm="0">
                                          <p:val>
                                            <p:strVal val="ppt_w"/>
                                          </p:val>
                                        </p:tav>
                                        <p:tav tm="100000">
                                          <p:val>
                                            <p:fltVal val="0"/>
                                          </p:val>
                                        </p:tav>
                                      </p:tavLst>
                                    </p:anim>
                                    <p:set>
                                      <p:cBhvr>
                                        <p:cTn id="7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3" fill="hold">
                            <p:stCondLst>
                              <p:cond delay="6000"/>
                            </p:stCondLst>
                            <p:childTnLst>
                              <p:par>
                                <p:cTn id="74" presetID="35" presetClass="exit" presetSubtype="0" fill="hold" grpId="0" nodeType="afterEffect">
                                  <p:stCondLst>
                                    <p:cond delay="0"/>
                                  </p:stCondLst>
                                  <p:childTnLst>
                                    <p:animEffect transition="out" filter="fade">
                                      <p:cBhvr>
                                        <p:cTn id="75" dur="1000"/>
                                        <p:tgtEl>
                                          <p:spTgt spid="44"/>
                                        </p:tgtEl>
                                      </p:cBhvr>
                                    </p:animEffect>
                                    <p:anim calcmode="lin" valueType="num">
                                      <p:cBhvr>
                                        <p:cTn id="76" dur="1000"/>
                                        <p:tgtEl>
                                          <p:spTgt spid="44"/>
                                        </p:tgtEl>
                                        <p:attrNameLst>
                                          <p:attrName>style.rotation</p:attrName>
                                        </p:attrNameLst>
                                      </p:cBhvr>
                                      <p:tavLst>
                                        <p:tav tm="0">
                                          <p:val>
                                            <p:fltVal val="0"/>
                                          </p:val>
                                        </p:tav>
                                        <p:tav tm="100000">
                                          <p:val>
                                            <p:fltVal val="720"/>
                                          </p:val>
                                        </p:tav>
                                      </p:tavLst>
                                    </p:anim>
                                    <p:anim calcmode="lin" valueType="num">
                                      <p:cBhvr>
                                        <p:cTn id="77" dur="1000"/>
                                        <p:tgtEl>
                                          <p:spTgt spid="44"/>
                                        </p:tgtEl>
                                        <p:attrNameLst>
                                          <p:attrName>ppt_h</p:attrName>
                                        </p:attrNameLst>
                                      </p:cBhvr>
                                      <p:tavLst>
                                        <p:tav tm="0">
                                          <p:val>
                                            <p:strVal val="ppt_h"/>
                                          </p:val>
                                        </p:tav>
                                        <p:tav tm="100000">
                                          <p:val>
                                            <p:fltVal val="0"/>
                                          </p:val>
                                        </p:tav>
                                      </p:tavLst>
                                    </p:anim>
                                    <p:anim calcmode="lin" valueType="num">
                                      <p:cBhvr>
                                        <p:cTn id="78" dur="1000"/>
                                        <p:tgtEl>
                                          <p:spTgt spid="44"/>
                                        </p:tgtEl>
                                        <p:attrNameLst>
                                          <p:attrName>ppt_w</p:attrName>
                                        </p:attrNameLst>
                                      </p:cBhvr>
                                      <p:tavLst>
                                        <p:tav tm="0">
                                          <p:val>
                                            <p:strVal val="ppt_w"/>
                                          </p:val>
                                        </p:tav>
                                        <p:tav tm="100000">
                                          <p:val>
                                            <p:fltVal val="0"/>
                                          </p:val>
                                        </p:tav>
                                      </p:tavLst>
                                    </p:anim>
                                    <p:set>
                                      <p:cBhvr>
                                        <p:cTn id="7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par>
                          <p:cTn id="80" fill="hold">
                            <p:stCondLst>
                              <p:cond delay="7000"/>
                            </p:stCondLst>
                            <p:childTnLst>
                              <p:par>
                                <p:cTn id="81" presetID="35" presetClass="exit" presetSubtype="0" fill="hold" grpId="0" nodeType="afterEffect">
                                  <p:stCondLst>
                                    <p:cond delay="0"/>
                                  </p:stCondLst>
                                  <p:childTnLst>
                                    <p:animEffect transition="out" filter="fade">
                                      <p:cBhvr>
                                        <p:cTn id="82" dur="1000"/>
                                        <p:tgtEl>
                                          <p:spTgt spid="43"/>
                                        </p:tgtEl>
                                      </p:cBhvr>
                                    </p:animEffect>
                                    <p:anim calcmode="lin" valueType="num">
                                      <p:cBhvr>
                                        <p:cTn id="83" dur="1000"/>
                                        <p:tgtEl>
                                          <p:spTgt spid="43"/>
                                        </p:tgtEl>
                                        <p:attrNameLst>
                                          <p:attrName>style.rotation</p:attrName>
                                        </p:attrNameLst>
                                      </p:cBhvr>
                                      <p:tavLst>
                                        <p:tav tm="0">
                                          <p:val>
                                            <p:fltVal val="0"/>
                                          </p:val>
                                        </p:tav>
                                        <p:tav tm="100000">
                                          <p:val>
                                            <p:fltVal val="720"/>
                                          </p:val>
                                        </p:tav>
                                      </p:tavLst>
                                    </p:anim>
                                    <p:anim calcmode="lin" valueType="num">
                                      <p:cBhvr>
                                        <p:cTn id="84" dur="1000"/>
                                        <p:tgtEl>
                                          <p:spTgt spid="43"/>
                                        </p:tgtEl>
                                        <p:attrNameLst>
                                          <p:attrName>ppt_h</p:attrName>
                                        </p:attrNameLst>
                                      </p:cBhvr>
                                      <p:tavLst>
                                        <p:tav tm="0">
                                          <p:val>
                                            <p:strVal val="ppt_h"/>
                                          </p:val>
                                        </p:tav>
                                        <p:tav tm="100000">
                                          <p:val>
                                            <p:fltVal val="0"/>
                                          </p:val>
                                        </p:tav>
                                      </p:tavLst>
                                    </p:anim>
                                    <p:anim calcmode="lin" valueType="num">
                                      <p:cBhvr>
                                        <p:cTn id="85" dur="1000"/>
                                        <p:tgtEl>
                                          <p:spTgt spid="43"/>
                                        </p:tgtEl>
                                        <p:attrNameLst>
                                          <p:attrName>ppt_w</p:attrName>
                                        </p:attrNameLst>
                                      </p:cBhvr>
                                      <p:tavLst>
                                        <p:tav tm="0">
                                          <p:val>
                                            <p:strVal val="ppt_w"/>
                                          </p:val>
                                        </p:tav>
                                        <p:tav tm="100000">
                                          <p:val>
                                            <p:fltVal val="0"/>
                                          </p:val>
                                        </p:tav>
                                      </p:tavLst>
                                    </p:anim>
                                    <p:set>
                                      <p:cBhvr>
                                        <p:cTn id="86"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81"/>
                                            </p:cond>
                                          </p:stCondLst>
                                          <p:endCondLst>
                                            <p:cond evt="onStopAudio" delay="0">
                                              <p:tgtEl>
                                                <p:sldTgt/>
                                              </p:tgtEl>
                                            </p:cond>
                                          </p:endCondLst>
                                        </p:cTn>
                                        <p:tgtEl>
                                          <p:sndTgt r:embed="rId4" name="click.wav"/>
                                        </p:tgtEl>
                                      </p:cMediaNode>
                                    </p:audio>
                                  </p:subTnLst>
                                </p:cTn>
                              </p:par>
                            </p:childTnLst>
                          </p:cTn>
                        </p:par>
                        <p:par>
                          <p:cTn id="87" fill="hold">
                            <p:stCondLst>
                              <p:cond delay="8000"/>
                            </p:stCondLst>
                            <p:childTnLst>
                              <p:par>
                                <p:cTn id="88" presetID="35" presetClass="exit" presetSubtype="0" fill="hold" grpId="0" nodeType="afterEffect">
                                  <p:stCondLst>
                                    <p:cond delay="0"/>
                                  </p:stCondLst>
                                  <p:childTnLst>
                                    <p:animEffect transition="out" filter="fade">
                                      <p:cBhvr>
                                        <p:cTn id="89" dur="1000"/>
                                        <p:tgtEl>
                                          <p:spTgt spid="42"/>
                                        </p:tgtEl>
                                      </p:cBhvr>
                                    </p:animEffect>
                                    <p:anim calcmode="lin" valueType="num">
                                      <p:cBhvr>
                                        <p:cTn id="90" dur="1000"/>
                                        <p:tgtEl>
                                          <p:spTgt spid="42"/>
                                        </p:tgtEl>
                                        <p:attrNameLst>
                                          <p:attrName>style.rotation</p:attrName>
                                        </p:attrNameLst>
                                      </p:cBhvr>
                                      <p:tavLst>
                                        <p:tav tm="0">
                                          <p:val>
                                            <p:fltVal val="0"/>
                                          </p:val>
                                        </p:tav>
                                        <p:tav tm="100000">
                                          <p:val>
                                            <p:fltVal val="720"/>
                                          </p:val>
                                        </p:tav>
                                      </p:tavLst>
                                    </p:anim>
                                    <p:anim calcmode="lin" valueType="num">
                                      <p:cBhvr>
                                        <p:cTn id="91" dur="1000"/>
                                        <p:tgtEl>
                                          <p:spTgt spid="42"/>
                                        </p:tgtEl>
                                        <p:attrNameLst>
                                          <p:attrName>ppt_h</p:attrName>
                                        </p:attrNameLst>
                                      </p:cBhvr>
                                      <p:tavLst>
                                        <p:tav tm="0">
                                          <p:val>
                                            <p:strVal val="ppt_h"/>
                                          </p:val>
                                        </p:tav>
                                        <p:tav tm="100000">
                                          <p:val>
                                            <p:fltVal val="0"/>
                                          </p:val>
                                        </p:tav>
                                      </p:tavLst>
                                    </p:anim>
                                    <p:anim calcmode="lin" valueType="num">
                                      <p:cBhvr>
                                        <p:cTn id="92" dur="1000"/>
                                        <p:tgtEl>
                                          <p:spTgt spid="42"/>
                                        </p:tgtEl>
                                        <p:attrNameLst>
                                          <p:attrName>ppt_w</p:attrName>
                                        </p:attrNameLst>
                                      </p:cBhvr>
                                      <p:tavLst>
                                        <p:tav tm="0">
                                          <p:val>
                                            <p:strVal val="ppt_w"/>
                                          </p:val>
                                        </p:tav>
                                        <p:tav tm="100000">
                                          <p:val>
                                            <p:fltVal val="0"/>
                                          </p:val>
                                        </p:tav>
                                      </p:tavLst>
                                    </p:anim>
                                    <p:set>
                                      <p:cBhvr>
                                        <p:cTn id="93"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4" fill="hold">
                            <p:stCondLst>
                              <p:cond delay="9000"/>
                            </p:stCondLst>
                            <p:childTnLst>
                              <p:par>
                                <p:cTn id="95" presetID="35" presetClass="exit" presetSubtype="0" fill="hold" grpId="0" nodeType="afterEffect">
                                  <p:stCondLst>
                                    <p:cond delay="0"/>
                                  </p:stCondLst>
                                  <p:childTnLst>
                                    <p:animEffect transition="out" filter="fade">
                                      <p:cBhvr>
                                        <p:cTn id="96" dur="1000"/>
                                        <p:tgtEl>
                                          <p:spTgt spid="41"/>
                                        </p:tgtEl>
                                      </p:cBhvr>
                                    </p:animEffect>
                                    <p:anim calcmode="lin" valueType="num">
                                      <p:cBhvr>
                                        <p:cTn id="97" dur="1000"/>
                                        <p:tgtEl>
                                          <p:spTgt spid="41"/>
                                        </p:tgtEl>
                                        <p:attrNameLst>
                                          <p:attrName>style.rotation</p:attrName>
                                        </p:attrNameLst>
                                      </p:cBhvr>
                                      <p:tavLst>
                                        <p:tav tm="0">
                                          <p:val>
                                            <p:fltVal val="0"/>
                                          </p:val>
                                        </p:tav>
                                        <p:tav tm="100000">
                                          <p:val>
                                            <p:fltVal val="720"/>
                                          </p:val>
                                        </p:tav>
                                      </p:tavLst>
                                    </p:anim>
                                    <p:anim calcmode="lin" valueType="num">
                                      <p:cBhvr>
                                        <p:cTn id="98" dur="1000"/>
                                        <p:tgtEl>
                                          <p:spTgt spid="41"/>
                                        </p:tgtEl>
                                        <p:attrNameLst>
                                          <p:attrName>ppt_h</p:attrName>
                                        </p:attrNameLst>
                                      </p:cBhvr>
                                      <p:tavLst>
                                        <p:tav tm="0">
                                          <p:val>
                                            <p:strVal val="ppt_h"/>
                                          </p:val>
                                        </p:tav>
                                        <p:tav tm="100000">
                                          <p:val>
                                            <p:fltVal val="0"/>
                                          </p:val>
                                        </p:tav>
                                      </p:tavLst>
                                    </p:anim>
                                    <p:anim calcmode="lin" valueType="num">
                                      <p:cBhvr>
                                        <p:cTn id="99" dur="1000"/>
                                        <p:tgtEl>
                                          <p:spTgt spid="41"/>
                                        </p:tgtEl>
                                        <p:attrNameLst>
                                          <p:attrName>ppt_w</p:attrName>
                                        </p:attrNameLst>
                                      </p:cBhvr>
                                      <p:tavLst>
                                        <p:tav tm="0">
                                          <p:val>
                                            <p:strVal val="ppt_w"/>
                                          </p:val>
                                        </p:tav>
                                        <p:tav tm="100000">
                                          <p:val>
                                            <p:fltVal val="0"/>
                                          </p:val>
                                        </p:tav>
                                      </p:tavLst>
                                    </p:anim>
                                    <p:set>
                                      <p:cBhvr>
                                        <p:cTn id="100"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ashreg.wav"/>
                                        </p:tgtEl>
                                      </p:cMediaNode>
                                    </p:audio>
                                  </p:subTnLst>
                                </p:cTn>
                              </p:par>
                              <p:par>
                                <p:cTn id="101" presetID="1" presetClass="exit" presetSubtype="0" fill="hold" nodeType="withEffect">
                                  <p:stCondLst>
                                    <p:cond delay="0"/>
                                  </p:stCondLst>
                                  <p:childTnLst>
                                    <p:set>
                                      <p:cBhvr>
                                        <p:cTn id="102"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50"/>
                  </p:tgtEl>
                </p:cond>
              </p:nextCondLst>
            </p:seq>
          </p:childTnLst>
        </p:cTn>
      </p:par>
    </p:tnLst>
    <p:bldLst>
      <p:bldP spid="3" grpId="0" animBg="1"/>
      <p:bldP spid="5" grpId="0"/>
      <p:bldP spid="13" grpId="0" animBg="1"/>
      <p:bldP spid="14"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BF61E"/>
        </a:solidFill>
        <a:effectLst/>
      </p:bgPr>
    </p:bg>
    <p:spTree>
      <p:nvGrpSpPr>
        <p:cNvPr id="1" name=""/>
        <p:cNvGrpSpPr/>
        <p:nvPr/>
      </p:nvGrpSpPr>
      <p:grpSpPr>
        <a:xfrm>
          <a:off x="0" y="0"/>
          <a:ext cx="0" cy="0"/>
          <a:chOff x="0" y="0"/>
          <a:chExt cx="0" cy="0"/>
        </a:xfrm>
      </p:grpSpPr>
      <p:sp>
        <p:nvSpPr>
          <p:cNvPr id="2" name="Rounded Rectangle 1"/>
          <p:cNvSpPr/>
          <p:nvPr/>
        </p:nvSpPr>
        <p:spPr>
          <a:xfrm>
            <a:off x="279230" y="304946"/>
            <a:ext cx="8568952" cy="6724454"/>
          </a:xfrm>
          <a:prstGeom prst="roundRect">
            <a:avLst/>
          </a:prstGeom>
          <a:solidFill>
            <a:schemeClr val="bg1"/>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279230" y="1727097"/>
            <a:ext cx="8568952"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83091" y="673532"/>
            <a:ext cx="7377341" cy="523220"/>
          </a:xfrm>
          <a:prstGeom prst="rect">
            <a:avLst/>
          </a:prstGeom>
          <a:noFill/>
        </p:spPr>
        <p:txBody>
          <a:bodyPr wrap="none" lIns="91440" tIns="45720" rIns="91440" bIns="45720">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EM LÀ TRẠNG NGUYÊN TIẾNG VIỆT</a:t>
            </a:r>
            <a:endParaRPr lang="en-US" sz="2800" b="1" spc="5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753622" y="1772816"/>
            <a:ext cx="288032" cy="5085184"/>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un 12"/>
          <p:cNvSpPr/>
          <p:nvPr/>
        </p:nvSpPr>
        <p:spPr>
          <a:xfrm>
            <a:off x="212342" y="1196752"/>
            <a:ext cx="1407330" cy="1214715"/>
          </a:xfrm>
          <a:prstGeom prst="sun">
            <a:avLst/>
          </a:prstGeom>
          <a:solidFill>
            <a:srgbClr val="CC00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white"/>
                </a:solidFill>
              </a:rPr>
              <a:t>2</a:t>
            </a:r>
          </a:p>
        </p:txBody>
      </p:sp>
      <p:sp>
        <p:nvSpPr>
          <p:cNvPr id="14" name="Rounded Rectangle 13"/>
          <p:cNvSpPr/>
          <p:nvPr/>
        </p:nvSpPr>
        <p:spPr>
          <a:xfrm>
            <a:off x="1475656" y="1804109"/>
            <a:ext cx="7298785" cy="1984931"/>
          </a:xfrm>
          <a:prstGeom prst="roundRect">
            <a:avLst/>
          </a:prstGeom>
          <a:solidFill>
            <a:srgbClr val="A5002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spcBef>
                <a:spcPct val="0"/>
              </a:spcBef>
              <a:spcAft>
                <a:spcPct val="0"/>
              </a:spcAft>
            </a:pPr>
            <a:r>
              <a:rPr lang="en-US" sz="2500" b="1" smtClean="0">
                <a:solidFill>
                  <a:prstClr val="white"/>
                </a:solidFill>
                <a:cs typeface="Times New Roman"/>
              </a:rPr>
              <a:t>Chọn từ điền vào chỗ chấm để 2 câu có sự liên kết:</a:t>
            </a:r>
            <a:endParaRPr lang="en-US" sz="2500" b="1">
              <a:solidFill>
                <a:prstClr val="white"/>
              </a:solidFill>
              <a:cs typeface="Times New Roman"/>
            </a:endParaRPr>
          </a:p>
          <a:p>
            <a:pPr marL="342900" indent="-342900" algn="just" eaLnBrk="0" hangingPunct="0"/>
            <a:r>
              <a:rPr lang="en-US" sz="2800" b="1" smtClean="0"/>
              <a:t>  “</a:t>
            </a:r>
            <a:r>
              <a:rPr lang="en-US" sz="2800" i="1" smtClean="0"/>
              <a:t>Bé </a:t>
            </a:r>
            <a:r>
              <a:rPr lang="en-US" sz="2800" i="1"/>
              <a:t>thích làm kĩ sư giống bố và thích làm </a:t>
            </a:r>
            <a:r>
              <a:rPr lang="en-US" sz="2800" i="1" smtClean="0"/>
              <a:t>cô giáo </a:t>
            </a:r>
            <a:r>
              <a:rPr lang="en-US" sz="2800" i="1"/>
              <a:t>như mẹ. Lại có lúc ….. thích làm bác sĩ để chữa bệnh cho ông </a:t>
            </a:r>
            <a:r>
              <a:rPr lang="en-US" sz="2800" i="1" smtClean="0"/>
              <a:t>ngoại</a:t>
            </a:r>
            <a:r>
              <a:rPr lang="en-US" sz="2800" b="1"/>
              <a:t>.</a:t>
            </a:r>
            <a:r>
              <a:rPr lang="en-US" sz="2800" b="1" smtClean="0"/>
              <a:t>”</a:t>
            </a:r>
            <a:endParaRPr lang="en-US" sz="2800" b="1"/>
          </a:p>
        </p:txBody>
      </p:sp>
      <p:sp>
        <p:nvSpPr>
          <p:cNvPr id="15" name="Rectangle 14"/>
          <p:cNvSpPr/>
          <p:nvPr/>
        </p:nvSpPr>
        <p:spPr>
          <a:xfrm>
            <a:off x="1039088" y="4126768"/>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2379435" y="3982752"/>
            <a:ext cx="3056661"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rPr>
              <a:t>cô giáo</a:t>
            </a:r>
            <a:endParaRPr lang="en-US" sz="4000" b="1">
              <a:solidFill>
                <a:prstClr val="white"/>
              </a:solidFill>
            </a:endParaRPr>
          </a:p>
        </p:txBody>
      </p:sp>
      <p:sp>
        <p:nvSpPr>
          <p:cNvPr id="16" name="Oval 15"/>
          <p:cNvSpPr/>
          <p:nvPr/>
        </p:nvSpPr>
        <p:spPr>
          <a:xfrm>
            <a:off x="1656622" y="3982752"/>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BF61E"/>
                </a:solidFill>
                <a:effectLst>
                  <a:outerShdw blurRad="38100" dist="38100" dir="2700000" algn="tl">
                    <a:srgbClr val="000000">
                      <a:alpha val="43137"/>
                    </a:srgbClr>
                  </a:outerShdw>
                </a:effectLst>
              </a:rPr>
              <a:t>A</a:t>
            </a:r>
            <a:endParaRPr lang="en-US" sz="2800" b="1">
              <a:solidFill>
                <a:srgbClr val="FBF61E"/>
              </a:solidFill>
              <a:effectLst>
                <a:outerShdw blurRad="38100" dist="38100" dir="2700000" algn="tl">
                  <a:srgbClr val="000000">
                    <a:alpha val="43137"/>
                  </a:srgbClr>
                </a:outerShdw>
              </a:effectLst>
            </a:endParaRPr>
          </a:p>
        </p:txBody>
      </p:sp>
      <p:sp>
        <p:nvSpPr>
          <p:cNvPr id="18" name="Rectangle 17"/>
          <p:cNvSpPr/>
          <p:nvPr/>
        </p:nvSpPr>
        <p:spPr>
          <a:xfrm>
            <a:off x="1028860" y="4990864"/>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2369207" y="4846848"/>
            <a:ext cx="3066889"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prstClr val="white"/>
                </a:solidFill>
              </a:rPr>
              <a:t>   bé</a:t>
            </a:r>
            <a:endParaRPr lang="en-US" sz="4000" b="1">
              <a:solidFill>
                <a:prstClr val="white"/>
              </a:solidFill>
            </a:endParaRPr>
          </a:p>
        </p:txBody>
      </p:sp>
      <p:sp>
        <p:nvSpPr>
          <p:cNvPr id="20" name="Oval 19"/>
          <p:cNvSpPr/>
          <p:nvPr/>
        </p:nvSpPr>
        <p:spPr>
          <a:xfrm>
            <a:off x="1646394" y="4846848"/>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BF61E"/>
                </a:solidFill>
                <a:effectLst>
                  <a:outerShdw blurRad="38100" dist="38100" dir="2700000" algn="tl">
                    <a:srgbClr val="000000">
                      <a:alpha val="43137"/>
                    </a:srgbClr>
                  </a:outerShdw>
                </a:effectLst>
              </a:rPr>
              <a:t>B</a:t>
            </a:r>
          </a:p>
        </p:txBody>
      </p:sp>
      <p:sp>
        <p:nvSpPr>
          <p:cNvPr id="21" name="Rectangle 20"/>
          <p:cNvSpPr/>
          <p:nvPr/>
        </p:nvSpPr>
        <p:spPr>
          <a:xfrm>
            <a:off x="1039088" y="5926968"/>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2379435" y="5782952"/>
            <a:ext cx="3056661"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prstClr val="white"/>
                </a:solidFill>
              </a:rPr>
              <a:t>   kĩ sư</a:t>
            </a:r>
            <a:endParaRPr lang="en-US" sz="4000" b="1">
              <a:solidFill>
                <a:prstClr val="white"/>
              </a:solidFill>
            </a:endParaRPr>
          </a:p>
        </p:txBody>
      </p:sp>
      <p:sp>
        <p:nvSpPr>
          <p:cNvPr id="23" name="Oval 22"/>
          <p:cNvSpPr/>
          <p:nvPr/>
        </p:nvSpPr>
        <p:spPr>
          <a:xfrm>
            <a:off x="1656622" y="5782952"/>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BF61E"/>
                </a:solidFill>
                <a:effectLst>
                  <a:outerShdw blurRad="38100" dist="38100" dir="2700000" algn="tl">
                    <a:srgbClr val="000000">
                      <a:alpha val="43137"/>
                    </a:srgbClr>
                  </a:outerShdw>
                </a:effectLst>
              </a:rPr>
              <a:t>C</a:t>
            </a:r>
            <a:endParaRPr lang="en-US" sz="2800" b="1">
              <a:solidFill>
                <a:srgbClr val="FBF61E"/>
              </a:solidFill>
              <a:effectLst>
                <a:outerShdw blurRad="38100" dist="38100" dir="2700000" algn="tl">
                  <a:srgbClr val="000000">
                    <a:alpha val="43137"/>
                  </a:srgbClr>
                </a:outerShdw>
              </a:effectLst>
            </a:endParaRPr>
          </a:p>
        </p:txBody>
      </p:sp>
      <p:pic>
        <p:nvPicPr>
          <p:cNvPr id="40" name="Picture 39" descr="Pictur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2280" y="4994870"/>
            <a:ext cx="1143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1</a:t>
            </a:r>
          </a:p>
        </p:txBody>
      </p:sp>
      <p:sp>
        <p:nvSpPr>
          <p:cNvPr id="42" name="Oval 41"/>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2</a:t>
            </a:r>
          </a:p>
        </p:txBody>
      </p:sp>
      <p:sp>
        <p:nvSpPr>
          <p:cNvPr id="43" name="Oval 42"/>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3</a:t>
            </a:r>
          </a:p>
        </p:txBody>
      </p:sp>
      <p:sp>
        <p:nvSpPr>
          <p:cNvPr id="44" name="Oval 43"/>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4</a:t>
            </a:r>
          </a:p>
        </p:txBody>
      </p:sp>
      <p:sp>
        <p:nvSpPr>
          <p:cNvPr id="45" name="Oval 44"/>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5</a:t>
            </a:r>
          </a:p>
        </p:txBody>
      </p:sp>
      <p:sp>
        <p:nvSpPr>
          <p:cNvPr id="46" name="Oval 45"/>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6</a:t>
            </a:r>
          </a:p>
        </p:txBody>
      </p:sp>
      <p:sp>
        <p:nvSpPr>
          <p:cNvPr id="47" name="Oval 46"/>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7</a:t>
            </a:r>
          </a:p>
        </p:txBody>
      </p:sp>
      <p:sp>
        <p:nvSpPr>
          <p:cNvPr id="48" name="Oval 47"/>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8</a:t>
            </a:r>
          </a:p>
        </p:txBody>
      </p:sp>
      <p:sp>
        <p:nvSpPr>
          <p:cNvPr id="49" name="Oval 48"/>
          <p:cNvSpPr/>
          <p:nvPr/>
        </p:nvSpPr>
        <p:spPr>
          <a:xfrm>
            <a:off x="7197055"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9</a:t>
            </a:r>
          </a:p>
        </p:txBody>
      </p:sp>
      <p:sp>
        <p:nvSpPr>
          <p:cNvPr id="50" name="Oval 49"/>
          <p:cNvSpPr/>
          <p:nvPr/>
        </p:nvSpPr>
        <p:spPr>
          <a:xfrm>
            <a:off x="7197055" y="5320012"/>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mtClean="0">
                <a:solidFill>
                  <a:srgbClr val="0000FF"/>
                </a:solidFill>
                <a:latin typeface="Times New Roman" pitchFamily="18" charset="0"/>
                <a:cs typeface="Times New Roman" pitchFamily="18" charset="0"/>
              </a:rPr>
              <a:t>10</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676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par>
                                <p:cTn id="10" presetID="23" presetClass="emph" presetSubtype="0" repeatCount="indefinite" fill="hold" grpId="0" nodeType="withEffect">
                                  <p:stCondLst>
                                    <p:cond delay="0"/>
                                  </p:stCondLst>
                                  <p:childTnLst>
                                    <p:animClr clrSpc="hsl" dir="cw">
                                      <p:cBhvr override="childStyle">
                                        <p:cTn id="11" dur="1000" fill="hold"/>
                                        <p:tgtEl>
                                          <p:spTgt spid="5"/>
                                        </p:tgtEl>
                                        <p:attrNameLst>
                                          <p:attrName>style.color</p:attrName>
                                        </p:attrNameLst>
                                      </p:cBhvr>
                                      <p:by>
                                        <p:hsl h="10842353" s="0" l="0"/>
                                      </p:by>
                                    </p:animClr>
                                    <p:animClr clrSpc="hsl" dir="cw">
                                      <p:cBhvr>
                                        <p:cTn id="12" dur="1000" fill="hold"/>
                                        <p:tgtEl>
                                          <p:spTgt spid="5"/>
                                        </p:tgtEl>
                                        <p:attrNameLst>
                                          <p:attrName>fillcolor</p:attrName>
                                        </p:attrNameLst>
                                      </p:cBhvr>
                                      <p:by>
                                        <p:hsl h="10842353" s="0" l="0"/>
                                      </p:by>
                                    </p:animClr>
                                    <p:animClr clrSpc="hsl" dir="cw">
                                      <p:cBhvr>
                                        <p:cTn id="13" dur="1000" fill="hold"/>
                                        <p:tgtEl>
                                          <p:spTgt spid="5"/>
                                        </p:tgtEl>
                                        <p:attrNameLst>
                                          <p:attrName>stroke.color</p:attrName>
                                        </p:attrNameLst>
                                      </p:cBhvr>
                                      <p:by>
                                        <p:hsl h="10842353" s="0" l="0"/>
                                      </p:by>
                                    </p:animClr>
                                    <p:set>
                                      <p:cBhvr>
                                        <p:cTn id="14" dur="1000" fill="hold"/>
                                        <p:tgtEl>
                                          <p:spTgt spid="5"/>
                                        </p:tgtEl>
                                        <p:attrNameLst>
                                          <p:attrName>fill.type</p:attrName>
                                        </p:attrNameLst>
                                      </p:cBhvr>
                                      <p:to>
                                        <p:strVal val="solid"/>
                                      </p:to>
                                    </p:set>
                                  </p:childTnLst>
                                </p:cTn>
                              </p:par>
                              <p:par>
                                <p:cTn id="15" presetID="4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10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par>
                                <p:cTn id="67" presetID="42" presetClass="exit" presetSubtype="0" fill="hold" grpId="1" nodeType="withEffect">
                                  <p:stCondLst>
                                    <p:cond delay="0"/>
                                  </p:stCondLst>
                                  <p:childTnLst>
                                    <p:animEffect transition="out" filter="fade">
                                      <p:cBhvr>
                                        <p:cTn id="68" dur="1000"/>
                                        <p:tgtEl>
                                          <p:spTgt spid="16"/>
                                        </p:tgtEl>
                                      </p:cBhvr>
                                    </p:animEffect>
                                    <p:anim calcmode="lin" valueType="num">
                                      <p:cBhvr>
                                        <p:cTn id="69" dur="1000"/>
                                        <p:tgtEl>
                                          <p:spTgt spid="16"/>
                                        </p:tgtEl>
                                        <p:attrNameLst>
                                          <p:attrName>ppt_x</p:attrName>
                                        </p:attrNameLst>
                                      </p:cBhvr>
                                      <p:tavLst>
                                        <p:tav tm="0">
                                          <p:val>
                                            <p:strVal val="ppt_x"/>
                                          </p:val>
                                        </p:tav>
                                        <p:tav tm="100000">
                                          <p:val>
                                            <p:strVal val="ppt_x"/>
                                          </p:val>
                                        </p:tav>
                                      </p:tavLst>
                                    </p:anim>
                                    <p:anim calcmode="lin" valueType="num">
                                      <p:cBhvr>
                                        <p:cTn id="70" dur="1000"/>
                                        <p:tgtEl>
                                          <p:spTgt spid="16"/>
                                        </p:tgtEl>
                                        <p:attrNameLst>
                                          <p:attrName>ppt_y</p:attrName>
                                        </p:attrNameLst>
                                      </p:cBhvr>
                                      <p:tavLst>
                                        <p:tav tm="0">
                                          <p:val>
                                            <p:strVal val="ppt_y"/>
                                          </p:val>
                                        </p:tav>
                                        <p:tav tm="100000">
                                          <p:val>
                                            <p:strVal val="ppt_y+.1"/>
                                          </p:val>
                                        </p:tav>
                                      </p:tavLst>
                                    </p:anim>
                                    <p:set>
                                      <p:cBhvr>
                                        <p:cTn id="7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par>
                                <p:cTn id="72" presetID="42" presetClass="exit" presetSubtype="0" fill="hold" grpId="1" nodeType="withEffect">
                                  <p:stCondLst>
                                    <p:cond delay="0"/>
                                  </p:stCondLst>
                                  <p:childTnLst>
                                    <p:animEffect transition="out" filter="fade">
                                      <p:cBhvr>
                                        <p:cTn id="73" dur="1000"/>
                                        <p:tgtEl>
                                          <p:spTgt spid="17"/>
                                        </p:tgtEl>
                                      </p:cBhvr>
                                    </p:animEffect>
                                    <p:anim calcmode="lin" valueType="num">
                                      <p:cBhvr>
                                        <p:cTn id="74" dur="1000"/>
                                        <p:tgtEl>
                                          <p:spTgt spid="17"/>
                                        </p:tgtEl>
                                        <p:attrNameLst>
                                          <p:attrName>ppt_x</p:attrName>
                                        </p:attrNameLst>
                                      </p:cBhvr>
                                      <p:tavLst>
                                        <p:tav tm="0">
                                          <p:val>
                                            <p:strVal val="ppt_x"/>
                                          </p:val>
                                        </p:tav>
                                        <p:tav tm="100000">
                                          <p:val>
                                            <p:strVal val="ppt_x"/>
                                          </p:val>
                                        </p:tav>
                                      </p:tavLst>
                                    </p:anim>
                                    <p:anim calcmode="lin" valueType="num">
                                      <p:cBhvr>
                                        <p:cTn id="75" dur="1000"/>
                                        <p:tgtEl>
                                          <p:spTgt spid="17"/>
                                        </p:tgtEl>
                                        <p:attrNameLst>
                                          <p:attrName>ppt_y</p:attrName>
                                        </p:attrNameLst>
                                      </p:cBhvr>
                                      <p:tavLst>
                                        <p:tav tm="0">
                                          <p:val>
                                            <p:strVal val="ppt_y"/>
                                          </p:val>
                                        </p:tav>
                                        <p:tav tm="100000">
                                          <p:val>
                                            <p:strVal val="ppt_y+.1"/>
                                          </p:val>
                                        </p:tav>
                                      </p:tavLst>
                                    </p:anim>
                                    <p:set>
                                      <p:cBhvr>
                                        <p:cTn id="7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7" presetID="42" presetClass="exit" presetSubtype="0" fill="hold" grpId="1" nodeType="withEffect">
                                  <p:stCondLst>
                                    <p:cond delay="0"/>
                                  </p:stCondLst>
                                  <p:childTnLst>
                                    <p:animEffect transition="out" filter="fade">
                                      <p:cBhvr>
                                        <p:cTn id="78" dur="1000"/>
                                        <p:tgtEl>
                                          <p:spTgt spid="21"/>
                                        </p:tgtEl>
                                      </p:cBhvr>
                                    </p:animEffect>
                                    <p:anim calcmode="lin" valueType="num">
                                      <p:cBhvr>
                                        <p:cTn id="79" dur="1000"/>
                                        <p:tgtEl>
                                          <p:spTgt spid="21"/>
                                        </p:tgtEl>
                                        <p:attrNameLst>
                                          <p:attrName>ppt_x</p:attrName>
                                        </p:attrNameLst>
                                      </p:cBhvr>
                                      <p:tavLst>
                                        <p:tav tm="0">
                                          <p:val>
                                            <p:strVal val="ppt_x"/>
                                          </p:val>
                                        </p:tav>
                                        <p:tav tm="100000">
                                          <p:val>
                                            <p:strVal val="ppt_x"/>
                                          </p:val>
                                        </p:tav>
                                      </p:tavLst>
                                    </p:anim>
                                    <p:anim calcmode="lin" valueType="num">
                                      <p:cBhvr>
                                        <p:cTn id="80" dur="1000"/>
                                        <p:tgtEl>
                                          <p:spTgt spid="21"/>
                                        </p:tgtEl>
                                        <p:attrNameLst>
                                          <p:attrName>ppt_y</p:attrName>
                                        </p:attrNameLst>
                                      </p:cBhvr>
                                      <p:tavLst>
                                        <p:tav tm="0">
                                          <p:val>
                                            <p:strVal val="ppt_y"/>
                                          </p:val>
                                        </p:tav>
                                        <p:tav tm="100000">
                                          <p:val>
                                            <p:strVal val="ppt_y+.1"/>
                                          </p:val>
                                        </p:tav>
                                      </p:tavLst>
                                    </p:anim>
                                    <p:set>
                                      <p:cBhvr>
                                        <p:cTn id="81"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par>
                                <p:cTn id="82" presetID="42" presetClass="exit" presetSubtype="0" fill="hold" grpId="1" nodeType="withEffect">
                                  <p:stCondLst>
                                    <p:cond delay="0"/>
                                  </p:stCondLst>
                                  <p:childTnLst>
                                    <p:animEffect transition="out" filter="fade">
                                      <p:cBhvr>
                                        <p:cTn id="83" dur="1000"/>
                                        <p:tgtEl>
                                          <p:spTgt spid="23"/>
                                        </p:tgtEl>
                                      </p:cBhvr>
                                    </p:animEffect>
                                    <p:anim calcmode="lin" valueType="num">
                                      <p:cBhvr>
                                        <p:cTn id="84" dur="1000"/>
                                        <p:tgtEl>
                                          <p:spTgt spid="23"/>
                                        </p:tgtEl>
                                        <p:attrNameLst>
                                          <p:attrName>ppt_x</p:attrName>
                                        </p:attrNameLst>
                                      </p:cBhvr>
                                      <p:tavLst>
                                        <p:tav tm="0">
                                          <p:val>
                                            <p:strVal val="ppt_x"/>
                                          </p:val>
                                        </p:tav>
                                        <p:tav tm="100000">
                                          <p:val>
                                            <p:strVal val="ppt_x"/>
                                          </p:val>
                                        </p:tav>
                                      </p:tavLst>
                                    </p:anim>
                                    <p:anim calcmode="lin" valueType="num">
                                      <p:cBhvr>
                                        <p:cTn id="85" dur="1000"/>
                                        <p:tgtEl>
                                          <p:spTgt spid="23"/>
                                        </p:tgtEl>
                                        <p:attrNameLst>
                                          <p:attrName>ppt_y</p:attrName>
                                        </p:attrNameLst>
                                      </p:cBhvr>
                                      <p:tavLst>
                                        <p:tav tm="0">
                                          <p:val>
                                            <p:strVal val="ppt_y"/>
                                          </p:val>
                                        </p:tav>
                                        <p:tav tm="100000">
                                          <p:val>
                                            <p:strVal val="ppt_y+.1"/>
                                          </p:val>
                                        </p:tav>
                                      </p:tavLst>
                                    </p:anim>
                                    <p:set>
                                      <p:cBhvr>
                                        <p:cTn id="8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7" presetID="42" presetClass="exit" presetSubtype="0" fill="hold" grpId="1" nodeType="withEffect">
                                  <p:stCondLst>
                                    <p:cond delay="0"/>
                                  </p:stCondLst>
                                  <p:childTnLst>
                                    <p:animEffect transition="out" filter="fade">
                                      <p:cBhvr>
                                        <p:cTn id="88" dur="1000"/>
                                        <p:tgtEl>
                                          <p:spTgt spid="22"/>
                                        </p:tgtEl>
                                      </p:cBhvr>
                                    </p:animEffect>
                                    <p:anim calcmode="lin" valueType="num">
                                      <p:cBhvr>
                                        <p:cTn id="89" dur="1000"/>
                                        <p:tgtEl>
                                          <p:spTgt spid="22"/>
                                        </p:tgtEl>
                                        <p:attrNameLst>
                                          <p:attrName>ppt_x</p:attrName>
                                        </p:attrNameLst>
                                      </p:cBhvr>
                                      <p:tavLst>
                                        <p:tav tm="0">
                                          <p:val>
                                            <p:strVal val="ppt_x"/>
                                          </p:val>
                                        </p:tav>
                                        <p:tav tm="100000">
                                          <p:val>
                                            <p:strVal val="ppt_x"/>
                                          </p:val>
                                        </p:tav>
                                      </p:tavLst>
                                    </p:anim>
                                    <p:anim calcmode="lin" valueType="num">
                                      <p:cBhvr>
                                        <p:cTn id="90" dur="1000"/>
                                        <p:tgtEl>
                                          <p:spTgt spid="22"/>
                                        </p:tgtEl>
                                        <p:attrNameLst>
                                          <p:attrName>ppt_y</p:attrName>
                                        </p:attrNameLst>
                                      </p:cBhvr>
                                      <p:tavLst>
                                        <p:tav tm="0">
                                          <p:val>
                                            <p:strVal val="ppt_y"/>
                                          </p:val>
                                        </p:tav>
                                        <p:tav tm="100000">
                                          <p:val>
                                            <p:strVal val="ppt_y+.1"/>
                                          </p:val>
                                        </p:tav>
                                      </p:tavLst>
                                    </p:anim>
                                    <p:set>
                                      <p:cBhvr>
                                        <p:cTn id="9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50"/>
                    </p:tgtEl>
                  </p:cond>
                </p:stCondLst>
                <p:endSync evt="end" delay="0">
                  <p:rtn val="all"/>
                </p:endSync>
                <p:childTnLst>
                  <p:par>
                    <p:cTn id="93" fill="hold">
                      <p:stCondLst>
                        <p:cond delay="0"/>
                      </p:stCondLst>
                      <p:childTnLst>
                        <p:par>
                          <p:cTn id="94" fill="hold">
                            <p:stCondLst>
                              <p:cond delay="0"/>
                            </p:stCondLst>
                            <p:childTnLst>
                              <p:par>
                                <p:cTn id="95" presetID="35" presetClass="exit" presetSubtype="0" fill="hold" grpId="0" nodeType="clickEffect">
                                  <p:stCondLst>
                                    <p:cond delay="0"/>
                                  </p:stCondLst>
                                  <p:childTnLst>
                                    <p:animEffect transition="out" filter="fade">
                                      <p:cBhvr>
                                        <p:cTn id="96" dur="1000"/>
                                        <p:tgtEl>
                                          <p:spTgt spid="50"/>
                                        </p:tgtEl>
                                      </p:cBhvr>
                                    </p:animEffect>
                                    <p:anim calcmode="lin" valueType="num">
                                      <p:cBhvr>
                                        <p:cTn id="97" dur="1000"/>
                                        <p:tgtEl>
                                          <p:spTgt spid="50"/>
                                        </p:tgtEl>
                                        <p:attrNameLst>
                                          <p:attrName>style.rotation</p:attrName>
                                        </p:attrNameLst>
                                      </p:cBhvr>
                                      <p:tavLst>
                                        <p:tav tm="0">
                                          <p:val>
                                            <p:fltVal val="0"/>
                                          </p:val>
                                        </p:tav>
                                        <p:tav tm="100000">
                                          <p:val>
                                            <p:fltVal val="720"/>
                                          </p:val>
                                        </p:tav>
                                      </p:tavLst>
                                    </p:anim>
                                    <p:anim calcmode="lin" valueType="num">
                                      <p:cBhvr>
                                        <p:cTn id="98" dur="1000"/>
                                        <p:tgtEl>
                                          <p:spTgt spid="50"/>
                                        </p:tgtEl>
                                        <p:attrNameLst>
                                          <p:attrName>ppt_h</p:attrName>
                                        </p:attrNameLst>
                                      </p:cBhvr>
                                      <p:tavLst>
                                        <p:tav tm="0">
                                          <p:val>
                                            <p:strVal val="ppt_h"/>
                                          </p:val>
                                        </p:tav>
                                        <p:tav tm="100000">
                                          <p:val>
                                            <p:fltVal val="0"/>
                                          </p:val>
                                        </p:tav>
                                      </p:tavLst>
                                    </p:anim>
                                    <p:anim calcmode="lin" valueType="num">
                                      <p:cBhvr>
                                        <p:cTn id="99" dur="1000"/>
                                        <p:tgtEl>
                                          <p:spTgt spid="50"/>
                                        </p:tgtEl>
                                        <p:attrNameLst>
                                          <p:attrName>ppt_w</p:attrName>
                                        </p:attrNameLst>
                                      </p:cBhvr>
                                      <p:tavLst>
                                        <p:tav tm="0">
                                          <p:val>
                                            <p:strVal val="ppt_w"/>
                                          </p:val>
                                        </p:tav>
                                        <p:tav tm="100000">
                                          <p:val>
                                            <p:fltVal val="0"/>
                                          </p:val>
                                        </p:tav>
                                      </p:tavLst>
                                    </p:anim>
                                    <p:set>
                                      <p:cBhvr>
                                        <p:cTn id="100"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101" fill="hold">
                            <p:stCondLst>
                              <p:cond delay="1000"/>
                            </p:stCondLst>
                            <p:childTnLst>
                              <p:par>
                                <p:cTn id="102" presetID="35" presetClass="exit" presetSubtype="0" fill="hold" grpId="0" nodeType="afterEffect">
                                  <p:stCondLst>
                                    <p:cond delay="0"/>
                                  </p:stCondLst>
                                  <p:childTnLst>
                                    <p:animEffect transition="out" filter="fade">
                                      <p:cBhvr>
                                        <p:cTn id="103" dur="1000"/>
                                        <p:tgtEl>
                                          <p:spTgt spid="49"/>
                                        </p:tgtEl>
                                      </p:cBhvr>
                                    </p:animEffect>
                                    <p:anim calcmode="lin" valueType="num">
                                      <p:cBhvr>
                                        <p:cTn id="104" dur="1000"/>
                                        <p:tgtEl>
                                          <p:spTgt spid="49"/>
                                        </p:tgtEl>
                                        <p:attrNameLst>
                                          <p:attrName>style.rotation</p:attrName>
                                        </p:attrNameLst>
                                      </p:cBhvr>
                                      <p:tavLst>
                                        <p:tav tm="0">
                                          <p:val>
                                            <p:fltVal val="0"/>
                                          </p:val>
                                        </p:tav>
                                        <p:tav tm="100000">
                                          <p:val>
                                            <p:fltVal val="720"/>
                                          </p:val>
                                        </p:tav>
                                      </p:tavLst>
                                    </p:anim>
                                    <p:anim calcmode="lin" valueType="num">
                                      <p:cBhvr>
                                        <p:cTn id="105" dur="1000"/>
                                        <p:tgtEl>
                                          <p:spTgt spid="49"/>
                                        </p:tgtEl>
                                        <p:attrNameLst>
                                          <p:attrName>ppt_h</p:attrName>
                                        </p:attrNameLst>
                                      </p:cBhvr>
                                      <p:tavLst>
                                        <p:tav tm="0">
                                          <p:val>
                                            <p:strVal val="ppt_h"/>
                                          </p:val>
                                        </p:tav>
                                        <p:tav tm="100000">
                                          <p:val>
                                            <p:fltVal val="0"/>
                                          </p:val>
                                        </p:tav>
                                      </p:tavLst>
                                    </p:anim>
                                    <p:anim calcmode="lin" valueType="num">
                                      <p:cBhvr>
                                        <p:cTn id="106" dur="1000"/>
                                        <p:tgtEl>
                                          <p:spTgt spid="49"/>
                                        </p:tgtEl>
                                        <p:attrNameLst>
                                          <p:attrName>ppt_w</p:attrName>
                                        </p:attrNameLst>
                                      </p:cBhvr>
                                      <p:tavLst>
                                        <p:tav tm="0">
                                          <p:val>
                                            <p:strVal val="ppt_w"/>
                                          </p:val>
                                        </p:tav>
                                        <p:tav tm="100000">
                                          <p:val>
                                            <p:fltVal val="0"/>
                                          </p:val>
                                        </p:tav>
                                      </p:tavLst>
                                    </p:anim>
                                    <p:set>
                                      <p:cBhvr>
                                        <p:cTn id="107" dur="1" fill="hold">
                                          <p:stCondLst>
                                            <p:cond delay="999"/>
                                          </p:stCondLst>
                                        </p:cTn>
                                        <p:tgtEl>
                                          <p:spTgt spid="49"/>
                                        </p:tgtEl>
                                        <p:attrNameLst>
                                          <p:attrName>style.visibility</p:attrName>
                                        </p:attrNameLst>
                                      </p:cBhvr>
                                      <p:to>
                                        <p:strVal val="hidden"/>
                                      </p:to>
                                    </p:set>
                                  </p:childTnLst>
                                  <p:subTnLst>
                                    <p:audio>
                                      <p:cMediaNode vol="100000">
                                        <p:cTn display="0" masterRel="sameClick">
                                          <p:stCondLst>
                                            <p:cond evt="begin" delay="0">
                                              <p:tn val="102"/>
                                            </p:cond>
                                          </p:stCondLst>
                                          <p:endCondLst>
                                            <p:cond evt="onStopAudio" delay="0">
                                              <p:tgtEl>
                                                <p:sldTgt/>
                                              </p:tgtEl>
                                            </p:cond>
                                          </p:endCondLst>
                                        </p:cTn>
                                        <p:tgtEl>
                                          <p:sndTgt r:embed="rId4" name="click.wav"/>
                                        </p:tgtEl>
                                      </p:cMediaNode>
                                    </p:audio>
                                  </p:subTnLst>
                                </p:cTn>
                              </p:par>
                            </p:childTnLst>
                          </p:cTn>
                        </p:par>
                        <p:par>
                          <p:cTn id="108" fill="hold">
                            <p:stCondLst>
                              <p:cond delay="2000"/>
                            </p:stCondLst>
                            <p:childTnLst>
                              <p:par>
                                <p:cTn id="109" presetID="35" presetClass="exit" presetSubtype="0" fill="hold" grpId="0" nodeType="afterEffect">
                                  <p:stCondLst>
                                    <p:cond delay="0"/>
                                  </p:stCondLst>
                                  <p:childTnLst>
                                    <p:animEffect transition="out" filter="fade">
                                      <p:cBhvr>
                                        <p:cTn id="110" dur="1000"/>
                                        <p:tgtEl>
                                          <p:spTgt spid="48"/>
                                        </p:tgtEl>
                                      </p:cBhvr>
                                    </p:animEffect>
                                    <p:anim calcmode="lin" valueType="num">
                                      <p:cBhvr>
                                        <p:cTn id="111" dur="1000"/>
                                        <p:tgtEl>
                                          <p:spTgt spid="48"/>
                                        </p:tgtEl>
                                        <p:attrNameLst>
                                          <p:attrName>style.rotation</p:attrName>
                                        </p:attrNameLst>
                                      </p:cBhvr>
                                      <p:tavLst>
                                        <p:tav tm="0">
                                          <p:val>
                                            <p:fltVal val="0"/>
                                          </p:val>
                                        </p:tav>
                                        <p:tav tm="100000">
                                          <p:val>
                                            <p:fltVal val="720"/>
                                          </p:val>
                                        </p:tav>
                                      </p:tavLst>
                                    </p:anim>
                                    <p:anim calcmode="lin" valueType="num">
                                      <p:cBhvr>
                                        <p:cTn id="112" dur="1000"/>
                                        <p:tgtEl>
                                          <p:spTgt spid="48"/>
                                        </p:tgtEl>
                                        <p:attrNameLst>
                                          <p:attrName>ppt_h</p:attrName>
                                        </p:attrNameLst>
                                      </p:cBhvr>
                                      <p:tavLst>
                                        <p:tav tm="0">
                                          <p:val>
                                            <p:strVal val="ppt_h"/>
                                          </p:val>
                                        </p:tav>
                                        <p:tav tm="100000">
                                          <p:val>
                                            <p:fltVal val="0"/>
                                          </p:val>
                                        </p:tav>
                                      </p:tavLst>
                                    </p:anim>
                                    <p:anim calcmode="lin" valueType="num">
                                      <p:cBhvr>
                                        <p:cTn id="113" dur="1000"/>
                                        <p:tgtEl>
                                          <p:spTgt spid="48"/>
                                        </p:tgtEl>
                                        <p:attrNameLst>
                                          <p:attrName>ppt_w</p:attrName>
                                        </p:attrNameLst>
                                      </p:cBhvr>
                                      <p:tavLst>
                                        <p:tav tm="0">
                                          <p:val>
                                            <p:strVal val="ppt_w"/>
                                          </p:val>
                                        </p:tav>
                                        <p:tav tm="100000">
                                          <p:val>
                                            <p:fltVal val="0"/>
                                          </p:val>
                                        </p:tav>
                                      </p:tavLst>
                                    </p:anim>
                                    <p:set>
                                      <p:cBhvr>
                                        <p:cTn id="114" dur="1" fill="hold">
                                          <p:stCondLst>
                                            <p:cond delay="999"/>
                                          </p:stCondLst>
                                        </p:cTn>
                                        <p:tgtEl>
                                          <p:spTgt spid="48"/>
                                        </p:tgtEl>
                                        <p:attrNameLst>
                                          <p:attrName>style.visibility</p:attrName>
                                        </p:attrNameLst>
                                      </p:cBhvr>
                                      <p:to>
                                        <p:strVal val="hidden"/>
                                      </p:to>
                                    </p:set>
                                  </p:childTnLst>
                                  <p:subTnLst>
                                    <p:audio>
                                      <p:cMediaNode vol="100000">
                                        <p:cTn display="0" masterRel="sameClick">
                                          <p:stCondLst>
                                            <p:cond evt="begin" delay="0">
                                              <p:tn val="109"/>
                                            </p:cond>
                                          </p:stCondLst>
                                          <p:endCondLst>
                                            <p:cond evt="onStopAudio" delay="0">
                                              <p:tgtEl>
                                                <p:sldTgt/>
                                              </p:tgtEl>
                                            </p:cond>
                                          </p:endCondLst>
                                        </p:cTn>
                                        <p:tgtEl>
                                          <p:sndTgt r:embed="rId4" name="click.wav"/>
                                        </p:tgtEl>
                                      </p:cMediaNode>
                                    </p:audio>
                                  </p:subTnLst>
                                </p:cTn>
                              </p:par>
                            </p:childTnLst>
                          </p:cTn>
                        </p:par>
                        <p:par>
                          <p:cTn id="115" fill="hold">
                            <p:stCondLst>
                              <p:cond delay="3000"/>
                            </p:stCondLst>
                            <p:childTnLst>
                              <p:par>
                                <p:cTn id="116" presetID="35" presetClass="exit" presetSubtype="0" fill="hold" grpId="0" nodeType="afterEffect">
                                  <p:stCondLst>
                                    <p:cond delay="0"/>
                                  </p:stCondLst>
                                  <p:childTnLst>
                                    <p:animEffect transition="out" filter="fade">
                                      <p:cBhvr>
                                        <p:cTn id="117" dur="1000"/>
                                        <p:tgtEl>
                                          <p:spTgt spid="47"/>
                                        </p:tgtEl>
                                      </p:cBhvr>
                                    </p:animEffect>
                                    <p:anim calcmode="lin" valueType="num">
                                      <p:cBhvr>
                                        <p:cTn id="118" dur="1000"/>
                                        <p:tgtEl>
                                          <p:spTgt spid="47"/>
                                        </p:tgtEl>
                                        <p:attrNameLst>
                                          <p:attrName>style.rotation</p:attrName>
                                        </p:attrNameLst>
                                      </p:cBhvr>
                                      <p:tavLst>
                                        <p:tav tm="0">
                                          <p:val>
                                            <p:fltVal val="0"/>
                                          </p:val>
                                        </p:tav>
                                        <p:tav tm="100000">
                                          <p:val>
                                            <p:fltVal val="720"/>
                                          </p:val>
                                        </p:tav>
                                      </p:tavLst>
                                    </p:anim>
                                    <p:anim calcmode="lin" valueType="num">
                                      <p:cBhvr>
                                        <p:cTn id="119" dur="1000"/>
                                        <p:tgtEl>
                                          <p:spTgt spid="47"/>
                                        </p:tgtEl>
                                        <p:attrNameLst>
                                          <p:attrName>ppt_h</p:attrName>
                                        </p:attrNameLst>
                                      </p:cBhvr>
                                      <p:tavLst>
                                        <p:tav tm="0">
                                          <p:val>
                                            <p:strVal val="ppt_h"/>
                                          </p:val>
                                        </p:tav>
                                        <p:tav tm="100000">
                                          <p:val>
                                            <p:fltVal val="0"/>
                                          </p:val>
                                        </p:tav>
                                      </p:tavLst>
                                    </p:anim>
                                    <p:anim calcmode="lin" valueType="num">
                                      <p:cBhvr>
                                        <p:cTn id="120" dur="1000"/>
                                        <p:tgtEl>
                                          <p:spTgt spid="47"/>
                                        </p:tgtEl>
                                        <p:attrNameLst>
                                          <p:attrName>ppt_w</p:attrName>
                                        </p:attrNameLst>
                                      </p:cBhvr>
                                      <p:tavLst>
                                        <p:tav tm="0">
                                          <p:val>
                                            <p:strVal val="ppt_w"/>
                                          </p:val>
                                        </p:tav>
                                        <p:tav tm="100000">
                                          <p:val>
                                            <p:fltVal val="0"/>
                                          </p:val>
                                        </p:tav>
                                      </p:tavLst>
                                    </p:anim>
                                    <p:set>
                                      <p:cBhvr>
                                        <p:cTn id="121" dur="1" fill="hold">
                                          <p:stCondLst>
                                            <p:cond delay="999"/>
                                          </p:stCondLst>
                                        </p:cTn>
                                        <p:tgtEl>
                                          <p:spTgt spid="47"/>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4" name="click.wav"/>
                                        </p:tgtEl>
                                      </p:cMediaNode>
                                    </p:audio>
                                  </p:subTnLst>
                                </p:cTn>
                              </p:par>
                            </p:childTnLst>
                          </p:cTn>
                        </p:par>
                        <p:par>
                          <p:cTn id="122" fill="hold">
                            <p:stCondLst>
                              <p:cond delay="4000"/>
                            </p:stCondLst>
                            <p:childTnLst>
                              <p:par>
                                <p:cTn id="123" presetID="35" presetClass="exit" presetSubtype="0" fill="hold" grpId="0" nodeType="afterEffect">
                                  <p:stCondLst>
                                    <p:cond delay="0"/>
                                  </p:stCondLst>
                                  <p:childTnLst>
                                    <p:animEffect transition="out" filter="fade">
                                      <p:cBhvr>
                                        <p:cTn id="124" dur="1000"/>
                                        <p:tgtEl>
                                          <p:spTgt spid="46"/>
                                        </p:tgtEl>
                                      </p:cBhvr>
                                    </p:animEffect>
                                    <p:anim calcmode="lin" valueType="num">
                                      <p:cBhvr>
                                        <p:cTn id="125" dur="1000"/>
                                        <p:tgtEl>
                                          <p:spTgt spid="46"/>
                                        </p:tgtEl>
                                        <p:attrNameLst>
                                          <p:attrName>style.rotation</p:attrName>
                                        </p:attrNameLst>
                                      </p:cBhvr>
                                      <p:tavLst>
                                        <p:tav tm="0">
                                          <p:val>
                                            <p:fltVal val="0"/>
                                          </p:val>
                                        </p:tav>
                                        <p:tav tm="100000">
                                          <p:val>
                                            <p:fltVal val="720"/>
                                          </p:val>
                                        </p:tav>
                                      </p:tavLst>
                                    </p:anim>
                                    <p:anim calcmode="lin" valueType="num">
                                      <p:cBhvr>
                                        <p:cTn id="126" dur="1000"/>
                                        <p:tgtEl>
                                          <p:spTgt spid="46"/>
                                        </p:tgtEl>
                                        <p:attrNameLst>
                                          <p:attrName>ppt_h</p:attrName>
                                        </p:attrNameLst>
                                      </p:cBhvr>
                                      <p:tavLst>
                                        <p:tav tm="0">
                                          <p:val>
                                            <p:strVal val="ppt_h"/>
                                          </p:val>
                                        </p:tav>
                                        <p:tav tm="100000">
                                          <p:val>
                                            <p:fltVal val="0"/>
                                          </p:val>
                                        </p:tav>
                                      </p:tavLst>
                                    </p:anim>
                                    <p:anim calcmode="lin" valueType="num">
                                      <p:cBhvr>
                                        <p:cTn id="127" dur="1000"/>
                                        <p:tgtEl>
                                          <p:spTgt spid="46"/>
                                        </p:tgtEl>
                                        <p:attrNameLst>
                                          <p:attrName>ppt_w</p:attrName>
                                        </p:attrNameLst>
                                      </p:cBhvr>
                                      <p:tavLst>
                                        <p:tav tm="0">
                                          <p:val>
                                            <p:strVal val="ppt_w"/>
                                          </p:val>
                                        </p:tav>
                                        <p:tav tm="100000">
                                          <p:val>
                                            <p:fltVal val="0"/>
                                          </p:val>
                                        </p:tav>
                                      </p:tavLst>
                                    </p:anim>
                                    <p:set>
                                      <p:cBhvr>
                                        <p:cTn id="128" dur="1" fill="hold">
                                          <p:stCondLst>
                                            <p:cond delay="999"/>
                                          </p:stCondLst>
                                        </p:cTn>
                                        <p:tgtEl>
                                          <p:spTgt spid="46"/>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4" name="click.wav"/>
                                        </p:tgtEl>
                                      </p:cMediaNode>
                                    </p:audio>
                                  </p:subTnLst>
                                </p:cTn>
                              </p:par>
                            </p:childTnLst>
                          </p:cTn>
                        </p:par>
                        <p:par>
                          <p:cTn id="129" fill="hold">
                            <p:stCondLst>
                              <p:cond delay="5000"/>
                            </p:stCondLst>
                            <p:childTnLst>
                              <p:par>
                                <p:cTn id="130" presetID="35" presetClass="exit" presetSubtype="0" fill="hold" grpId="0" nodeType="afterEffect">
                                  <p:stCondLst>
                                    <p:cond delay="0"/>
                                  </p:stCondLst>
                                  <p:childTnLst>
                                    <p:animEffect transition="out" filter="fade">
                                      <p:cBhvr>
                                        <p:cTn id="131" dur="1000"/>
                                        <p:tgtEl>
                                          <p:spTgt spid="45"/>
                                        </p:tgtEl>
                                      </p:cBhvr>
                                    </p:animEffect>
                                    <p:anim calcmode="lin" valueType="num">
                                      <p:cBhvr>
                                        <p:cTn id="132" dur="1000"/>
                                        <p:tgtEl>
                                          <p:spTgt spid="45"/>
                                        </p:tgtEl>
                                        <p:attrNameLst>
                                          <p:attrName>style.rotation</p:attrName>
                                        </p:attrNameLst>
                                      </p:cBhvr>
                                      <p:tavLst>
                                        <p:tav tm="0">
                                          <p:val>
                                            <p:fltVal val="0"/>
                                          </p:val>
                                        </p:tav>
                                        <p:tav tm="100000">
                                          <p:val>
                                            <p:fltVal val="720"/>
                                          </p:val>
                                        </p:tav>
                                      </p:tavLst>
                                    </p:anim>
                                    <p:anim calcmode="lin" valueType="num">
                                      <p:cBhvr>
                                        <p:cTn id="133" dur="1000"/>
                                        <p:tgtEl>
                                          <p:spTgt spid="45"/>
                                        </p:tgtEl>
                                        <p:attrNameLst>
                                          <p:attrName>ppt_h</p:attrName>
                                        </p:attrNameLst>
                                      </p:cBhvr>
                                      <p:tavLst>
                                        <p:tav tm="0">
                                          <p:val>
                                            <p:strVal val="ppt_h"/>
                                          </p:val>
                                        </p:tav>
                                        <p:tav tm="100000">
                                          <p:val>
                                            <p:fltVal val="0"/>
                                          </p:val>
                                        </p:tav>
                                      </p:tavLst>
                                    </p:anim>
                                    <p:anim calcmode="lin" valueType="num">
                                      <p:cBhvr>
                                        <p:cTn id="134" dur="1000"/>
                                        <p:tgtEl>
                                          <p:spTgt spid="45"/>
                                        </p:tgtEl>
                                        <p:attrNameLst>
                                          <p:attrName>ppt_w</p:attrName>
                                        </p:attrNameLst>
                                      </p:cBhvr>
                                      <p:tavLst>
                                        <p:tav tm="0">
                                          <p:val>
                                            <p:strVal val="ppt_w"/>
                                          </p:val>
                                        </p:tav>
                                        <p:tav tm="100000">
                                          <p:val>
                                            <p:fltVal val="0"/>
                                          </p:val>
                                        </p:tav>
                                      </p:tavLst>
                                    </p:anim>
                                    <p:set>
                                      <p:cBhvr>
                                        <p:cTn id="135"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130"/>
                                            </p:cond>
                                          </p:stCondLst>
                                          <p:endCondLst>
                                            <p:cond evt="onStopAudio" delay="0">
                                              <p:tgtEl>
                                                <p:sldTgt/>
                                              </p:tgtEl>
                                            </p:cond>
                                          </p:endCondLst>
                                        </p:cTn>
                                        <p:tgtEl>
                                          <p:sndTgt r:embed="rId4" name="click.wav"/>
                                        </p:tgtEl>
                                      </p:cMediaNode>
                                    </p:audio>
                                  </p:subTnLst>
                                </p:cTn>
                              </p:par>
                            </p:childTnLst>
                          </p:cTn>
                        </p:par>
                        <p:par>
                          <p:cTn id="136" fill="hold">
                            <p:stCondLst>
                              <p:cond delay="6000"/>
                            </p:stCondLst>
                            <p:childTnLst>
                              <p:par>
                                <p:cTn id="137" presetID="35" presetClass="exit" presetSubtype="0" fill="hold" grpId="0" nodeType="afterEffect">
                                  <p:stCondLst>
                                    <p:cond delay="0"/>
                                  </p:stCondLst>
                                  <p:childTnLst>
                                    <p:animEffect transition="out" filter="fade">
                                      <p:cBhvr>
                                        <p:cTn id="138" dur="1000"/>
                                        <p:tgtEl>
                                          <p:spTgt spid="44"/>
                                        </p:tgtEl>
                                      </p:cBhvr>
                                    </p:animEffect>
                                    <p:anim calcmode="lin" valueType="num">
                                      <p:cBhvr>
                                        <p:cTn id="139" dur="1000"/>
                                        <p:tgtEl>
                                          <p:spTgt spid="44"/>
                                        </p:tgtEl>
                                        <p:attrNameLst>
                                          <p:attrName>style.rotation</p:attrName>
                                        </p:attrNameLst>
                                      </p:cBhvr>
                                      <p:tavLst>
                                        <p:tav tm="0">
                                          <p:val>
                                            <p:fltVal val="0"/>
                                          </p:val>
                                        </p:tav>
                                        <p:tav tm="100000">
                                          <p:val>
                                            <p:fltVal val="720"/>
                                          </p:val>
                                        </p:tav>
                                      </p:tavLst>
                                    </p:anim>
                                    <p:anim calcmode="lin" valueType="num">
                                      <p:cBhvr>
                                        <p:cTn id="140" dur="1000"/>
                                        <p:tgtEl>
                                          <p:spTgt spid="44"/>
                                        </p:tgtEl>
                                        <p:attrNameLst>
                                          <p:attrName>ppt_h</p:attrName>
                                        </p:attrNameLst>
                                      </p:cBhvr>
                                      <p:tavLst>
                                        <p:tav tm="0">
                                          <p:val>
                                            <p:strVal val="ppt_h"/>
                                          </p:val>
                                        </p:tav>
                                        <p:tav tm="100000">
                                          <p:val>
                                            <p:fltVal val="0"/>
                                          </p:val>
                                        </p:tav>
                                      </p:tavLst>
                                    </p:anim>
                                    <p:anim calcmode="lin" valueType="num">
                                      <p:cBhvr>
                                        <p:cTn id="141" dur="1000"/>
                                        <p:tgtEl>
                                          <p:spTgt spid="44"/>
                                        </p:tgtEl>
                                        <p:attrNameLst>
                                          <p:attrName>ppt_w</p:attrName>
                                        </p:attrNameLst>
                                      </p:cBhvr>
                                      <p:tavLst>
                                        <p:tav tm="0">
                                          <p:val>
                                            <p:strVal val="ppt_w"/>
                                          </p:val>
                                        </p:tav>
                                        <p:tav tm="100000">
                                          <p:val>
                                            <p:fltVal val="0"/>
                                          </p:val>
                                        </p:tav>
                                      </p:tavLst>
                                    </p:anim>
                                    <p:set>
                                      <p:cBhvr>
                                        <p:cTn id="142"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137"/>
                                            </p:cond>
                                          </p:stCondLst>
                                          <p:endCondLst>
                                            <p:cond evt="onStopAudio" delay="0">
                                              <p:tgtEl>
                                                <p:sldTgt/>
                                              </p:tgtEl>
                                            </p:cond>
                                          </p:endCondLst>
                                        </p:cTn>
                                        <p:tgtEl>
                                          <p:sndTgt r:embed="rId4" name="click.wav"/>
                                        </p:tgtEl>
                                      </p:cMediaNode>
                                    </p:audio>
                                  </p:subTnLst>
                                </p:cTn>
                              </p:par>
                            </p:childTnLst>
                          </p:cTn>
                        </p:par>
                        <p:par>
                          <p:cTn id="143" fill="hold">
                            <p:stCondLst>
                              <p:cond delay="7000"/>
                            </p:stCondLst>
                            <p:childTnLst>
                              <p:par>
                                <p:cTn id="144" presetID="35" presetClass="exit" presetSubtype="0" fill="hold" grpId="0" nodeType="afterEffect">
                                  <p:stCondLst>
                                    <p:cond delay="0"/>
                                  </p:stCondLst>
                                  <p:childTnLst>
                                    <p:animEffect transition="out" filter="fade">
                                      <p:cBhvr>
                                        <p:cTn id="145" dur="1000"/>
                                        <p:tgtEl>
                                          <p:spTgt spid="43"/>
                                        </p:tgtEl>
                                      </p:cBhvr>
                                    </p:animEffect>
                                    <p:anim calcmode="lin" valueType="num">
                                      <p:cBhvr>
                                        <p:cTn id="146" dur="1000"/>
                                        <p:tgtEl>
                                          <p:spTgt spid="43"/>
                                        </p:tgtEl>
                                        <p:attrNameLst>
                                          <p:attrName>style.rotation</p:attrName>
                                        </p:attrNameLst>
                                      </p:cBhvr>
                                      <p:tavLst>
                                        <p:tav tm="0">
                                          <p:val>
                                            <p:fltVal val="0"/>
                                          </p:val>
                                        </p:tav>
                                        <p:tav tm="100000">
                                          <p:val>
                                            <p:fltVal val="720"/>
                                          </p:val>
                                        </p:tav>
                                      </p:tavLst>
                                    </p:anim>
                                    <p:anim calcmode="lin" valueType="num">
                                      <p:cBhvr>
                                        <p:cTn id="147" dur="1000"/>
                                        <p:tgtEl>
                                          <p:spTgt spid="43"/>
                                        </p:tgtEl>
                                        <p:attrNameLst>
                                          <p:attrName>ppt_h</p:attrName>
                                        </p:attrNameLst>
                                      </p:cBhvr>
                                      <p:tavLst>
                                        <p:tav tm="0">
                                          <p:val>
                                            <p:strVal val="ppt_h"/>
                                          </p:val>
                                        </p:tav>
                                        <p:tav tm="100000">
                                          <p:val>
                                            <p:fltVal val="0"/>
                                          </p:val>
                                        </p:tav>
                                      </p:tavLst>
                                    </p:anim>
                                    <p:anim calcmode="lin" valueType="num">
                                      <p:cBhvr>
                                        <p:cTn id="148" dur="1000"/>
                                        <p:tgtEl>
                                          <p:spTgt spid="43"/>
                                        </p:tgtEl>
                                        <p:attrNameLst>
                                          <p:attrName>ppt_w</p:attrName>
                                        </p:attrNameLst>
                                      </p:cBhvr>
                                      <p:tavLst>
                                        <p:tav tm="0">
                                          <p:val>
                                            <p:strVal val="ppt_w"/>
                                          </p:val>
                                        </p:tav>
                                        <p:tav tm="100000">
                                          <p:val>
                                            <p:fltVal val="0"/>
                                          </p:val>
                                        </p:tav>
                                      </p:tavLst>
                                    </p:anim>
                                    <p:set>
                                      <p:cBhvr>
                                        <p:cTn id="14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144"/>
                                            </p:cond>
                                          </p:stCondLst>
                                          <p:endCondLst>
                                            <p:cond evt="onStopAudio" delay="0">
                                              <p:tgtEl>
                                                <p:sldTgt/>
                                              </p:tgtEl>
                                            </p:cond>
                                          </p:endCondLst>
                                        </p:cTn>
                                        <p:tgtEl>
                                          <p:sndTgt r:embed="rId4" name="click.wav"/>
                                        </p:tgtEl>
                                      </p:cMediaNode>
                                    </p:audio>
                                  </p:subTnLst>
                                </p:cTn>
                              </p:par>
                            </p:childTnLst>
                          </p:cTn>
                        </p:par>
                        <p:par>
                          <p:cTn id="150" fill="hold">
                            <p:stCondLst>
                              <p:cond delay="8000"/>
                            </p:stCondLst>
                            <p:childTnLst>
                              <p:par>
                                <p:cTn id="151" presetID="35" presetClass="exit" presetSubtype="0" fill="hold" grpId="0" nodeType="afterEffect">
                                  <p:stCondLst>
                                    <p:cond delay="0"/>
                                  </p:stCondLst>
                                  <p:childTnLst>
                                    <p:animEffect transition="out" filter="fade">
                                      <p:cBhvr>
                                        <p:cTn id="152" dur="1000"/>
                                        <p:tgtEl>
                                          <p:spTgt spid="42"/>
                                        </p:tgtEl>
                                      </p:cBhvr>
                                    </p:animEffect>
                                    <p:anim calcmode="lin" valueType="num">
                                      <p:cBhvr>
                                        <p:cTn id="153" dur="1000"/>
                                        <p:tgtEl>
                                          <p:spTgt spid="42"/>
                                        </p:tgtEl>
                                        <p:attrNameLst>
                                          <p:attrName>style.rotation</p:attrName>
                                        </p:attrNameLst>
                                      </p:cBhvr>
                                      <p:tavLst>
                                        <p:tav tm="0">
                                          <p:val>
                                            <p:fltVal val="0"/>
                                          </p:val>
                                        </p:tav>
                                        <p:tav tm="100000">
                                          <p:val>
                                            <p:fltVal val="720"/>
                                          </p:val>
                                        </p:tav>
                                      </p:tavLst>
                                    </p:anim>
                                    <p:anim calcmode="lin" valueType="num">
                                      <p:cBhvr>
                                        <p:cTn id="154" dur="1000"/>
                                        <p:tgtEl>
                                          <p:spTgt spid="42"/>
                                        </p:tgtEl>
                                        <p:attrNameLst>
                                          <p:attrName>ppt_h</p:attrName>
                                        </p:attrNameLst>
                                      </p:cBhvr>
                                      <p:tavLst>
                                        <p:tav tm="0">
                                          <p:val>
                                            <p:strVal val="ppt_h"/>
                                          </p:val>
                                        </p:tav>
                                        <p:tav tm="100000">
                                          <p:val>
                                            <p:fltVal val="0"/>
                                          </p:val>
                                        </p:tav>
                                      </p:tavLst>
                                    </p:anim>
                                    <p:anim calcmode="lin" valueType="num">
                                      <p:cBhvr>
                                        <p:cTn id="155" dur="1000"/>
                                        <p:tgtEl>
                                          <p:spTgt spid="42"/>
                                        </p:tgtEl>
                                        <p:attrNameLst>
                                          <p:attrName>ppt_w</p:attrName>
                                        </p:attrNameLst>
                                      </p:cBhvr>
                                      <p:tavLst>
                                        <p:tav tm="0">
                                          <p:val>
                                            <p:strVal val="ppt_w"/>
                                          </p:val>
                                        </p:tav>
                                        <p:tav tm="100000">
                                          <p:val>
                                            <p:fltVal val="0"/>
                                          </p:val>
                                        </p:tav>
                                      </p:tavLst>
                                    </p:anim>
                                    <p:set>
                                      <p:cBhvr>
                                        <p:cTn id="156"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51"/>
                                            </p:cond>
                                          </p:stCondLst>
                                          <p:endCondLst>
                                            <p:cond evt="onStopAudio" delay="0">
                                              <p:tgtEl>
                                                <p:sldTgt/>
                                              </p:tgtEl>
                                            </p:cond>
                                          </p:endCondLst>
                                        </p:cTn>
                                        <p:tgtEl>
                                          <p:sndTgt r:embed="rId4" name="click.wav"/>
                                        </p:tgtEl>
                                      </p:cMediaNode>
                                    </p:audio>
                                  </p:subTnLst>
                                </p:cTn>
                              </p:par>
                            </p:childTnLst>
                          </p:cTn>
                        </p:par>
                        <p:par>
                          <p:cTn id="157" fill="hold">
                            <p:stCondLst>
                              <p:cond delay="9000"/>
                            </p:stCondLst>
                            <p:childTnLst>
                              <p:par>
                                <p:cTn id="158" presetID="35" presetClass="exit" presetSubtype="0" fill="hold" grpId="0" nodeType="afterEffect">
                                  <p:stCondLst>
                                    <p:cond delay="0"/>
                                  </p:stCondLst>
                                  <p:childTnLst>
                                    <p:animEffect transition="out" filter="fade">
                                      <p:cBhvr>
                                        <p:cTn id="159" dur="1000"/>
                                        <p:tgtEl>
                                          <p:spTgt spid="41"/>
                                        </p:tgtEl>
                                      </p:cBhvr>
                                    </p:animEffect>
                                    <p:anim calcmode="lin" valueType="num">
                                      <p:cBhvr>
                                        <p:cTn id="160" dur="1000"/>
                                        <p:tgtEl>
                                          <p:spTgt spid="41"/>
                                        </p:tgtEl>
                                        <p:attrNameLst>
                                          <p:attrName>style.rotation</p:attrName>
                                        </p:attrNameLst>
                                      </p:cBhvr>
                                      <p:tavLst>
                                        <p:tav tm="0">
                                          <p:val>
                                            <p:fltVal val="0"/>
                                          </p:val>
                                        </p:tav>
                                        <p:tav tm="100000">
                                          <p:val>
                                            <p:fltVal val="720"/>
                                          </p:val>
                                        </p:tav>
                                      </p:tavLst>
                                    </p:anim>
                                    <p:anim calcmode="lin" valueType="num">
                                      <p:cBhvr>
                                        <p:cTn id="161" dur="1000"/>
                                        <p:tgtEl>
                                          <p:spTgt spid="41"/>
                                        </p:tgtEl>
                                        <p:attrNameLst>
                                          <p:attrName>ppt_h</p:attrName>
                                        </p:attrNameLst>
                                      </p:cBhvr>
                                      <p:tavLst>
                                        <p:tav tm="0">
                                          <p:val>
                                            <p:strVal val="ppt_h"/>
                                          </p:val>
                                        </p:tav>
                                        <p:tav tm="100000">
                                          <p:val>
                                            <p:fltVal val="0"/>
                                          </p:val>
                                        </p:tav>
                                      </p:tavLst>
                                    </p:anim>
                                    <p:anim calcmode="lin" valueType="num">
                                      <p:cBhvr>
                                        <p:cTn id="162" dur="1000"/>
                                        <p:tgtEl>
                                          <p:spTgt spid="41"/>
                                        </p:tgtEl>
                                        <p:attrNameLst>
                                          <p:attrName>ppt_w</p:attrName>
                                        </p:attrNameLst>
                                      </p:cBhvr>
                                      <p:tavLst>
                                        <p:tav tm="0">
                                          <p:val>
                                            <p:strVal val="ppt_w"/>
                                          </p:val>
                                        </p:tav>
                                        <p:tav tm="100000">
                                          <p:val>
                                            <p:fltVal val="0"/>
                                          </p:val>
                                        </p:tav>
                                      </p:tavLst>
                                    </p:anim>
                                    <p:set>
                                      <p:cBhvr>
                                        <p:cTn id="1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5" name="cashreg.wav"/>
                                        </p:tgtEl>
                                      </p:cMediaNode>
                                    </p:audio>
                                  </p:subTnLst>
                                </p:cTn>
                              </p:par>
                              <p:par>
                                <p:cTn id="164" presetID="1" presetClass="exit" presetSubtype="0" fill="hold" nodeType="withEffect">
                                  <p:stCondLst>
                                    <p:cond delay="0"/>
                                  </p:stCondLst>
                                  <p:childTnLst>
                                    <p:set>
                                      <p:cBhvr>
                                        <p:cTn id="165"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50"/>
                  </p:tgtEl>
                </p:cond>
              </p:nextCondLst>
            </p:seq>
          </p:childTnLst>
        </p:cTn>
      </p:par>
    </p:tnLst>
    <p:bldLst>
      <p:bldP spid="3" grpId="0" animBg="1"/>
      <p:bldP spid="5" grpId="0"/>
      <p:bldP spid="13" grpId="0" animBg="1"/>
      <p:bldP spid="14" grpId="0" animBg="1"/>
      <p:bldP spid="15" grpId="0" animBg="1"/>
      <p:bldP spid="15" grpId="1" animBg="1"/>
      <p:bldP spid="17" grpId="0" animBg="1"/>
      <p:bldP spid="17" grpId="1" animBg="1"/>
      <p:bldP spid="16" grpId="0" animBg="1"/>
      <p:bldP spid="16" grpId="1" animBg="1"/>
      <p:bldP spid="18" grpId="0" animBg="1"/>
      <p:bldP spid="19" grpId="0" animBg="1"/>
      <p:bldP spid="20" grpId="0" animBg="1"/>
      <p:bldP spid="21" grpId="0" animBg="1"/>
      <p:bldP spid="21" grpId="1" animBg="1"/>
      <p:bldP spid="22" grpId="0" animBg="1"/>
      <p:bldP spid="22" grpId="1" animBg="1"/>
      <p:bldP spid="23" grpId="0" animBg="1"/>
      <p:bldP spid="23" grpId="1"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BF61E"/>
        </a:solidFill>
        <a:effectLst/>
      </p:bgPr>
    </p:bg>
    <p:spTree>
      <p:nvGrpSpPr>
        <p:cNvPr id="1" name=""/>
        <p:cNvGrpSpPr/>
        <p:nvPr/>
      </p:nvGrpSpPr>
      <p:grpSpPr>
        <a:xfrm>
          <a:off x="0" y="0"/>
          <a:ext cx="0" cy="0"/>
          <a:chOff x="0" y="0"/>
          <a:chExt cx="0" cy="0"/>
        </a:xfrm>
      </p:grpSpPr>
      <p:sp>
        <p:nvSpPr>
          <p:cNvPr id="2" name="Rounded Rectangle 1"/>
          <p:cNvSpPr/>
          <p:nvPr/>
        </p:nvSpPr>
        <p:spPr>
          <a:xfrm>
            <a:off x="279230" y="304946"/>
            <a:ext cx="8568952" cy="6724454"/>
          </a:xfrm>
          <a:prstGeom prst="roundRect">
            <a:avLst/>
          </a:prstGeom>
          <a:solidFill>
            <a:schemeClr val="bg1"/>
          </a:solidFill>
          <a:ln w="3810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279230" y="1727097"/>
            <a:ext cx="8568952"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83091" y="673532"/>
            <a:ext cx="7377341" cy="523220"/>
          </a:xfrm>
          <a:prstGeom prst="rect">
            <a:avLst/>
          </a:prstGeom>
          <a:noFill/>
        </p:spPr>
        <p:txBody>
          <a:bodyPr wrap="none" lIns="91440" tIns="45720" rIns="91440" bIns="45720">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smtClean="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rPr>
              <a:t>EM LÀ TRẠNG NGUYÊN TIẾNG VIỆT</a:t>
            </a:r>
            <a:endParaRPr lang="en-US" sz="2800" b="1" spc="50">
              <a:ln w="11430"/>
              <a:gradFill>
                <a:gsLst>
                  <a:gs pos="25000">
                    <a:srgbClr val="4584D3">
                      <a:satMod val="155000"/>
                    </a:srgbClr>
                  </a:gs>
                  <a:gs pos="100000">
                    <a:srgbClr val="4584D3">
                      <a:shade val="45000"/>
                      <a:satMod val="165000"/>
                    </a:srgb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1" name="Rectangle 10"/>
          <p:cNvSpPr/>
          <p:nvPr/>
        </p:nvSpPr>
        <p:spPr>
          <a:xfrm>
            <a:off x="753622" y="1772816"/>
            <a:ext cx="288032" cy="5085184"/>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un 12"/>
          <p:cNvSpPr/>
          <p:nvPr/>
        </p:nvSpPr>
        <p:spPr>
          <a:xfrm>
            <a:off x="212342" y="1196752"/>
            <a:ext cx="1407330" cy="1214715"/>
          </a:xfrm>
          <a:prstGeom prst="sun">
            <a:avLst/>
          </a:prstGeom>
          <a:solidFill>
            <a:srgbClr val="CC00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white"/>
                </a:solidFill>
              </a:rPr>
              <a:t>3</a:t>
            </a:r>
            <a:endParaRPr lang="en-US" sz="3200" b="1">
              <a:solidFill>
                <a:prstClr val="white"/>
              </a:solidFill>
            </a:endParaRPr>
          </a:p>
        </p:txBody>
      </p:sp>
      <p:sp>
        <p:nvSpPr>
          <p:cNvPr id="14" name="Rounded Rectangle 13"/>
          <p:cNvSpPr/>
          <p:nvPr/>
        </p:nvSpPr>
        <p:spPr>
          <a:xfrm>
            <a:off x="1475656" y="1844824"/>
            <a:ext cx="7298785" cy="1872208"/>
          </a:xfrm>
          <a:prstGeom prst="roundRect">
            <a:avLst/>
          </a:prstGeom>
          <a:solidFill>
            <a:srgbClr val="A5002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150000"/>
              </a:lnSpc>
              <a:spcBef>
                <a:spcPct val="0"/>
              </a:spcBef>
              <a:spcAft>
                <a:spcPct val="0"/>
              </a:spcAft>
            </a:pPr>
            <a:r>
              <a:rPr lang="en-US" sz="2500" b="1">
                <a:solidFill>
                  <a:prstClr val="white"/>
                </a:solidFill>
                <a:cs typeface="Times New Roman"/>
              </a:rPr>
              <a:t>Chọn từ điền vào chỗ chấm để 2 câu có sự liên kết:</a:t>
            </a:r>
          </a:p>
          <a:p>
            <a:pPr marL="342900" indent="-342900" algn="just" eaLnBrk="0" hangingPunct="0"/>
            <a:r>
              <a:rPr lang="en-US" sz="2800" b="1"/>
              <a:t>  </a:t>
            </a:r>
            <a:r>
              <a:rPr lang="en-US" sz="2800" smtClean="0"/>
              <a:t>“</a:t>
            </a:r>
            <a:r>
              <a:rPr lang="en-US" sz="2500" i="1"/>
              <a:t>Con mèo nhà em có bộ lông rất </a:t>
            </a:r>
            <a:r>
              <a:rPr lang="en-US" sz="2500" i="1" smtClean="0"/>
              <a:t>đẹp. ......................</a:t>
            </a:r>
          </a:p>
          <a:p>
            <a:pPr marL="342900" indent="-342900" algn="just" eaLnBrk="0" hangingPunct="0"/>
            <a:r>
              <a:rPr lang="en-US" sz="2500" i="1" smtClean="0"/>
              <a:t>    ấy </a:t>
            </a:r>
            <a:r>
              <a:rPr lang="en-US" sz="2500" i="1"/>
              <a:t>như một tấm áo choàng giúp chú sưởi ấm suốt mùa </a:t>
            </a:r>
            <a:r>
              <a:rPr lang="en-US" sz="2500" i="1" smtClean="0"/>
              <a:t>đông.”</a:t>
            </a:r>
            <a:endParaRPr lang="en-US" sz="2500" i="1"/>
          </a:p>
        </p:txBody>
      </p:sp>
      <p:sp>
        <p:nvSpPr>
          <p:cNvPr id="15" name="Rectangle 14"/>
          <p:cNvSpPr/>
          <p:nvPr/>
        </p:nvSpPr>
        <p:spPr>
          <a:xfrm>
            <a:off x="1039088" y="4126768"/>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2379435" y="3982752"/>
            <a:ext cx="3200677"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prstClr val="white"/>
                </a:solidFill>
              </a:rPr>
              <a:t>Con mèo</a:t>
            </a:r>
            <a:endParaRPr lang="en-US" sz="4000" b="1">
              <a:solidFill>
                <a:prstClr val="white"/>
              </a:solidFill>
            </a:endParaRPr>
          </a:p>
        </p:txBody>
      </p:sp>
      <p:sp>
        <p:nvSpPr>
          <p:cNvPr id="16" name="Oval 15"/>
          <p:cNvSpPr/>
          <p:nvPr/>
        </p:nvSpPr>
        <p:spPr>
          <a:xfrm>
            <a:off x="1656622" y="3982752"/>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BF61E"/>
                </a:solidFill>
                <a:effectLst>
                  <a:outerShdw blurRad="38100" dist="38100" dir="2700000" algn="tl">
                    <a:srgbClr val="000000">
                      <a:alpha val="43137"/>
                    </a:srgbClr>
                  </a:outerShdw>
                </a:effectLst>
              </a:rPr>
              <a:t>A</a:t>
            </a:r>
            <a:endParaRPr lang="en-US" sz="2800" b="1">
              <a:solidFill>
                <a:srgbClr val="FBF61E"/>
              </a:solidFill>
              <a:effectLst>
                <a:outerShdw blurRad="38100" dist="38100" dir="2700000" algn="tl">
                  <a:srgbClr val="000000">
                    <a:alpha val="43137"/>
                  </a:srgbClr>
                </a:outerShdw>
              </a:effectLst>
            </a:endParaRPr>
          </a:p>
        </p:txBody>
      </p:sp>
      <p:sp>
        <p:nvSpPr>
          <p:cNvPr id="18" name="Rectangle 17"/>
          <p:cNvSpPr/>
          <p:nvPr/>
        </p:nvSpPr>
        <p:spPr>
          <a:xfrm>
            <a:off x="1028860" y="4990864"/>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2369207" y="4846848"/>
            <a:ext cx="3066889"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prstClr val="white"/>
                </a:solidFill>
              </a:rPr>
              <a:t>   Nhà em</a:t>
            </a:r>
            <a:endParaRPr lang="en-US" sz="4000" b="1">
              <a:solidFill>
                <a:prstClr val="white"/>
              </a:solidFill>
            </a:endParaRPr>
          </a:p>
        </p:txBody>
      </p:sp>
      <p:sp>
        <p:nvSpPr>
          <p:cNvPr id="20" name="Oval 19"/>
          <p:cNvSpPr/>
          <p:nvPr/>
        </p:nvSpPr>
        <p:spPr>
          <a:xfrm>
            <a:off x="1646394" y="4846848"/>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BF61E"/>
                </a:solidFill>
                <a:effectLst>
                  <a:outerShdw blurRad="38100" dist="38100" dir="2700000" algn="tl">
                    <a:srgbClr val="000000">
                      <a:alpha val="43137"/>
                    </a:srgbClr>
                  </a:outerShdw>
                </a:effectLst>
              </a:rPr>
              <a:t>B</a:t>
            </a:r>
          </a:p>
        </p:txBody>
      </p:sp>
      <p:sp>
        <p:nvSpPr>
          <p:cNvPr id="21" name="Rectangle 20"/>
          <p:cNvSpPr/>
          <p:nvPr/>
        </p:nvSpPr>
        <p:spPr>
          <a:xfrm>
            <a:off x="1039088" y="5926968"/>
            <a:ext cx="1224136" cy="288032"/>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2379435" y="5782952"/>
            <a:ext cx="3200677" cy="526368"/>
          </a:xfrm>
          <a:prstGeom prst="roundRect">
            <a:avLst/>
          </a:prstGeom>
          <a:solidFill>
            <a:srgbClr val="7030A0"/>
          </a:solidFill>
          <a:ln w="38100">
            <a:solidFill>
              <a:srgbClr val="FBF6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prstClr val="white"/>
                </a:solidFill>
              </a:rPr>
              <a:t>   Bộ lông</a:t>
            </a:r>
            <a:endParaRPr lang="en-US" sz="4000" b="1">
              <a:solidFill>
                <a:prstClr val="white"/>
              </a:solidFill>
            </a:endParaRPr>
          </a:p>
        </p:txBody>
      </p:sp>
      <p:sp>
        <p:nvSpPr>
          <p:cNvPr id="23" name="Oval 22"/>
          <p:cNvSpPr/>
          <p:nvPr/>
        </p:nvSpPr>
        <p:spPr>
          <a:xfrm>
            <a:off x="1656622" y="5782952"/>
            <a:ext cx="758912" cy="526368"/>
          </a:xfrm>
          <a:prstGeom prst="ellipse">
            <a:avLst/>
          </a:prstGeom>
          <a:solidFill>
            <a:srgbClr val="CC00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BF61E"/>
                </a:solidFill>
                <a:effectLst>
                  <a:outerShdw blurRad="38100" dist="38100" dir="2700000" algn="tl">
                    <a:srgbClr val="000000">
                      <a:alpha val="43137"/>
                    </a:srgbClr>
                  </a:outerShdw>
                </a:effectLst>
              </a:rPr>
              <a:t>C</a:t>
            </a:r>
            <a:endParaRPr lang="en-US" sz="2800" b="1">
              <a:solidFill>
                <a:srgbClr val="FBF61E"/>
              </a:solidFill>
              <a:effectLst>
                <a:outerShdw blurRad="38100" dist="38100" dir="2700000" algn="tl">
                  <a:srgbClr val="000000">
                    <a:alpha val="43137"/>
                  </a:srgbClr>
                </a:outerShdw>
              </a:effectLst>
            </a:endParaRPr>
          </a:p>
        </p:txBody>
      </p:sp>
      <p:pic>
        <p:nvPicPr>
          <p:cNvPr id="40" name="Picture 39" descr="Pictur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3799" y="4994870"/>
            <a:ext cx="1143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1</a:t>
            </a:r>
          </a:p>
        </p:txBody>
      </p:sp>
      <p:sp>
        <p:nvSpPr>
          <p:cNvPr id="42" name="Oval 41"/>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2</a:t>
            </a:r>
          </a:p>
        </p:txBody>
      </p:sp>
      <p:sp>
        <p:nvSpPr>
          <p:cNvPr id="43" name="Oval 42"/>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3</a:t>
            </a:r>
          </a:p>
        </p:txBody>
      </p:sp>
      <p:sp>
        <p:nvSpPr>
          <p:cNvPr id="44" name="Oval 43"/>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4</a:t>
            </a:r>
          </a:p>
        </p:txBody>
      </p:sp>
      <p:sp>
        <p:nvSpPr>
          <p:cNvPr id="45" name="Oval 44"/>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5</a:t>
            </a:r>
          </a:p>
        </p:txBody>
      </p:sp>
      <p:sp>
        <p:nvSpPr>
          <p:cNvPr id="46" name="Oval 45"/>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6</a:t>
            </a:r>
          </a:p>
        </p:txBody>
      </p:sp>
      <p:sp>
        <p:nvSpPr>
          <p:cNvPr id="47" name="Oval 46"/>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7</a:t>
            </a:r>
          </a:p>
        </p:txBody>
      </p:sp>
      <p:sp>
        <p:nvSpPr>
          <p:cNvPr id="48" name="Oval 47"/>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8</a:t>
            </a:r>
          </a:p>
        </p:txBody>
      </p:sp>
      <p:sp>
        <p:nvSpPr>
          <p:cNvPr id="49" name="Oval 48"/>
          <p:cNvSpPr/>
          <p:nvPr/>
        </p:nvSpPr>
        <p:spPr>
          <a:xfrm>
            <a:off x="7328574" y="5328245"/>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00FF"/>
                </a:solidFill>
                <a:latin typeface="Times New Roman" pitchFamily="18" charset="0"/>
                <a:cs typeface="Times New Roman" pitchFamily="18" charset="0"/>
              </a:rPr>
              <a:t>9</a:t>
            </a:r>
          </a:p>
        </p:txBody>
      </p:sp>
      <p:sp>
        <p:nvSpPr>
          <p:cNvPr id="50" name="Oval 49"/>
          <p:cNvSpPr/>
          <p:nvPr/>
        </p:nvSpPr>
        <p:spPr>
          <a:xfrm>
            <a:off x="7328574" y="5320012"/>
            <a:ext cx="990600" cy="91440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mtClean="0">
                <a:solidFill>
                  <a:srgbClr val="0000FF"/>
                </a:solidFill>
                <a:latin typeface="Times New Roman" pitchFamily="18" charset="0"/>
                <a:cs typeface="Times New Roman" pitchFamily="18" charset="0"/>
              </a:rPr>
              <a:t>10</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7188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par>
                                <p:cTn id="10" presetID="23" presetClass="emph" presetSubtype="0" repeatCount="indefinite" fill="hold" grpId="0" nodeType="withEffect">
                                  <p:stCondLst>
                                    <p:cond delay="0"/>
                                  </p:stCondLst>
                                  <p:childTnLst>
                                    <p:animClr clrSpc="hsl" dir="cw">
                                      <p:cBhvr override="childStyle">
                                        <p:cTn id="11" dur="1000" fill="hold"/>
                                        <p:tgtEl>
                                          <p:spTgt spid="5"/>
                                        </p:tgtEl>
                                        <p:attrNameLst>
                                          <p:attrName>style.color</p:attrName>
                                        </p:attrNameLst>
                                      </p:cBhvr>
                                      <p:by>
                                        <p:hsl h="10842353" s="0" l="0"/>
                                      </p:by>
                                    </p:animClr>
                                    <p:animClr clrSpc="hsl" dir="cw">
                                      <p:cBhvr>
                                        <p:cTn id="12" dur="1000" fill="hold"/>
                                        <p:tgtEl>
                                          <p:spTgt spid="5"/>
                                        </p:tgtEl>
                                        <p:attrNameLst>
                                          <p:attrName>fillcolor</p:attrName>
                                        </p:attrNameLst>
                                      </p:cBhvr>
                                      <p:by>
                                        <p:hsl h="10842353" s="0" l="0"/>
                                      </p:by>
                                    </p:animClr>
                                    <p:animClr clrSpc="hsl" dir="cw">
                                      <p:cBhvr>
                                        <p:cTn id="13" dur="1000" fill="hold"/>
                                        <p:tgtEl>
                                          <p:spTgt spid="5"/>
                                        </p:tgtEl>
                                        <p:attrNameLst>
                                          <p:attrName>stroke.color</p:attrName>
                                        </p:attrNameLst>
                                      </p:cBhvr>
                                      <p:by>
                                        <p:hsl h="10842353" s="0" l="0"/>
                                      </p:by>
                                    </p:animClr>
                                    <p:set>
                                      <p:cBhvr>
                                        <p:cTn id="14" dur="1000" fill="hold"/>
                                        <p:tgtEl>
                                          <p:spTgt spid="5"/>
                                        </p:tgtEl>
                                        <p:attrNameLst>
                                          <p:attrName>fill.type</p:attrName>
                                        </p:attrNameLst>
                                      </p:cBhvr>
                                      <p:to>
                                        <p:strVal val="solid"/>
                                      </p:to>
                                    </p:set>
                                  </p:childTnLst>
                                </p:cTn>
                              </p:par>
                              <p:par>
                                <p:cTn id="15" presetID="4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anim calcmode="lin" valueType="num">
                                      <p:cBhvr>
                                        <p:cTn id="18" dur="2000" fill="hold"/>
                                        <p:tgtEl>
                                          <p:spTgt spid="13"/>
                                        </p:tgtEl>
                                        <p:attrNameLst>
                                          <p:attrName>ppt_w</p:attrName>
                                        </p:attrNameLst>
                                      </p:cBhvr>
                                      <p:tavLst>
                                        <p:tav tm="0" fmla="#ppt_w*sin(2.5*pi*$)">
                                          <p:val>
                                            <p:fltVal val="0"/>
                                          </p:val>
                                        </p:tav>
                                        <p:tav tm="100000">
                                          <p:val>
                                            <p:fltVal val="1"/>
                                          </p:val>
                                        </p:tav>
                                      </p:tavLst>
                                    </p:anim>
                                    <p:anim calcmode="lin" valueType="num">
                                      <p:cBhvr>
                                        <p:cTn id="19" dur="2000" fill="hold"/>
                                        <p:tgtEl>
                                          <p:spTgt spid="13"/>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1000"/>
                                        <p:tgtEl>
                                          <p:spTgt spid="1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0"/>
                                        <p:tgtEl>
                                          <p:spTgt spid="15"/>
                                        </p:tgtEl>
                                        <p:attrNameLst>
                                          <p:attrName>ppt_y</p:attrName>
                                        </p:attrNameLst>
                                      </p:cBhvr>
                                      <p:tavLst>
                                        <p:tav tm="0">
                                          <p:val>
                                            <p:strVal val="ppt_y"/>
                                          </p:val>
                                        </p:tav>
                                        <p:tav tm="100000">
                                          <p:val>
                                            <p:strVal val="ppt_y+.1"/>
                                          </p:val>
                                        </p:tav>
                                      </p:tavLst>
                                    </p:anim>
                                    <p:set>
                                      <p:cBhvr>
                                        <p:cTn id="66"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par>
                                <p:cTn id="67" presetID="42" presetClass="exit" presetSubtype="0" fill="hold" grpId="1" nodeType="withEffect">
                                  <p:stCondLst>
                                    <p:cond delay="0"/>
                                  </p:stCondLst>
                                  <p:childTnLst>
                                    <p:animEffect transition="out" filter="fade">
                                      <p:cBhvr>
                                        <p:cTn id="68" dur="1000"/>
                                        <p:tgtEl>
                                          <p:spTgt spid="16"/>
                                        </p:tgtEl>
                                      </p:cBhvr>
                                    </p:animEffect>
                                    <p:anim calcmode="lin" valueType="num">
                                      <p:cBhvr>
                                        <p:cTn id="69" dur="1000"/>
                                        <p:tgtEl>
                                          <p:spTgt spid="16"/>
                                        </p:tgtEl>
                                        <p:attrNameLst>
                                          <p:attrName>ppt_x</p:attrName>
                                        </p:attrNameLst>
                                      </p:cBhvr>
                                      <p:tavLst>
                                        <p:tav tm="0">
                                          <p:val>
                                            <p:strVal val="ppt_x"/>
                                          </p:val>
                                        </p:tav>
                                        <p:tav tm="100000">
                                          <p:val>
                                            <p:strVal val="ppt_x"/>
                                          </p:val>
                                        </p:tav>
                                      </p:tavLst>
                                    </p:anim>
                                    <p:anim calcmode="lin" valueType="num">
                                      <p:cBhvr>
                                        <p:cTn id="70" dur="1000"/>
                                        <p:tgtEl>
                                          <p:spTgt spid="16"/>
                                        </p:tgtEl>
                                        <p:attrNameLst>
                                          <p:attrName>ppt_y</p:attrName>
                                        </p:attrNameLst>
                                      </p:cBhvr>
                                      <p:tavLst>
                                        <p:tav tm="0">
                                          <p:val>
                                            <p:strVal val="ppt_y"/>
                                          </p:val>
                                        </p:tav>
                                        <p:tav tm="100000">
                                          <p:val>
                                            <p:strVal val="ppt_y+.1"/>
                                          </p:val>
                                        </p:tav>
                                      </p:tavLst>
                                    </p:anim>
                                    <p:set>
                                      <p:cBhvr>
                                        <p:cTn id="7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chimes.wav"/>
                                        </p:tgtEl>
                                      </p:cMediaNode>
                                    </p:audio>
                                  </p:subTnLst>
                                </p:cTn>
                              </p:par>
                              <p:par>
                                <p:cTn id="72" presetID="42" presetClass="exit" presetSubtype="0" fill="hold" grpId="1" nodeType="withEffect">
                                  <p:stCondLst>
                                    <p:cond delay="0"/>
                                  </p:stCondLst>
                                  <p:childTnLst>
                                    <p:animEffect transition="out" filter="fade">
                                      <p:cBhvr>
                                        <p:cTn id="73" dur="1000"/>
                                        <p:tgtEl>
                                          <p:spTgt spid="17"/>
                                        </p:tgtEl>
                                      </p:cBhvr>
                                    </p:animEffect>
                                    <p:anim calcmode="lin" valueType="num">
                                      <p:cBhvr>
                                        <p:cTn id="74" dur="1000"/>
                                        <p:tgtEl>
                                          <p:spTgt spid="17"/>
                                        </p:tgtEl>
                                        <p:attrNameLst>
                                          <p:attrName>ppt_x</p:attrName>
                                        </p:attrNameLst>
                                      </p:cBhvr>
                                      <p:tavLst>
                                        <p:tav tm="0">
                                          <p:val>
                                            <p:strVal val="ppt_x"/>
                                          </p:val>
                                        </p:tav>
                                        <p:tav tm="100000">
                                          <p:val>
                                            <p:strVal val="ppt_x"/>
                                          </p:val>
                                        </p:tav>
                                      </p:tavLst>
                                    </p:anim>
                                    <p:anim calcmode="lin" valueType="num">
                                      <p:cBhvr>
                                        <p:cTn id="75" dur="1000"/>
                                        <p:tgtEl>
                                          <p:spTgt spid="17"/>
                                        </p:tgtEl>
                                        <p:attrNameLst>
                                          <p:attrName>ppt_y</p:attrName>
                                        </p:attrNameLst>
                                      </p:cBhvr>
                                      <p:tavLst>
                                        <p:tav tm="0">
                                          <p:val>
                                            <p:strVal val="ppt_y"/>
                                          </p:val>
                                        </p:tav>
                                        <p:tav tm="100000">
                                          <p:val>
                                            <p:strVal val="ppt_y+.1"/>
                                          </p:val>
                                        </p:tav>
                                      </p:tavLst>
                                    </p:anim>
                                    <p:set>
                                      <p:cBhvr>
                                        <p:cTn id="7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par>
                                <p:cTn id="77" presetID="42" presetClass="exit" presetSubtype="0" fill="hold" grpId="1" nodeType="withEffect">
                                  <p:stCondLst>
                                    <p:cond delay="0"/>
                                  </p:stCondLst>
                                  <p:childTnLst>
                                    <p:animEffect transition="out" filter="fade">
                                      <p:cBhvr>
                                        <p:cTn id="78" dur="1000"/>
                                        <p:tgtEl>
                                          <p:spTgt spid="18"/>
                                        </p:tgtEl>
                                      </p:cBhvr>
                                    </p:animEffect>
                                    <p:anim calcmode="lin" valueType="num">
                                      <p:cBhvr>
                                        <p:cTn id="79" dur="1000"/>
                                        <p:tgtEl>
                                          <p:spTgt spid="18"/>
                                        </p:tgtEl>
                                        <p:attrNameLst>
                                          <p:attrName>ppt_x</p:attrName>
                                        </p:attrNameLst>
                                      </p:cBhvr>
                                      <p:tavLst>
                                        <p:tav tm="0">
                                          <p:val>
                                            <p:strVal val="ppt_x"/>
                                          </p:val>
                                        </p:tav>
                                        <p:tav tm="100000">
                                          <p:val>
                                            <p:strVal val="ppt_x"/>
                                          </p:val>
                                        </p:tav>
                                      </p:tavLst>
                                    </p:anim>
                                    <p:anim calcmode="lin" valueType="num">
                                      <p:cBhvr>
                                        <p:cTn id="80" dur="1000"/>
                                        <p:tgtEl>
                                          <p:spTgt spid="18"/>
                                        </p:tgtEl>
                                        <p:attrNameLst>
                                          <p:attrName>ppt_y</p:attrName>
                                        </p:attrNameLst>
                                      </p:cBhvr>
                                      <p:tavLst>
                                        <p:tav tm="0">
                                          <p:val>
                                            <p:strVal val="ppt_y"/>
                                          </p:val>
                                        </p:tav>
                                        <p:tav tm="100000">
                                          <p:val>
                                            <p:strVal val="ppt_y+.1"/>
                                          </p:val>
                                        </p:tav>
                                      </p:tavLst>
                                    </p:anim>
                                    <p:set>
                                      <p:cBhvr>
                                        <p:cTn id="81"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par>
                                <p:cTn id="82" presetID="42" presetClass="exit" presetSubtype="0" fill="hold" grpId="1" nodeType="withEffect">
                                  <p:stCondLst>
                                    <p:cond delay="0"/>
                                  </p:stCondLst>
                                  <p:childTnLst>
                                    <p:animEffect transition="out" filter="fade">
                                      <p:cBhvr>
                                        <p:cTn id="83" dur="1000"/>
                                        <p:tgtEl>
                                          <p:spTgt spid="20"/>
                                        </p:tgtEl>
                                      </p:cBhvr>
                                    </p:animEffect>
                                    <p:anim calcmode="lin" valueType="num">
                                      <p:cBhvr>
                                        <p:cTn id="84" dur="1000"/>
                                        <p:tgtEl>
                                          <p:spTgt spid="20"/>
                                        </p:tgtEl>
                                        <p:attrNameLst>
                                          <p:attrName>ppt_x</p:attrName>
                                        </p:attrNameLst>
                                      </p:cBhvr>
                                      <p:tavLst>
                                        <p:tav tm="0">
                                          <p:val>
                                            <p:strVal val="ppt_x"/>
                                          </p:val>
                                        </p:tav>
                                        <p:tav tm="100000">
                                          <p:val>
                                            <p:strVal val="ppt_x"/>
                                          </p:val>
                                        </p:tav>
                                      </p:tavLst>
                                    </p:anim>
                                    <p:anim calcmode="lin" valueType="num">
                                      <p:cBhvr>
                                        <p:cTn id="85" dur="1000"/>
                                        <p:tgtEl>
                                          <p:spTgt spid="20"/>
                                        </p:tgtEl>
                                        <p:attrNameLst>
                                          <p:attrName>ppt_y</p:attrName>
                                        </p:attrNameLst>
                                      </p:cBhvr>
                                      <p:tavLst>
                                        <p:tav tm="0">
                                          <p:val>
                                            <p:strVal val="ppt_y"/>
                                          </p:val>
                                        </p:tav>
                                        <p:tav tm="100000">
                                          <p:val>
                                            <p:strVal val="ppt_y+.1"/>
                                          </p:val>
                                        </p:tav>
                                      </p:tavLst>
                                    </p:anim>
                                    <p:set>
                                      <p:cBhvr>
                                        <p:cTn id="86"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7" presetID="42" presetClass="exit" presetSubtype="0" fill="hold" grpId="1" nodeType="withEffect">
                                  <p:stCondLst>
                                    <p:cond delay="0"/>
                                  </p:stCondLst>
                                  <p:childTnLst>
                                    <p:animEffect transition="out" filter="fade">
                                      <p:cBhvr>
                                        <p:cTn id="88" dur="1000"/>
                                        <p:tgtEl>
                                          <p:spTgt spid="19"/>
                                        </p:tgtEl>
                                      </p:cBhvr>
                                    </p:animEffect>
                                    <p:anim calcmode="lin" valueType="num">
                                      <p:cBhvr>
                                        <p:cTn id="89" dur="1000"/>
                                        <p:tgtEl>
                                          <p:spTgt spid="19"/>
                                        </p:tgtEl>
                                        <p:attrNameLst>
                                          <p:attrName>ppt_x</p:attrName>
                                        </p:attrNameLst>
                                      </p:cBhvr>
                                      <p:tavLst>
                                        <p:tav tm="0">
                                          <p:val>
                                            <p:strVal val="ppt_x"/>
                                          </p:val>
                                        </p:tav>
                                        <p:tav tm="100000">
                                          <p:val>
                                            <p:strVal val="ppt_x"/>
                                          </p:val>
                                        </p:tav>
                                      </p:tavLst>
                                    </p:anim>
                                    <p:anim calcmode="lin" valueType="num">
                                      <p:cBhvr>
                                        <p:cTn id="90" dur="1000"/>
                                        <p:tgtEl>
                                          <p:spTgt spid="19"/>
                                        </p:tgtEl>
                                        <p:attrNameLst>
                                          <p:attrName>ppt_y</p:attrName>
                                        </p:attrNameLst>
                                      </p:cBhvr>
                                      <p:tavLst>
                                        <p:tav tm="0">
                                          <p:val>
                                            <p:strVal val="ppt_y"/>
                                          </p:val>
                                        </p:tav>
                                        <p:tav tm="100000">
                                          <p:val>
                                            <p:strVal val="ppt_y+.1"/>
                                          </p:val>
                                        </p:tav>
                                      </p:tavLst>
                                    </p:anim>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50"/>
                    </p:tgtEl>
                  </p:cond>
                </p:stCondLst>
                <p:endSync evt="end" delay="0">
                  <p:rtn val="all"/>
                </p:endSync>
                <p:childTnLst>
                  <p:par>
                    <p:cTn id="93" fill="hold">
                      <p:stCondLst>
                        <p:cond delay="0"/>
                      </p:stCondLst>
                      <p:childTnLst>
                        <p:par>
                          <p:cTn id="94" fill="hold">
                            <p:stCondLst>
                              <p:cond delay="0"/>
                            </p:stCondLst>
                            <p:childTnLst>
                              <p:par>
                                <p:cTn id="95" presetID="35" presetClass="exit" presetSubtype="0" fill="hold" grpId="0" nodeType="clickEffect">
                                  <p:stCondLst>
                                    <p:cond delay="0"/>
                                  </p:stCondLst>
                                  <p:childTnLst>
                                    <p:animEffect transition="out" filter="fade">
                                      <p:cBhvr>
                                        <p:cTn id="96" dur="1000"/>
                                        <p:tgtEl>
                                          <p:spTgt spid="50"/>
                                        </p:tgtEl>
                                      </p:cBhvr>
                                    </p:animEffect>
                                    <p:anim calcmode="lin" valueType="num">
                                      <p:cBhvr>
                                        <p:cTn id="97" dur="1000"/>
                                        <p:tgtEl>
                                          <p:spTgt spid="50"/>
                                        </p:tgtEl>
                                        <p:attrNameLst>
                                          <p:attrName>style.rotation</p:attrName>
                                        </p:attrNameLst>
                                      </p:cBhvr>
                                      <p:tavLst>
                                        <p:tav tm="0">
                                          <p:val>
                                            <p:fltVal val="0"/>
                                          </p:val>
                                        </p:tav>
                                        <p:tav tm="100000">
                                          <p:val>
                                            <p:fltVal val="720"/>
                                          </p:val>
                                        </p:tav>
                                      </p:tavLst>
                                    </p:anim>
                                    <p:anim calcmode="lin" valueType="num">
                                      <p:cBhvr>
                                        <p:cTn id="98" dur="1000"/>
                                        <p:tgtEl>
                                          <p:spTgt spid="50"/>
                                        </p:tgtEl>
                                        <p:attrNameLst>
                                          <p:attrName>ppt_h</p:attrName>
                                        </p:attrNameLst>
                                      </p:cBhvr>
                                      <p:tavLst>
                                        <p:tav tm="0">
                                          <p:val>
                                            <p:strVal val="ppt_h"/>
                                          </p:val>
                                        </p:tav>
                                        <p:tav tm="100000">
                                          <p:val>
                                            <p:fltVal val="0"/>
                                          </p:val>
                                        </p:tav>
                                      </p:tavLst>
                                    </p:anim>
                                    <p:anim calcmode="lin" valueType="num">
                                      <p:cBhvr>
                                        <p:cTn id="99" dur="1000"/>
                                        <p:tgtEl>
                                          <p:spTgt spid="50"/>
                                        </p:tgtEl>
                                        <p:attrNameLst>
                                          <p:attrName>ppt_w</p:attrName>
                                        </p:attrNameLst>
                                      </p:cBhvr>
                                      <p:tavLst>
                                        <p:tav tm="0">
                                          <p:val>
                                            <p:strVal val="ppt_w"/>
                                          </p:val>
                                        </p:tav>
                                        <p:tav tm="100000">
                                          <p:val>
                                            <p:fltVal val="0"/>
                                          </p:val>
                                        </p:tav>
                                      </p:tavLst>
                                    </p:anim>
                                    <p:set>
                                      <p:cBhvr>
                                        <p:cTn id="100"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par>
                          <p:cTn id="101" fill="hold">
                            <p:stCondLst>
                              <p:cond delay="1000"/>
                            </p:stCondLst>
                            <p:childTnLst>
                              <p:par>
                                <p:cTn id="102" presetID="35" presetClass="exit" presetSubtype="0" fill="hold" grpId="0" nodeType="afterEffect">
                                  <p:stCondLst>
                                    <p:cond delay="0"/>
                                  </p:stCondLst>
                                  <p:childTnLst>
                                    <p:animEffect transition="out" filter="fade">
                                      <p:cBhvr>
                                        <p:cTn id="103" dur="1000"/>
                                        <p:tgtEl>
                                          <p:spTgt spid="49"/>
                                        </p:tgtEl>
                                      </p:cBhvr>
                                    </p:animEffect>
                                    <p:anim calcmode="lin" valueType="num">
                                      <p:cBhvr>
                                        <p:cTn id="104" dur="1000"/>
                                        <p:tgtEl>
                                          <p:spTgt spid="49"/>
                                        </p:tgtEl>
                                        <p:attrNameLst>
                                          <p:attrName>style.rotation</p:attrName>
                                        </p:attrNameLst>
                                      </p:cBhvr>
                                      <p:tavLst>
                                        <p:tav tm="0">
                                          <p:val>
                                            <p:fltVal val="0"/>
                                          </p:val>
                                        </p:tav>
                                        <p:tav tm="100000">
                                          <p:val>
                                            <p:fltVal val="720"/>
                                          </p:val>
                                        </p:tav>
                                      </p:tavLst>
                                    </p:anim>
                                    <p:anim calcmode="lin" valueType="num">
                                      <p:cBhvr>
                                        <p:cTn id="105" dur="1000"/>
                                        <p:tgtEl>
                                          <p:spTgt spid="49"/>
                                        </p:tgtEl>
                                        <p:attrNameLst>
                                          <p:attrName>ppt_h</p:attrName>
                                        </p:attrNameLst>
                                      </p:cBhvr>
                                      <p:tavLst>
                                        <p:tav tm="0">
                                          <p:val>
                                            <p:strVal val="ppt_h"/>
                                          </p:val>
                                        </p:tav>
                                        <p:tav tm="100000">
                                          <p:val>
                                            <p:fltVal val="0"/>
                                          </p:val>
                                        </p:tav>
                                      </p:tavLst>
                                    </p:anim>
                                    <p:anim calcmode="lin" valueType="num">
                                      <p:cBhvr>
                                        <p:cTn id="106" dur="1000"/>
                                        <p:tgtEl>
                                          <p:spTgt spid="49"/>
                                        </p:tgtEl>
                                        <p:attrNameLst>
                                          <p:attrName>ppt_w</p:attrName>
                                        </p:attrNameLst>
                                      </p:cBhvr>
                                      <p:tavLst>
                                        <p:tav tm="0">
                                          <p:val>
                                            <p:strVal val="ppt_w"/>
                                          </p:val>
                                        </p:tav>
                                        <p:tav tm="100000">
                                          <p:val>
                                            <p:fltVal val="0"/>
                                          </p:val>
                                        </p:tav>
                                      </p:tavLst>
                                    </p:anim>
                                    <p:set>
                                      <p:cBhvr>
                                        <p:cTn id="107" dur="1" fill="hold">
                                          <p:stCondLst>
                                            <p:cond delay="999"/>
                                          </p:stCondLst>
                                        </p:cTn>
                                        <p:tgtEl>
                                          <p:spTgt spid="49"/>
                                        </p:tgtEl>
                                        <p:attrNameLst>
                                          <p:attrName>style.visibility</p:attrName>
                                        </p:attrNameLst>
                                      </p:cBhvr>
                                      <p:to>
                                        <p:strVal val="hidden"/>
                                      </p:to>
                                    </p:set>
                                  </p:childTnLst>
                                  <p:subTnLst>
                                    <p:audio>
                                      <p:cMediaNode vol="100000">
                                        <p:cTn display="0" masterRel="sameClick">
                                          <p:stCondLst>
                                            <p:cond evt="begin" delay="0">
                                              <p:tn val="102"/>
                                            </p:cond>
                                          </p:stCondLst>
                                          <p:endCondLst>
                                            <p:cond evt="onStopAudio" delay="0">
                                              <p:tgtEl>
                                                <p:sldTgt/>
                                              </p:tgtEl>
                                            </p:cond>
                                          </p:endCondLst>
                                        </p:cTn>
                                        <p:tgtEl>
                                          <p:sndTgt r:embed="rId4" name="click.wav"/>
                                        </p:tgtEl>
                                      </p:cMediaNode>
                                    </p:audio>
                                  </p:subTnLst>
                                </p:cTn>
                              </p:par>
                            </p:childTnLst>
                          </p:cTn>
                        </p:par>
                        <p:par>
                          <p:cTn id="108" fill="hold">
                            <p:stCondLst>
                              <p:cond delay="2000"/>
                            </p:stCondLst>
                            <p:childTnLst>
                              <p:par>
                                <p:cTn id="109" presetID="35" presetClass="exit" presetSubtype="0" fill="hold" grpId="0" nodeType="afterEffect">
                                  <p:stCondLst>
                                    <p:cond delay="0"/>
                                  </p:stCondLst>
                                  <p:childTnLst>
                                    <p:animEffect transition="out" filter="fade">
                                      <p:cBhvr>
                                        <p:cTn id="110" dur="1000"/>
                                        <p:tgtEl>
                                          <p:spTgt spid="48"/>
                                        </p:tgtEl>
                                      </p:cBhvr>
                                    </p:animEffect>
                                    <p:anim calcmode="lin" valueType="num">
                                      <p:cBhvr>
                                        <p:cTn id="111" dur="1000"/>
                                        <p:tgtEl>
                                          <p:spTgt spid="48"/>
                                        </p:tgtEl>
                                        <p:attrNameLst>
                                          <p:attrName>style.rotation</p:attrName>
                                        </p:attrNameLst>
                                      </p:cBhvr>
                                      <p:tavLst>
                                        <p:tav tm="0">
                                          <p:val>
                                            <p:fltVal val="0"/>
                                          </p:val>
                                        </p:tav>
                                        <p:tav tm="100000">
                                          <p:val>
                                            <p:fltVal val="720"/>
                                          </p:val>
                                        </p:tav>
                                      </p:tavLst>
                                    </p:anim>
                                    <p:anim calcmode="lin" valueType="num">
                                      <p:cBhvr>
                                        <p:cTn id="112" dur="1000"/>
                                        <p:tgtEl>
                                          <p:spTgt spid="48"/>
                                        </p:tgtEl>
                                        <p:attrNameLst>
                                          <p:attrName>ppt_h</p:attrName>
                                        </p:attrNameLst>
                                      </p:cBhvr>
                                      <p:tavLst>
                                        <p:tav tm="0">
                                          <p:val>
                                            <p:strVal val="ppt_h"/>
                                          </p:val>
                                        </p:tav>
                                        <p:tav tm="100000">
                                          <p:val>
                                            <p:fltVal val="0"/>
                                          </p:val>
                                        </p:tav>
                                      </p:tavLst>
                                    </p:anim>
                                    <p:anim calcmode="lin" valueType="num">
                                      <p:cBhvr>
                                        <p:cTn id="113" dur="1000"/>
                                        <p:tgtEl>
                                          <p:spTgt spid="48"/>
                                        </p:tgtEl>
                                        <p:attrNameLst>
                                          <p:attrName>ppt_w</p:attrName>
                                        </p:attrNameLst>
                                      </p:cBhvr>
                                      <p:tavLst>
                                        <p:tav tm="0">
                                          <p:val>
                                            <p:strVal val="ppt_w"/>
                                          </p:val>
                                        </p:tav>
                                        <p:tav tm="100000">
                                          <p:val>
                                            <p:fltVal val="0"/>
                                          </p:val>
                                        </p:tav>
                                      </p:tavLst>
                                    </p:anim>
                                    <p:set>
                                      <p:cBhvr>
                                        <p:cTn id="114" dur="1" fill="hold">
                                          <p:stCondLst>
                                            <p:cond delay="999"/>
                                          </p:stCondLst>
                                        </p:cTn>
                                        <p:tgtEl>
                                          <p:spTgt spid="48"/>
                                        </p:tgtEl>
                                        <p:attrNameLst>
                                          <p:attrName>style.visibility</p:attrName>
                                        </p:attrNameLst>
                                      </p:cBhvr>
                                      <p:to>
                                        <p:strVal val="hidden"/>
                                      </p:to>
                                    </p:set>
                                  </p:childTnLst>
                                  <p:subTnLst>
                                    <p:audio>
                                      <p:cMediaNode vol="100000">
                                        <p:cTn display="0" masterRel="sameClick">
                                          <p:stCondLst>
                                            <p:cond evt="begin" delay="0">
                                              <p:tn val="109"/>
                                            </p:cond>
                                          </p:stCondLst>
                                          <p:endCondLst>
                                            <p:cond evt="onStopAudio" delay="0">
                                              <p:tgtEl>
                                                <p:sldTgt/>
                                              </p:tgtEl>
                                            </p:cond>
                                          </p:endCondLst>
                                        </p:cTn>
                                        <p:tgtEl>
                                          <p:sndTgt r:embed="rId4" name="click.wav"/>
                                        </p:tgtEl>
                                      </p:cMediaNode>
                                    </p:audio>
                                  </p:subTnLst>
                                </p:cTn>
                              </p:par>
                            </p:childTnLst>
                          </p:cTn>
                        </p:par>
                        <p:par>
                          <p:cTn id="115" fill="hold">
                            <p:stCondLst>
                              <p:cond delay="3000"/>
                            </p:stCondLst>
                            <p:childTnLst>
                              <p:par>
                                <p:cTn id="116" presetID="35" presetClass="exit" presetSubtype="0" fill="hold" grpId="0" nodeType="afterEffect">
                                  <p:stCondLst>
                                    <p:cond delay="0"/>
                                  </p:stCondLst>
                                  <p:childTnLst>
                                    <p:animEffect transition="out" filter="fade">
                                      <p:cBhvr>
                                        <p:cTn id="117" dur="1000"/>
                                        <p:tgtEl>
                                          <p:spTgt spid="47"/>
                                        </p:tgtEl>
                                      </p:cBhvr>
                                    </p:animEffect>
                                    <p:anim calcmode="lin" valueType="num">
                                      <p:cBhvr>
                                        <p:cTn id="118" dur="1000"/>
                                        <p:tgtEl>
                                          <p:spTgt spid="47"/>
                                        </p:tgtEl>
                                        <p:attrNameLst>
                                          <p:attrName>style.rotation</p:attrName>
                                        </p:attrNameLst>
                                      </p:cBhvr>
                                      <p:tavLst>
                                        <p:tav tm="0">
                                          <p:val>
                                            <p:fltVal val="0"/>
                                          </p:val>
                                        </p:tav>
                                        <p:tav tm="100000">
                                          <p:val>
                                            <p:fltVal val="720"/>
                                          </p:val>
                                        </p:tav>
                                      </p:tavLst>
                                    </p:anim>
                                    <p:anim calcmode="lin" valueType="num">
                                      <p:cBhvr>
                                        <p:cTn id="119" dur="1000"/>
                                        <p:tgtEl>
                                          <p:spTgt spid="47"/>
                                        </p:tgtEl>
                                        <p:attrNameLst>
                                          <p:attrName>ppt_h</p:attrName>
                                        </p:attrNameLst>
                                      </p:cBhvr>
                                      <p:tavLst>
                                        <p:tav tm="0">
                                          <p:val>
                                            <p:strVal val="ppt_h"/>
                                          </p:val>
                                        </p:tav>
                                        <p:tav tm="100000">
                                          <p:val>
                                            <p:fltVal val="0"/>
                                          </p:val>
                                        </p:tav>
                                      </p:tavLst>
                                    </p:anim>
                                    <p:anim calcmode="lin" valueType="num">
                                      <p:cBhvr>
                                        <p:cTn id="120" dur="1000"/>
                                        <p:tgtEl>
                                          <p:spTgt spid="47"/>
                                        </p:tgtEl>
                                        <p:attrNameLst>
                                          <p:attrName>ppt_w</p:attrName>
                                        </p:attrNameLst>
                                      </p:cBhvr>
                                      <p:tavLst>
                                        <p:tav tm="0">
                                          <p:val>
                                            <p:strVal val="ppt_w"/>
                                          </p:val>
                                        </p:tav>
                                        <p:tav tm="100000">
                                          <p:val>
                                            <p:fltVal val="0"/>
                                          </p:val>
                                        </p:tav>
                                      </p:tavLst>
                                    </p:anim>
                                    <p:set>
                                      <p:cBhvr>
                                        <p:cTn id="121" dur="1" fill="hold">
                                          <p:stCondLst>
                                            <p:cond delay="999"/>
                                          </p:stCondLst>
                                        </p:cTn>
                                        <p:tgtEl>
                                          <p:spTgt spid="47"/>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4" name="click.wav"/>
                                        </p:tgtEl>
                                      </p:cMediaNode>
                                    </p:audio>
                                  </p:subTnLst>
                                </p:cTn>
                              </p:par>
                            </p:childTnLst>
                          </p:cTn>
                        </p:par>
                        <p:par>
                          <p:cTn id="122" fill="hold">
                            <p:stCondLst>
                              <p:cond delay="4000"/>
                            </p:stCondLst>
                            <p:childTnLst>
                              <p:par>
                                <p:cTn id="123" presetID="35" presetClass="exit" presetSubtype="0" fill="hold" grpId="0" nodeType="afterEffect">
                                  <p:stCondLst>
                                    <p:cond delay="0"/>
                                  </p:stCondLst>
                                  <p:childTnLst>
                                    <p:animEffect transition="out" filter="fade">
                                      <p:cBhvr>
                                        <p:cTn id="124" dur="1000"/>
                                        <p:tgtEl>
                                          <p:spTgt spid="46"/>
                                        </p:tgtEl>
                                      </p:cBhvr>
                                    </p:animEffect>
                                    <p:anim calcmode="lin" valueType="num">
                                      <p:cBhvr>
                                        <p:cTn id="125" dur="1000"/>
                                        <p:tgtEl>
                                          <p:spTgt spid="46"/>
                                        </p:tgtEl>
                                        <p:attrNameLst>
                                          <p:attrName>style.rotation</p:attrName>
                                        </p:attrNameLst>
                                      </p:cBhvr>
                                      <p:tavLst>
                                        <p:tav tm="0">
                                          <p:val>
                                            <p:fltVal val="0"/>
                                          </p:val>
                                        </p:tav>
                                        <p:tav tm="100000">
                                          <p:val>
                                            <p:fltVal val="720"/>
                                          </p:val>
                                        </p:tav>
                                      </p:tavLst>
                                    </p:anim>
                                    <p:anim calcmode="lin" valueType="num">
                                      <p:cBhvr>
                                        <p:cTn id="126" dur="1000"/>
                                        <p:tgtEl>
                                          <p:spTgt spid="46"/>
                                        </p:tgtEl>
                                        <p:attrNameLst>
                                          <p:attrName>ppt_h</p:attrName>
                                        </p:attrNameLst>
                                      </p:cBhvr>
                                      <p:tavLst>
                                        <p:tav tm="0">
                                          <p:val>
                                            <p:strVal val="ppt_h"/>
                                          </p:val>
                                        </p:tav>
                                        <p:tav tm="100000">
                                          <p:val>
                                            <p:fltVal val="0"/>
                                          </p:val>
                                        </p:tav>
                                      </p:tavLst>
                                    </p:anim>
                                    <p:anim calcmode="lin" valueType="num">
                                      <p:cBhvr>
                                        <p:cTn id="127" dur="1000"/>
                                        <p:tgtEl>
                                          <p:spTgt spid="46"/>
                                        </p:tgtEl>
                                        <p:attrNameLst>
                                          <p:attrName>ppt_w</p:attrName>
                                        </p:attrNameLst>
                                      </p:cBhvr>
                                      <p:tavLst>
                                        <p:tav tm="0">
                                          <p:val>
                                            <p:strVal val="ppt_w"/>
                                          </p:val>
                                        </p:tav>
                                        <p:tav tm="100000">
                                          <p:val>
                                            <p:fltVal val="0"/>
                                          </p:val>
                                        </p:tav>
                                      </p:tavLst>
                                    </p:anim>
                                    <p:set>
                                      <p:cBhvr>
                                        <p:cTn id="128" dur="1" fill="hold">
                                          <p:stCondLst>
                                            <p:cond delay="999"/>
                                          </p:stCondLst>
                                        </p:cTn>
                                        <p:tgtEl>
                                          <p:spTgt spid="46"/>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4" name="click.wav"/>
                                        </p:tgtEl>
                                      </p:cMediaNode>
                                    </p:audio>
                                  </p:subTnLst>
                                </p:cTn>
                              </p:par>
                            </p:childTnLst>
                          </p:cTn>
                        </p:par>
                        <p:par>
                          <p:cTn id="129" fill="hold">
                            <p:stCondLst>
                              <p:cond delay="5000"/>
                            </p:stCondLst>
                            <p:childTnLst>
                              <p:par>
                                <p:cTn id="130" presetID="35" presetClass="exit" presetSubtype="0" fill="hold" grpId="0" nodeType="afterEffect">
                                  <p:stCondLst>
                                    <p:cond delay="0"/>
                                  </p:stCondLst>
                                  <p:childTnLst>
                                    <p:animEffect transition="out" filter="fade">
                                      <p:cBhvr>
                                        <p:cTn id="131" dur="1000"/>
                                        <p:tgtEl>
                                          <p:spTgt spid="45"/>
                                        </p:tgtEl>
                                      </p:cBhvr>
                                    </p:animEffect>
                                    <p:anim calcmode="lin" valueType="num">
                                      <p:cBhvr>
                                        <p:cTn id="132" dur="1000"/>
                                        <p:tgtEl>
                                          <p:spTgt spid="45"/>
                                        </p:tgtEl>
                                        <p:attrNameLst>
                                          <p:attrName>style.rotation</p:attrName>
                                        </p:attrNameLst>
                                      </p:cBhvr>
                                      <p:tavLst>
                                        <p:tav tm="0">
                                          <p:val>
                                            <p:fltVal val="0"/>
                                          </p:val>
                                        </p:tav>
                                        <p:tav tm="100000">
                                          <p:val>
                                            <p:fltVal val="720"/>
                                          </p:val>
                                        </p:tav>
                                      </p:tavLst>
                                    </p:anim>
                                    <p:anim calcmode="lin" valueType="num">
                                      <p:cBhvr>
                                        <p:cTn id="133" dur="1000"/>
                                        <p:tgtEl>
                                          <p:spTgt spid="45"/>
                                        </p:tgtEl>
                                        <p:attrNameLst>
                                          <p:attrName>ppt_h</p:attrName>
                                        </p:attrNameLst>
                                      </p:cBhvr>
                                      <p:tavLst>
                                        <p:tav tm="0">
                                          <p:val>
                                            <p:strVal val="ppt_h"/>
                                          </p:val>
                                        </p:tav>
                                        <p:tav tm="100000">
                                          <p:val>
                                            <p:fltVal val="0"/>
                                          </p:val>
                                        </p:tav>
                                      </p:tavLst>
                                    </p:anim>
                                    <p:anim calcmode="lin" valueType="num">
                                      <p:cBhvr>
                                        <p:cTn id="134" dur="1000"/>
                                        <p:tgtEl>
                                          <p:spTgt spid="45"/>
                                        </p:tgtEl>
                                        <p:attrNameLst>
                                          <p:attrName>ppt_w</p:attrName>
                                        </p:attrNameLst>
                                      </p:cBhvr>
                                      <p:tavLst>
                                        <p:tav tm="0">
                                          <p:val>
                                            <p:strVal val="ppt_w"/>
                                          </p:val>
                                        </p:tav>
                                        <p:tav tm="100000">
                                          <p:val>
                                            <p:fltVal val="0"/>
                                          </p:val>
                                        </p:tav>
                                      </p:tavLst>
                                    </p:anim>
                                    <p:set>
                                      <p:cBhvr>
                                        <p:cTn id="135"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130"/>
                                            </p:cond>
                                          </p:stCondLst>
                                          <p:endCondLst>
                                            <p:cond evt="onStopAudio" delay="0">
                                              <p:tgtEl>
                                                <p:sldTgt/>
                                              </p:tgtEl>
                                            </p:cond>
                                          </p:endCondLst>
                                        </p:cTn>
                                        <p:tgtEl>
                                          <p:sndTgt r:embed="rId4" name="click.wav"/>
                                        </p:tgtEl>
                                      </p:cMediaNode>
                                    </p:audio>
                                  </p:subTnLst>
                                </p:cTn>
                              </p:par>
                            </p:childTnLst>
                          </p:cTn>
                        </p:par>
                        <p:par>
                          <p:cTn id="136" fill="hold">
                            <p:stCondLst>
                              <p:cond delay="6000"/>
                            </p:stCondLst>
                            <p:childTnLst>
                              <p:par>
                                <p:cTn id="137" presetID="35" presetClass="exit" presetSubtype="0" fill="hold" grpId="0" nodeType="afterEffect">
                                  <p:stCondLst>
                                    <p:cond delay="0"/>
                                  </p:stCondLst>
                                  <p:childTnLst>
                                    <p:animEffect transition="out" filter="fade">
                                      <p:cBhvr>
                                        <p:cTn id="138" dur="1000"/>
                                        <p:tgtEl>
                                          <p:spTgt spid="44"/>
                                        </p:tgtEl>
                                      </p:cBhvr>
                                    </p:animEffect>
                                    <p:anim calcmode="lin" valueType="num">
                                      <p:cBhvr>
                                        <p:cTn id="139" dur="1000"/>
                                        <p:tgtEl>
                                          <p:spTgt spid="44"/>
                                        </p:tgtEl>
                                        <p:attrNameLst>
                                          <p:attrName>style.rotation</p:attrName>
                                        </p:attrNameLst>
                                      </p:cBhvr>
                                      <p:tavLst>
                                        <p:tav tm="0">
                                          <p:val>
                                            <p:fltVal val="0"/>
                                          </p:val>
                                        </p:tav>
                                        <p:tav tm="100000">
                                          <p:val>
                                            <p:fltVal val="720"/>
                                          </p:val>
                                        </p:tav>
                                      </p:tavLst>
                                    </p:anim>
                                    <p:anim calcmode="lin" valueType="num">
                                      <p:cBhvr>
                                        <p:cTn id="140" dur="1000"/>
                                        <p:tgtEl>
                                          <p:spTgt spid="44"/>
                                        </p:tgtEl>
                                        <p:attrNameLst>
                                          <p:attrName>ppt_h</p:attrName>
                                        </p:attrNameLst>
                                      </p:cBhvr>
                                      <p:tavLst>
                                        <p:tav tm="0">
                                          <p:val>
                                            <p:strVal val="ppt_h"/>
                                          </p:val>
                                        </p:tav>
                                        <p:tav tm="100000">
                                          <p:val>
                                            <p:fltVal val="0"/>
                                          </p:val>
                                        </p:tav>
                                      </p:tavLst>
                                    </p:anim>
                                    <p:anim calcmode="lin" valueType="num">
                                      <p:cBhvr>
                                        <p:cTn id="141" dur="1000"/>
                                        <p:tgtEl>
                                          <p:spTgt spid="44"/>
                                        </p:tgtEl>
                                        <p:attrNameLst>
                                          <p:attrName>ppt_w</p:attrName>
                                        </p:attrNameLst>
                                      </p:cBhvr>
                                      <p:tavLst>
                                        <p:tav tm="0">
                                          <p:val>
                                            <p:strVal val="ppt_w"/>
                                          </p:val>
                                        </p:tav>
                                        <p:tav tm="100000">
                                          <p:val>
                                            <p:fltVal val="0"/>
                                          </p:val>
                                        </p:tav>
                                      </p:tavLst>
                                    </p:anim>
                                    <p:set>
                                      <p:cBhvr>
                                        <p:cTn id="142"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137"/>
                                            </p:cond>
                                          </p:stCondLst>
                                          <p:endCondLst>
                                            <p:cond evt="onStopAudio" delay="0">
                                              <p:tgtEl>
                                                <p:sldTgt/>
                                              </p:tgtEl>
                                            </p:cond>
                                          </p:endCondLst>
                                        </p:cTn>
                                        <p:tgtEl>
                                          <p:sndTgt r:embed="rId4" name="click.wav"/>
                                        </p:tgtEl>
                                      </p:cMediaNode>
                                    </p:audio>
                                  </p:subTnLst>
                                </p:cTn>
                              </p:par>
                            </p:childTnLst>
                          </p:cTn>
                        </p:par>
                        <p:par>
                          <p:cTn id="143" fill="hold">
                            <p:stCondLst>
                              <p:cond delay="7000"/>
                            </p:stCondLst>
                            <p:childTnLst>
                              <p:par>
                                <p:cTn id="144" presetID="35" presetClass="exit" presetSubtype="0" fill="hold" grpId="0" nodeType="afterEffect">
                                  <p:stCondLst>
                                    <p:cond delay="0"/>
                                  </p:stCondLst>
                                  <p:childTnLst>
                                    <p:animEffect transition="out" filter="fade">
                                      <p:cBhvr>
                                        <p:cTn id="145" dur="1000"/>
                                        <p:tgtEl>
                                          <p:spTgt spid="43"/>
                                        </p:tgtEl>
                                      </p:cBhvr>
                                    </p:animEffect>
                                    <p:anim calcmode="lin" valueType="num">
                                      <p:cBhvr>
                                        <p:cTn id="146" dur="1000"/>
                                        <p:tgtEl>
                                          <p:spTgt spid="43"/>
                                        </p:tgtEl>
                                        <p:attrNameLst>
                                          <p:attrName>style.rotation</p:attrName>
                                        </p:attrNameLst>
                                      </p:cBhvr>
                                      <p:tavLst>
                                        <p:tav tm="0">
                                          <p:val>
                                            <p:fltVal val="0"/>
                                          </p:val>
                                        </p:tav>
                                        <p:tav tm="100000">
                                          <p:val>
                                            <p:fltVal val="720"/>
                                          </p:val>
                                        </p:tav>
                                      </p:tavLst>
                                    </p:anim>
                                    <p:anim calcmode="lin" valueType="num">
                                      <p:cBhvr>
                                        <p:cTn id="147" dur="1000"/>
                                        <p:tgtEl>
                                          <p:spTgt spid="43"/>
                                        </p:tgtEl>
                                        <p:attrNameLst>
                                          <p:attrName>ppt_h</p:attrName>
                                        </p:attrNameLst>
                                      </p:cBhvr>
                                      <p:tavLst>
                                        <p:tav tm="0">
                                          <p:val>
                                            <p:strVal val="ppt_h"/>
                                          </p:val>
                                        </p:tav>
                                        <p:tav tm="100000">
                                          <p:val>
                                            <p:fltVal val="0"/>
                                          </p:val>
                                        </p:tav>
                                      </p:tavLst>
                                    </p:anim>
                                    <p:anim calcmode="lin" valueType="num">
                                      <p:cBhvr>
                                        <p:cTn id="148" dur="1000"/>
                                        <p:tgtEl>
                                          <p:spTgt spid="43"/>
                                        </p:tgtEl>
                                        <p:attrNameLst>
                                          <p:attrName>ppt_w</p:attrName>
                                        </p:attrNameLst>
                                      </p:cBhvr>
                                      <p:tavLst>
                                        <p:tav tm="0">
                                          <p:val>
                                            <p:strVal val="ppt_w"/>
                                          </p:val>
                                        </p:tav>
                                        <p:tav tm="100000">
                                          <p:val>
                                            <p:fltVal val="0"/>
                                          </p:val>
                                        </p:tav>
                                      </p:tavLst>
                                    </p:anim>
                                    <p:set>
                                      <p:cBhvr>
                                        <p:cTn id="14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144"/>
                                            </p:cond>
                                          </p:stCondLst>
                                          <p:endCondLst>
                                            <p:cond evt="onStopAudio" delay="0">
                                              <p:tgtEl>
                                                <p:sldTgt/>
                                              </p:tgtEl>
                                            </p:cond>
                                          </p:endCondLst>
                                        </p:cTn>
                                        <p:tgtEl>
                                          <p:sndTgt r:embed="rId4" name="click.wav"/>
                                        </p:tgtEl>
                                      </p:cMediaNode>
                                    </p:audio>
                                  </p:subTnLst>
                                </p:cTn>
                              </p:par>
                            </p:childTnLst>
                          </p:cTn>
                        </p:par>
                        <p:par>
                          <p:cTn id="150" fill="hold">
                            <p:stCondLst>
                              <p:cond delay="8000"/>
                            </p:stCondLst>
                            <p:childTnLst>
                              <p:par>
                                <p:cTn id="151" presetID="35" presetClass="exit" presetSubtype="0" fill="hold" grpId="0" nodeType="afterEffect">
                                  <p:stCondLst>
                                    <p:cond delay="0"/>
                                  </p:stCondLst>
                                  <p:childTnLst>
                                    <p:animEffect transition="out" filter="fade">
                                      <p:cBhvr>
                                        <p:cTn id="152" dur="1000"/>
                                        <p:tgtEl>
                                          <p:spTgt spid="42"/>
                                        </p:tgtEl>
                                      </p:cBhvr>
                                    </p:animEffect>
                                    <p:anim calcmode="lin" valueType="num">
                                      <p:cBhvr>
                                        <p:cTn id="153" dur="1000"/>
                                        <p:tgtEl>
                                          <p:spTgt spid="42"/>
                                        </p:tgtEl>
                                        <p:attrNameLst>
                                          <p:attrName>style.rotation</p:attrName>
                                        </p:attrNameLst>
                                      </p:cBhvr>
                                      <p:tavLst>
                                        <p:tav tm="0">
                                          <p:val>
                                            <p:fltVal val="0"/>
                                          </p:val>
                                        </p:tav>
                                        <p:tav tm="100000">
                                          <p:val>
                                            <p:fltVal val="720"/>
                                          </p:val>
                                        </p:tav>
                                      </p:tavLst>
                                    </p:anim>
                                    <p:anim calcmode="lin" valueType="num">
                                      <p:cBhvr>
                                        <p:cTn id="154" dur="1000"/>
                                        <p:tgtEl>
                                          <p:spTgt spid="42"/>
                                        </p:tgtEl>
                                        <p:attrNameLst>
                                          <p:attrName>ppt_h</p:attrName>
                                        </p:attrNameLst>
                                      </p:cBhvr>
                                      <p:tavLst>
                                        <p:tav tm="0">
                                          <p:val>
                                            <p:strVal val="ppt_h"/>
                                          </p:val>
                                        </p:tav>
                                        <p:tav tm="100000">
                                          <p:val>
                                            <p:fltVal val="0"/>
                                          </p:val>
                                        </p:tav>
                                      </p:tavLst>
                                    </p:anim>
                                    <p:anim calcmode="lin" valueType="num">
                                      <p:cBhvr>
                                        <p:cTn id="155" dur="1000"/>
                                        <p:tgtEl>
                                          <p:spTgt spid="42"/>
                                        </p:tgtEl>
                                        <p:attrNameLst>
                                          <p:attrName>ppt_w</p:attrName>
                                        </p:attrNameLst>
                                      </p:cBhvr>
                                      <p:tavLst>
                                        <p:tav tm="0">
                                          <p:val>
                                            <p:strVal val="ppt_w"/>
                                          </p:val>
                                        </p:tav>
                                        <p:tav tm="100000">
                                          <p:val>
                                            <p:fltVal val="0"/>
                                          </p:val>
                                        </p:tav>
                                      </p:tavLst>
                                    </p:anim>
                                    <p:set>
                                      <p:cBhvr>
                                        <p:cTn id="156"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151"/>
                                            </p:cond>
                                          </p:stCondLst>
                                          <p:endCondLst>
                                            <p:cond evt="onStopAudio" delay="0">
                                              <p:tgtEl>
                                                <p:sldTgt/>
                                              </p:tgtEl>
                                            </p:cond>
                                          </p:endCondLst>
                                        </p:cTn>
                                        <p:tgtEl>
                                          <p:sndTgt r:embed="rId4" name="click.wav"/>
                                        </p:tgtEl>
                                      </p:cMediaNode>
                                    </p:audio>
                                  </p:subTnLst>
                                </p:cTn>
                              </p:par>
                            </p:childTnLst>
                          </p:cTn>
                        </p:par>
                        <p:par>
                          <p:cTn id="157" fill="hold">
                            <p:stCondLst>
                              <p:cond delay="9000"/>
                            </p:stCondLst>
                            <p:childTnLst>
                              <p:par>
                                <p:cTn id="158" presetID="35" presetClass="exit" presetSubtype="0" fill="hold" grpId="0" nodeType="afterEffect">
                                  <p:stCondLst>
                                    <p:cond delay="0"/>
                                  </p:stCondLst>
                                  <p:childTnLst>
                                    <p:animEffect transition="out" filter="fade">
                                      <p:cBhvr>
                                        <p:cTn id="159" dur="1000"/>
                                        <p:tgtEl>
                                          <p:spTgt spid="41"/>
                                        </p:tgtEl>
                                      </p:cBhvr>
                                    </p:animEffect>
                                    <p:anim calcmode="lin" valueType="num">
                                      <p:cBhvr>
                                        <p:cTn id="160" dur="1000"/>
                                        <p:tgtEl>
                                          <p:spTgt spid="41"/>
                                        </p:tgtEl>
                                        <p:attrNameLst>
                                          <p:attrName>style.rotation</p:attrName>
                                        </p:attrNameLst>
                                      </p:cBhvr>
                                      <p:tavLst>
                                        <p:tav tm="0">
                                          <p:val>
                                            <p:fltVal val="0"/>
                                          </p:val>
                                        </p:tav>
                                        <p:tav tm="100000">
                                          <p:val>
                                            <p:fltVal val="720"/>
                                          </p:val>
                                        </p:tav>
                                      </p:tavLst>
                                    </p:anim>
                                    <p:anim calcmode="lin" valueType="num">
                                      <p:cBhvr>
                                        <p:cTn id="161" dur="1000"/>
                                        <p:tgtEl>
                                          <p:spTgt spid="41"/>
                                        </p:tgtEl>
                                        <p:attrNameLst>
                                          <p:attrName>ppt_h</p:attrName>
                                        </p:attrNameLst>
                                      </p:cBhvr>
                                      <p:tavLst>
                                        <p:tav tm="0">
                                          <p:val>
                                            <p:strVal val="ppt_h"/>
                                          </p:val>
                                        </p:tav>
                                        <p:tav tm="100000">
                                          <p:val>
                                            <p:fltVal val="0"/>
                                          </p:val>
                                        </p:tav>
                                      </p:tavLst>
                                    </p:anim>
                                    <p:anim calcmode="lin" valueType="num">
                                      <p:cBhvr>
                                        <p:cTn id="162" dur="1000"/>
                                        <p:tgtEl>
                                          <p:spTgt spid="41"/>
                                        </p:tgtEl>
                                        <p:attrNameLst>
                                          <p:attrName>ppt_w</p:attrName>
                                        </p:attrNameLst>
                                      </p:cBhvr>
                                      <p:tavLst>
                                        <p:tav tm="0">
                                          <p:val>
                                            <p:strVal val="ppt_w"/>
                                          </p:val>
                                        </p:tav>
                                        <p:tav tm="100000">
                                          <p:val>
                                            <p:fltVal val="0"/>
                                          </p:val>
                                        </p:tav>
                                      </p:tavLst>
                                    </p:anim>
                                    <p:set>
                                      <p:cBhvr>
                                        <p:cTn id="1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158"/>
                                            </p:cond>
                                          </p:stCondLst>
                                          <p:endCondLst>
                                            <p:cond evt="onStopAudio" delay="0">
                                              <p:tgtEl>
                                                <p:sldTgt/>
                                              </p:tgtEl>
                                            </p:cond>
                                          </p:endCondLst>
                                        </p:cTn>
                                        <p:tgtEl>
                                          <p:sndTgt r:embed="rId5" name="cashreg.wav"/>
                                        </p:tgtEl>
                                      </p:cMediaNode>
                                    </p:audio>
                                  </p:subTnLst>
                                </p:cTn>
                              </p:par>
                              <p:par>
                                <p:cTn id="164" presetID="1" presetClass="exit" presetSubtype="0" fill="hold" nodeType="withEffect">
                                  <p:stCondLst>
                                    <p:cond delay="0"/>
                                  </p:stCondLst>
                                  <p:childTnLst>
                                    <p:set>
                                      <p:cBhvr>
                                        <p:cTn id="165"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164"/>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50"/>
                  </p:tgtEl>
                </p:cond>
              </p:nextCondLst>
            </p:seq>
          </p:childTnLst>
        </p:cTn>
      </p:par>
    </p:tnLst>
    <p:bldLst>
      <p:bldP spid="3" grpId="0" animBg="1"/>
      <p:bldP spid="5" grpId="0"/>
      <p:bldP spid="13" grpId="0" animBg="1"/>
      <p:bldP spid="14" grpId="0" animBg="1"/>
      <p:bldP spid="15" grpId="0" animBg="1"/>
      <p:bldP spid="15" grpId="1" animBg="1"/>
      <p:bldP spid="17" grpId="0" animBg="1"/>
      <p:bldP spid="17" grpId="1" animBg="1"/>
      <p:bldP spid="16" grpId="0" animBg="1"/>
      <p:bldP spid="16" grpId="1" animBg="1"/>
      <p:bldP spid="18" grpId="0" animBg="1"/>
      <p:bldP spid="18" grpId="1" animBg="1"/>
      <p:bldP spid="19" grpId="0" animBg="1"/>
      <p:bldP spid="19" grpId="1" animBg="1"/>
      <p:bldP spid="20" grpId="0" animBg="1"/>
      <p:bldP spid="20" grpId="1" animBg="1"/>
      <p:bldP spid="21" grpId="0" animBg="1"/>
      <p:bldP spid="22" grpId="0" animBg="1"/>
      <p:bldP spid="23"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9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823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2640800" y="260648"/>
            <a:ext cx="3888432" cy="792088"/>
          </a:xfrm>
          <a:prstGeom prst="roundRect">
            <a:avLst/>
          </a:prstGeom>
          <a:solidFill>
            <a:srgbClr val="CC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itchFamily="18" charset="0"/>
                <a:cs typeface="Times New Roman" pitchFamily="18" charset="0"/>
              </a:rPr>
              <a:t>KIỂM TRA BÀI CŨ</a:t>
            </a:r>
            <a:endParaRPr lang="en-US" sz="2800" b="1">
              <a:latin typeface="Times New Roman" pitchFamily="18" charset="0"/>
              <a:cs typeface="Times New Roman" pitchFamily="18" charset="0"/>
            </a:endParaRPr>
          </a:p>
        </p:txBody>
      </p:sp>
      <p:sp>
        <p:nvSpPr>
          <p:cNvPr id="6" name="Text Box 7"/>
          <p:cNvSpPr txBox="1">
            <a:spLocks noChangeArrowheads="1"/>
          </p:cNvSpPr>
          <p:nvPr/>
        </p:nvSpPr>
        <p:spPr bwMode="auto">
          <a:xfrm>
            <a:off x="-108520" y="1487686"/>
            <a:ext cx="9351640" cy="2800767"/>
          </a:xfrm>
          <a:prstGeom prst="rect">
            <a:avLst/>
          </a:prstGeom>
          <a:solidFill>
            <a:schemeClr val="accent4">
              <a:lumMod val="60000"/>
              <a:lumOff val="40000"/>
            </a:schemeClr>
          </a:solidFill>
          <a:ln w="9525" algn="ctr">
            <a:noFill/>
            <a:miter lim="800000"/>
            <a:headEnd/>
            <a:tailEnd/>
          </a:ln>
          <a:extLst/>
        </p:spPr>
        <p:txBody>
          <a:bodyPr wrap="square">
            <a:spAutoFit/>
          </a:bodyPr>
          <a:lstStyle>
            <a:lvl1pPr eaLnBrk="0" hangingPunct="0">
              <a:defRPr sz="3800">
                <a:solidFill>
                  <a:schemeClr val="tx2"/>
                </a:solidFill>
                <a:latin typeface="Times New Roman" pitchFamily="18" charset="0"/>
              </a:defRPr>
            </a:lvl1pPr>
            <a:lvl2pPr marL="742950" indent="-285750" eaLnBrk="0" hangingPunct="0">
              <a:defRPr sz="3800">
                <a:solidFill>
                  <a:schemeClr val="tx2"/>
                </a:solidFill>
                <a:latin typeface="Times New Roman" pitchFamily="18" charset="0"/>
              </a:defRPr>
            </a:lvl2pPr>
            <a:lvl3pPr marL="1143000" indent="-228600" eaLnBrk="0" hangingPunct="0">
              <a:defRPr sz="3800">
                <a:solidFill>
                  <a:schemeClr val="tx2"/>
                </a:solidFill>
                <a:latin typeface="Times New Roman" pitchFamily="18" charset="0"/>
              </a:defRPr>
            </a:lvl3pPr>
            <a:lvl4pPr marL="1600200" indent="-228600" eaLnBrk="0" hangingPunct="0">
              <a:defRPr sz="3800">
                <a:solidFill>
                  <a:schemeClr val="tx2"/>
                </a:solidFill>
                <a:latin typeface="Times New Roman" pitchFamily="18" charset="0"/>
              </a:defRPr>
            </a:lvl4pPr>
            <a:lvl5pPr marL="2057400" indent="-228600" eaLnBrk="0" hangingPunct="0">
              <a:defRPr sz="3800">
                <a:solidFill>
                  <a:schemeClr val="tx2"/>
                </a:solidFill>
                <a:latin typeface="Times New Roman" pitchFamily="18" charset="0"/>
              </a:defRPr>
            </a:lvl5pPr>
            <a:lvl6pPr marL="2514600" indent="-228600" eaLnBrk="0" fontAlgn="base" hangingPunct="0">
              <a:spcBef>
                <a:spcPct val="0"/>
              </a:spcBef>
              <a:spcAft>
                <a:spcPct val="0"/>
              </a:spcAft>
              <a:defRPr sz="3800">
                <a:solidFill>
                  <a:schemeClr val="tx2"/>
                </a:solidFill>
                <a:latin typeface="Times New Roman" pitchFamily="18" charset="0"/>
              </a:defRPr>
            </a:lvl6pPr>
            <a:lvl7pPr marL="2971800" indent="-228600" eaLnBrk="0" fontAlgn="base" hangingPunct="0">
              <a:spcBef>
                <a:spcPct val="0"/>
              </a:spcBef>
              <a:spcAft>
                <a:spcPct val="0"/>
              </a:spcAft>
              <a:defRPr sz="3800">
                <a:solidFill>
                  <a:schemeClr val="tx2"/>
                </a:solidFill>
                <a:latin typeface="Times New Roman" pitchFamily="18" charset="0"/>
              </a:defRPr>
            </a:lvl7pPr>
            <a:lvl8pPr marL="3429000" indent="-228600" eaLnBrk="0" fontAlgn="base" hangingPunct="0">
              <a:spcBef>
                <a:spcPct val="0"/>
              </a:spcBef>
              <a:spcAft>
                <a:spcPct val="0"/>
              </a:spcAft>
              <a:defRPr sz="3800">
                <a:solidFill>
                  <a:schemeClr val="tx2"/>
                </a:solidFill>
                <a:latin typeface="Times New Roman" pitchFamily="18" charset="0"/>
              </a:defRPr>
            </a:lvl8pPr>
            <a:lvl9pPr marL="3886200" indent="-228600" eaLnBrk="0" fontAlgn="base" hangingPunct="0">
              <a:spcBef>
                <a:spcPct val="0"/>
              </a:spcBef>
              <a:spcAft>
                <a:spcPct val="0"/>
              </a:spcAft>
              <a:defRPr sz="3800">
                <a:solidFill>
                  <a:schemeClr val="tx2"/>
                </a:solidFill>
                <a:latin typeface="Times New Roman" pitchFamily="18" charset="0"/>
              </a:defRPr>
            </a:lvl9pPr>
          </a:lstStyle>
          <a:p>
            <a:pPr algn="ctr" eaLnBrk="1" hangingPunct="1">
              <a:spcBef>
                <a:spcPct val="50000"/>
              </a:spcBef>
            </a:pPr>
            <a:r>
              <a:rPr lang="en-US" sz="3200" b="1" smtClean="0">
                <a:solidFill>
                  <a:srgbClr val="0000CC"/>
                </a:solidFill>
              </a:rPr>
              <a:t>Điền quan </a:t>
            </a:r>
            <a:r>
              <a:rPr lang="en-US" sz="3200" b="1">
                <a:solidFill>
                  <a:srgbClr val="0000CC"/>
                </a:solidFill>
              </a:rPr>
              <a:t>hệ từ thích </a:t>
            </a:r>
            <a:r>
              <a:rPr lang="en-US" sz="3200" b="1" smtClean="0">
                <a:solidFill>
                  <a:srgbClr val="0000CC"/>
                </a:solidFill>
              </a:rPr>
              <a:t>hợp</a:t>
            </a:r>
          </a:p>
          <a:p>
            <a:pPr algn="ctr" eaLnBrk="1" hangingPunct="1">
              <a:spcBef>
                <a:spcPct val="50000"/>
              </a:spcBef>
            </a:pPr>
            <a:r>
              <a:rPr lang="en-US" sz="3200" b="1" smtClean="0">
                <a:solidFill>
                  <a:srgbClr val="0000CC"/>
                </a:solidFill>
              </a:rPr>
              <a:t>vào </a:t>
            </a:r>
            <a:r>
              <a:rPr lang="en-US" sz="3200" b="1">
                <a:solidFill>
                  <a:srgbClr val="0000CC"/>
                </a:solidFill>
              </a:rPr>
              <a:t>chỗ </a:t>
            </a:r>
            <a:r>
              <a:rPr lang="en-US" sz="3200" b="1" smtClean="0">
                <a:solidFill>
                  <a:srgbClr val="0000CC"/>
                </a:solidFill>
              </a:rPr>
              <a:t>chấm </a:t>
            </a:r>
            <a:r>
              <a:rPr lang="en-US" sz="3200" b="1">
                <a:solidFill>
                  <a:srgbClr val="0000CC"/>
                </a:solidFill>
              </a:rPr>
              <a:t>trong </a:t>
            </a:r>
            <a:r>
              <a:rPr lang="en-US" sz="3200" b="1" smtClean="0">
                <a:solidFill>
                  <a:srgbClr val="0000CC"/>
                </a:solidFill>
              </a:rPr>
              <a:t>câu </a:t>
            </a:r>
            <a:r>
              <a:rPr lang="en-US" sz="3200" b="1">
                <a:solidFill>
                  <a:srgbClr val="0000CC"/>
                </a:solidFill>
              </a:rPr>
              <a:t>ghép sau</a:t>
            </a:r>
            <a:r>
              <a:rPr lang="en-US" sz="3200" b="1" smtClean="0">
                <a:solidFill>
                  <a:srgbClr val="0000CC"/>
                </a:solidFill>
              </a:rPr>
              <a:t>:</a:t>
            </a:r>
          </a:p>
          <a:p>
            <a:pPr algn="ctr" eaLnBrk="1" hangingPunct="1">
              <a:spcBef>
                <a:spcPct val="50000"/>
              </a:spcBef>
            </a:pPr>
            <a:r>
              <a:rPr lang="en-US" sz="3200" i="1"/>
              <a:t>Sư Tử ra sức vùng vẫy </a:t>
            </a:r>
            <a:r>
              <a:rPr lang="en-US" sz="3200" i="1" smtClean="0"/>
              <a:t> …..…  nó không </a:t>
            </a:r>
            <a:r>
              <a:rPr lang="en-US" sz="3200" i="1"/>
              <a:t>sao </a:t>
            </a:r>
            <a:r>
              <a:rPr lang="en-US" sz="3200" i="1" smtClean="0"/>
              <a:t>thoát </a:t>
            </a:r>
            <a:r>
              <a:rPr lang="en-US" sz="3200" i="1"/>
              <a:t>khỏi </a:t>
            </a:r>
            <a:endParaRPr lang="en-US" sz="3200" i="1" smtClean="0"/>
          </a:p>
          <a:p>
            <a:pPr algn="ctr" eaLnBrk="1" hangingPunct="1">
              <a:spcBef>
                <a:spcPct val="50000"/>
              </a:spcBef>
            </a:pPr>
            <a:r>
              <a:rPr lang="en-US" sz="3200" i="1" smtClean="0"/>
              <a:t>cái </a:t>
            </a:r>
            <a:r>
              <a:rPr lang="en-US" sz="3200" i="1"/>
              <a:t>lưới đang bó chặt mình nó.</a:t>
            </a:r>
            <a:endParaRPr lang="en-US" sz="3200" i="1">
              <a:solidFill>
                <a:srgbClr val="002060"/>
              </a:solidFill>
            </a:endParaRPr>
          </a:p>
        </p:txBody>
      </p:sp>
      <p:pic>
        <p:nvPicPr>
          <p:cNvPr id="3" name="Bản ghi Mới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9512" y="6203776"/>
            <a:ext cx="609600" cy="609600"/>
          </a:xfrm>
          <a:prstGeom prst="rect">
            <a:avLst/>
          </a:prstGeom>
        </p:spPr>
      </p:pic>
      <p:sp>
        <p:nvSpPr>
          <p:cNvPr id="4" name="TextBox 3"/>
          <p:cNvSpPr txBox="1"/>
          <p:nvPr/>
        </p:nvSpPr>
        <p:spPr>
          <a:xfrm>
            <a:off x="3851920" y="2930583"/>
            <a:ext cx="1228836" cy="584775"/>
          </a:xfrm>
          <a:prstGeom prst="rect">
            <a:avLst/>
          </a:prstGeom>
          <a:noFill/>
        </p:spPr>
        <p:txBody>
          <a:bodyPr wrap="square" rtlCol="0">
            <a:spAutoFit/>
          </a:bodyPr>
          <a:lstStyle/>
          <a:p>
            <a:r>
              <a:rPr lang="en-GB" sz="3200" smtClean="0">
                <a:solidFill>
                  <a:srgbClr val="FF0000"/>
                </a:solidFill>
                <a:latin typeface="Times New Roman" panose="02020603050405020304" pitchFamily="18" charset="0"/>
                <a:cs typeface="Times New Roman" panose="02020603050405020304" pitchFamily="18" charset="0"/>
              </a:rPr>
              <a:t>nhưng</a:t>
            </a:r>
            <a:endParaRPr lang="en-GB"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5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029" fill="hold"/>
                                        <p:tgtEl>
                                          <p:spTgt spid="3"/>
                                        </p:tgtEl>
                                      </p:cBhvr>
                                    </p:cmd>
                                  </p:childTnLst>
                                </p:cTn>
                              </p:par>
                            </p:childTnLst>
                          </p:cTn>
                        </p:par>
                      </p:childTnLst>
                    </p:cTn>
                  </p:par>
                </p:childTnLst>
              </p:cTn>
              <p:nextCondLst>
                <p:cond evt="onClick" delay="0">
                  <p:tgtEl>
                    <p:spTgt spid="3"/>
                  </p:tgtEl>
                </p:cond>
              </p:nextCondLst>
            </p:seq>
            <p:audio>
              <p:cMediaNode vol="100000">
                <p:cTn id="17" fill="hold" display="0">
                  <p:stCondLst>
                    <p:cond delay="indefinite"/>
                  </p:stCondLst>
                  <p:endCondLst>
                    <p:cond evt="onStopAudio" delay="0">
                      <p:tgtEl>
                        <p:sldTgt/>
                      </p:tgtEl>
                    </p:cond>
                  </p:endCondLst>
                </p:cTn>
                <p:tgtEl>
                  <p:spTgt spid="3"/>
                </p:tgtEl>
              </p:cMediaNode>
            </p:audio>
          </p:childTnLst>
        </p:cTn>
      </p:par>
    </p:tnLst>
    <p:bldLst>
      <p:bldP spid="6"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2640800" y="260648"/>
            <a:ext cx="3888432" cy="792088"/>
          </a:xfrm>
          <a:prstGeom prst="roundRect">
            <a:avLst/>
          </a:prstGeom>
          <a:solidFill>
            <a:srgbClr val="CC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itchFamily="18" charset="0"/>
                <a:cs typeface="Times New Roman" pitchFamily="18" charset="0"/>
              </a:rPr>
              <a:t>KIỂM TRA BÀI CŨ</a:t>
            </a:r>
            <a:endParaRPr lang="en-US" sz="2800" b="1">
              <a:latin typeface="Times New Roman" pitchFamily="18" charset="0"/>
              <a:cs typeface="Times New Roman" pitchFamily="18" charset="0"/>
            </a:endParaRPr>
          </a:p>
        </p:txBody>
      </p:sp>
      <p:sp>
        <p:nvSpPr>
          <p:cNvPr id="6" name="Text Box 7"/>
          <p:cNvSpPr txBox="1">
            <a:spLocks noChangeArrowheads="1"/>
          </p:cNvSpPr>
          <p:nvPr/>
        </p:nvSpPr>
        <p:spPr bwMode="auto">
          <a:xfrm>
            <a:off x="-108520" y="1487686"/>
            <a:ext cx="9351640" cy="1815882"/>
          </a:xfrm>
          <a:prstGeom prst="rect">
            <a:avLst/>
          </a:prstGeom>
          <a:solidFill>
            <a:schemeClr val="accent4">
              <a:lumMod val="60000"/>
              <a:lumOff val="40000"/>
            </a:schemeClr>
          </a:solidFill>
          <a:ln w="9525" algn="ctr">
            <a:noFill/>
            <a:miter lim="800000"/>
            <a:headEnd/>
            <a:tailEnd/>
          </a:ln>
          <a:extLst/>
        </p:spPr>
        <p:txBody>
          <a:bodyPr wrap="square">
            <a:spAutoFit/>
          </a:bodyPr>
          <a:lstStyle>
            <a:lvl1pPr eaLnBrk="0" hangingPunct="0">
              <a:defRPr sz="3800">
                <a:solidFill>
                  <a:schemeClr val="tx2"/>
                </a:solidFill>
                <a:latin typeface="Times New Roman" pitchFamily="18" charset="0"/>
              </a:defRPr>
            </a:lvl1pPr>
            <a:lvl2pPr marL="742950" indent="-285750" eaLnBrk="0" hangingPunct="0">
              <a:defRPr sz="3800">
                <a:solidFill>
                  <a:schemeClr val="tx2"/>
                </a:solidFill>
                <a:latin typeface="Times New Roman" pitchFamily="18" charset="0"/>
              </a:defRPr>
            </a:lvl2pPr>
            <a:lvl3pPr marL="1143000" indent="-228600" eaLnBrk="0" hangingPunct="0">
              <a:defRPr sz="3800">
                <a:solidFill>
                  <a:schemeClr val="tx2"/>
                </a:solidFill>
                <a:latin typeface="Times New Roman" pitchFamily="18" charset="0"/>
              </a:defRPr>
            </a:lvl3pPr>
            <a:lvl4pPr marL="1600200" indent="-228600" eaLnBrk="0" hangingPunct="0">
              <a:defRPr sz="3800">
                <a:solidFill>
                  <a:schemeClr val="tx2"/>
                </a:solidFill>
                <a:latin typeface="Times New Roman" pitchFamily="18" charset="0"/>
              </a:defRPr>
            </a:lvl4pPr>
            <a:lvl5pPr marL="2057400" indent="-228600" eaLnBrk="0" hangingPunct="0">
              <a:defRPr sz="3800">
                <a:solidFill>
                  <a:schemeClr val="tx2"/>
                </a:solidFill>
                <a:latin typeface="Times New Roman" pitchFamily="18" charset="0"/>
              </a:defRPr>
            </a:lvl5pPr>
            <a:lvl6pPr marL="2514600" indent="-228600" eaLnBrk="0" fontAlgn="base" hangingPunct="0">
              <a:spcBef>
                <a:spcPct val="0"/>
              </a:spcBef>
              <a:spcAft>
                <a:spcPct val="0"/>
              </a:spcAft>
              <a:defRPr sz="3800">
                <a:solidFill>
                  <a:schemeClr val="tx2"/>
                </a:solidFill>
                <a:latin typeface="Times New Roman" pitchFamily="18" charset="0"/>
              </a:defRPr>
            </a:lvl6pPr>
            <a:lvl7pPr marL="2971800" indent="-228600" eaLnBrk="0" fontAlgn="base" hangingPunct="0">
              <a:spcBef>
                <a:spcPct val="0"/>
              </a:spcBef>
              <a:spcAft>
                <a:spcPct val="0"/>
              </a:spcAft>
              <a:defRPr sz="3800">
                <a:solidFill>
                  <a:schemeClr val="tx2"/>
                </a:solidFill>
                <a:latin typeface="Times New Roman" pitchFamily="18" charset="0"/>
              </a:defRPr>
            </a:lvl7pPr>
            <a:lvl8pPr marL="3429000" indent="-228600" eaLnBrk="0" fontAlgn="base" hangingPunct="0">
              <a:spcBef>
                <a:spcPct val="0"/>
              </a:spcBef>
              <a:spcAft>
                <a:spcPct val="0"/>
              </a:spcAft>
              <a:defRPr sz="3800">
                <a:solidFill>
                  <a:schemeClr val="tx2"/>
                </a:solidFill>
                <a:latin typeface="Times New Roman" pitchFamily="18" charset="0"/>
              </a:defRPr>
            </a:lvl8pPr>
            <a:lvl9pPr marL="3886200" indent="-228600" eaLnBrk="0" fontAlgn="base" hangingPunct="0">
              <a:spcBef>
                <a:spcPct val="0"/>
              </a:spcBef>
              <a:spcAft>
                <a:spcPct val="0"/>
              </a:spcAft>
              <a:defRPr sz="3800">
                <a:solidFill>
                  <a:schemeClr val="tx2"/>
                </a:solidFill>
                <a:latin typeface="Times New Roman" pitchFamily="18" charset="0"/>
              </a:defRPr>
            </a:lvl9pPr>
          </a:lstStyle>
          <a:p>
            <a:pPr algn="ctr" eaLnBrk="1" hangingPunct="1">
              <a:spcBef>
                <a:spcPct val="50000"/>
              </a:spcBef>
            </a:pPr>
            <a:r>
              <a:rPr lang="en-US" sz="3200" b="1" smtClean="0">
                <a:solidFill>
                  <a:srgbClr val="0000CC"/>
                </a:solidFill>
              </a:rPr>
              <a:t>Các vế câu trong câu </a:t>
            </a:r>
            <a:r>
              <a:rPr lang="en-US" sz="3200" b="1">
                <a:solidFill>
                  <a:srgbClr val="0000CC"/>
                </a:solidFill>
              </a:rPr>
              <a:t>ghép </a:t>
            </a:r>
            <a:r>
              <a:rPr lang="en-US" sz="3200" b="1" smtClean="0">
                <a:solidFill>
                  <a:srgbClr val="0000CC"/>
                </a:solidFill>
              </a:rPr>
              <a:t>sau được nối với nhau bằng cách nào?</a:t>
            </a:r>
          </a:p>
          <a:p>
            <a:pPr algn="ctr" eaLnBrk="1" hangingPunct="1">
              <a:spcBef>
                <a:spcPct val="50000"/>
              </a:spcBef>
            </a:pPr>
            <a:r>
              <a:rPr lang="en-US" sz="3200" i="1"/>
              <a:t>Nam </a:t>
            </a:r>
            <a:r>
              <a:rPr lang="en-US" sz="3200" i="1" smtClean="0"/>
              <a:t>vừa </a:t>
            </a:r>
            <a:r>
              <a:rPr lang="en-US" sz="3200" i="1"/>
              <a:t>đi học về, Dũng </a:t>
            </a:r>
            <a:r>
              <a:rPr lang="en-US" sz="3200" i="1" smtClean="0"/>
              <a:t>đã </a:t>
            </a:r>
            <a:r>
              <a:rPr lang="en-US" sz="3200" i="1"/>
              <a:t>gọi đi đá bóng.</a:t>
            </a:r>
          </a:p>
        </p:txBody>
      </p:sp>
      <p:pic>
        <p:nvPicPr>
          <p:cNvPr id="3" name="Bản ghi Mới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20" y="6248400"/>
            <a:ext cx="609600" cy="609600"/>
          </a:xfrm>
          <a:prstGeom prst="rect">
            <a:avLst/>
          </a:prstGeom>
        </p:spPr>
      </p:pic>
    </p:spTree>
    <p:extLst>
      <p:ext uri="{BB962C8B-B14F-4D97-AF65-F5344CB8AC3E}">
        <p14:creationId xmlns:p14="http://schemas.microsoft.com/office/powerpoint/2010/main" val="7703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75"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2640800" y="260648"/>
            <a:ext cx="3888432" cy="792088"/>
          </a:xfrm>
          <a:prstGeom prst="roundRect">
            <a:avLst/>
          </a:prstGeom>
          <a:solidFill>
            <a:srgbClr val="CC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itchFamily="18" charset="0"/>
                <a:cs typeface="Times New Roman" pitchFamily="18" charset="0"/>
              </a:rPr>
              <a:t>KIỂM TRA BÀI CŨ</a:t>
            </a:r>
            <a:endParaRPr lang="en-US" sz="2800" b="1">
              <a:latin typeface="Times New Roman" pitchFamily="18" charset="0"/>
              <a:cs typeface="Times New Roman" pitchFamily="18" charset="0"/>
            </a:endParaRPr>
          </a:p>
        </p:txBody>
      </p:sp>
      <p:sp>
        <p:nvSpPr>
          <p:cNvPr id="4" name="Rectangle 3"/>
          <p:cNvSpPr/>
          <p:nvPr/>
        </p:nvSpPr>
        <p:spPr>
          <a:xfrm>
            <a:off x="35496" y="1787332"/>
            <a:ext cx="9361040" cy="1569660"/>
          </a:xfrm>
          <a:prstGeom prst="rect">
            <a:avLst/>
          </a:prstGeom>
        </p:spPr>
        <p:txBody>
          <a:bodyPr wrap="square">
            <a:spAutoFit/>
          </a:bodyPr>
          <a:lstStyle/>
          <a:p>
            <a:pPr algn="ctr">
              <a:lnSpc>
                <a:spcPct val="150000"/>
              </a:lnSpc>
            </a:pPr>
            <a:r>
              <a:rPr lang="en-US" sz="3200" b="1" smtClean="0">
                <a:solidFill>
                  <a:srgbClr val="0000CC"/>
                </a:solidFill>
                <a:latin typeface="Times New Roman" pitchFamily="18" charset="0"/>
                <a:cs typeface="Times New Roman" pitchFamily="18" charset="0"/>
              </a:rPr>
              <a:t>Có những cách nào</a:t>
            </a:r>
            <a:r>
              <a:rPr lang="vi-VN" sz="3200" b="1" smtClean="0">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để nối các vế </a:t>
            </a:r>
            <a:r>
              <a:rPr lang="vi-VN" sz="3200" b="1" smtClean="0">
                <a:solidFill>
                  <a:srgbClr val="0000CC"/>
                </a:solidFill>
                <a:latin typeface="Times New Roman" pitchFamily="18" charset="0"/>
                <a:cs typeface="Times New Roman" pitchFamily="18" charset="0"/>
              </a:rPr>
              <a:t>câu</a:t>
            </a:r>
            <a:r>
              <a:rPr lang="en-US" sz="3200" b="1" smtClean="0">
                <a:solidFill>
                  <a:srgbClr val="0000CC"/>
                </a:solidFill>
                <a:latin typeface="Times New Roman" pitchFamily="18" charset="0"/>
                <a:cs typeface="Times New Roman" pitchFamily="18" charset="0"/>
              </a:rPr>
              <a:t> </a:t>
            </a:r>
          </a:p>
          <a:p>
            <a:pPr algn="ctr">
              <a:lnSpc>
                <a:spcPct val="150000"/>
              </a:lnSpc>
            </a:pPr>
            <a:r>
              <a:rPr lang="en-US" sz="3200" b="1" smtClean="0">
                <a:solidFill>
                  <a:srgbClr val="0000CC"/>
                </a:solidFill>
                <a:latin typeface="Times New Roman" pitchFamily="18" charset="0"/>
                <a:cs typeface="Times New Roman" pitchFamily="18" charset="0"/>
              </a:rPr>
              <a:t>trong câu</a:t>
            </a:r>
            <a:r>
              <a:rPr lang="vi-VN" sz="3200" b="1" smtClean="0">
                <a:solidFill>
                  <a:srgbClr val="0000CC"/>
                </a:solidFill>
                <a:latin typeface="Times New Roman" pitchFamily="18" charset="0"/>
                <a:cs typeface="Times New Roman" pitchFamily="18" charset="0"/>
              </a:rPr>
              <a:t> ghép</a:t>
            </a:r>
            <a:r>
              <a:rPr lang="en-US" sz="3200" b="1">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24259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34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66008" y="404664"/>
            <a:ext cx="950505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vi-VN" sz="2800" b="1">
                <a:solidFill>
                  <a:srgbClr val="0000CC"/>
                </a:solidFill>
                <a:latin typeface="Times New Roman" pitchFamily="18" charset="0"/>
                <a:cs typeface="Times New Roman" pitchFamily="18" charset="0"/>
              </a:rPr>
              <a:t> 1. Trong câu in nghiêng </a:t>
            </a:r>
            <a:r>
              <a:rPr lang="vi-VN" sz="2800" b="1" smtClean="0">
                <a:solidFill>
                  <a:srgbClr val="0000CC"/>
                </a:solidFill>
                <a:latin typeface="Times New Roman" pitchFamily="18" charset="0"/>
                <a:cs typeface="Times New Roman" pitchFamily="18" charset="0"/>
              </a:rPr>
              <a:t>dưới </a:t>
            </a:r>
            <a:r>
              <a:rPr lang="vi-VN" sz="2800" b="1">
                <a:solidFill>
                  <a:srgbClr val="0000CC"/>
                </a:solidFill>
                <a:latin typeface="Times New Roman" pitchFamily="18" charset="0"/>
                <a:cs typeface="Times New Roman" pitchFamily="18" charset="0"/>
              </a:rPr>
              <a:t>đây, từ nào lặp lại từ </a:t>
            </a:r>
            <a:r>
              <a:rPr lang="vi-VN" sz="2800" b="1" smtClean="0">
                <a:solidFill>
                  <a:srgbClr val="0000CC"/>
                </a:solidFill>
                <a:latin typeface="Times New Roman" pitchFamily="18" charset="0"/>
                <a:cs typeface="Times New Roman" pitchFamily="18" charset="0"/>
              </a:rPr>
              <a:t>đã </a:t>
            </a:r>
            <a:r>
              <a:rPr lang="vi-VN" sz="2800" b="1">
                <a:solidFill>
                  <a:srgbClr val="0000CC"/>
                </a:solidFill>
                <a:latin typeface="Times New Roman" pitchFamily="18" charset="0"/>
                <a:cs typeface="Times New Roman" pitchFamily="18" charset="0"/>
              </a:rPr>
              <a:t>dùng </a:t>
            </a:r>
            <a:endParaRPr lang="en-US" sz="2800" b="1" smtClean="0">
              <a:solidFill>
                <a:srgbClr val="0000CC"/>
              </a:solidFill>
              <a:latin typeface="Times New Roman" pitchFamily="18" charset="0"/>
              <a:cs typeface="Times New Roman" pitchFamily="18" charset="0"/>
            </a:endParaRPr>
          </a:p>
          <a:p>
            <a:pPr algn="just"/>
            <a:r>
              <a:rPr lang="en-US" sz="2800" b="1" smtClean="0">
                <a:solidFill>
                  <a:srgbClr val="0000CC"/>
                </a:solidFill>
                <a:latin typeface="Times New Roman" pitchFamily="18" charset="0"/>
                <a:cs typeface="Times New Roman" pitchFamily="18" charset="0"/>
              </a:rPr>
              <a:t>     </a:t>
            </a:r>
            <a:r>
              <a:rPr lang="vi-VN" sz="2800" b="1" smtClean="0">
                <a:solidFill>
                  <a:srgbClr val="0000CC"/>
                </a:solidFill>
                <a:latin typeface="Times New Roman" pitchFamily="18" charset="0"/>
                <a:cs typeface="Times New Roman" pitchFamily="18" charset="0"/>
              </a:rPr>
              <a:t>ở </a:t>
            </a:r>
            <a:r>
              <a:rPr lang="vi-VN" sz="2800" b="1">
                <a:solidFill>
                  <a:srgbClr val="0000CC"/>
                </a:solidFill>
                <a:latin typeface="Times New Roman" pitchFamily="18" charset="0"/>
                <a:cs typeface="Times New Roman" pitchFamily="18" charset="0"/>
              </a:rPr>
              <a:t>câu trước</a:t>
            </a:r>
            <a:r>
              <a:rPr lang="vi-VN" sz="2800" b="1" smtClean="0">
                <a:solidFill>
                  <a:srgbClr val="0000CC"/>
                </a:solidFill>
                <a:latin typeface="Times New Roman" pitchFamily="18" charset="0"/>
                <a:cs typeface="Times New Roman" pitchFamily="18" charset="0"/>
              </a:rPr>
              <a:t>?</a:t>
            </a:r>
            <a:endParaRPr lang="vi-VN" sz="2800" b="1">
              <a:solidFill>
                <a:srgbClr val="0000CC"/>
              </a:solidFill>
              <a:latin typeface="Times New Roman" pitchFamily="18" charset="0"/>
              <a:cs typeface="Times New Roman" pitchFamily="18" charset="0"/>
            </a:endParaRPr>
          </a:p>
        </p:txBody>
      </p:sp>
      <p:sp>
        <p:nvSpPr>
          <p:cNvPr id="2" name="Rectangle 1"/>
          <p:cNvSpPr/>
          <p:nvPr/>
        </p:nvSpPr>
        <p:spPr>
          <a:xfrm>
            <a:off x="323528" y="1371540"/>
            <a:ext cx="8458200" cy="3785652"/>
          </a:xfrm>
          <a:prstGeom prst="rect">
            <a:avLst/>
          </a:prstGeom>
        </p:spPr>
        <p:txBody>
          <a:bodyPr wrap="square">
            <a:spAutoFit/>
          </a:bodyPr>
          <a:lstStyle/>
          <a:p>
            <a:pPr algn="just">
              <a:lnSpc>
                <a:spcPct val="150000"/>
              </a:lnSpc>
            </a:pPr>
            <a:r>
              <a:rPr lang="en-US" sz="3200" smtClean="0">
                <a:solidFill>
                  <a:srgbClr val="002060"/>
                </a:solidFill>
                <a:latin typeface="Times New Roman" pitchFamily="18" charset="0"/>
                <a:cs typeface="Times New Roman" pitchFamily="18" charset="0"/>
              </a:rPr>
              <a:t>        </a:t>
            </a:r>
            <a:r>
              <a:rPr lang="vi-VN" sz="3200" smtClean="0">
                <a:solidFill>
                  <a:srgbClr val="002060"/>
                </a:solidFill>
                <a:latin typeface="Times New Roman" pitchFamily="18" charset="0"/>
                <a:cs typeface="Times New Roman" pitchFamily="18" charset="0"/>
              </a:rPr>
              <a:t>Đền </a:t>
            </a:r>
            <a:r>
              <a:rPr lang="vi-VN" sz="3200">
                <a:solidFill>
                  <a:srgbClr val="002060"/>
                </a:solidFill>
                <a:latin typeface="Times New Roman" pitchFamily="18" charset="0"/>
                <a:cs typeface="Times New Roman" pitchFamily="18" charset="0"/>
              </a:rPr>
              <a:t>Thượng nằm chót vót trên đỉnh núi Nghĩa Lĩnh. </a:t>
            </a:r>
            <a:r>
              <a:rPr lang="vi-VN" sz="3200" i="1">
                <a:solidFill>
                  <a:srgbClr val="002060"/>
                </a:solidFill>
                <a:latin typeface="Times New Roman" pitchFamily="18" charset="0"/>
                <a:cs typeface="Times New Roman" pitchFamily="18" charset="0"/>
              </a:rPr>
              <a:t>Trước đền, những khóm hải đường đâm bông rực đỏ, những cánh </a:t>
            </a:r>
            <a:r>
              <a:rPr lang="vi-VN" sz="3200" i="1" smtClean="0">
                <a:solidFill>
                  <a:srgbClr val="002060"/>
                </a:solidFill>
                <a:latin typeface="Times New Roman" pitchFamily="18" charset="0"/>
                <a:cs typeface="Times New Roman" pitchFamily="18" charset="0"/>
              </a:rPr>
              <a:t>bướm </a:t>
            </a:r>
            <a:r>
              <a:rPr lang="vi-VN" sz="3200" i="1">
                <a:solidFill>
                  <a:srgbClr val="002060"/>
                </a:solidFill>
                <a:latin typeface="Times New Roman" pitchFamily="18" charset="0"/>
                <a:cs typeface="Times New Roman" pitchFamily="18" charset="0"/>
              </a:rPr>
              <a:t>nhiều màu sắc bay dập dờn như đang múa quạt xoè hoa.</a:t>
            </a:r>
          </a:p>
          <a:p>
            <a:pPr algn="just">
              <a:lnSpc>
                <a:spcPct val="150000"/>
              </a:lnSpc>
            </a:pPr>
            <a:r>
              <a:rPr lang="en-US" sz="3200">
                <a:solidFill>
                  <a:srgbClr val="002060"/>
                </a:solidFill>
                <a:latin typeface="Times New Roman" pitchFamily="18" charset="0"/>
                <a:cs typeface="Times New Roman" pitchFamily="18" charset="0"/>
              </a:rPr>
              <a:t>                                                     </a:t>
            </a:r>
            <a:r>
              <a:rPr lang="en-US" sz="2400" smtClean="0">
                <a:solidFill>
                  <a:srgbClr val="002060"/>
                </a:solidFill>
                <a:latin typeface="Times New Roman" pitchFamily="18" charset="0"/>
                <a:cs typeface="Times New Roman" pitchFamily="18" charset="0"/>
              </a:rPr>
              <a:t>ĐOÀN </a:t>
            </a:r>
            <a:r>
              <a:rPr lang="en-US" sz="2400">
                <a:solidFill>
                  <a:srgbClr val="002060"/>
                </a:solidFill>
                <a:latin typeface="Times New Roman" pitchFamily="18" charset="0"/>
                <a:cs typeface="Times New Roman" pitchFamily="18" charset="0"/>
              </a:rPr>
              <a:t>MINH TUẤN</a:t>
            </a:r>
          </a:p>
        </p:txBody>
      </p:sp>
      <p:cxnSp>
        <p:nvCxnSpPr>
          <p:cNvPr id="4" name="Straight Connector 3"/>
          <p:cNvCxnSpPr/>
          <p:nvPr/>
        </p:nvCxnSpPr>
        <p:spPr>
          <a:xfrm>
            <a:off x="3750416" y="2751432"/>
            <a:ext cx="60556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59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3528" y="1448744"/>
            <a:ext cx="8458200" cy="3785652"/>
          </a:xfrm>
          <a:prstGeom prst="rect">
            <a:avLst/>
          </a:prstGeom>
        </p:spPr>
        <p:txBody>
          <a:bodyPr wrap="square">
            <a:spAutoFit/>
          </a:bodyPr>
          <a:lstStyle/>
          <a:p>
            <a:pPr algn="just">
              <a:lnSpc>
                <a:spcPct val="150000"/>
              </a:lnSpc>
            </a:pPr>
            <a:r>
              <a:rPr lang="en-US" sz="3200" smtClean="0">
                <a:solidFill>
                  <a:srgbClr val="002060"/>
                </a:solidFill>
                <a:latin typeface="Times New Roman" pitchFamily="18" charset="0"/>
                <a:cs typeface="Times New Roman" pitchFamily="18" charset="0"/>
              </a:rPr>
              <a:t>        </a:t>
            </a:r>
            <a:r>
              <a:rPr lang="vi-VN" sz="3200" smtClean="0">
                <a:solidFill>
                  <a:srgbClr val="002060"/>
                </a:solidFill>
                <a:latin typeface="Times New Roman" pitchFamily="18" charset="0"/>
                <a:cs typeface="Times New Roman" pitchFamily="18" charset="0"/>
              </a:rPr>
              <a:t>Đền </a:t>
            </a:r>
            <a:r>
              <a:rPr lang="vi-VN" sz="3200">
                <a:solidFill>
                  <a:srgbClr val="002060"/>
                </a:solidFill>
                <a:latin typeface="Times New Roman" pitchFamily="18" charset="0"/>
                <a:cs typeface="Times New Roman" pitchFamily="18" charset="0"/>
              </a:rPr>
              <a:t>Thượng nằm chót vót trên đỉnh núi Nghĩa Lĩnh. </a:t>
            </a:r>
            <a:r>
              <a:rPr lang="vi-VN" sz="3200" i="1" smtClean="0">
                <a:solidFill>
                  <a:srgbClr val="002060"/>
                </a:solidFill>
                <a:latin typeface="Times New Roman" pitchFamily="18" charset="0"/>
                <a:cs typeface="Times New Roman" pitchFamily="18" charset="0"/>
              </a:rPr>
              <a:t>Trước </a:t>
            </a:r>
            <a:r>
              <a:rPr lang="en-GB" sz="3200" i="1" smtClean="0">
                <a:solidFill>
                  <a:srgbClr val="002060"/>
                </a:solidFill>
                <a:latin typeface="Times New Roman" pitchFamily="18" charset="0"/>
                <a:cs typeface="Times New Roman" pitchFamily="18" charset="0"/>
              </a:rPr>
              <a:t>          , </a:t>
            </a:r>
            <a:r>
              <a:rPr lang="vi-VN" sz="3200" i="1" smtClean="0">
                <a:solidFill>
                  <a:srgbClr val="002060"/>
                </a:solidFill>
                <a:latin typeface="Times New Roman" pitchFamily="18" charset="0"/>
                <a:cs typeface="Times New Roman" pitchFamily="18" charset="0"/>
              </a:rPr>
              <a:t>những </a:t>
            </a:r>
            <a:r>
              <a:rPr lang="vi-VN" sz="3200" i="1">
                <a:solidFill>
                  <a:srgbClr val="002060"/>
                </a:solidFill>
                <a:latin typeface="Times New Roman" pitchFamily="18" charset="0"/>
                <a:cs typeface="Times New Roman" pitchFamily="18" charset="0"/>
              </a:rPr>
              <a:t>khóm hải đường đâm bông rực đỏ, những cánh </a:t>
            </a:r>
            <a:r>
              <a:rPr lang="vi-VN" sz="3200" i="1" smtClean="0">
                <a:solidFill>
                  <a:srgbClr val="002060"/>
                </a:solidFill>
                <a:latin typeface="Times New Roman" pitchFamily="18" charset="0"/>
                <a:cs typeface="Times New Roman" pitchFamily="18" charset="0"/>
              </a:rPr>
              <a:t>bướm </a:t>
            </a:r>
            <a:r>
              <a:rPr lang="vi-VN" sz="3200" i="1">
                <a:solidFill>
                  <a:srgbClr val="002060"/>
                </a:solidFill>
                <a:latin typeface="Times New Roman" pitchFamily="18" charset="0"/>
                <a:cs typeface="Times New Roman" pitchFamily="18" charset="0"/>
              </a:rPr>
              <a:t>nhiều màu sắc bay dập dờn như đang múa quạt xoè hoa.</a:t>
            </a:r>
          </a:p>
          <a:p>
            <a:pPr algn="just">
              <a:lnSpc>
                <a:spcPct val="150000"/>
              </a:lnSpc>
            </a:pPr>
            <a:r>
              <a:rPr lang="en-US" sz="3200">
                <a:solidFill>
                  <a:srgbClr val="002060"/>
                </a:solidFill>
                <a:latin typeface="Times New Roman" pitchFamily="18" charset="0"/>
                <a:cs typeface="Times New Roman" pitchFamily="18" charset="0"/>
              </a:rPr>
              <a:t>                                                     </a:t>
            </a:r>
            <a:r>
              <a:rPr lang="en-US" sz="2400" smtClean="0">
                <a:solidFill>
                  <a:srgbClr val="002060"/>
                </a:solidFill>
                <a:latin typeface="Times New Roman" pitchFamily="18" charset="0"/>
                <a:cs typeface="Times New Roman" pitchFamily="18" charset="0"/>
              </a:rPr>
              <a:t>ĐOÀN </a:t>
            </a:r>
            <a:r>
              <a:rPr lang="en-US" sz="2400">
                <a:solidFill>
                  <a:srgbClr val="002060"/>
                </a:solidFill>
                <a:latin typeface="Times New Roman" pitchFamily="18" charset="0"/>
                <a:cs typeface="Times New Roman" pitchFamily="18" charset="0"/>
              </a:rPr>
              <a:t>MINH TUẤN</a:t>
            </a:r>
          </a:p>
        </p:txBody>
      </p:sp>
      <p:sp>
        <p:nvSpPr>
          <p:cNvPr id="8" name="Rectangle 7"/>
          <p:cNvSpPr/>
          <p:nvPr/>
        </p:nvSpPr>
        <p:spPr>
          <a:xfrm>
            <a:off x="98585" y="194932"/>
            <a:ext cx="8908086" cy="1384995"/>
          </a:xfrm>
          <a:prstGeom prst="rect">
            <a:avLst/>
          </a:prstGeom>
        </p:spPr>
        <p:txBody>
          <a:bodyPr wrap="square">
            <a:spAutoFit/>
          </a:bodyPr>
          <a:lstStyle/>
          <a:p>
            <a:pPr algn="just"/>
            <a:r>
              <a:rPr lang="en-US" sz="2800" smtClean="0">
                <a:solidFill>
                  <a:srgbClr val="0000CC"/>
                </a:solidFill>
                <a:latin typeface="Times New Roman" pitchFamily="18" charset="0"/>
                <a:cs typeface="Times New Roman" pitchFamily="18" charset="0"/>
              </a:rPr>
              <a:t>2. Nếu </a:t>
            </a:r>
            <a:r>
              <a:rPr lang="en-US" sz="2800">
                <a:solidFill>
                  <a:srgbClr val="0000CC"/>
                </a:solidFill>
                <a:latin typeface="Times New Roman" pitchFamily="18" charset="0"/>
                <a:cs typeface="Times New Roman" pitchFamily="18" charset="0"/>
              </a:rPr>
              <a:t>ta thay từ </a:t>
            </a:r>
            <a:r>
              <a:rPr lang="en-US" sz="2800" smtClean="0">
                <a:solidFill>
                  <a:srgbClr val="0000CC"/>
                </a:solidFill>
                <a:latin typeface="Times New Roman" pitchFamily="18" charset="0"/>
                <a:cs typeface="Times New Roman" pitchFamily="18" charset="0"/>
              </a:rPr>
              <a:t>được dùng lặp lại bằng </a:t>
            </a:r>
            <a:r>
              <a:rPr lang="en-US" sz="2800">
                <a:solidFill>
                  <a:srgbClr val="0000CC"/>
                </a:solidFill>
                <a:latin typeface="Times New Roman" pitchFamily="18" charset="0"/>
                <a:cs typeface="Times New Roman" pitchFamily="18" charset="0"/>
              </a:rPr>
              <a:t>một trong các từ </a:t>
            </a:r>
            <a:r>
              <a:rPr lang="en-US" sz="2800" b="1" i="1">
                <a:solidFill>
                  <a:srgbClr val="0000CC"/>
                </a:solidFill>
                <a:latin typeface="Times New Roman" pitchFamily="18" charset="0"/>
                <a:cs typeface="Times New Roman" pitchFamily="18" charset="0"/>
              </a:rPr>
              <a:t>nhà, chùa, trường, lớp</a:t>
            </a:r>
            <a:r>
              <a:rPr lang="en-US" sz="2800">
                <a:solidFill>
                  <a:srgbClr val="0000CC"/>
                </a:solidFill>
                <a:latin typeface="Times New Roman" pitchFamily="18" charset="0"/>
                <a:cs typeface="Times New Roman" pitchFamily="18" charset="0"/>
              </a:rPr>
              <a:t> thì 2 câu trên có còn gắn bó với nhau không? </a:t>
            </a:r>
          </a:p>
        </p:txBody>
      </p:sp>
      <p:sp>
        <p:nvSpPr>
          <p:cNvPr id="5" name="Pentagon 4"/>
          <p:cNvSpPr/>
          <p:nvPr/>
        </p:nvSpPr>
        <p:spPr>
          <a:xfrm>
            <a:off x="2123728" y="5730170"/>
            <a:ext cx="5039354" cy="651158"/>
          </a:xfrm>
          <a:prstGeom prst="homePlate">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latin typeface="Times New Roman" pitchFamily="18" charset="0"/>
                <a:cs typeface="Times New Roman" pitchFamily="18" charset="0"/>
              </a:rPr>
              <a:t>THẢO LUẬN NHÓM 2</a:t>
            </a:r>
            <a:endParaRPr lang="en-US" sz="2800" b="1">
              <a:latin typeface="Times New Roman" pitchFamily="18" charset="0"/>
              <a:cs typeface="Times New Roman" pitchFamily="18" charset="0"/>
            </a:endParaRPr>
          </a:p>
        </p:txBody>
      </p:sp>
      <p:pic>
        <p:nvPicPr>
          <p:cNvPr id="9" name="Picture 8"/>
          <p:cNvPicPr>
            <a:picLocks noChangeAspect="1"/>
          </p:cNvPicPr>
          <p:nvPr/>
        </p:nvPicPr>
        <p:blipFill rotWithShape="1">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l="12440" t="28834" r="24734" b="11620"/>
          <a:stretch/>
        </p:blipFill>
        <p:spPr>
          <a:xfrm>
            <a:off x="108710" y="4602341"/>
            <a:ext cx="2376264" cy="2255659"/>
          </a:xfrm>
          <a:prstGeom prst="rect">
            <a:avLst/>
          </a:prstGeom>
        </p:spPr>
      </p:pic>
      <p:cxnSp>
        <p:nvCxnSpPr>
          <p:cNvPr id="10" name="Straight Connector 9"/>
          <p:cNvCxnSpPr/>
          <p:nvPr/>
        </p:nvCxnSpPr>
        <p:spPr>
          <a:xfrm>
            <a:off x="3750416" y="2825580"/>
            <a:ext cx="605560" cy="0"/>
          </a:xfrm>
          <a:prstGeom prst="line">
            <a:avLst/>
          </a:prstGeom>
          <a:ln w="38100">
            <a:solidFill>
              <a:srgbClr val="99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88532" y="2318723"/>
            <a:ext cx="864096" cy="584775"/>
          </a:xfrm>
          <a:prstGeom prst="rect">
            <a:avLst/>
          </a:prstGeom>
          <a:noFill/>
        </p:spPr>
        <p:txBody>
          <a:bodyPr wrap="square" rtlCol="0">
            <a:spAutoFit/>
          </a:bodyPr>
          <a:lstStyle/>
          <a:p>
            <a:r>
              <a:rPr lang="en-GB" sz="3200" smtClean="0">
                <a:solidFill>
                  <a:srgbClr val="FF0000"/>
                </a:solidFill>
                <a:latin typeface="Times New Roman" panose="02020603050405020304" pitchFamily="18" charset="0"/>
                <a:cs typeface="Times New Roman" panose="02020603050405020304" pitchFamily="18" charset="0"/>
              </a:rPr>
              <a:t>nhà</a:t>
            </a:r>
            <a:endParaRPr lang="en-GB" sz="320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99763" y="2318724"/>
            <a:ext cx="872237" cy="584775"/>
          </a:xfrm>
          <a:prstGeom prst="rect">
            <a:avLst/>
          </a:prstGeom>
          <a:noFill/>
        </p:spPr>
        <p:txBody>
          <a:bodyPr wrap="square" rtlCol="0">
            <a:spAutoFit/>
          </a:bodyPr>
          <a:lstStyle/>
          <a:p>
            <a:r>
              <a:rPr lang="vi-VN" sz="3200" i="1">
                <a:solidFill>
                  <a:srgbClr val="002060"/>
                </a:solidFill>
                <a:latin typeface="Times New Roman" pitchFamily="18" charset="0"/>
                <a:cs typeface="Times New Roman" pitchFamily="18" charset="0"/>
              </a:rPr>
              <a:t>đền</a:t>
            </a:r>
            <a:endParaRPr lang="en-GB" sz="3200"/>
          </a:p>
        </p:txBody>
      </p:sp>
      <p:sp>
        <p:nvSpPr>
          <p:cNvPr id="7" name="TextBox 6"/>
          <p:cNvSpPr txBox="1"/>
          <p:nvPr/>
        </p:nvSpPr>
        <p:spPr>
          <a:xfrm>
            <a:off x="3559817" y="2318722"/>
            <a:ext cx="1152128" cy="584775"/>
          </a:xfrm>
          <a:prstGeom prst="rect">
            <a:avLst/>
          </a:prstGeom>
          <a:noFill/>
        </p:spPr>
        <p:txBody>
          <a:bodyPr wrap="square" rtlCol="0">
            <a:spAutoFit/>
          </a:bodyPr>
          <a:lstStyle/>
          <a:p>
            <a:r>
              <a:rPr lang="en-GB" sz="3200" smtClean="0">
                <a:solidFill>
                  <a:srgbClr val="FF0000"/>
                </a:solidFill>
                <a:latin typeface="Times New Roman" panose="02020603050405020304" pitchFamily="18" charset="0"/>
                <a:cs typeface="Times New Roman" panose="02020603050405020304" pitchFamily="18" charset="0"/>
              </a:rPr>
              <a:t>chùa</a:t>
            </a:r>
            <a:endParaRPr lang="en-GB" sz="32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72508" y="2319311"/>
            <a:ext cx="1296144" cy="584775"/>
          </a:xfrm>
          <a:prstGeom prst="rect">
            <a:avLst/>
          </a:prstGeom>
          <a:noFill/>
        </p:spPr>
        <p:txBody>
          <a:bodyPr wrap="square" rtlCol="0">
            <a:spAutoFit/>
          </a:bodyPr>
          <a:lstStyle/>
          <a:p>
            <a:r>
              <a:rPr lang="en-GB" sz="3200">
                <a:solidFill>
                  <a:srgbClr val="FF0000"/>
                </a:solidFill>
                <a:latin typeface="Times New Roman" panose="02020603050405020304" pitchFamily="18" charset="0"/>
                <a:ea typeface="Tahoma" panose="020B0604030504040204" pitchFamily="34" charset="0"/>
                <a:cs typeface="Times New Roman" panose="02020603050405020304" pitchFamily="18" charset="0"/>
              </a:rPr>
              <a:t>t</a:t>
            </a:r>
            <a:r>
              <a:rPr lang="en-GB" sz="320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rường</a:t>
            </a:r>
            <a:endParaRPr lang="en-GB" sz="320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a:off x="3673883" y="2318722"/>
            <a:ext cx="1296144" cy="584775"/>
          </a:xfrm>
          <a:prstGeom prst="rect">
            <a:avLst/>
          </a:prstGeom>
          <a:noFill/>
        </p:spPr>
        <p:txBody>
          <a:bodyPr wrap="square" rtlCol="0">
            <a:spAutoFit/>
          </a:bodyPr>
          <a:lstStyle/>
          <a:p>
            <a:r>
              <a:rPr lang="en-GB" sz="3200">
                <a:solidFill>
                  <a:srgbClr val="FF0000"/>
                </a:solidFill>
                <a:latin typeface="Times New Roman" panose="02020603050405020304" pitchFamily="18" charset="0"/>
                <a:ea typeface="Tahoma" panose="020B0604030504040204" pitchFamily="34" charset="0"/>
                <a:cs typeface="Times New Roman" panose="02020603050405020304" pitchFamily="18" charset="0"/>
              </a:rPr>
              <a:t>l</a:t>
            </a:r>
            <a:r>
              <a:rPr lang="en-GB" sz="320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ớp</a:t>
            </a:r>
            <a:endParaRPr lang="en-GB" sz="320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a:off x="3643056" y="2340169"/>
            <a:ext cx="864096" cy="584775"/>
          </a:xfrm>
          <a:prstGeom prst="rect">
            <a:avLst/>
          </a:prstGeom>
          <a:noFill/>
        </p:spPr>
        <p:txBody>
          <a:bodyPr wrap="square" rtlCol="0">
            <a:spAutoFit/>
          </a:bodyPr>
          <a:lstStyle/>
          <a:p>
            <a:r>
              <a:rPr lang="en-GB" sz="3200" smtClean="0">
                <a:solidFill>
                  <a:srgbClr val="002060"/>
                </a:solidFill>
                <a:latin typeface="Times New Roman" panose="02020603050405020304" pitchFamily="18" charset="0"/>
                <a:cs typeface="Times New Roman" panose="02020603050405020304" pitchFamily="18" charset="0"/>
              </a:rPr>
              <a:t>đền</a:t>
            </a:r>
            <a:endParaRPr lang="en-GB"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3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3" grpId="1"/>
      <p:bldP spid="6" grpId="0"/>
      <p:bldP spid="7" grpId="0"/>
      <p:bldP spid="7" grpId="1"/>
      <p:bldP spid="4" grpId="0"/>
      <p:bldP spid="4" grpId="1"/>
      <p:bldP spid="11" grpId="0"/>
      <p:bldP spid="11" grpId="1"/>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3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5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自定义 406">
      <a:dk1>
        <a:srgbClr val="FFFFFF"/>
      </a:dk1>
      <a:lt1>
        <a:sysClr val="window" lastClr="FFFFFF"/>
      </a:lt1>
      <a:dk2>
        <a:srgbClr val="FFFFFF"/>
      </a:dk2>
      <a:lt2>
        <a:srgbClr val="E7E6E6"/>
      </a:lt2>
      <a:accent1>
        <a:srgbClr val="FFC000"/>
      </a:accent1>
      <a:accent2>
        <a:srgbClr val="FFC000"/>
      </a:accent2>
      <a:accent3>
        <a:srgbClr val="FFC000"/>
      </a:accent3>
      <a:accent4>
        <a:srgbClr val="FFC000"/>
      </a:accent4>
      <a:accent5>
        <a:srgbClr val="FFC000"/>
      </a:accent5>
      <a:accent6>
        <a:srgbClr val="FFC000"/>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771</TotalTime>
  <Words>1556</Words>
  <Application>Microsoft Office PowerPoint</Application>
  <PresentationFormat>On-screen Show (4:3)</PresentationFormat>
  <Paragraphs>197</Paragraphs>
  <Slides>29</Slides>
  <Notes>6</Notes>
  <HiddenSlides>0</HiddenSlides>
  <MMClips>7</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29</vt:i4>
      </vt:variant>
    </vt:vector>
  </HeadingPairs>
  <TitlesOfParts>
    <vt:vector size="48" baseType="lpstr">
      <vt:lpstr>Microsoft YaHei</vt:lpstr>
      <vt:lpstr>宋体</vt:lpstr>
      <vt:lpstr>.VnArial</vt:lpstr>
      <vt:lpstr>Arial</vt:lpstr>
      <vt:lpstr>Arial Black</vt:lpstr>
      <vt:lpstr>Calibri</vt:lpstr>
      <vt:lpstr>Candara</vt:lpstr>
      <vt:lpstr>iCiel Cadena</vt:lpstr>
      <vt:lpstr>黑体</vt:lpstr>
      <vt:lpstr>Symbol</vt:lpstr>
      <vt:lpstr>Tahoma</vt:lpstr>
      <vt:lpstr>Times New Roman</vt:lpstr>
      <vt:lpstr>Wingdings</vt:lpstr>
      <vt:lpstr>Waveform</vt:lpstr>
      <vt:lpstr>3_Waveform</vt:lpstr>
      <vt:lpstr>5_Waveform</vt:lpstr>
      <vt:lpstr>Default Design</vt:lpstr>
      <vt:lpstr>1_Default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328</cp:revision>
  <dcterms:created xsi:type="dcterms:W3CDTF">2018-12-26T15:22:24Z</dcterms:created>
  <dcterms:modified xsi:type="dcterms:W3CDTF">2023-03-01T03:46:37Z</dcterms:modified>
</cp:coreProperties>
</file>