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6" r:id="rId3"/>
  </p:sldMasterIdLst>
  <p:notesMasterIdLst>
    <p:notesMasterId r:id="rId21"/>
  </p:notesMasterIdLst>
  <p:sldIdLst>
    <p:sldId id="695" r:id="rId4"/>
    <p:sldId id="412" r:id="rId5"/>
    <p:sldId id="257" r:id="rId6"/>
    <p:sldId id="259" r:id="rId7"/>
    <p:sldId id="414" r:id="rId8"/>
    <p:sldId id="693" r:id="rId9"/>
    <p:sldId id="260" r:id="rId10"/>
    <p:sldId id="261" r:id="rId11"/>
    <p:sldId id="694" r:id="rId12"/>
    <p:sldId id="262" r:id="rId13"/>
    <p:sldId id="263" r:id="rId14"/>
    <p:sldId id="415" r:id="rId15"/>
    <p:sldId id="264" r:id="rId16"/>
    <p:sldId id="266" r:id="rId17"/>
    <p:sldId id="267" r:id="rId18"/>
    <p:sldId id="413" r:id="rId19"/>
    <p:sldId id="4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618"/>
    <a:srgbClr val="ED5249"/>
    <a:srgbClr val="ED0002"/>
    <a:srgbClr val="FF5E7F"/>
    <a:srgbClr val="9437FF"/>
    <a:srgbClr val="FF2F92"/>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02" autoAdjust="0"/>
    <p:restoredTop sz="94737"/>
  </p:normalViewPr>
  <p:slideViewPr>
    <p:cSldViewPr snapToGrid="0">
      <p:cViewPr varScale="1">
        <p:scale>
          <a:sx n="81" d="100"/>
          <a:sy n="81" d="100"/>
        </p:scale>
        <p:origin x="32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0DD17-E439-854B-9C7B-A1BA97E5FA5F}" type="datetimeFigureOut">
              <a:t>3/26/2023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6DBC3-A3F9-AC4D-A71E-DCB35D42FAE5}" type="slidenum">
              <a:t>‹#›</a:t>
            </a:fld>
            <a:endParaRPr lang="en-VN"/>
          </a:p>
        </p:txBody>
      </p:sp>
    </p:spTree>
    <p:extLst>
      <p:ext uri="{BB962C8B-B14F-4D97-AF65-F5344CB8AC3E}">
        <p14:creationId xmlns:p14="http://schemas.microsoft.com/office/powerpoint/2010/main" val="143146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6000"/>
              </a:lnSpc>
              <a:spcAft>
                <a:spcPts val="800"/>
              </a:spcAft>
            </a:pPr>
            <a:r>
              <a:rPr lang="nl-NL" sz="1800">
                <a:effectLst/>
                <a:latin typeface="Times New Roman" panose="02020603050405020304" pitchFamily="18" charset="0"/>
                <a:ea typeface="Calibri" panose="020F0502020204030204" pitchFamily="34" charset="0"/>
                <a:cs typeface="Times New Roman" panose="02020603050405020304" pitchFamily="18" charset="0"/>
              </a:rPr>
              <a:t>Cách chơi: HS chuyền bóng theo nhạc bài hát. Khi nhạc dừng, quả bóng ở tay bạn nào thì bạn đó nói về lời hứa của mình và cho biết đã thực hiện hay chưa.</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Hỏi: (3 HS)</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Con đã từng hứa điều gì?</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Con đã thực hiện lời hứa đó chưa?</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a:effectLst/>
                <a:latin typeface="Times New Roman" panose="02020603050405020304" pitchFamily="18" charset="0"/>
                <a:ea typeface="Calibri" panose="020F0502020204030204" pitchFamily="34" charset="0"/>
                <a:cs typeface="Times New Roman" panose="02020603050405020304" pitchFamily="18" charset="0"/>
              </a:rPr>
              <a:t>Nhiều bạn trong lớp ta đã biết thực hiện lời hứa.</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VN"/>
          </a:p>
        </p:txBody>
      </p:sp>
      <p:sp>
        <p:nvSpPr>
          <p:cNvPr id="4" name="Slide Number Placeholder 3"/>
          <p:cNvSpPr>
            <a:spLocks noGrp="1"/>
          </p:cNvSpPr>
          <p:nvPr>
            <p:ph type="sldNum" sz="quarter" idx="5"/>
          </p:nvPr>
        </p:nvSpPr>
        <p:spPr/>
        <p:txBody>
          <a:bodyPr/>
          <a:lstStyle/>
          <a:p>
            <a:fld id="{1936DBC3-A3F9-AC4D-A71E-DCB35D42FAE5}" type="slidenum">
              <a:rPr lang="en-VN"/>
              <a:t>3</a:t>
            </a:fld>
            <a:endParaRPr lang="en-VN"/>
          </a:p>
        </p:txBody>
      </p:sp>
    </p:spTree>
    <p:extLst>
      <p:ext uri="{BB962C8B-B14F-4D97-AF65-F5344CB8AC3E}">
        <p14:creationId xmlns:p14="http://schemas.microsoft.com/office/powerpoint/2010/main" val="224374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a:effectLst/>
                <a:latin typeface="Times New Roman" panose="02020603050405020304" pitchFamily="18" charset="0"/>
                <a:ea typeface="Calibri" panose="020F0502020204030204" pitchFamily="34" charset="0"/>
                <a:cs typeface="Times New Roman" panose="02020603050405020304" pitchFamily="18" charset="0"/>
              </a:rPr>
              <a:t>Như thế nào là thực hiện lời hứa và thực hiện lời hứa đem lại điều gì? Cô mời các con cùng nhau tìm hiểu bài học ngày hôm nay.</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2342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Calibri" panose="020F0502020204030204" pitchFamily="34" charset="0"/>
              </a:rPr>
              <a:t>chi</a:t>
            </a:r>
            <a:r>
              <a:rPr lang="vi-VN" sz="1800">
                <a:effectLst/>
                <a:latin typeface="Times New Roman" panose="02020603050405020304" pitchFamily="18" charset="0"/>
                <a:ea typeface="Calibri" panose="020F0502020204030204" pitchFamily="34" charset="0"/>
              </a:rPr>
              <a:t>a sẻ cảm nghĩ </a:t>
            </a: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Lúc đầu Nam có dễ dàng đưa ra quyết định giữa ở nhà trông em hay đi xem đá bóng không?</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6000"/>
              </a:lnSpc>
              <a:buFont typeface="Wingdings" pitchFamily="2" charset="2"/>
              <a:buChar char=""/>
            </a:pPr>
            <a:r>
              <a:rPr lang="vi-VN" sz="1800">
                <a:effectLst/>
                <a:latin typeface="Times New Roman" panose="02020603050405020304" pitchFamily="18" charset="0"/>
                <a:ea typeface="Calibri" panose="020F0502020204030204" pitchFamily="34" charset="0"/>
                <a:cs typeface="Times New Roman" panose="02020603050405020304" pitchFamily="18" charset="0"/>
              </a:rPr>
              <a:t>Gọi HS nhận xét</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Khi Nam ở nhà trông em, bà đã nói gì với Nam?</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Đoán xem bố mẹ của Nam cảm thấy thế nào khi Nam biết giữ lời hứa? 2HS</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Việc làm của bạn Nam thể hiện điều gì?</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b="1">
                <a:effectLst/>
                <a:latin typeface="Times New Roman" panose="02020603050405020304" pitchFamily="18" charset="0"/>
                <a:ea typeface="Calibri" panose="020F0502020204030204" pitchFamily="34" charset="0"/>
                <a:cs typeface="Times New Roman" panose="02020603050405020304" pitchFamily="18" charset="0"/>
              </a:rPr>
              <a:t>GV kết luận:</a:t>
            </a:r>
            <a:r>
              <a:rPr lang="vi-VN" sz="180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i="1">
                <a:effectLst/>
                <a:latin typeface="Times New Roman" panose="02020603050405020304" pitchFamily="18" charset="0"/>
                <a:ea typeface="Calibri" panose="020F0502020204030204" pitchFamily="34" charset="0"/>
                <a:cs typeface="Times New Roman" panose="02020603050405020304" pitchFamily="18" charset="0"/>
              </a:rPr>
              <a:t>Bạn Nam thật đáng khen biết giữ lời hứa. Bạn đã được bà, bố mẹ khen ngợi và tin tưởng.</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a:effectLst/>
                <a:latin typeface="Times New Roman" panose="02020603050405020304" pitchFamily="18" charset="0"/>
                <a:ea typeface="Calibri" panose="020F0502020204030204" pitchFamily="34" charset="0"/>
              </a:rPr>
              <a:t>- </a:t>
            </a:r>
            <a:r>
              <a:rPr lang="vi-VN" sz="1800" b="1">
                <a:effectLst/>
                <a:latin typeface="Times New Roman" panose="02020603050405020304" pitchFamily="18" charset="0"/>
                <a:ea typeface="Calibri" panose="020F0502020204030204" pitchFamily="34" charset="0"/>
              </a:rPr>
              <a:t>GV chuyển HĐ2:</a:t>
            </a:r>
            <a:r>
              <a:rPr lang="vi-VN" sz="1800">
                <a:effectLst/>
                <a:latin typeface="Times New Roman" panose="02020603050405020304" pitchFamily="18" charset="0"/>
                <a:ea typeface="Calibri" panose="020F0502020204030204" pitchFamily="34" charset="0"/>
              </a:rPr>
              <a:t> Việc làm của bạn Nam là biểu hiện của việc giữ lời hứa. Chúng ta cùng sang hoạt động 2: Việc làm biểu hiện của việc giữ lời hứa.</a:t>
            </a:r>
            <a:r>
              <a:rPr lang="en-VN">
                <a:effectLst/>
              </a:rPr>
              <a:t> </a:t>
            </a:r>
            <a:endParaRPr lang="en-VN"/>
          </a:p>
        </p:txBody>
      </p:sp>
      <p:sp>
        <p:nvSpPr>
          <p:cNvPr id="4" name="Slide Number Placeholder 3"/>
          <p:cNvSpPr>
            <a:spLocks noGrp="1"/>
          </p:cNvSpPr>
          <p:nvPr>
            <p:ph type="sldNum" sz="quarter" idx="5"/>
          </p:nvPr>
        </p:nvSpPr>
        <p:spPr/>
        <p:txBody>
          <a:bodyPr/>
          <a:lstStyle/>
          <a:p>
            <a:fld id="{1936DBC3-A3F9-AC4D-A71E-DCB35D42FAE5}" type="slidenum">
              <a:rPr lang="en-VN"/>
              <a:t>6</a:t>
            </a:fld>
            <a:endParaRPr lang="en-VN"/>
          </a:p>
        </p:txBody>
      </p:sp>
    </p:spTree>
    <p:extLst>
      <p:ext uri="{BB962C8B-B14F-4D97-AF65-F5344CB8AC3E}">
        <p14:creationId xmlns:p14="http://schemas.microsoft.com/office/powerpoint/2010/main" val="4256878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Times New Roman" panose="02020603050405020304" pitchFamily="18" charset="0"/>
                <a:ea typeface="Calibri" panose="020F0502020204030204" pitchFamily="34" charset="0"/>
                <a:cs typeface="Times New Roman" panose="02020603050405020304" pitchFamily="18" charset="0"/>
              </a:rPr>
              <a:t>- Yêu cầu HS thảo </a:t>
            </a:r>
            <a:r>
              <a:rPr lang="vi-VN" sz="1800">
                <a:effectLst/>
                <a:latin typeface="Times New Roman" panose="02020603050405020304" pitchFamily="18" charset="0"/>
                <a:ea typeface="Calibri" panose="020F0502020204030204" pitchFamily="34" charset="0"/>
                <a:cs typeface="Times New Roman" panose="02020603050405020304" pitchFamily="18" charset="0"/>
              </a:rPr>
              <a:t>luận nhóm 4, hoàn thành phiếu học tập và nêu nội dung từng bức tranh nhé.</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VN"/>
          </a:p>
        </p:txBody>
      </p:sp>
      <p:sp>
        <p:nvSpPr>
          <p:cNvPr id="4" name="Slide Number Placeholder 3"/>
          <p:cNvSpPr>
            <a:spLocks noGrp="1"/>
          </p:cNvSpPr>
          <p:nvPr>
            <p:ph type="sldNum" sz="quarter" idx="5"/>
          </p:nvPr>
        </p:nvSpPr>
        <p:spPr/>
        <p:txBody>
          <a:bodyPr/>
          <a:lstStyle/>
          <a:p>
            <a:fld id="{1936DBC3-A3F9-AC4D-A71E-DCB35D42FAE5}" type="slidenum">
              <a:rPr lang="en-VN"/>
              <a:t>8</a:t>
            </a:fld>
            <a:endParaRPr lang="en-VN"/>
          </a:p>
        </p:txBody>
      </p:sp>
    </p:spTree>
    <p:extLst>
      <p:ext uri="{BB962C8B-B14F-4D97-AF65-F5344CB8AC3E}">
        <p14:creationId xmlns:p14="http://schemas.microsoft.com/office/powerpoint/2010/main" val="398568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Vì sao việc làm của bạn là không giữ lời hứa?</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Điều gì sẽ xảy ra khi bạn không giữ lời hứa?</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Con cảm thấy thế nào khi ai đó sai lời hứa với mình?</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VN"/>
          </a:p>
        </p:txBody>
      </p:sp>
      <p:sp>
        <p:nvSpPr>
          <p:cNvPr id="4" name="Slide Number Placeholder 3"/>
          <p:cNvSpPr>
            <a:spLocks noGrp="1"/>
          </p:cNvSpPr>
          <p:nvPr>
            <p:ph type="sldNum" sz="quarter" idx="5"/>
          </p:nvPr>
        </p:nvSpPr>
        <p:spPr/>
        <p:txBody>
          <a:bodyPr/>
          <a:lstStyle/>
          <a:p>
            <a:fld id="{1936DBC3-A3F9-AC4D-A71E-DCB35D42FAE5}" type="slidenum">
              <a:rPr lang="en-VN"/>
              <a:t>10</a:t>
            </a:fld>
            <a:endParaRPr lang="en-VN"/>
          </a:p>
        </p:txBody>
      </p:sp>
    </p:spTree>
    <p:extLst>
      <p:ext uri="{BB962C8B-B14F-4D97-AF65-F5344CB8AC3E}">
        <p14:creationId xmlns:p14="http://schemas.microsoft.com/office/powerpoint/2010/main" val="1631258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Bạn nhỏ ở bức tranh số 1 đã hứa với ai?</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Trong lớp ta, ai đã tự hứa với bản thân mình?</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Con đã từng tự hứa điều gì với bản thân mình? (2HS)</a:t>
            </a: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=&gt; Như vậy, cô thấy nhiều bạn trong lớp mình đã biết giữ lời hứa. </a:t>
            </a:r>
            <a:r>
              <a:rPr lang="vi-VN" sz="1800" b="1" i="1">
                <a:effectLst/>
                <a:latin typeface="Times New Roman" panose="02020603050405020304" pitchFamily="18" charset="0"/>
                <a:ea typeface="Calibri" panose="020F0502020204030204" pitchFamily="34" charset="0"/>
                <a:cs typeface="Times New Roman" panose="02020603050405020304" pitchFamily="18" charset="0"/>
              </a:rPr>
              <a:t>Các con nhớ, khi đã nói lời hứa, chúng ta cần phải giữ lời.</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a:effectLst/>
                <a:latin typeface="Times New Roman" panose="02020603050405020304" pitchFamily="18" charset="0"/>
                <a:ea typeface="Calibri" panose="020F0502020204030204" pitchFamily="34" charset="0"/>
              </a:rPr>
              <a:t>- GV chuyển HĐ 3: </a:t>
            </a:r>
            <a:r>
              <a:rPr lang="vi-VN" sz="1800" i="1">
                <a:effectLst/>
                <a:latin typeface="Times New Roman" panose="02020603050405020304" pitchFamily="18" charset="0"/>
                <a:ea typeface="Calibri" panose="020F0502020204030204" pitchFamily="34" charset="0"/>
              </a:rPr>
              <a:t>Vậy giữ lời hứa có lợi ích như thế nào? Cô và các con sẽ sang hoạt động tiếp theo.</a:t>
            </a:r>
            <a:r>
              <a:rPr lang="en-VN" sz="2800">
                <a:effectLst/>
              </a:rPr>
              <a:t> </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36DBC3-A3F9-AC4D-A71E-DCB35D42FAE5}" type="slidenum">
              <a:rPr lang="en-VN"/>
              <a:t>11</a:t>
            </a:fld>
            <a:endParaRPr lang="en-VN"/>
          </a:p>
        </p:txBody>
      </p:sp>
    </p:spTree>
    <p:extLst>
      <p:ext uri="{BB962C8B-B14F-4D97-AF65-F5344CB8AC3E}">
        <p14:creationId xmlns:p14="http://schemas.microsoft.com/office/powerpoint/2010/main" val="1809258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a:effectLst/>
                <a:latin typeface="Times New Roman" panose="02020603050405020304" pitchFamily="18" charset="0"/>
                <a:ea typeface="Calibri" panose="020F0502020204030204" pitchFamily="34" charset="0"/>
                <a:cs typeface="Times New Roman" panose="02020603050405020304" pitchFamily="18" charset="0"/>
              </a:rPr>
              <a:t>- Chia sẻ tình huống con đã giữ lời hứa. (3HS)</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Khi đó con cảm thấy thế nào? 2</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Bố mẹ/ Ông bà/… cảm thấy thế nào? 2</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GV kết luận: Khi ta giữ lời hứa, ta sẽ cảm thấy vui vẻ, hạnh phúc và được mọi người xung quanh tin tưởng.</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a:effectLst/>
                <a:latin typeface="Times New Roman" panose="02020603050405020304" pitchFamily="18" charset="0"/>
                <a:ea typeface="Calibri" panose="020F0502020204030204" pitchFamily="34" charset="0"/>
                <a:cs typeface="Times New Roman" panose="02020603050405020304" pitchFamily="18" charset="0"/>
              </a:rPr>
              <a:t>- Nói: Cô viết được từ “được tin tưởng” của mình lên cây giữ lời hứa.</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VN"/>
          </a:p>
        </p:txBody>
      </p:sp>
      <p:sp>
        <p:nvSpPr>
          <p:cNvPr id="4" name="Slide Number Placeholder 3"/>
          <p:cNvSpPr>
            <a:spLocks noGrp="1"/>
          </p:cNvSpPr>
          <p:nvPr>
            <p:ph type="sldNum" sz="quarter" idx="5"/>
          </p:nvPr>
        </p:nvSpPr>
        <p:spPr/>
        <p:txBody>
          <a:bodyPr/>
          <a:lstStyle/>
          <a:p>
            <a:fld id="{1936DBC3-A3F9-AC4D-A71E-DCB35D42FAE5}" type="slidenum">
              <a:rPr lang="en-VN"/>
              <a:t>13</a:t>
            </a:fld>
            <a:endParaRPr lang="en-VN"/>
          </a:p>
        </p:txBody>
      </p:sp>
    </p:spTree>
    <p:extLst>
      <p:ext uri="{BB962C8B-B14F-4D97-AF65-F5344CB8AC3E}">
        <p14:creationId xmlns:p14="http://schemas.microsoft.com/office/powerpoint/2010/main" val="214422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Bây giờ, cô mời các con viết từ chỉ lợi ích hoặc cảm xúc khi giữ lời hứa. Khi viết xong, các con hãy đọc to rồi gắn lên cây nhé.</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GV gọi HS nhận xét.</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GV gọi HS nêu tình huống có từ tìm được (2HS)</a:t>
            </a:r>
            <a:endParaRPr lang="en-VN" sz="1800">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b="1" i="1">
                <a:effectLst/>
                <a:latin typeface="Times New Roman" panose="02020603050405020304" pitchFamily="18" charset="0"/>
                <a:ea typeface="Calibri" panose="020F0502020204030204" pitchFamily="34" charset="0"/>
              </a:rPr>
              <a:t>=&gt; Khi các con giữ lời hứa sẽ được mọi người tin tưởng, quý mến, tôn trọng, được đánh giá là người có trách nhiệm, có lối sống đẹp.</a:t>
            </a:r>
            <a:r>
              <a:rPr lang="en-VN">
                <a:effectLst/>
              </a:rPr>
              <a:t> </a:t>
            </a:r>
            <a:endParaRPr lang="en-VN"/>
          </a:p>
        </p:txBody>
      </p:sp>
      <p:sp>
        <p:nvSpPr>
          <p:cNvPr id="4" name="Slide Number Placeholder 3"/>
          <p:cNvSpPr>
            <a:spLocks noGrp="1"/>
          </p:cNvSpPr>
          <p:nvPr>
            <p:ph type="sldNum" sz="quarter" idx="5"/>
          </p:nvPr>
        </p:nvSpPr>
        <p:spPr/>
        <p:txBody>
          <a:bodyPr/>
          <a:lstStyle/>
          <a:p>
            <a:fld id="{1936DBC3-A3F9-AC4D-A71E-DCB35D42FAE5}" type="slidenum">
              <a:rPr lang="en-VN"/>
              <a:t>14</a:t>
            </a:fld>
            <a:endParaRPr lang="en-VN"/>
          </a:p>
        </p:txBody>
      </p:sp>
    </p:spTree>
    <p:extLst>
      <p:ext uri="{BB962C8B-B14F-4D97-AF65-F5344CB8AC3E}">
        <p14:creationId xmlns:p14="http://schemas.microsoft.com/office/powerpoint/2010/main" val="31374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Times New Roman" panose="02020603050405020304" pitchFamily="18" charset="0"/>
                <a:ea typeface="Calibri" panose="020F0502020204030204" pitchFamily="34" charset="0"/>
              </a:rPr>
              <a:t>GV kết luận: </a:t>
            </a:r>
            <a:r>
              <a:rPr lang="vi-VN" sz="1800" b="1">
                <a:effectLst/>
                <a:latin typeface="Times New Roman" panose="02020603050405020304" pitchFamily="18" charset="0"/>
                <a:ea typeface="Calibri" panose="020F0502020204030204" pitchFamily="34" charset="0"/>
              </a:rPr>
              <a:t>Chúng mình sẽ luôn là những HS đáng yêu, biết giữ lời hứa, có được niềm tin yêu của tất cả mọi người.</a:t>
            </a:r>
            <a:r>
              <a:rPr lang="en-VN">
                <a:effectLst/>
              </a:rPr>
              <a:t> </a:t>
            </a:r>
          </a:p>
          <a:p>
            <a:r>
              <a:rPr lang="en-VN">
                <a:effectLst/>
              </a:rPr>
              <a:t>- GV nhận xét tiết học.</a:t>
            </a:r>
            <a:endParaRPr lang="en-VN"/>
          </a:p>
        </p:txBody>
      </p:sp>
      <p:sp>
        <p:nvSpPr>
          <p:cNvPr id="4" name="Slide Number Placeholder 3"/>
          <p:cNvSpPr>
            <a:spLocks noGrp="1"/>
          </p:cNvSpPr>
          <p:nvPr>
            <p:ph type="sldNum" sz="quarter" idx="5"/>
          </p:nvPr>
        </p:nvSpPr>
        <p:spPr/>
        <p:txBody>
          <a:bodyPr/>
          <a:lstStyle/>
          <a:p>
            <a:fld id="{1936DBC3-A3F9-AC4D-A71E-DCB35D42FAE5}" type="slidenum">
              <a:rPr lang="en-VN"/>
              <a:t>15</a:t>
            </a:fld>
            <a:endParaRPr lang="en-VN"/>
          </a:p>
        </p:txBody>
      </p:sp>
    </p:spTree>
    <p:extLst>
      <p:ext uri="{BB962C8B-B14F-4D97-AF65-F5344CB8AC3E}">
        <p14:creationId xmlns:p14="http://schemas.microsoft.com/office/powerpoint/2010/main" val="163978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slide" Target="../slides/slide6.xml"/><Relationship Id="rId1" Type="http://schemas.openxmlformats.org/officeDocument/2006/relationships/slideMaster" Target="../slideMasters/slideMaster2.xml"/><Relationship Id="rId4" Type="http://schemas.openxmlformats.org/officeDocument/2006/relationships/slide" Target="../slides/slide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2B6C-27FB-5222-A748-32D6E7A73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92FC2F-842A-57EA-EF1F-8B847A8765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36583B-BEB3-CABE-F424-910D8343C5DB}"/>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5" name="Footer Placeholder 4">
            <a:extLst>
              <a:ext uri="{FF2B5EF4-FFF2-40B4-BE49-F238E27FC236}">
                <a16:creationId xmlns:a16="http://schemas.microsoft.com/office/drawing/2014/main" id="{F72A69CE-7405-16A1-0482-40A9E34245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168E2C-CAF9-8096-FC9A-90A3CF4D06AF}"/>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1665778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F671-76BC-CAB7-9A87-73F4B9E5E27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188947-1C14-45A5-7F9E-C7520CB49C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52BC2E-148B-2546-7752-68123E6CFDA2}"/>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5" name="Footer Placeholder 4">
            <a:extLst>
              <a:ext uri="{FF2B5EF4-FFF2-40B4-BE49-F238E27FC236}">
                <a16:creationId xmlns:a16="http://schemas.microsoft.com/office/drawing/2014/main" id="{358ADDD4-1401-59B7-354B-BF13F075D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CB1A50-E8FE-4E9F-924D-CF9F6C4C10FB}"/>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166009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4F4388-915B-5F04-999C-8135149686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D8A374-A4D9-6720-DE8A-8B89E722D6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FF2261-18F8-4F1D-4AE1-DCF16BD9DF30}"/>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5" name="Footer Placeholder 4">
            <a:extLst>
              <a:ext uri="{FF2B5EF4-FFF2-40B4-BE49-F238E27FC236}">
                <a16:creationId xmlns:a16="http://schemas.microsoft.com/office/drawing/2014/main" id="{893EA16A-7704-9F21-5AF0-F723A2F9AD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4181BF-F29A-F553-5010-9ECD2721FF4F}"/>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2929704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2266360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9721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sp>
        <p:nvSpPr>
          <p:cNvPr id="49" name="Google Shape;49;p4"/>
          <p:cNvSpPr/>
          <p:nvPr/>
        </p:nvSpPr>
        <p:spPr>
          <a:xfrm>
            <a:off x="8200125" y="6462381"/>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478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3" name="Google Shape;5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4" name="Google Shape;5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036724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7" name="Google Shape;57;p6"/>
          <p:cNvSpPr/>
          <p:nvPr/>
        </p:nvSpPr>
        <p:spPr>
          <a:xfrm rot="-5400000" flipH="1">
            <a:off x="1068905" y="4819665"/>
            <a:ext cx="969449" cy="3107252"/>
          </a:xfrm>
          <a:custGeom>
            <a:avLst/>
            <a:gdLst/>
            <a:ahLst/>
            <a:cxnLst/>
            <a:rect l="l" t="t" r="r" b="b"/>
            <a:pathLst>
              <a:path w="25301" h="81094" extrusionOk="0">
                <a:moveTo>
                  <a:pt x="10037" y="1"/>
                </a:moveTo>
                <a:cubicBezTo>
                  <a:pt x="9144" y="691"/>
                  <a:pt x="8275" y="1465"/>
                  <a:pt x="7453" y="2299"/>
                </a:cubicBezTo>
                <a:lnTo>
                  <a:pt x="7263" y="2501"/>
                </a:lnTo>
                <a:cubicBezTo>
                  <a:pt x="6977" y="2799"/>
                  <a:pt x="6703" y="3096"/>
                  <a:pt x="6417" y="3406"/>
                </a:cubicBezTo>
                <a:cubicBezTo>
                  <a:pt x="6370" y="3465"/>
                  <a:pt x="6310" y="3537"/>
                  <a:pt x="6251" y="3596"/>
                </a:cubicBezTo>
                <a:cubicBezTo>
                  <a:pt x="5191" y="4823"/>
                  <a:pt x="4274" y="6097"/>
                  <a:pt x="3524" y="7394"/>
                </a:cubicBezTo>
                <a:cubicBezTo>
                  <a:pt x="3453" y="7514"/>
                  <a:pt x="3393" y="7621"/>
                  <a:pt x="3334" y="7740"/>
                </a:cubicBezTo>
                <a:cubicBezTo>
                  <a:pt x="3310" y="7799"/>
                  <a:pt x="3262" y="7871"/>
                  <a:pt x="3227" y="7930"/>
                </a:cubicBezTo>
                <a:cubicBezTo>
                  <a:pt x="2846" y="8645"/>
                  <a:pt x="2536" y="9347"/>
                  <a:pt x="2274" y="10038"/>
                </a:cubicBezTo>
                <a:cubicBezTo>
                  <a:pt x="2036" y="10716"/>
                  <a:pt x="1834" y="11383"/>
                  <a:pt x="1679" y="12062"/>
                </a:cubicBezTo>
                <a:cubicBezTo>
                  <a:pt x="1667" y="12121"/>
                  <a:pt x="1655" y="12205"/>
                  <a:pt x="1643" y="12264"/>
                </a:cubicBezTo>
                <a:cubicBezTo>
                  <a:pt x="1345" y="13609"/>
                  <a:pt x="1226" y="15014"/>
                  <a:pt x="1250" y="16396"/>
                </a:cubicBezTo>
                <a:cubicBezTo>
                  <a:pt x="1238" y="16455"/>
                  <a:pt x="1250" y="16527"/>
                  <a:pt x="1250" y="16586"/>
                </a:cubicBezTo>
                <a:cubicBezTo>
                  <a:pt x="1298" y="17991"/>
                  <a:pt x="1488" y="19384"/>
                  <a:pt x="1857" y="20729"/>
                </a:cubicBezTo>
                <a:cubicBezTo>
                  <a:pt x="1857" y="20789"/>
                  <a:pt x="1893" y="20860"/>
                  <a:pt x="1905" y="20920"/>
                </a:cubicBezTo>
                <a:cubicBezTo>
                  <a:pt x="2250" y="22158"/>
                  <a:pt x="2727" y="23349"/>
                  <a:pt x="3322" y="24480"/>
                </a:cubicBezTo>
                <a:cubicBezTo>
                  <a:pt x="3381" y="24599"/>
                  <a:pt x="3441" y="24718"/>
                  <a:pt x="3512" y="24837"/>
                </a:cubicBezTo>
                <a:cubicBezTo>
                  <a:pt x="3548" y="24897"/>
                  <a:pt x="3584" y="24968"/>
                  <a:pt x="3631" y="25039"/>
                </a:cubicBezTo>
                <a:cubicBezTo>
                  <a:pt x="3667" y="25099"/>
                  <a:pt x="3703" y="25182"/>
                  <a:pt x="3750" y="25242"/>
                </a:cubicBezTo>
                <a:cubicBezTo>
                  <a:pt x="4060" y="25754"/>
                  <a:pt x="4405" y="26278"/>
                  <a:pt x="4774" y="26766"/>
                </a:cubicBezTo>
                <a:cubicBezTo>
                  <a:pt x="5453" y="27647"/>
                  <a:pt x="6203" y="28492"/>
                  <a:pt x="6906" y="29361"/>
                </a:cubicBezTo>
                <a:cubicBezTo>
                  <a:pt x="6965" y="29421"/>
                  <a:pt x="7025" y="29492"/>
                  <a:pt x="7072" y="29552"/>
                </a:cubicBezTo>
                <a:cubicBezTo>
                  <a:pt x="7144" y="29647"/>
                  <a:pt x="7203" y="29719"/>
                  <a:pt x="7263" y="29802"/>
                </a:cubicBezTo>
                <a:cubicBezTo>
                  <a:pt x="7334" y="29897"/>
                  <a:pt x="7394" y="29969"/>
                  <a:pt x="7453" y="30064"/>
                </a:cubicBezTo>
                <a:cubicBezTo>
                  <a:pt x="8275" y="31159"/>
                  <a:pt x="8965" y="32338"/>
                  <a:pt x="9204" y="33695"/>
                </a:cubicBezTo>
                <a:cubicBezTo>
                  <a:pt x="9215" y="33755"/>
                  <a:pt x="9215" y="33826"/>
                  <a:pt x="9227" y="33886"/>
                </a:cubicBezTo>
                <a:cubicBezTo>
                  <a:pt x="9442" y="35338"/>
                  <a:pt x="9120" y="36708"/>
                  <a:pt x="8513" y="38017"/>
                </a:cubicBezTo>
                <a:cubicBezTo>
                  <a:pt x="8489" y="38077"/>
                  <a:pt x="8453" y="38160"/>
                  <a:pt x="8430" y="38220"/>
                </a:cubicBezTo>
                <a:cubicBezTo>
                  <a:pt x="8156" y="38779"/>
                  <a:pt x="7834" y="39327"/>
                  <a:pt x="7453" y="39887"/>
                </a:cubicBezTo>
                <a:cubicBezTo>
                  <a:pt x="7394" y="39982"/>
                  <a:pt x="7322" y="40077"/>
                  <a:pt x="7263" y="40184"/>
                </a:cubicBezTo>
                <a:cubicBezTo>
                  <a:pt x="6739" y="40910"/>
                  <a:pt x="6191" y="41637"/>
                  <a:pt x="5608" y="42351"/>
                </a:cubicBezTo>
                <a:cubicBezTo>
                  <a:pt x="5548" y="42411"/>
                  <a:pt x="5489" y="42482"/>
                  <a:pt x="5453" y="42542"/>
                </a:cubicBezTo>
                <a:cubicBezTo>
                  <a:pt x="4774" y="43363"/>
                  <a:pt x="4108" y="44197"/>
                  <a:pt x="3512" y="45018"/>
                </a:cubicBezTo>
                <a:cubicBezTo>
                  <a:pt x="3500" y="45030"/>
                  <a:pt x="3500" y="45042"/>
                  <a:pt x="3489" y="45066"/>
                </a:cubicBezTo>
                <a:cubicBezTo>
                  <a:pt x="3429" y="45137"/>
                  <a:pt x="3381" y="45221"/>
                  <a:pt x="3322" y="45304"/>
                </a:cubicBezTo>
                <a:cubicBezTo>
                  <a:pt x="3012" y="45744"/>
                  <a:pt x="2715" y="46209"/>
                  <a:pt x="2429" y="46685"/>
                </a:cubicBezTo>
                <a:cubicBezTo>
                  <a:pt x="2393" y="46745"/>
                  <a:pt x="2357" y="46816"/>
                  <a:pt x="2322" y="46875"/>
                </a:cubicBezTo>
                <a:cubicBezTo>
                  <a:pt x="1584" y="48185"/>
                  <a:pt x="988" y="49566"/>
                  <a:pt x="595" y="51019"/>
                </a:cubicBezTo>
                <a:cubicBezTo>
                  <a:pt x="572" y="51078"/>
                  <a:pt x="548" y="51150"/>
                  <a:pt x="536" y="51209"/>
                </a:cubicBezTo>
                <a:cubicBezTo>
                  <a:pt x="179" y="52567"/>
                  <a:pt x="0" y="53948"/>
                  <a:pt x="36" y="55341"/>
                </a:cubicBezTo>
                <a:cubicBezTo>
                  <a:pt x="36" y="55400"/>
                  <a:pt x="36" y="55484"/>
                  <a:pt x="48" y="55543"/>
                </a:cubicBezTo>
                <a:cubicBezTo>
                  <a:pt x="60" y="55948"/>
                  <a:pt x="95" y="56341"/>
                  <a:pt x="131" y="56746"/>
                </a:cubicBezTo>
                <a:cubicBezTo>
                  <a:pt x="250" y="57746"/>
                  <a:pt x="512" y="58722"/>
                  <a:pt x="869" y="59675"/>
                </a:cubicBezTo>
                <a:cubicBezTo>
                  <a:pt x="893" y="59734"/>
                  <a:pt x="905" y="59818"/>
                  <a:pt x="941" y="59865"/>
                </a:cubicBezTo>
                <a:cubicBezTo>
                  <a:pt x="1488" y="61282"/>
                  <a:pt x="2310" y="62580"/>
                  <a:pt x="3322" y="63687"/>
                </a:cubicBezTo>
                <a:cubicBezTo>
                  <a:pt x="3381" y="63759"/>
                  <a:pt x="3453" y="63830"/>
                  <a:pt x="3512" y="63889"/>
                </a:cubicBezTo>
                <a:lnTo>
                  <a:pt x="3631" y="64009"/>
                </a:lnTo>
                <a:lnTo>
                  <a:pt x="3822" y="64199"/>
                </a:lnTo>
                <a:cubicBezTo>
                  <a:pt x="4774" y="65104"/>
                  <a:pt x="5882" y="65818"/>
                  <a:pt x="7096" y="66318"/>
                </a:cubicBezTo>
                <a:cubicBezTo>
                  <a:pt x="7156" y="66330"/>
                  <a:pt x="7203" y="66342"/>
                  <a:pt x="7251" y="66366"/>
                </a:cubicBezTo>
                <a:cubicBezTo>
                  <a:pt x="7310" y="66390"/>
                  <a:pt x="7382" y="66402"/>
                  <a:pt x="7441" y="66437"/>
                </a:cubicBezTo>
                <a:cubicBezTo>
                  <a:pt x="8644" y="66866"/>
                  <a:pt x="9918" y="67080"/>
                  <a:pt x="11180" y="67342"/>
                </a:cubicBezTo>
                <a:cubicBezTo>
                  <a:pt x="11240" y="67354"/>
                  <a:pt x="11311" y="67378"/>
                  <a:pt x="11370" y="67390"/>
                </a:cubicBezTo>
                <a:cubicBezTo>
                  <a:pt x="11894" y="67497"/>
                  <a:pt x="12418" y="67616"/>
                  <a:pt x="12918" y="67759"/>
                </a:cubicBezTo>
                <a:cubicBezTo>
                  <a:pt x="13442" y="67926"/>
                  <a:pt x="13978" y="68104"/>
                  <a:pt x="14478" y="68331"/>
                </a:cubicBezTo>
                <a:cubicBezTo>
                  <a:pt x="14633" y="68390"/>
                  <a:pt x="14776" y="68450"/>
                  <a:pt x="14930" y="68521"/>
                </a:cubicBezTo>
                <a:lnTo>
                  <a:pt x="15109" y="68604"/>
                </a:lnTo>
                <a:cubicBezTo>
                  <a:pt x="15169" y="68640"/>
                  <a:pt x="15240" y="68664"/>
                  <a:pt x="15300" y="68700"/>
                </a:cubicBezTo>
                <a:cubicBezTo>
                  <a:pt x="16669" y="69378"/>
                  <a:pt x="17931" y="70295"/>
                  <a:pt x="19038" y="71343"/>
                </a:cubicBezTo>
                <a:lnTo>
                  <a:pt x="19229" y="71545"/>
                </a:lnTo>
                <a:cubicBezTo>
                  <a:pt x="19586" y="71902"/>
                  <a:pt x="19931" y="72271"/>
                  <a:pt x="20241" y="72652"/>
                </a:cubicBezTo>
                <a:cubicBezTo>
                  <a:pt x="20300" y="72712"/>
                  <a:pt x="20360" y="72795"/>
                  <a:pt x="20407" y="72855"/>
                </a:cubicBezTo>
                <a:cubicBezTo>
                  <a:pt x="20931" y="73522"/>
                  <a:pt x="21384" y="74236"/>
                  <a:pt x="21788" y="74974"/>
                </a:cubicBezTo>
                <a:cubicBezTo>
                  <a:pt x="22134" y="75629"/>
                  <a:pt x="22431" y="76296"/>
                  <a:pt x="22741" y="76986"/>
                </a:cubicBezTo>
                <a:cubicBezTo>
                  <a:pt x="22777" y="77046"/>
                  <a:pt x="22800" y="77117"/>
                  <a:pt x="22836" y="77177"/>
                </a:cubicBezTo>
                <a:cubicBezTo>
                  <a:pt x="22872" y="77284"/>
                  <a:pt x="22920" y="77367"/>
                  <a:pt x="22967" y="77474"/>
                </a:cubicBezTo>
                <a:cubicBezTo>
                  <a:pt x="23027" y="77629"/>
                  <a:pt x="23098" y="77760"/>
                  <a:pt x="23158" y="77903"/>
                </a:cubicBezTo>
                <a:cubicBezTo>
                  <a:pt x="23562" y="78760"/>
                  <a:pt x="24003" y="79594"/>
                  <a:pt x="24586" y="80320"/>
                </a:cubicBezTo>
                <a:cubicBezTo>
                  <a:pt x="24813" y="80606"/>
                  <a:pt x="25051" y="80856"/>
                  <a:pt x="25301" y="81094"/>
                </a:cubicBezTo>
                <a:lnTo>
                  <a:pt x="2530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6"/>
          <p:cNvSpPr/>
          <p:nvPr/>
        </p:nvSpPr>
        <p:spPr>
          <a:xfrm rot="5400000">
            <a:off x="10153638" y="4819665"/>
            <a:ext cx="969449" cy="3107252"/>
          </a:xfrm>
          <a:custGeom>
            <a:avLst/>
            <a:gdLst/>
            <a:ahLst/>
            <a:cxnLst/>
            <a:rect l="l" t="t" r="r" b="b"/>
            <a:pathLst>
              <a:path w="25301" h="81094" extrusionOk="0">
                <a:moveTo>
                  <a:pt x="10037" y="1"/>
                </a:moveTo>
                <a:cubicBezTo>
                  <a:pt x="9144" y="691"/>
                  <a:pt x="8275" y="1465"/>
                  <a:pt x="7453" y="2299"/>
                </a:cubicBezTo>
                <a:lnTo>
                  <a:pt x="7263" y="2501"/>
                </a:lnTo>
                <a:cubicBezTo>
                  <a:pt x="6977" y="2799"/>
                  <a:pt x="6703" y="3096"/>
                  <a:pt x="6417" y="3406"/>
                </a:cubicBezTo>
                <a:cubicBezTo>
                  <a:pt x="6370" y="3465"/>
                  <a:pt x="6310" y="3537"/>
                  <a:pt x="6251" y="3596"/>
                </a:cubicBezTo>
                <a:cubicBezTo>
                  <a:pt x="5191" y="4823"/>
                  <a:pt x="4274" y="6097"/>
                  <a:pt x="3524" y="7394"/>
                </a:cubicBezTo>
                <a:cubicBezTo>
                  <a:pt x="3453" y="7514"/>
                  <a:pt x="3393" y="7621"/>
                  <a:pt x="3334" y="7740"/>
                </a:cubicBezTo>
                <a:cubicBezTo>
                  <a:pt x="3310" y="7799"/>
                  <a:pt x="3262" y="7871"/>
                  <a:pt x="3227" y="7930"/>
                </a:cubicBezTo>
                <a:cubicBezTo>
                  <a:pt x="2846" y="8645"/>
                  <a:pt x="2536" y="9347"/>
                  <a:pt x="2274" y="10038"/>
                </a:cubicBezTo>
                <a:cubicBezTo>
                  <a:pt x="2036" y="10716"/>
                  <a:pt x="1834" y="11383"/>
                  <a:pt x="1679" y="12062"/>
                </a:cubicBezTo>
                <a:cubicBezTo>
                  <a:pt x="1667" y="12121"/>
                  <a:pt x="1655" y="12205"/>
                  <a:pt x="1643" y="12264"/>
                </a:cubicBezTo>
                <a:cubicBezTo>
                  <a:pt x="1345" y="13609"/>
                  <a:pt x="1226" y="15014"/>
                  <a:pt x="1250" y="16396"/>
                </a:cubicBezTo>
                <a:cubicBezTo>
                  <a:pt x="1238" y="16455"/>
                  <a:pt x="1250" y="16527"/>
                  <a:pt x="1250" y="16586"/>
                </a:cubicBezTo>
                <a:cubicBezTo>
                  <a:pt x="1298" y="17991"/>
                  <a:pt x="1488" y="19384"/>
                  <a:pt x="1857" y="20729"/>
                </a:cubicBezTo>
                <a:cubicBezTo>
                  <a:pt x="1857" y="20789"/>
                  <a:pt x="1893" y="20860"/>
                  <a:pt x="1905" y="20920"/>
                </a:cubicBezTo>
                <a:cubicBezTo>
                  <a:pt x="2250" y="22158"/>
                  <a:pt x="2727" y="23349"/>
                  <a:pt x="3322" y="24480"/>
                </a:cubicBezTo>
                <a:cubicBezTo>
                  <a:pt x="3381" y="24599"/>
                  <a:pt x="3441" y="24718"/>
                  <a:pt x="3512" y="24837"/>
                </a:cubicBezTo>
                <a:cubicBezTo>
                  <a:pt x="3548" y="24897"/>
                  <a:pt x="3584" y="24968"/>
                  <a:pt x="3631" y="25039"/>
                </a:cubicBezTo>
                <a:cubicBezTo>
                  <a:pt x="3667" y="25099"/>
                  <a:pt x="3703" y="25182"/>
                  <a:pt x="3750" y="25242"/>
                </a:cubicBezTo>
                <a:cubicBezTo>
                  <a:pt x="4060" y="25754"/>
                  <a:pt x="4405" y="26278"/>
                  <a:pt x="4774" y="26766"/>
                </a:cubicBezTo>
                <a:cubicBezTo>
                  <a:pt x="5453" y="27647"/>
                  <a:pt x="6203" y="28492"/>
                  <a:pt x="6906" y="29361"/>
                </a:cubicBezTo>
                <a:cubicBezTo>
                  <a:pt x="6965" y="29421"/>
                  <a:pt x="7025" y="29492"/>
                  <a:pt x="7072" y="29552"/>
                </a:cubicBezTo>
                <a:cubicBezTo>
                  <a:pt x="7144" y="29647"/>
                  <a:pt x="7203" y="29719"/>
                  <a:pt x="7263" y="29802"/>
                </a:cubicBezTo>
                <a:cubicBezTo>
                  <a:pt x="7334" y="29897"/>
                  <a:pt x="7394" y="29969"/>
                  <a:pt x="7453" y="30064"/>
                </a:cubicBezTo>
                <a:cubicBezTo>
                  <a:pt x="8275" y="31159"/>
                  <a:pt x="8965" y="32338"/>
                  <a:pt x="9204" y="33695"/>
                </a:cubicBezTo>
                <a:cubicBezTo>
                  <a:pt x="9215" y="33755"/>
                  <a:pt x="9215" y="33826"/>
                  <a:pt x="9227" y="33886"/>
                </a:cubicBezTo>
                <a:cubicBezTo>
                  <a:pt x="9442" y="35338"/>
                  <a:pt x="9120" y="36708"/>
                  <a:pt x="8513" y="38017"/>
                </a:cubicBezTo>
                <a:cubicBezTo>
                  <a:pt x="8489" y="38077"/>
                  <a:pt x="8453" y="38160"/>
                  <a:pt x="8430" y="38220"/>
                </a:cubicBezTo>
                <a:cubicBezTo>
                  <a:pt x="8156" y="38779"/>
                  <a:pt x="7834" y="39327"/>
                  <a:pt x="7453" y="39887"/>
                </a:cubicBezTo>
                <a:cubicBezTo>
                  <a:pt x="7394" y="39982"/>
                  <a:pt x="7322" y="40077"/>
                  <a:pt x="7263" y="40184"/>
                </a:cubicBezTo>
                <a:cubicBezTo>
                  <a:pt x="6739" y="40910"/>
                  <a:pt x="6191" y="41637"/>
                  <a:pt x="5608" y="42351"/>
                </a:cubicBezTo>
                <a:cubicBezTo>
                  <a:pt x="5548" y="42411"/>
                  <a:pt x="5489" y="42482"/>
                  <a:pt x="5453" y="42542"/>
                </a:cubicBezTo>
                <a:cubicBezTo>
                  <a:pt x="4774" y="43363"/>
                  <a:pt x="4108" y="44197"/>
                  <a:pt x="3512" y="45018"/>
                </a:cubicBezTo>
                <a:cubicBezTo>
                  <a:pt x="3500" y="45030"/>
                  <a:pt x="3500" y="45042"/>
                  <a:pt x="3489" y="45066"/>
                </a:cubicBezTo>
                <a:cubicBezTo>
                  <a:pt x="3429" y="45137"/>
                  <a:pt x="3381" y="45221"/>
                  <a:pt x="3322" y="45304"/>
                </a:cubicBezTo>
                <a:cubicBezTo>
                  <a:pt x="3012" y="45744"/>
                  <a:pt x="2715" y="46209"/>
                  <a:pt x="2429" y="46685"/>
                </a:cubicBezTo>
                <a:cubicBezTo>
                  <a:pt x="2393" y="46745"/>
                  <a:pt x="2357" y="46816"/>
                  <a:pt x="2322" y="46875"/>
                </a:cubicBezTo>
                <a:cubicBezTo>
                  <a:pt x="1584" y="48185"/>
                  <a:pt x="988" y="49566"/>
                  <a:pt x="595" y="51019"/>
                </a:cubicBezTo>
                <a:cubicBezTo>
                  <a:pt x="572" y="51078"/>
                  <a:pt x="548" y="51150"/>
                  <a:pt x="536" y="51209"/>
                </a:cubicBezTo>
                <a:cubicBezTo>
                  <a:pt x="179" y="52567"/>
                  <a:pt x="0" y="53948"/>
                  <a:pt x="36" y="55341"/>
                </a:cubicBezTo>
                <a:cubicBezTo>
                  <a:pt x="36" y="55400"/>
                  <a:pt x="36" y="55484"/>
                  <a:pt x="48" y="55543"/>
                </a:cubicBezTo>
                <a:cubicBezTo>
                  <a:pt x="60" y="55948"/>
                  <a:pt x="95" y="56341"/>
                  <a:pt x="131" y="56746"/>
                </a:cubicBezTo>
                <a:cubicBezTo>
                  <a:pt x="250" y="57746"/>
                  <a:pt x="512" y="58722"/>
                  <a:pt x="869" y="59675"/>
                </a:cubicBezTo>
                <a:cubicBezTo>
                  <a:pt x="893" y="59734"/>
                  <a:pt x="905" y="59818"/>
                  <a:pt x="941" y="59865"/>
                </a:cubicBezTo>
                <a:cubicBezTo>
                  <a:pt x="1488" y="61282"/>
                  <a:pt x="2310" y="62580"/>
                  <a:pt x="3322" y="63687"/>
                </a:cubicBezTo>
                <a:cubicBezTo>
                  <a:pt x="3381" y="63759"/>
                  <a:pt x="3453" y="63830"/>
                  <a:pt x="3512" y="63889"/>
                </a:cubicBezTo>
                <a:lnTo>
                  <a:pt x="3631" y="64009"/>
                </a:lnTo>
                <a:lnTo>
                  <a:pt x="3822" y="64199"/>
                </a:lnTo>
                <a:cubicBezTo>
                  <a:pt x="4774" y="65104"/>
                  <a:pt x="5882" y="65818"/>
                  <a:pt x="7096" y="66318"/>
                </a:cubicBezTo>
                <a:cubicBezTo>
                  <a:pt x="7156" y="66330"/>
                  <a:pt x="7203" y="66342"/>
                  <a:pt x="7251" y="66366"/>
                </a:cubicBezTo>
                <a:cubicBezTo>
                  <a:pt x="7310" y="66390"/>
                  <a:pt x="7382" y="66402"/>
                  <a:pt x="7441" y="66437"/>
                </a:cubicBezTo>
                <a:cubicBezTo>
                  <a:pt x="8644" y="66866"/>
                  <a:pt x="9918" y="67080"/>
                  <a:pt x="11180" y="67342"/>
                </a:cubicBezTo>
                <a:cubicBezTo>
                  <a:pt x="11240" y="67354"/>
                  <a:pt x="11311" y="67378"/>
                  <a:pt x="11370" y="67390"/>
                </a:cubicBezTo>
                <a:cubicBezTo>
                  <a:pt x="11894" y="67497"/>
                  <a:pt x="12418" y="67616"/>
                  <a:pt x="12918" y="67759"/>
                </a:cubicBezTo>
                <a:cubicBezTo>
                  <a:pt x="13442" y="67926"/>
                  <a:pt x="13978" y="68104"/>
                  <a:pt x="14478" y="68331"/>
                </a:cubicBezTo>
                <a:cubicBezTo>
                  <a:pt x="14633" y="68390"/>
                  <a:pt x="14776" y="68450"/>
                  <a:pt x="14930" y="68521"/>
                </a:cubicBezTo>
                <a:lnTo>
                  <a:pt x="15109" y="68604"/>
                </a:lnTo>
                <a:cubicBezTo>
                  <a:pt x="15169" y="68640"/>
                  <a:pt x="15240" y="68664"/>
                  <a:pt x="15300" y="68700"/>
                </a:cubicBezTo>
                <a:cubicBezTo>
                  <a:pt x="16669" y="69378"/>
                  <a:pt x="17931" y="70295"/>
                  <a:pt x="19038" y="71343"/>
                </a:cubicBezTo>
                <a:lnTo>
                  <a:pt x="19229" y="71545"/>
                </a:lnTo>
                <a:cubicBezTo>
                  <a:pt x="19586" y="71902"/>
                  <a:pt x="19931" y="72271"/>
                  <a:pt x="20241" y="72652"/>
                </a:cubicBezTo>
                <a:cubicBezTo>
                  <a:pt x="20300" y="72712"/>
                  <a:pt x="20360" y="72795"/>
                  <a:pt x="20407" y="72855"/>
                </a:cubicBezTo>
                <a:cubicBezTo>
                  <a:pt x="20931" y="73522"/>
                  <a:pt x="21384" y="74236"/>
                  <a:pt x="21788" y="74974"/>
                </a:cubicBezTo>
                <a:cubicBezTo>
                  <a:pt x="22134" y="75629"/>
                  <a:pt x="22431" y="76296"/>
                  <a:pt x="22741" y="76986"/>
                </a:cubicBezTo>
                <a:cubicBezTo>
                  <a:pt x="22777" y="77046"/>
                  <a:pt x="22800" y="77117"/>
                  <a:pt x="22836" y="77177"/>
                </a:cubicBezTo>
                <a:cubicBezTo>
                  <a:pt x="22872" y="77284"/>
                  <a:pt x="22920" y="77367"/>
                  <a:pt x="22967" y="77474"/>
                </a:cubicBezTo>
                <a:cubicBezTo>
                  <a:pt x="23027" y="77629"/>
                  <a:pt x="23098" y="77760"/>
                  <a:pt x="23158" y="77903"/>
                </a:cubicBezTo>
                <a:cubicBezTo>
                  <a:pt x="23562" y="78760"/>
                  <a:pt x="24003" y="79594"/>
                  <a:pt x="24586" y="80320"/>
                </a:cubicBezTo>
                <a:cubicBezTo>
                  <a:pt x="24813" y="80606"/>
                  <a:pt x="25051" y="80856"/>
                  <a:pt x="25301" y="81094"/>
                </a:cubicBezTo>
                <a:lnTo>
                  <a:pt x="2530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0370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txBox="1">
            <a:spLocks noGrp="1"/>
          </p:cNvSpPr>
          <p:nvPr>
            <p:ph type="subTitle" idx="1"/>
          </p:nvPr>
        </p:nvSpPr>
        <p:spPr>
          <a:xfrm>
            <a:off x="2148000" y="2084333"/>
            <a:ext cx="7896000" cy="33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b="1">
                <a:latin typeface="Quicksand"/>
                <a:ea typeface="Quicksand"/>
                <a:cs typeface="Quicksand"/>
                <a:sym typeface="Quicksand"/>
              </a:defRPr>
            </a:lvl2pPr>
            <a:lvl3pPr lvl="2" algn="ctr" rtl="0">
              <a:lnSpc>
                <a:spcPct val="100000"/>
              </a:lnSpc>
              <a:spcBef>
                <a:spcPts val="0"/>
              </a:spcBef>
              <a:spcAft>
                <a:spcPts val="0"/>
              </a:spcAft>
              <a:buNone/>
              <a:defRPr b="1">
                <a:latin typeface="Quicksand"/>
                <a:ea typeface="Quicksand"/>
                <a:cs typeface="Quicksand"/>
                <a:sym typeface="Quicksand"/>
              </a:defRPr>
            </a:lvl3pPr>
            <a:lvl4pPr lvl="3" algn="ctr" rtl="0">
              <a:lnSpc>
                <a:spcPct val="100000"/>
              </a:lnSpc>
              <a:spcBef>
                <a:spcPts val="0"/>
              </a:spcBef>
              <a:spcAft>
                <a:spcPts val="0"/>
              </a:spcAft>
              <a:buNone/>
              <a:defRPr b="1">
                <a:latin typeface="Quicksand"/>
                <a:ea typeface="Quicksand"/>
                <a:cs typeface="Quicksand"/>
                <a:sym typeface="Quicksand"/>
              </a:defRPr>
            </a:lvl4pPr>
            <a:lvl5pPr lvl="4" algn="ctr" rtl="0">
              <a:lnSpc>
                <a:spcPct val="100000"/>
              </a:lnSpc>
              <a:spcBef>
                <a:spcPts val="0"/>
              </a:spcBef>
              <a:spcAft>
                <a:spcPts val="0"/>
              </a:spcAft>
              <a:buNone/>
              <a:defRPr b="1">
                <a:latin typeface="Quicksand"/>
                <a:ea typeface="Quicksand"/>
                <a:cs typeface="Quicksand"/>
                <a:sym typeface="Quicksand"/>
              </a:defRPr>
            </a:lvl5pPr>
            <a:lvl6pPr lvl="5" algn="ctr" rtl="0">
              <a:lnSpc>
                <a:spcPct val="100000"/>
              </a:lnSpc>
              <a:spcBef>
                <a:spcPts val="0"/>
              </a:spcBef>
              <a:spcAft>
                <a:spcPts val="0"/>
              </a:spcAft>
              <a:buNone/>
              <a:defRPr b="1">
                <a:latin typeface="Quicksand"/>
                <a:ea typeface="Quicksand"/>
                <a:cs typeface="Quicksand"/>
                <a:sym typeface="Quicksand"/>
              </a:defRPr>
            </a:lvl6pPr>
            <a:lvl7pPr lvl="6" algn="ctr" rtl="0">
              <a:lnSpc>
                <a:spcPct val="100000"/>
              </a:lnSpc>
              <a:spcBef>
                <a:spcPts val="0"/>
              </a:spcBef>
              <a:spcAft>
                <a:spcPts val="0"/>
              </a:spcAft>
              <a:buNone/>
              <a:defRPr b="1">
                <a:latin typeface="Quicksand"/>
                <a:ea typeface="Quicksand"/>
                <a:cs typeface="Quicksand"/>
                <a:sym typeface="Quicksand"/>
              </a:defRPr>
            </a:lvl7pPr>
            <a:lvl8pPr lvl="7" algn="ctr" rtl="0">
              <a:lnSpc>
                <a:spcPct val="100000"/>
              </a:lnSpc>
              <a:spcBef>
                <a:spcPts val="0"/>
              </a:spcBef>
              <a:spcAft>
                <a:spcPts val="0"/>
              </a:spcAft>
              <a:buNone/>
              <a:defRPr b="1">
                <a:latin typeface="Quicksand"/>
                <a:ea typeface="Quicksand"/>
                <a:cs typeface="Quicksand"/>
                <a:sym typeface="Quicksand"/>
              </a:defRPr>
            </a:lvl8pPr>
            <a:lvl9pPr lvl="8" algn="ctr" rtl="0">
              <a:lnSpc>
                <a:spcPct val="100000"/>
              </a:lnSpc>
              <a:spcBef>
                <a:spcPts val="0"/>
              </a:spcBef>
              <a:spcAft>
                <a:spcPts val="0"/>
              </a:spcAft>
              <a:buNone/>
              <a:defRPr b="1">
                <a:latin typeface="Quicksand"/>
                <a:ea typeface="Quicksand"/>
                <a:cs typeface="Quicksand"/>
                <a:sym typeface="Quicksand"/>
              </a:defRPr>
            </a:lvl9pPr>
          </a:lstStyle>
          <a:p>
            <a:endParaRPr/>
          </a:p>
        </p:txBody>
      </p:sp>
      <p:sp>
        <p:nvSpPr>
          <p:cNvPr id="61" name="Google Shape;61;p7"/>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6189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73777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txBox="1">
            <a:spLocks noGrp="1"/>
          </p:cNvSpPr>
          <p:nvPr>
            <p:ph type="subTitle" idx="1"/>
          </p:nvPr>
        </p:nvSpPr>
        <p:spPr>
          <a:xfrm>
            <a:off x="2489200" y="3429000"/>
            <a:ext cx="5138400" cy="1879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6" name="Google Shape;66;p9"/>
          <p:cNvSpPr/>
          <p:nvPr/>
        </p:nvSpPr>
        <p:spPr>
          <a:xfrm>
            <a:off x="-499199" y="-933928"/>
            <a:ext cx="3731185" cy="4261323"/>
          </a:xfrm>
          <a:custGeom>
            <a:avLst/>
            <a:gdLst/>
            <a:ahLst/>
            <a:cxnLst/>
            <a:rect l="l" t="t" r="r" b="b"/>
            <a:pathLst>
              <a:path w="86893" h="99239" extrusionOk="0">
                <a:moveTo>
                  <a:pt x="0" y="0"/>
                </a:moveTo>
                <a:lnTo>
                  <a:pt x="0" y="98012"/>
                </a:lnTo>
                <a:cubicBezTo>
                  <a:pt x="84" y="98036"/>
                  <a:pt x="191" y="98072"/>
                  <a:pt x="298" y="98096"/>
                </a:cubicBezTo>
                <a:cubicBezTo>
                  <a:pt x="369" y="98132"/>
                  <a:pt x="441" y="98143"/>
                  <a:pt x="500" y="98155"/>
                </a:cubicBezTo>
                <a:cubicBezTo>
                  <a:pt x="667" y="98215"/>
                  <a:pt x="846" y="98263"/>
                  <a:pt x="1024" y="98310"/>
                </a:cubicBezTo>
                <a:cubicBezTo>
                  <a:pt x="2810" y="98798"/>
                  <a:pt x="4608" y="99096"/>
                  <a:pt x="6275" y="99203"/>
                </a:cubicBezTo>
                <a:cubicBezTo>
                  <a:pt x="6394" y="99203"/>
                  <a:pt x="6513" y="99215"/>
                  <a:pt x="6632" y="99215"/>
                </a:cubicBezTo>
                <a:cubicBezTo>
                  <a:pt x="7037" y="99239"/>
                  <a:pt x="7406" y="99239"/>
                  <a:pt x="7775" y="99239"/>
                </a:cubicBezTo>
                <a:cubicBezTo>
                  <a:pt x="9966" y="99239"/>
                  <a:pt x="12157" y="98870"/>
                  <a:pt x="14228" y="98167"/>
                </a:cubicBezTo>
                <a:cubicBezTo>
                  <a:pt x="14300" y="98143"/>
                  <a:pt x="14371" y="98132"/>
                  <a:pt x="14443" y="98096"/>
                </a:cubicBezTo>
                <a:lnTo>
                  <a:pt x="14585" y="98048"/>
                </a:lnTo>
                <a:cubicBezTo>
                  <a:pt x="14847" y="97965"/>
                  <a:pt x="15133" y="97858"/>
                  <a:pt x="15395" y="97739"/>
                </a:cubicBezTo>
                <a:cubicBezTo>
                  <a:pt x="16217" y="97417"/>
                  <a:pt x="17002" y="97036"/>
                  <a:pt x="17764" y="96608"/>
                </a:cubicBezTo>
                <a:cubicBezTo>
                  <a:pt x="18169" y="96405"/>
                  <a:pt x="18550" y="96143"/>
                  <a:pt x="18931" y="95905"/>
                </a:cubicBezTo>
                <a:cubicBezTo>
                  <a:pt x="20098" y="95155"/>
                  <a:pt x="21193" y="94262"/>
                  <a:pt x="22158" y="93262"/>
                </a:cubicBezTo>
                <a:cubicBezTo>
                  <a:pt x="22277" y="93131"/>
                  <a:pt x="22396" y="93012"/>
                  <a:pt x="22515" y="92869"/>
                </a:cubicBezTo>
                <a:cubicBezTo>
                  <a:pt x="23098" y="92250"/>
                  <a:pt x="23610" y="91583"/>
                  <a:pt x="24087" y="90869"/>
                </a:cubicBezTo>
                <a:cubicBezTo>
                  <a:pt x="24182" y="90750"/>
                  <a:pt x="24253" y="90631"/>
                  <a:pt x="24325" y="90512"/>
                </a:cubicBezTo>
                <a:cubicBezTo>
                  <a:pt x="24622" y="90035"/>
                  <a:pt x="24908" y="89535"/>
                  <a:pt x="25158" y="89035"/>
                </a:cubicBezTo>
                <a:cubicBezTo>
                  <a:pt x="26015" y="87321"/>
                  <a:pt x="26551" y="85523"/>
                  <a:pt x="26873" y="83677"/>
                </a:cubicBezTo>
                <a:lnTo>
                  <a:pt x="26873" y="83665"/>
                </a:lnTo>
                <a:cubicBezTo>
                  <a:pt x="26908" y="83546"/>
                  <a:pt x="26920" y="83427"/>
                  <a:pt x="26932" y="83308"/>
                </a:cubicBezTo>
                <a:cubicBezTo>
                  <a:pt x="26944" y="83165"/>
                  <a:pt x="26980" y="83034"/>
                  <a:pt x="26992" y="82903"/>
                </a:cubicBezTo>
                <a:cubicBezTo>
                  <a:pt x="27325" y="80784"/>
                  <a:pt x="27408" y="78629"/>
                  <a:pt x="27408" y="76438"/>
                </a:cubicBezTo>
                <a:lnTo>
                  <a:pt x="27408" y="76081"/>
                </a:lnTo>
                <a:cubicBezTo>
                  <a:pt x="27408" y="73902"/>
                  <a:pt x="27349" y="71700"/>
                  <a:pt x="27361" y="69533"/>
                </a:cubicBezTo>
                <a:lnTo>
                  <a:pt x="27361" y="69223"/>
                </a:lnTo>
                <a:lnTo>
                  <a:pt x="27361" y="68866"/>
                </a:lnTo>
                <a:cubicBezTo>
                  <a:pt x="27420" y="66604"/>
                  <a:pt x="27658" y="64235"/>
                  <a:pt x="28182" y="62008"/>
                </a:cubicBezTo>
                <a:lnTo>
                  <a:pt x="28278" y="61651"/>
                </a:lnTo>
                <a:cubicBezTo>
                  <a:pt x="28694" y="59996"/>
                  <a:pt x="29266" y="58400"/>
                  <a:pt x="30040" y="56960"/>
                </a:cubicBezTo>
                <a:cubicBezTo>
                  <a:pt x="30159" y="56757"/>
                  <a:pt x="30266" y="56531"/>
                  <a:pt x="30397" y="56317"/>
                </a:cubicBezTo>
                <a:cubicBezTo>
                  <a:pt x="30718" y="55805"/>
                  <a:pt x="31076" y="55293"/>
                  <a:pt x="31457" y="54805"/>
                </a:cubicBezTo>
                <a:cubicBezTo>
                  <a:pt x="31552" y="54686"/>
                  <a:pt x="31647" y="54567"/>
                  <a:pt x="31754" y="54448"/>
                </a:cubicBezTo>
                <a:cubicBezTo>
                  <a:pt x="32183" y="53936"/>
                  <a:pt x="32659" y="53483"/>
                  <a:pt x="33171" y="53043"/>
                </a:cubicBezTo>
                <a:lnTo>
                  <a:pt x="33397" y="52864"/>
                </a:lnTo>
                <a:cubicBezTo>
                  <a:pt x="33766" y="52566"/>
                  <a:pt x="34147" y="52293"/>
                  <a:pt x="34564" y="52031"/>
                </a:cubicBezTo>
                <a:cubicBezTo>
                  <a:pt x="35267" y="51602"/>
                  <a:pt x="35993" y="51245"/>
                  <a:pt x="36743" y="50983"/>
                </a:cubicBezTo>
                <a:cubicBezTo>
                  <a:pt x="36802" y="50947"/>
                  <a:pt x="36874" y="50923"/>
                  <a:pt x="36933" y="50900"/>
                </a:cubicBezTo>
                <a:cubicBezTo>
                  <a:pt x="37279" y="50780"/>
                  <a:pt x="37624" y="50685"/>
                  <a:pt x="37981" y="50590"/>
                </a:cubicBezTo>
                <a:lnTo>
                  <a:pt x="38338" y="50507"/>
                </a:lnTo>
                <a:cubicBezTo>
                  <a:pt x="39599" y="50206"/>
                  <a:pt x="40908" y="50083"/>
                  <a:pt x="42247" y="50083"/>
                </a:cubicBezTo>
                <a:cubicBezTo>
                  <a:pt x="43450" y="50083"/>
                  <a:pt x="44676" y="50182"/>
                  <a:pt x="45911" y="50340"/>
                </a:cubicBezTo>
                <a:lnTo>
                  <a:pt x="46268" y="50388"/>
                </a:lnTo>
                <a:cubicBezTo>
                  <a:pt x="48792" y="50745"/>
                  <a:pt x="51352" y="51304"/>
                  <a:pt x="53840" y="51793"/>
                </a:cubicBezTo>
                <a:cubicBezTo>
                  <a:pt x="53959" y="51828"/>
                  <a:pt x="54078" y="51840"/>
                  <a:pt x="54197" y="51876"/>
                </a:cubicBezTo>
                <a:lnTo>
                  <a:pt x="54912" y="52007"/>
                </a:lnTo>
                <a:cubicBezTo>
                  <a:pt x="57162" y="52412"/>
                  <a:pt x="59472" y="52674"/>
                  <a:pt x="61770" y="52733"/>
                </a:cubicBezTo>
                <a:lnTo>
                  <a:pt x="62127" y="52733"/>
                </a:lnTo>
                <a:cubicBezTo>
                  <a:pt x="62378" y="52738"/>
                  <a:pt x="62629" y="52740"/>
                  <a:pt x="62880" y="52740"/>
                </a:cubicBezTo>
                <a:cubicBezTo>
                  <a:pt x="65186" y="52740"/>
                  <a:pt x="67478" y="52539"/>
                  <a:pt x="69711" y="52066"/>
                </a:cubicBezTo>
                <a:cubicBezTo>
                  <a:pt x="69830" y="52054"/>
                  <a:pt x="69949" y="52019"/>
                  <a:pt x="70069" y="51995"/>
                </a:cubicBezTo>
                <a:cubicBezTo>
                  <a:pt x="71521" y="51673"/>
                  <a:pt x="72938" y="51245"/>
                  <a:pt x="74319" y="50685"/>
                </a:cubicBezTo>
                <a:lnTo>
                  <a:pt x="74545" y="50590"/>
                </a:lnTo>
                <a:cubicBezTo>
                  <a:pt x="75438" y="50221"/>
                  <a:pt x="76295" y="49804"/>
                  <a:pt x="77129" y="49316"/>
                </a:cubicBezTo>
                <a:cubicBezTo>
                  <a:pt x="77308" y="49221"/>
                  <a:pt x="77474" y="49102"/>
                  <a:pt x="77653" y="48995"/>
                </a:cubicBezTo>
                <a:lnTo>
                  <a:pt x="78010" y="48768"/>
                </a:lnTo>
                <a:cubicBezTo>
                  <a:pt x="78558" y="48411"/>
                  <a:pt x="79093" y="48030"/>
                  <a:pt x="79617" y="47613"/>
                </a:cubicBezTo>
                <a:cubicBezTo>
                  <a:pt x="79772" y="47494"/>
                  <a:pt x="79903" y="47375"/>
                  <a:pt x="80046" y="47256"/>
                </a:cubicBezTo>
                <a:cubicBezTo>
                  <a:pt x="80213" y="47125"/>
                  <a:pt x="80367" y="47006"/>
                  <a:pt x="80510" y="46851"/>
                </a:cubicBezTo>
                <a:cubicBezTo>
                  <a:pt x="80570" y="46816"/>
                  <a:pt x="80617" y="46768"/>
                  <a:pt x="80665" y="46720"/>
                </a:cubicBezTo>
                <a:cubicBezTo>
                  <a:pt x="82606" y="44935"/>
                  <a:pt x="84201" y="42756"/>
                  <a:pt x="85285" y="40398"/>
                </a:cubicBezTo>
                <a:cubicBezTo>
                  <a:pt x="85344" y="40279"/>
                  <a:pt x="85404" y="40160"/>
                  <a:pt x="85451" y="40041"/>
                </a:cubicBezTo>
                <a:cubicBezTo>
                  <a:pt x="85511" y="39934"/>
                  <a:pt x="85559" y="39815"/>
                  <a:pt x="85606" y="39696"/>
                </a:cubicBezTo>
                <a:cubicBezTo>
                  <a:pt x="85725" y="39386"/>
                  <a:pt x="85856" y="39053"/>
                  <a:pt x="85963" y="38743"/>
                </a:cubicBezTo>
                <a:cubicBezTo>
                  <a:pt x="86582" y="36922"/>
                  <a:pt x="86892" y="35052"/>
                  <a:pt x="86833" y="33159"/>
                </a:cubicBezTo>
                <a:cubicBezTo>
                  <a:pt x="86833" y="33040"/>
                  <a:pt x="86821" y="32921"/>
                  <a:pt x="86821" y="32802"/>
                </a:cubicBezTo>
                <a:cubicBezTo>
                  <a:pt x="86773" y="31909"/>
                  <a:pt x="86642" y="31052"/>
                  <a:pt x="86416" y="30171"/>
                </a:cubicBezTo>
                <a:cubicBezTo>
                  <a:pt x="86285" y="29671"/>
                  <a:pt x="86118" y="29159"/>
                  <a:pt x="85940" y="28671"/>
                </a:cubicBezTo>
                <a:cubicBezTo>
                  <a:pt x="85844" y="28373"/>
                  <a:pt x="85725" y="28075"/>
                  <a:pt x="85582" y="27790"/>
                </a:cubicBezTo>
                <a:cubicBezTo>
                  <a:pt x="85320" y="27147"/>
                  <a:pt x="84987" y="26539"/>
                  <a:pt x="84654" y="25944"/>
                </a:cubicBezTo>
                <a:lnTo>
                  <a:pt x="84427" y="25587"/>
                </a:lnTo>
                <a:cubicBezTo>
                  <a:pt x="82868" y="23039"/>
                  <a:pt x="80701" y="20824"/>
                  <a:pt x="78427" y="18729"/>
                </a:cubicBezTo>
                <a:cubicBezTo>
                  <a:pt x="78296" y="18610"/>
                  <a:pt x="78177" y="18491"/>
                  <a:pt x="78046" y="18372"/>
                </a:cubicBezTo>
                <a:lnTo>
                  <a:pt x="78010" y="18336"/>
                </a:lnTo>
                <a:cubicBezTo>
                  <a:pt x="77891" y="18241"/>
                  <a:pt x="77772" y="18134"/>
                  <a:pt x="77653" y="18015"/>
                </a:cubicBezTo>
                <a:cubicBezTo>
                  <a:pt x="77117" y="17526"/>
                  <a:pt x="76581" y="17050"/>
                  <a:pt x="76045" y="16574"/>
                </a:cubicBezTo>
                <a:cubicBezTo>
                  <a:pt x="75986" y="16526"/>
                  <a:pt x="75938" y="16479"/>
                  <a:pt x="75903" y="16431"/>
                </a:cubicBezTo>
                <a:cubicBezTo>
                  <a:pt x="75629" y="16193"/>
                  <a:pt x="75367" y="15955"/>
                  <a:pt x="75105" y="15717"/>
                </a:cubicBezTo>
                <a:cubicBezTo>
                  <a:pt x="73914" y="14645"/>
                  <a:pt x="72712" y="13514"/>
                  <a:pt x="71593" y="12311"/>
                </a:cubicBezTo>
                <a:cubicBezTo>
                  <a:pt x="71557" y="12264"/>
                  <a:pt x="71509" y="12228"/>
                  <a:pt x="71473" y="12181"/>
                </a:cubicBezTo>
                <a:cubicBezTo>
                  <a:pt x="71271" y="11966"/>
                  <a:pt x="71081" y="11728"/>
                  <a:pt x="70866" y="11514"/>
                </a:cubicBezTo>
                <a:lnTo>
                  <a:pt x="70557" y="11157"/>
                </a:lnTo>
                <a:cubicBezTo>
                  <a:pt x="70390" y="10978"/>
                  <a:pt x="70223" y="10776"/>
                  <a:pt x="70080" y="10585"/>
                </a:cubicBezTo>
                <a:cubicBezTo>
                  <a:pt x="69961" y="10418"/>
                  <a:pt x="69830" y="10276"/>
                  <a:pt x="69723" y="10121"/>
                </a:cubicBezTo>
                <a:cubicBezTo>
                  <a:pt x="68294" y="8323"/>
                  <a:pt x="67116" y="6370"/>
                  <a:pt x="66437" y="4287"/>
                </a:cubicBezTo>
                <a:cubicBezTo>
                  <a:pt x="66389" y="4168"/>
                  <a:pt x="66342" y="4049"/>
                  <a:pt x="66318" y="3929"/>
                </a:cubicBezTo>
                <a:cubicBezTo>
                  <a:pt x="65961" y="2763"/>
                  <a:pt x="65747" y="1524"/>
                  <a:pt x="65735" y="262"/>
                </a:cubicBezTo>
                <a:lnTo>
                  <a:pt x="6573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9"/>
          <p:cNvSpPr/>
          <p:nvPr/>
        </p:nvSpPr>
        <p:spPr>
          <a:xfrm>
            <a:off x="7924802" y="724967"/>
            <a:ext cx="4267244" cy="6133035"/>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9"/>
          <p:cNvSpPr txBox="1">
            <a:spLocks noGrp="1"/>
          </p:cNvSpPr>
          <p:nvPr>
            <p:ph type="title"/>
          </p:nvPr>
        </p:nvSpPr>
        <p:spPr>
          <a:xfrm>
            <a:off x="2489200" y="1355200"/>
            <a:ext cx="4038800" cy="125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9"/>
          <p:cNvSpPr txBox="1">
            <a:spLocks noGrp="1"/>
          </p:cNvSpPr>
          <p:nvPr>
            <p:ph type="title" idx="2" hasCustomPrompt="1"/>
          </p:nvPr>
        </p:nvSpPr>
        <p:spPr>
          <a:xfrm>
            <a:off x="960000" y="1710967"/>
            <a:ext cx="125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accent5"/>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70" name="Google Shape;70;p9"/>
          <p:cNvSpPr txBox="1">
            <a:spLocks noGrp="1"/>
          </p:cNvSpPr>
          <p:nvPr>
            <p:ph type="subTitle" idx="3"/>
          </p:nvPr>
        </p:nvSpPr>
        <p:spPr>
          <a:xfrm>
            <a:off x="2489200" y="2997200"/>
            <a:ext cx="51384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latin typeface="Quicksand"/>
                <a:ea typeface="Quicksand"/>
                <a:cs typeface="Quicksand"/>
                <a:sym typeface="Quicksand"/>
              </a:defRPr>
            </a:lvl1pPr>
            <a:lvl2pPr lvl="1" rtl="0">
              <a:lnSpc>
                <a:spcPct val="100000"/>
              </a:lnSpc>
              <a:spcBef>
                <a:spcPts val="0"/>
              </a:spcBef>
              <a:spcAft>
                <a:spcPts val="0"/>
              </a:spcAft>
              <a:buNone/>
              <a:defRPr sz="2667" b="1">
                <a:latin typeface="Quicksand"/>
                <a:ea typeface="Quicksand"/>
                <a:cs typeface="Quicksand"/>
                <a:sym typeface="Quicksand"/>
              </a:defRPr>
            </a:lvl2pPr>
            <a:lvl3pPr lvl="2" rtl="0">
              <a:lnSpc>
                <a:spcPct val="100000"/>
              </a:lnSpc>
              <a:spcBef>
                <a:spcPts val="0"/>
              </a:spcBef>
              <a:spcAft>
                <a:spcPts val="0"/>
              </a:spcAft>
              <a:buNone/>
              <a:defRPr sz="2667" b="1">
                <a:latin typeface="Quicksand"/>
                <a:ea typeface="Quicksand"/>
                <a:cs typeface="Quicksand"/>
                <a:sym typeface="Quicksand"/>
              </a:defRPr>
            </a:lvl3pPr>
            <a:lvl4pPr lvl="3" rtl="0">
              <a:lnSpc>
                <a:spcPct val="100000"/>
              </a:lnSpc>
              <a:spcBef>
                <a:spcPts val="0"/>
              </a:spcBef>
              <a:spcAft>
                <a:spcPts val="0"/>
              </a:spcAft>
              <a:buNone/>
              <a:defRPr sz="2667" b="1">
                <a:latin typeface="Quicksand"/>
                <a:ea typeface="Quicksand"/>
                <a:cs typeface="Quicksand"/>
                <a:sym typeface="Quicksand"/>
              </a:defRPr>
            </a:lvl4pPr>
            <a:lvl5pPr lvl="4" rtl="0">
              <a:lnSpc>
                <a:spcPct val="100000"/>
              </a:lnSpc>
              <a:spcBef>
                <a:spcPts val="0"/>
              </a:spcBef>
              <a:spcAft>
                <a:spcPts val="0"/>
              </a:spcAft>
              <a:buNone/>
              <a:defRPr sz="2667" b="1">
                <a:latin typeface="Quicksand"/>
                <a:ea typeface="Quicksand"/>
                <a:cs typeface="Quicksand"/>
                <a:sym typeface="Quicksand"/>
              </a:defRPr>
            </a:lvl5pPr>
            <a:lvl6pPr lvl="5" rtl="0">
              <a:lnSpc>
                <a:spcPct val="100000"/>
              </a:lnSpc>
              <a:spcBef>
                <a:spcPts val="0"/>
              </a:spcBef>
              <a:spcAft>
                <a:spcPts val="0"/>
              </a:spcAft>
              <a:buNone/>
              <a:defRPr sz="2667" b="1">
                <a:latin typeface="Quicksand"/>
                <a:ea typeface="Quicksand"/>
                <a:cs typeface="Quicksand"/>
                <a:sym typeface="Quicksand"/>
              </a:defRPr>
            </a:lvl6pPr>
            <a:lvl7pPr lvl="6" rtl="0">
              <a:lnSpc>
                <a:spcPct val="100000"/>
              </a:lnSpc>
              <a:spcBef>
                <a:spcPts val="0"/>
              </a:spcBef>
              <a:spcAft>
                <a:spcPts val="0"/>
              </a:spcAft>
              <a:buNone/>
              <a:defRPr sz="2667" b="1">
                <a:latin typeface="Quicksand"/>
                <a:ea typeface="Quicksand"/>
                <a:cs typeface="Quicksand"/>
                <a:sym typeface="Quicksand"/>
              </a:defRPr>
            </a:lvl7pPr>
            <a:lvl8pPr lvl="7" rtl="0">
              <a:lnSpc>
                <a:spcPct val="100000"/>
              </a:lnSpc>
              <a:spcBef>
                <a:spcPts val="0"/>
              </a:spcBef>
              <a:spcAft>
                <a:spcPts val="0"/>
              </a:spcAft>
              <a:buNone/>
              <a:defRPr sz="2667" b="1">
                <a:latin typeface="Quicksand"/>
                <a:ea typeface="Quicksand"/>
                <a:cs typeface="Quicksand"/>
                <a:sym typeface="Quicksand"/>
              </a:defRPr>
            </a:lvl8pPr>
            <a:lvl9pPr lvl="8" rtl="0">
              <a:lnSpc>
                <a:spcPct val="100000"/>
              </a:lnSpc>
              <a:spcBef>
                <a:spcPts val="0"/>
              </a:spcBef>
              <a:spcAft>
                <a:spcPts val="0"/>
              </a:spcAft>
              <a:buNone/>
              <a:defRPr sz="2667" b="1">
                <a:latin typeface="Quicksand"/>
                <a:ea typeface="Quicksand"/>
                <a:cs typeface="Quicksand"/>
                <a:sym typeface="Quicksand"/>
              </a:defRPr>
            </a:lvl9pPr>
          </a:lstStyle>
          <a:p>
            <a:endParaRPr/>
          </a:p>
        </p:txBody>
      </p:sp>
      <p:grpSp>
        <p:nvGrpSpPr>
          <p:cNvPr id="71" name="Google Shape;71;p9"/>
          <p:cNvGrpSpPr/>
          <p:nvPr/>
        </p:nvGrpSpPr>
        <p:grpSpPr>
          <a:xfrm>
            <a:off x="8200124" y="2191547"/>
            <a:ext cx="3724661" cy="4460285"/>
            <a:chOff x="6150093" y="1643660"/>
            <a:chExt cx="2793496" cy="3345214"/>
          </a:xfrm>
        </p:grpSpPr>
        <p:sp>
          <p:nvSpPr>
            <p:cNvPr id="72" name="Google Shape;72;p9"/>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9"/>
            <p:cNvSpPr/>
            <p:nvPr/>
          </p:nvSpPr>
          <p:spPr>
            <a:xfrm>
              <a:off x="7057643" y="446141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9"/>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9"/>
            <p:cNvSpPr/>
            <p:nvPr/>
          </p:nvSpPr>
          <p:spPr>
            <a:xfrm>
              <a:off x="6379580" y="4133852"/>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9"/>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9"/>
            <p:cNvSpPr/>
            <p:nvPr/>
          </p:nvSpPr>
          <p:spPr>
            <a:xfrm>
              <a:off x="6150093" y="4846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4577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EB0F-3F35-7248-1B73-D2555441A3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543C8F-7F04-C6D4-8D20-506ADD28D3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7FE19E-4F5B-C17F-D1C5-236A23956E7C}"/>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5" name="Footer Placeholder 4">
            <a:extLst>
              <a:ext uri="{FF2B5EF4-FFF2-40B4-BE49-F238E27FC236}">
                <a16:creationId xmlns:a16="http://schemas.microsoft.com/office/drawing/2014/main" id="{C913A592-CE39-2142-86B1-35ADE48830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029D6-DB81-51B9-81E3-2FF8C6AC4006}"/>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2011388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8"/>
        <p:cNvGrpSpPr/>
        <p:nvPr/>
      </p:nvGrpSpPr>
      <p:grpSpPr>
        <a:xfrm>
          <a:off x="0" y="0"/>
          <a:ext cx="0" cy="0"/>
          <a:chOff x="0" y="0"/>
          <a:chExt cx="0" cy="0"/>
        </a:xfrm>
      </p:grpSpPr>
      <p:sp>
        <p:nvSpPr>
          <p:cNvPr id="79" name="Google Shape;7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675976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
        <p:cNvGrpSpPr/>
        <p:nvPr/>
      </p:nvGrpSpPr>
      <p:grpSpPr>
        <a:xfrm>
          <a:off x="0" y="0"/>
          <a:ext cx="0" cy="0"/>
          <a:chOff x="0" y="0"/>
          <a:chExt cx="0" cy="0"/>
        </a:xfrm>
      </p:grpSpPr>
      <p:sp>
        <p:nvSpPr>
          <p:cNvPr id="81" name="Google Shape;8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82" name="Google Shape;8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555679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2291936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89"/>
        <p:cNvGrpSpPr/>
        <p:nvPr/>
      </p:nvGrpSpPr>
      <p:grpSpPr>
        <a:xfrm>
          <a:off x="0" y="0"/>
          <a:ext cx="0" cy="0"/>
          <a:chOff x="0" y="0"/>
          <a:chExt cx="0" cy="0"/>
        </a:xfrm>
      </p:grpSpPr>
      <p:sp>
        <p:nvSpPr>
          <p:cNvPr id="90" name="Google Shape;90;p14">
            <a:hlinkClick r:id="rId2" action="ppaction://hlinksldjump"/>
          </p:cNvPr>
          <p:cNvSpPr txBox="1">
            <a:spLocks noGrp="1"/>
          </p:cNvSpPr>
          <p:nvPr>
            <p:ph type="title" hasCustomPrompt="1"/>
          </p:nvPr>
        </p:nvSpPr>
        <p:spPr>
          <a:xfrm>
            <a:off x="1133217" y="2386900"/>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1" name="Google Shape;91;p14">
            <a:hlinkClick r:id="rId3" action="ppaction://hlinksldjump"/>
          </p:cNvPr>
          <p:cNvSpPr txBox="1">
            <a:spLocks noGrp="1"/>
          </p:cNvSpPr>
          <p:nvPr>
            <p:ph type="title" idx="2" hasCustomPrompt="1"/>
          </p:nvPr>
        </p:nvSpPr>
        <p:spPr>
          <a:xfrm>
            <a:off x="4588951" y="2386900"/>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2" name="Google Shape;92;p14"/>
          <p:cNvSpPr txBox="1">
            <a:spLocks noGrp="1"/>
          </p:cNvSpPr>
          <p:nvPr>
            <p:ph type="subTitle" idx="1"/>
          </p:nvPr>
        </p:nvSpPr>
        <p:spPr>
          <a:xfrm>
            <a:off x="2325584" y="2386900"/>
            <a:ext cx="20160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3" name="Google Shape;93;p14"/>
          <p:cNvSpPr txBox="1">
            <a:spLocks noGrp="1"/>
          </p:cNvSpPr>
          <p:nvPr>
            <p:ph type="subTitle" idx="3"/>
          </p:nvPr>
        </p:nvSpPr>
        <p:spPr>
          <a:xfrm>
            <a:off x="5782551" y="2396567"/>
            <a:ext cx="20160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4" name="Google Shape;94;p14"/>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95" name="Google Shape;95;p14">
            <a:hlinkClick r:id="" action="ppaction://noaction"/>
          </p:cNvPr>
          <p:cNvSpPr txBox="1">
            <a:spLocks noGrp="1"/>
          </p:cNvSpPr>
          <p:nvPr>
            <p:ph type="title" idx="5" hasCustomPrompt="1"/>
          </p:nvPr>
        </p:nvSpPr>
        <p:spPr>
          <a:xfrm>
            <a:off x="1133219" y="4587833"/>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6" name="Google Shape;96;p14">
            <a:hlinkClick r:id="" action="ppaction://noaction"/>
          </p:cNvPr>
          <p:cNvSpPr txBox="1">
            <a:spLocks noGrp="1"/>
          </p:cNvSpPr>
          <p:nvPr>
            <p:ph type="title" idx="6" hasCustomPrompt="1"/>
          </p:nvPr>
        </p:nvSpPr>
        <p:spPr>
          <a:xfrm>
            <a:off x="4589084" y="4587833"/>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7" name="Google Shape;97;p14"/>
          <p:cNvSpPr txBox="1">
            <a:spLocks noGrp="1"/>
          </p:cNvSpPr>
          <p:nvPr>
            <p:ph type="subTitle" idx="7"/>
          </p:nvPr>
        </p:nvSpPr>
        <p:spPr>
          <a:xfrm>
            <a:off x="2325584" y="4587833"/>
            <a:ext cx="17604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8" name="Google Shape;98;p14"/>
          <p:cNvSpPr txBox="1">
            <a:spLocks noGrp="1"/>
          </p:cNvSpPr>
          <p:nvPr>
            <p:ph type="subTitle" idx="8"/>
          </p:nvPr>
        </p:nvSpPr>
        <p:spPr>
          <a:xfrm>
            <a:off x="5782551" y="4597367"/>
            <a:ext cx="20160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9" name="Google Shape;99;p14">
            <a:hlinkClick r:id="rId4" action="ppaction://hlinksldjump"/>
          </p:cNvPr>
          <p:cNvSpPr txBox="1">
            <a:spLocks noGrp="1"/>
          </p:cNvSpPr>
          <p:nvPr>
            <p:ph type="title" idx="9" hasCustomPrompt="1"/>
          </p:nvPr>
        </p:nvSpPr>
        <p:spPr>
          <a:xfrm>
            <a:off x="8053657" y="2386900"/>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100" name="Google Shape;100;p14"/>
          <p:cNvSpPr txBox="1">
            <a:spLocks noGrp="1"/>
          </p:cNvSpPr>
          <p:nvPr>
            <p:ph type="subTitle" idx="13"/>
          </p:nvPr>
        </p:nvSpPr>
        <p:spPr>
          <a:xfrm>
            <a:off x="9247116" y="2396567"/>
            <a:ext cx="20160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01" name="Google Shape;101;p14">
            <a:hlinkClick r:id="" action="ppaction://noaction"/>
          </p:cNvPr>
          <p:cNvSpPr txBox="1">
            <a:spLocks noGrp="1"/>
          </p:cNvSpPr>
          <p:nvPr>
            <p:ph type="title" idx="14" hasCustomPrompt="1"/>
          </p:nvPr>
        </p:nvSpPr>
        <p:spPr>
          <a:xfrm>
            <a:off x="8053657" y="4587833"/>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102" name="Google Shape;102;p14"/>
          <p:cNvSpPr txBox="1">
            <a:spLocks noGrp="1"/>
          </p:cNvSpPr>
          <p:nvPr>
            <p:ph type="subTitle" idx="15"/>
          </p:nvPr>
        </p:nvSpPr>
        <p:spPr>
          <a:xfrm>
            <a:off x="9247116" y="4597367"/>
            <a:ext cx="20160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10446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3"/>
        <p:cNvGrpSpPr/>
        <p:nvPr/>
      </p:nvGrpSpPr>
      <p:grpSpPr>
        <a:xfrm>
          <a:off x="0" y="0"/>
          <a:ext cx="0" cy="0"/>
          <a:chOff x="0" y="0"/>
          <a:chExt cx="0" cy="0"/>
        </a:xfrm>
      </p:grpSpPr>
      <p:sp>
        <p:nvSpPr>
          <p:cNvPr id="104" name="Google Shape;104;p15"/>
          <p:cNvSpPr txBox="1">
            <a:spLocks noGrp="1"/>
          </p:cNvSpPr>
          <p:nvPr>
            <p:ph type="subTitle" idx="1"/>
          </p:nvPr>
        </p:nvSpPr>
        <p:spPr>
          <a:xfrm>
            <a:off x="2148000" y="1550933"/>
            <a:ext cx="7896000" cy="4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b="1">
                <a:latin typeface="Quicksand"/>
                <a:ea typeface="Quicksand"/>
                <a:cs typeface="Quicksand"/>
                <a:sym typeface="Quicksand"/>
              </a:defRPr>
            </a:lvl2pPr>
            <a:lvl3pPr lvl="2" algn="ctr" rtl="0">
              <a:lnSpc>
                <a:spcPct val="100000"/>
              </a:lnSpc>
              <a:spcBef>
                <a:spcPts val="0"/>
              </a:spcBef>
              <a:spcAft>
                <a:spcPts val="0"/>
              </a:spcAft>
              <a:buNone/>
              <a:defRPr b="1">
                <a:latin typeface="Quicksand"/>
                <a:ea typeface="Quicksand"/>
                <a:cs typeface="Quicksand"/>
                <a:sym typeface="Quicksand"/>
              </a:defRPr>
            </a:lvl3pPr>
            <a:lvl4pPr lvl="3" algn="ctr" rtl="0">
              <a:lnSpc>
                <a:spcPct val="100000"/>
              </a:lnSpc>
              <a:spcBef>
                <a:spcPts val="0"/>
              </a:spcBef>
              <a:spcAft>
                <a:spcPts val="0"/>
              </a:spcAft>
              <a:buNone/>
              <a:defRPr b="1">
                <a:latin typeface="Quicksand"/>
                <a:ea typeface="Quicksand"/>
                <a:cs typeface="Quicksand"/>
                <a:sym typeface="Quicksand"/>
              </a:defRPr>
            </a:lvl4pPr>
            <a:lvl5pPr lvl="4" algn="ctr" rtl="0">
              <a:lnSpc>
                <a:spcPct val="100000"/>
              </a:lnSpc>
              <a:spcBef>
                <a:spcPts val="0"/>
              </a:spcBef>
              <a:spcAft>
                <a:spcPts val="0"/>
              </a:spcAft>
              <a:buNone/>
              <a:defRPr b="1">
                <a:latin typeface="Quicksand"/>
                <a:ea typeface="Quicksand"/>
                <a:cs typeface="Quicksand"/>
                <a:sym typeface="Quicksand"/>
              </a:defRPr>
            </a:lvl5pPr>
            <a:lvl6pPr lvl="5" algn="ctr" rtl="0">
              <a:lnSpc>
                <a:spcPct val="100000"/>
              </a:lnSpc>
              <a:spcBef>
                <a:spcPts val="0"/>
              </a:spcBef>
              <a:spcAft>
                <a:spcPts val="0"/>
              </a:spcAft>
              <a:buNone/>
              <a:defRPr b="1">
                <a:latin typeface="Quicksand"/>
                <a:ea typeface="Quicksand"/>
                <a:cs typeface="Quicksand"/>
                <a:sym typeface="Quicksand"/>
              </a:defRPr>
            </a:lvl6pPr>
            <a:lvl7pPr lvl="6" algn="ctr" rtl="0">
              <a:lnSpc>
                <a:spcPct val="100000"/>
              </a:lnSpc>
              <a:spcBef>
                <a:spcPts val="0"/>
              </a:spcBef>
              <a:spcAft>
                <a:spcPts val="0"/>
              </a:spcAft>
              <a:buNone/>
              <a:defRPr b="1">
                <a:latin typeface="Quicksand"/>
                <a:ea typeface="Quicksand"/>
                <a:cs typeface="Quicksand"/>
                <a:sym typeface="Quicksand"/>
              </a:defRPr>
            </a:lvl7pPr>
            <a:lvl8pPr lvl="7" algn="ctr" rtl="0">
              <a:lnSpc>
                <a:spcPct val="100000"/>
              </a:lnSpc>
              <a:spcBef>
                <a:spcPts val="0"/>
              </a:spcBef>
              <a:spcAft>
                <a:spcPts val="0"/>
              </a:spcAft>
              <a:buNone/>
              <a:defRPr b="1">
                <a:latin typeface="Quicksand"/>
                <a:ea typeface="Quicksand"/>
                <a:cs typeface="Quicksand"/>
                <a:sym typeface="Quicksand"/>
              </a:defRPr>
            </a:lvl8pPr>
            <a:lvl9pPr lvl="8" algn="ctr" rtl="0">
              <a:lnSpc>
                <a:spcPct val="100000"/>
              </a:lnSpc>
              <a:spcBef>
                <a:spcPts val="0"/>
              </a:spcBef>
              <a:spcAft>
                <a:spcPts val="0"/>
              </a:spcAft>
              <a:buNone/>
              <a:defRPr b="1">
                <a:latin typeface="Quicksand"/>
                <a:ea typeface="Quicksand"/>
                <a:cs typeface="Quicksand"/>
                <a:sym typeface="Quicksand"/>
              </a:defRPr>
            </a:lvl9pPr>
          </a:lstStyle>
          <a:p>
            <a:endParaRPr/>
          </a:p>
        </p:txBody>
      </p:sp>
      <p:sp>
        <p:nvSpPr>
          <p:cNvPr id="105" name="Google Shape;105;p15"/>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06" name="Google Shape;106;p15"/>
          <p:cNvSpPr/>
          <p:nvPr/>
        </p:nvSpPr>
        <p:spPr>
          <a:xfrm>
            <a:off x="134"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5"/>
          <p:cNvSpPr/>
          <p:nvPr/>
        </p:nvSpPr>
        <p:spPr>
          <a:xfrm flipH="1">
            <a:off x="9445861"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15"/>
          <p:cNvGrpSpPr/>
          <p:nvPr/>
        </p:nvGrpSpPr>
        <p:grpSpPr>
          <a:xfrm>
            <a:off x="10050258" y="813304"/>
            <a:ext cx="1895861" cy="4212929"/>
            <a:chOff x="7521693" y="305177"/>
            <a:chExt cx="1421896" cy="3159697"/>
          </a:xfrm>
        </p:grpSpPr>
        <p:sp>
          <p:nvSpPr>
            <p:cNvPr id="109" name="Google Shape;109;p15"/>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5"/>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15"/>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5"/>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5"/>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15"/>
          <p:cNvGrpSpPr/>
          <p:nvPr/>
        </p:nvGrpSpPr>
        <p:grpSpPr>
          <a:xfrm flipH="1">
            <a:off x="245858" y="813304"/>
            <a:ext cx="1641573" cy="2877409"/>
            <a:chOff x="7712409" y="305177"/>
            <a:chExt cx="1231180" cy="2158057"/>
          </a:xfrm>
        </p:grpSpPr>
        <p:sp>
          <p:nvSpPr>
            <p:cNvPr id="116" name="Google Shape;116;p15"/>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5"/>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5"/>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5"/>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5"/>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7158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1"/>
        <p:cNvGrpSpPr/>
        <p:nvPr/>
      </p:nvGrpSpPr>
      <p:grpSpPr>
        <a:xfrm>
          <a:off x="0" y="0"/>
          <a:ext cx="0" cy="0"/>
          <a:chOff x="0" y="0"/>
          <a:chExt cx="0" cy="0"/>
        </a:xfrm>
      </p:grpSpPr>
      <p:sp>
        <p:nvSpPr>
          <p:cNvPr id="122" name="Google Shape;122;p16"/>
          <p:cNvSpPr/>
          <p:nvPr/>
        </p:nvSpPr>
        <p:spPr>
          <a:xfrm rot="-5400000">
            <a:off x="9275996" y="-1012116"/>
            <a:ext cx="1987312" cy="3844453"/>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6"/>
          <p:cNvSpPr/>
          <p:nvPr/>
        </p:nvSpPr>
        <p:spPr>
          <a:xfrm rot="5400000" flipH="1">
            <a:off x="928563" y="-947065"/>
            <a:ext cx="1987312" cy="3844453"/>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6"/>
          <p:cNvSpPr txBox="1">
            <a:spLocks noGrp="1"/>
          </p:cNvSpPr>
          <p:nvPr>
            <p:ph type="title"/>
          </p:nvPr>
        </p:nvSpPr>
        <p:spPr>
          <a:xfrm>
            <a:off x="3344600" y="593367"/>
            <a:ext cx="550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389530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5"/>
        <p:cNvGrpSpPr/>
        <p:nvPr/>
      </p:nvGrpSpPr>
      <p:grpSpPr>
        <a:xfrm>
          <a:off x="0" y="0"/>
          <a:ext cx="0" cy="0"/>
          <a:chOff x="0" y="0"/>
          <a:chExt cx="0" cy="0"/>
        </a:xfrm>
      </p:grpSpPr>
      <p:sp>
        <p:nvSpPr>
          <p:cNvPr id="126" name="Google Shape;126;p17"/>
          <p:cNvSpPr/>
          <p:nvPr/>
        </p:nvSpPr>
        <p:spPr>
          <a:xfrm flipH="1">
            <a:off x="9081645" y="-1137128"/>
            <a:ext cx="3731185" cy="4261323"/>
          </a:xfrm>
          <a:custGeom>
            <a:avLst/>
            <a:gdLst/>
            <a:ahLst/>
            <a:cxnLst/>
            <a:rect l="l" t="t" r="r" b="b"/>
            <a:pathLst>
              <a:path w="86893" h="99239" extrusionOk="0">
                <a:moveTo>
                  <a:pt x="0" y="0"/>
                </a:moveTo>
                <a:lnTo>
                  <a:pt x="0" y="98012"/>
                </a:lnTo>
                <a:cubicBezTo>
                  <a:pt x="84" y="98036"/>
                  <a:pt x="191" y="98072"/>
                  <a:pt x="298" y="98096"/>
                </a:cubicBezTo>
                <a:cubicBezTo>
                  <a:pt x="369" y="98132"/>
                  <a:pt x="441" y="98143"/>
                  <a:pt x="500" y="98155"/>
                </a:cubicBezTo>
                <a:cubicBezTo>
                  <a:pt x="667" y="98215"/>
                  <a:pt x="846" y="98263"/>
                  <a:pt x="1024" y="98310"/>
                </a:cubicBezTo>
                <a:cubicBezTo>
                  <a:pt x="2810" y="98798"/>
                  <a:pt x="4608" y="99096"/>
                  <a:pt x="6275" y="99203"/>
                </a:cubicBezTo>
                <a:cubicBezTo>
                  <a:pt x="6394" y="99203"/>
                  <a:pt x="6513" y="99215"/>
                  <a:pt x="6632" y="99215"/>
                </a:cubicBezTo>
                <a:cubicBezTo>
                  <a:pt x="7037" y="99239"/>
                  <a:pt x="7406" y="99239"/>
                  <a:pt x="7775" y="99239"/>
                </a:cubicBezTo>
                <a:cubicBezTo>
                  <a:pt x="9966" y="99239"/>
                  <a:pt x="12157" y="98870"/>
                  <a:pt x="14228" y="98167"/>
                </a:cubicBezTo>
                <a:cubicBezTo>
                  <a:pt x="14300" y="98143"/>
                  <a:pt x="14371" y="98132"/>
                  <a:pt x="14443" y="98096"/>
                </a:cubicBezTo>
                <a:lnTo>
                  <a:pt x="14585" y="98048"/>
                </a:lnTo>
                <a:cubicBezTo>
                  <a:pt x="14847" y="97965"/>
                  <a:pt x="15133" y="97858"/>
                  <a:pt x="15395" y="97739"/>
                </a:cubicBezTo>
                <a:cubicBezTo>
                  <a:pt x="16217" y="97417"/>
                  <a:pt x="17002" y="97036"/>
                  <a:pt x="17764" y="96608"/>
                </a:cubicBezTo>
                <a:cubicBezTo>
                  <a:pt x="18169" y="96405"/>
                  <a:pt x="18550" y="96143"/>
                  <a:pt x="18931" y="95905"/>
                </a:cubicBezTo>
                <a:cubicBezTo>
                  <a:pt x="20098" y="95155"/>
                  <a:pt x="21193" y="94262"/>
                  <a:pt x="22158" y="93262"/>
                </a:cubicBezTo>
                <a:cubicBezTo>
                  <a:pt x="22277" y="93131"/>
                  <a:pt x="22396" y="93012"/>
                  <a:pt x="22515" y="92869"/>
                </a:cubicBezTo>
                <a:cubicBezTo>
                  <a:pt x="23098" y="92250"/>
                  <a:pt x="23610" y="91583"/>
                  <a:pt x="24087" y="90869"/>
                </a:cubicBezTo>
                <a:cubicBezTo>
                  <a:pt x="24182" y="90750"/>
                  <a:pt x="24253" y="90631"/>
                  <a:pt x="24325" y="90512"/>
                </a:cubicBezTo>
                <a:cubicBezTo>
                  <a:pt x="24622" y="90035"/>
                  <a:pt x="24908" y="89535"/>
                  <a:pt x="25158" y="89035"/>
                </a:cubicBezTo>
                <a:cubicBezTo>
                  <a:pt x="26015" y="87321"/>
                  <a:pt x="26551" y="85523"/>
                  <a:pt x="26873" y="83677"/>
                </a:cubicBezTo>
                <a:lnTo>
                  <a:pt x="26873" y="83665"/>
                </a:lnTo>
                <a:cubicBezTo>
                  <a:pt x="26908" y="83546"/>
                  <a:pt x="26920" y="83427"/>
                  <a:pt x="26932" y="83308"/>
                </a:cubicBezTo>
                <a:cubicBezTo>
                  <a:pt x="26944" y="83165"/>
                  <a:pt x="26980" y="83034"/>
                  <a:pt x="26992" y="82903"/>
                </a:cubicBezTo>
                <a:cubicBezTo>
                  <a:pt x="27325" y="80784"/>
                  <a:pt x="27408" y="78629"/>
                  <a:pt x="27408" y="76438"/>
                </a:cubicBezTo>
                <a:lnTo>
                  <a:pt x="27408" y="76081"/>
                </a:lnTo>
                <a:cubicBezTo>
                  <a:pt x="27408" y="73902"/>
                  <a:pt x="27349" y="71700"/>
                  <a:pt x="27361" y="69533"/>
                </a:cubicBezTo>
                <a:lnTo>
                  <a:pt x="27361" y="69223"/>
                </a:lnTo>
                <a:lnTo>
                  <a:pt x="27361" y="68866"/>
                </a:lnTo>
                <a:cubicBezTo>
                  <a:pt x="27420" y="66604"/>
                  <a:pt x="27658" y="64235"/>
                  <a:pt x="28182" y="62008"/>
                </a:cubicBezTo>
                <a:lnTo>
                  <a:pt x="28278" y="61651"/>
                </a:lnTo>
                <a:cubicBezTo>
                  <a:pt x="28694" y="59996"/>
                  <a:pt x="29266" y="58400"/>
                  <a:pt x="30040" y="56960"/>
                </a:cubicBezTo>
                <a:cubicBezTo>
                  <a:pt x="30159" y="56757"/>
                  <a:pt x="30266" y="56531"/>
                  <a:pt x="30397" y="56317"/>
                </a:cubicBezTo>
                <a:cubicBezTo>
                  <a:pt x="30718" y="55805"/>
                  <a:pt x="31076" y="55293"/>
                  <a:pt x="31457" y="54805"/>
                </a:cubicBezTo>
                <a:cubicBezTo>
                  <a:pt x="31552" y="54686"/>
                  <a:pt x="31647" y="54567"/>
                  <a:pt x="31754" y="54448"/>
                </a:cubicBezTo>
                <a:cubicBezTo>
                  <a:pt x="32183" y="53936"/>
                  <a:pt x="32659" y="53483"/>
                  <a:pt x="33171" y="53043"/>
                </a:cubicBezTo>
                <a:lnTo>
                  <a:pt x="33397" y="52864"/>
                </a:lnTo>
                <a:cubicBezTo>
                  <a:pt x="33766" y="52566"/>
                  <a:pt x="34147" y="52293"/>
                  <a:pt x="34564" y="52031"/>
                </a:cubicBezTo>
                <a:cubicBezTo>
                  <a:pt x="35267" y="51602"/>
                  <a:pt x="35993" y="51245"/>
                  <a:pt x="36743" y="50983"/>
                </a:cubicBezTo>
                <a:cubicBezTo>
                  <a:pt x="36802" y="50947"/>
                  <a:pt x="36874" y="50923"/>
                  <a:pt x="36933" y="50900"/>
                </a:cubicBezTo>
                <a:cubicBezTo>
                  <a:pt x="37279" y="50780"/>
                  <a:pt x="37624" y="50685"/>
                  <a:pt x="37981" y="50590"/>
                </a:cubicBezTo>
                <a:lnTo>
                  <a:pt x="38338" y="50507"/>
                </a:lnTo>
                <a:cubicBezTo>
                  <a:pt x="39599" y="50206"/>
                  <a:pt x="40908" y="50083"/>
                  <a:pt x="42247" y="50083"/>
                </a:cubicBezTo>
                <a:cubicBezTo>
                  <a:pt x="43450" y="50083"/>
                  <a:pt x="44676" y="50182"/>
                  <a:pt x="45911" y="50340"/>
                </a:cubicBezTo>
                <a:lnTo>
                  <a:pt x="46268" y="50388"/>
                </a:lnTo>
                <a:cubicBezTo>
                  <a:pt x="48792" y="50745"/>
                  <a:pt x="51352" y="51304"/>
                  <a:pt x="53840" y="51793"/>
                </a:cubicBezTo>
                <a:cubicBezTo>
                  <a:pt x="53959" y="51828"/>
                  <a:pt x="54078" y="51840"/>
                  <a:pt x="54197" y="51876"/>
                </a:cubicBezTo>
                <a:lnTo>
                  <a:pt x="54912" y="52007"/>
                </a:lnTo>
                <a:cubicBezTo>
                  <a:pt x="57162" y="52412"/>
                  <a:pt x="59472" y="52674"/>
                  <a:pt x="61770" y="52733"/>
                </a:cubicBezTo>
                <a:lnTo>
                  <a:pt x="62127" y="52733"/>
                </a:lnTo>
                <a:cubicBezTo>
                  <a:pt x="62378" y="52738"/>
                  <a:pt x="62629" y="52740"/>
                  <a:pt x="62880" y="52740"/>
                </a:cubicBezTo>
                <a:cubicBezTo>
                  <a:pt x="65186" y="52740"/>
                  <a:pt x="67478" y="52539"/>
                  <a:pt x="69711" y="52066"/>
                </a:cubicBezTo>
                <a:cubicBezTo>
                  <a:pt x="69830" y="52054"/>
                  <a:pt x="69949" y="52019"/>
                  <a:pt x="70069" y="51995"/>
                </a:cubicBezTo>
                <a:cubicBezTo>
                  <a:pt x="71521" y="51673"/>
                  <a:pt x="72938" y="51245"/>
                  <a:pt x="74319" y="50685"/>
                </a:cubicBezTo>
                <a:lnTo>
                  <a:pt x="74545" y="50590"/>
                </a:lnTo>
                <a:cubicBezTo>
                  <a:pt x="75438" y="50221"/>
                  <a:pt x="76295" y="49804"/>
                  <a:pt x="77129" y="49316"/>
                </a:cubicBezTo>
                <a:cubicBezTo>
                  <a:pt x="77308" y="49221"/>
                  <a:pt x="77474" y="49102"/>
                  <a:pt x="77653" y="48995"/>
                </a:cubicBezTo>
                <a:lnTo>
                  <a:pt x="78010" y="48768"/>
                </a:lnTo>
                <a:cubicBezTo>
                  <a:pt x="78558" y="48411"/>
                  <a:pt x="79093" y="48030"/>
                  <a:pt x="79617" y="47613"/>
                </a:cubicBezTo>
                <a:cubicBezTo>
                  <a:pt x="79772" y="47494"/>
                  <a:pt x="79903" y="47375"/>
                  <a:pt x="80046" y="47256"/>
                </a:cubicBezTo>
                <a:cubicBezTo>
                  <a:pt x="80213" y="47125"/>
                  <a:pt x="80367" y="47006"/>
                  <a:pt x="80510" y="46851"/>
                </a:cubicBezTo>
                <a:cubicBezTo>
                  <a:pt x="80570" y="46816"/>
                  <a:pt x="80617" y="46768"/>
                  <a:pt x="80665" y="46720"/>
                </a:cubicBezTo>
                <a:cubicBezTo>
                  <a:pt x="82606" y="44935"/>
                  <a:pt x="84201" y="42756"/>
                  <a:pt x="85285" y="40398"/>
                </a:cubicBezTo>
                <a:cubicBezTo>
                  <a:pt x="85344" y="40279"/>
                  <a:pt x="85404" y="40160"/>
                  <a:pt x="85451" y="40041"/>
                </a:cubicBezTo>
                <a:cubicBezTo>
                  <a:pt x="85511" y="39934"/>
                  <a:pt x="85559" y="39815"/>
                  <a:pt x="85606" y="39696"/>
                </a:cubicBezTo>
                <a:cubicBezTo>
                  <a:pt x="85725" y="39386"/>
                  <a:pt x="85856" y="39053"/>
                  <a:pt x="85963" y="38743"/>
                </a:cubicBezTo>
                <a:cubicBezTo>
                  <a:pt x="86582" y="36922"/>
                  <a:pt x="86892" y="35052"/>
                  <a:pt x="86833" y="33159"/>
                </a:cubicBezTo>
                <a:cubicBezTo>
                  <a:pt x="86833" y="33040"/>
                  <a:pt x="86821" y="32921"/>
                  <a:pt x="86821" y="32802"/>
                </a:cubicBezTo>
                <a:cubicBezTo>
                  <a:pt x="86773" y="31909"/>
                  <a:pt x="86642" y="31052"/>
                  <a:pt x="86416" y="30171"/>
                </a:cubicBezTo>
                <a:cubicBezTo>
                  <a:pt x="86285" y="29671"/>
                  <a:pt x="86118" y="29159"/>
                  <a:pt x="85940" y="28671"/>
                </a:cubicBezTo>
                <a:cubicBezTo>
                  <a:pt x="85844" y="28373"/>
                  <a:pt x="85725" y="28075"/>
                  <a:pt x="85582" y="27790"/>
                </a:cubicBezTo>
                <a:cubicBezTo>
                  <a:pt x="85320" y="27147"/>
                  <a:pt x="84987" y="26539"/>
                  <a:pt x="84654" y="25944"/>
                </a:cubicBezTo>
                <a:lnTo>
                  <a:pt x="84427" y="25587"/>
                </a:lnTo>
                <a:cubicBezTo>
                  <a:pt x="82868" y="23039"/>
                  <a:pt x="80701" y="20824"/>
                  <a:pt x="78427" y="18729"/>
                </a:cubicBezTo>
                <a:cubicBezTo>
                  <a:pt x="78296" y="18610"/>
                  <a:pt x="78177" y="18491"/>
                  <a:pt x="78046" y="18372"/>
                </a:cubicBezTo>
                <a:lnTo>
                  <a:pt x="78010" y="18336"/>
                </a:lnTo>
                <a:cubicBezTo>
                  <a:pt x="77891" y="18241"/>
                  <a:pt x="77772" y="18134"/>
                  <a:pt x="77653" y="18015"/>
                </a:cubicBezTo>
                <a:cubicBezTo>
                  <a:pt x="77117" y="17526"/>
                  <a:pt x="76581" y="17050"/>
                  <a:pt x="76045" y="16574"/>
                </a:cubicBezTo>
                <a:cubicBezTo>
                  <a:pt x="75986" y="16526"/>
                  <a:pt x="75938" y="16479"/>
                  <a:pt x="75903" y="16431"/>
                </a:cubicBezTo>
                <a:cubicBezTo>
                  <a:pt x="75629" y="16193"/>
                  <a:pt x="75367" y="15955"/>
                  <a:pt x="75105" y="15717"/>
                </a:cubicBezTo>
                <a:cubicBezTo>
                  <a:pt x="73914" y="14645"/>
                  <a:pt x="72712" y="13514"/>
                  <a:pt x="71593" y="12311"/>
                </a:cubicBezTo>
                <a:cubicBezTo>
                  <a:pt x="71557" y="12264"/>
                  <a:pt x="71509" y="12228"/>
                  <a:pt x="71473" y="12181"/>
                </a:cubicBezTo>
                <a:cubicBezTo>
                  <a:pt x="71271" y="11966"/>
                  <a:pt x="71081" y="11728"/>
                  <a:pt x="70866" y="11514"/>
                </a:cubicBezTo>
                <a:lnTo>
                  <a:pt x="70557" y="11157"/>
                </a:lnTo>
                <a:cubicBezTo>
                  <a:pt x="70390" y="10978"/>
                  <a:pt x="70223" y="10776"/>
                  <a:pt x="70080" y="10585"/>
                </a:cubicBezTo>
                <a:cubicBezTo>
                  <a:pt x="69961" y="10418"/>
                  <a:pt x="69830" y="10276"/>
                  <a:pt x="69723" y="10121"/>
                </a:cubicBezTo>
                <a:cubicBezTo>
                  <a:pt x="68294" y="8323"/>
                  <a:pt x="67116" y="6370"/>
                  <a:pt x="66437" y="4287"/>
                </a:cubicBezTo>
                <a:cubicBezTo>
                  <a:pt x="66389" y="4168"/>
                  <a:pt x="66342" y="4049"/>
                  <a:pt x="66318" y="3929"/>
                </a:cubicBezTo>
                <a:cubicBezTo>
                  <a:pt x="65961" y="2763"/>
                  <a:pt x="65747" y="1524"/>
                  <a:pt x="65735" y="262"/>
                </a:cubicBezTo>
                <a:lnTo>
                  <a:pt x="6573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7"/>
          <p:cNvSpPr/>
          <p:nvPr/>
        </p:nvSpPr>
        <p:spPr>
          <a:xfrm flipH="1">
            <a:off x="-499199" y="724967"/>
            <a:ext cx="4267244" cy="6133035"/>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7"/>
          <p:cNvSpPr/>
          <p:nvPr/>
        </p:nvSpPr>
        <p:spPr>
          <a:xfrm flipH="1">
            <a:off x="1285442" y="3141699"/>
            <a:ext cx="124193" cy="142612"/>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7"/>
          <p:cNvSpPr/>
          <p:nvPr/>
        </p:nvSpPr>
        <p:spPr>
          <a:xfrm flipH="1">
            <a:off x="2117265" y="59485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7"/>
          <p:cNvSpPr/>
          <p:nvPr/>
        </p:nvSpPr>
        <p:spPr>
          <a:xfrm flipH="1">
            <a:off x="-231940" y="2935206"/>
            <a:ext cx="165391" cy="188981"/>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7"/>
          <p:cNvSpPr/>
          <p:nvPr/>
        </p:nvSpPr>
        <p:spPr>
          <a:xfrm flipH="1">
            <a:off x="1715415" y="4826170"/>
            <a:ext cx="165391" cy="188981"/>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7"/>
          <p:cNvSpPr/>
          <p:nvPr/>
        </p:nvSpPr>
        <p:spPr>
          <a:xfrm flipH="1">
            <a:off x="321365" y="21915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7"/>
          <p:cNvSpPr/>
          <p:nvPr/>
        </p:nvSpPr>
        <p:spPr>
          <a:xfrm flipH="1">
            <a:off x="3327331" y="6462381"/>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17"/>
          <p:cNvSpPr txBox="1">
            <a:spLocks noGrp="1"/>
          </p:cNvSpPr>
          <p:nvPr>
            <p:ph type="subTitle" idx="1"/>
          </p:nvPr>
        </p:nvSpPr>
        <p:spPr>
          <a:xfrm>
            <a:off x="4564400" y="3429000"/>
            <a:ext cx="5138400" cy="187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135" name="Google Shape;135;p17"/>
          <p:cNvSpPr txBox="1">
            <a:spLocks noGrp="1"/>
          </p:cNvSpPr>
          <p:nvPr>
            <p:ph type="title"/>
          </p:nvPr>
        </p:nvSpPr>
        <p:spPr>
          <a:xfrm>
            <a:off x="5664000" y="1355200"/>
            <a:ext cx="4038800" cy="125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6" name="Google Shape;136;p17"/>
          <p:cNvSpPr txBox="1">
            <a:spLocks noGrp="1"/>
          </p:cNvSpPr>
          <p:nvPr>
            <p:ph type="subTitle" idx="2"/>
          </p:nvPr>
        </p:nvSpPr>
        <p:spPr>
          <a:xfrm>
            <a:off x="4564400" y="2997200"/>
            <a:ext cx="5138400" cy="4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667" b="1">
                <a:latin typeface="Quicksand"/>
                <a:ea typeface="Quicksand"/>
                <a:cs typeface="Quicksand"/>
                <a:sym typeface="Quicksand"/>
              </a:defRPr>
            </a:lvl1pPr>
            <a:lvl2pPr lvl="1" algn="r" rtl="0">
              <a:lnSpc>
                <a:spcPct val="100000"/>
              </a:lnSpc>
              <a:spcBef>
                <a:spcPts val="0"/>
              </a:spcBef>
              <a:spcAft>
                <a:spcPts val="0"/>
              </a:spcAft>
              <a:buNone/>
              <a:defRPr sz="2667" b="1">
                <a:latin typeface="Quicksand"/>
                <a:ea typeface="Quicksand"/>
                <a:cs typeface="Quicksand"/>
                <a:sym typeface="Quicksand"/>
              </a:defRPr>
            </a:lvl2pPr>
            <a:lvl3pPr lvl="2" algn="r" rtl="0">
              <a:lnSpc>
                <a:spcPct val="100000"/>
              </a:lnSpc>
              <a:spcBef>
                <a:spcPts val="0"/>
              </a:spcBef>
              <a:spcAft>
                <a:spcPts val="0"/>
              </a:spcAft>
              <a:buNone/>
              <a:defRPr sz="2667" b="1">
                <a:latin typeface="Quicksand"/>
                <a:ea typeface="Quicksand"/>
                <a:cs typeface="Quicksand"/>
                <a:sym typeface="Quicksand"/>
              </a:defRPr>
            </a:lvl3pPr>
            <a:lvl4pPr lvl="3" algn="r" rtl="0">
              <a:lnSpc>
                <a:spcPct val="100000"/>
              </a:lnSpc>
              <a:spcBef>
                <a:spcPts val="0"/>
              </a:spcBef>
              <a:spcAft>
                <a:spcPts val="0"/>
              </a:spcAft>
              <a:buNone/>
              <a:defRPr sz="2667" b="1">
                <a:latin typeface="Quicksand"/>
                <a:ea typeface="Quicksand"/>
                <a:cs typeface="Quicksand"/>
                <a:sym typeface="Quicksand"/>
              </a:defRPr>
            </a:lvl4pPr>
            <a:lvl5pPr lvl="4" algn="r" rtl="0">
              <a:lnSpc>
                <a:spcPct val="100000"/>
              </a:lnSpc>
              <a:spcBef>
                <a:spcPts val="0"/>
              </a:spcBef>
              <a:spcAft>
                <a:spcPts val="0"/>
              </a:spcAft>
              <a:buNone/>
              <a:defRPr sz="2667" b="1">
                <a:latin typeface="Quicksand"/>
                <a:ea typeface="Quicksand"/>
                <a:cs typeface="Quicksand"/>
                <a:sym typeface="Quicksand"/>
              </a:defRPr>
            </a:lvl5pPr>
            <a:lvl6pPr lvl="5" algn="r" rtl="0">
              <a:lnSpc>
                <a:spcPct val="100000"/>
              </a:lnSpc>
              <a:spcBef>
                <a:spcPts val="0"/>
              </a:spcBef>
              <a:spcAft>
                <a:spcPts val="0"/>
              </a:spcAft>
              <a:buNone/>
              <a:defRPr sz="2667" b="1">
                <a:latin typeface="Quicksand"/>
                <a:ea typeface="Quicksand"/>
                <a:cs typeface="Quicksand"/>
                <a:sym typeface="Quicksand"/>
              </a:defRPr>
            </a:lvl6pPr>
            <a:lvl7pPr lvl="6" algn="r" rtl="0">
              <a:lnSpc>
                <a:spcPct val="100000"/>
              </a:lnSpc>
              <a:spcBef>
                <a:spcPts val="0"/>
              </a:spcBef>
              <a:spcAft>
                <a:spcPts val="0"/>
              </a:spcAft>
              <a:buNone/>
              <a:defRPr sz="2667" b="1">
                <a:latin typeface="Quicksand"/>
                <a:ea typeface="Quicksand"/>
                <a:cs typeface="Quicksand"/>
                <a:sym typeface="Quicksand"/>
              </a:defRPr>
            </a:lvl7pPr>
            <a:lvl8pPr lvl="7" algn="r" rtl="0">
              <a:lnSpc>
                <a:spcPct val="100000"/>
              </a:lnSpc>
              <a:spcBef>
                <a:spcPts val="0"/>
              </a:spcBef>
              <a:spcAft>
                <a:spcPts val="0"/>
              </a:spcAft>
              <a:buNone/>
              <a:defRPr sz="2667" b="1">
                <a:latin typeface="Quicksand"/>
                <a:ea typeface="Quicksand"/>
                <a:cs typeface="Quicksand"/>
                <a:sym typeface="Quicksand"/>
              </a:defRPr>
            </a:lvl8pPr>
            <a:lvl9pPr lvl="8" algn="r" rtl="0">
              <a:lnSpc>
                <a:spcPct val="100000"/>
              </a:lnSpc>
              <a:spcBef>
                <a:spcPts val="0"/>
              </a:spcBef>
              <a:spcAft>
                <a:spcPts val="0"/>
              </a:spcAft>
              <a:buNone/>
              <a:defRPr sz="2667" b="1">
                <a:latin typeface="Quicksand"/>
                <a:ea typeface="Quicksand"/>
                <a:cs typeface="Quicksand"/>
                <a:sym typeface="Quicksand"/>
              </a:defRPr>
            </a:lvl9pPr>
          </a:lstStyle>
          <a:p>
            <a:endParaRPr/>
          </a:p>
        </p:txBody>
      </p:sp>
      <p:sp>
        <p:nvSpPr>
          <p:cNvPr id="137" name="Google Shape;137;p17"/>
          <p:cNvSpPr txBox="1">
            <a:spLocks noGrp="1"/>
          </p:cNvSpPr>
          <p:nvPr>
            <p:ph type="title" idx="3" hasCustomPrompt="1"/>
          </p:nvPr>
        </p:nvSpPr>
        <p:spPr>
          <a:xfrm>
            <a:off x="9992033" y="1710967"/>
            <a:ext cx="125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accent5"/>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Tree>
    <p:extLst>
      <p:ext uri="{BB962C8B-B14F-4D97-AF65-F5344CB8AC3E}">
        <p14:creationId xmlns:p14="http://schemas.microsoft.com/office/powerpoint/2010/main" val="895761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2203800" y="593367"/>
            <a:ext cx="778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0" name="Google Shape;140;p18"/>
          <p:cNvSpPr/>
          <p:nvPr/>
        </p:nvSpPr>
        <p:spPr>
          <a:xfrm rot="10800000" flipH="1">
            <a:off x="1" y="-24421"/>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8"/>
          <p:cNvSpPr/>
          <p:nvPr/>
        </p:nvSpPr>
        <p:spPr>
          <a:xfrm flipH="1">
            <a:off x="10566768" y="546197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93843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2203800" y="593367"/>
            <a:ext cx="778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4" name="Google Shape;144;p19"/>
          <p:cNvSpPr/>
          <p:nvPr/>
        </p:nvSpPr>
        <p:spPr>
          <a:xfrm rot="10800000">
            <a:off x="10388968" y="-24421"/>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9"/>
          <p:cNvSpPr/>
          <p:nvPr/>
        </p:nvSpPr>
        <p:spPr>
          <a:xfrm>
            <a:off x="-177799" y="546197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2009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2203800" y="593367"/>
            <a:ext cx="778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8" name="Google Shape;148;p20"/>
          <p:cNvSpPr/>
          <p:nvPr/>
        </p:nvSpPr>
        <p:spPr>
          <a:xfrm rot="10800000">
            <a:off x="-403943" y="838112"/>
            <a:ext cx="1878177" cy="6019877"/>
          </a:xfrm>
          <a:custGeom>
            <a:avLst/>
            <a:gdLst/>
            <a:ahLst/>
            <a:cxnLst/>
            <a:rect l="l" t="t" r="r" b="b"/>
            <a:pathLst>
              <a:path w="25301" h="81094" extrusionOk="0">
                <a:moveTo>
                  <a:pt x="10037" y="1"/>
                </a:moveTo>
                <a:cubicBezTo>
                  <a:pt x="9144" y="691"/>
                  <a:pt x="8275" y="1465"/>
                  <a:pt x="7453" y="2299"/>
                </a:cubicBezTo>
                <a:lnTo>
                  <a:pt x="7263" y="2501"/>
                </a:lnTo>
                <a:cubicBezTo>
                  <a:pt x="6977" y="2799"/>
                  <a:pt x="6703" y="3096"/>
                  <a:pt x="6417" y="3406"/>
                </a:cubicBezTo>
                <a:cubicBezTo>
                  <a:pt x="6370" y="3465"/>
                  <a:pt x="6310" y="3537"/>
                  <a:pt x="6251" y="3596"/>
                </a:cubicBezTo>
                <a:cubicBezTo>
                  <a:pt x="5191" y="4823"/>
                  <a:pt x="4274" y="6097"/>
                  <a:pt x="3524" y="7394"/>
                </a:cubicBezTo>
                <a:cubicBezTo>
                  <a:pt x="3453" y="7514"/>
                  <a:pt x="3393" y="7621"/>
                  <a:pt x="3334" y="7740"/>
                </a:cubicBezTo>
                <a:cubicBezTo>
                  <a:pt x="3310" y="7799"/>
                  <a:pt x="3262" y="7871"/>
                  <a:pt x="3227" y="7930"/>
                </a:cubicBezTo>
                <a:cubicBezTo>
                  <a:pt x="2846" y="8645"/>
                  <a:pt x="2536" y="9347"/>
                  <a:pt x="2274" y="10038"/>
                </a:cubicBezTo>
                <a:cubicBezTo>
                  <a:pt x="2036" y="10716"/>
                  <a:pt x="1834" y="11383"/>
                  <a:pt x="1679" y="12062"/>
                </a:cubicBezTo>
                <a:cubicBezTo>
                  <a:pt x="1667" y="12121"/>
                  <a:pt x="1655" y="12205"/>
                  <a:pt x="1643" y="12264"/>
                </a:cubicBezTo>
                <a:cubicBezTo>
                  <a:pt x="1345" y="13609"/>
                  <a:pt x="1226" y="15014"/>
                  <a:pt x="1250" y="16396"/>
                </a:cubicBezTo>
                <a:cubicBezTo>
                  <a:pt x="1238" y="16455"/>
                  <a:pt x="1250" y="16527"/>
                  <a:pt x="1250" y="16586"/>
                </a:cubicBezTo>
                <a:cubicBezTo>
                  <a:pt x="1298" y="17991"/>
                  <a:pt x="1488" y="19384"/>
                  <a:pt x="1857" y="20729"/>
                </a:cubicBezTo>
                <a:cubicBezTo>
                  <a:pt x="1857" y="20789"/>
                  <a:pt x="1893" y="20860"/>
                  <a:pt x="1905" y="20920"/>
                </a:cubicBezTo>
                <a:cubicBezTo>
                  <a:pt x="2250" y="22158"/>
                  <a:pt x="2727" y="23349"/>
                  <a:pt x="3322" y="24480"/>
                </a:cubicBezTo>
                <a:cubicBezTo>
                  <a:pt x="3381" y="24599"/>
                  <a:pt x="3441" y="24718"/>
                  <a:pt x="3512" y="24837"/>
                </a:cubicBezTo>
                <a:cubicBezTo>
                  <a:pt x="3548" y="24897"/>
                  <a:pt x="3584" y="24968"/>
                  <a:pt x="3631" y="25039"/>
                </a:cubicBezTo>
                <a:cubicBezTo>
                  <a:pt x="3667" y="25099"/>
                  <a:pt x="3703" y="25182"/>
                  <a:pt x="3750" y="25242"/>
                </a:cubicBezTo>
                <a:cubicBezTo>
                  <a:pt x="4060" y="25754"/>
                  <a:pt x="4405" y="26278"/>
                  <a:pt x="4774" y="26766"/>
                </a:cubicBezTo>
                <a:cubicBezTo>
                  <a:pt x="5453" y="27647"/>
                  <a:pt x="6203" y="28492"/>
                  <a:pt x="6906" y="29361"/>
                </a:cubicBezTo>
                <a:cubicBezTo>
                  <a:pt x="6965" y="29421"/>
                  <a:pt x="7025" y="29492"/>
                  <a:pt x="7072" y="29552"/>
                </a:cubicBezTo>
                <a:cubicBezTo>
                  <a:pt x="7144" y="29647"/>
                  <a:pt x="7203" y="29719"/>
                  <a:pt x="7263" y="29802"/>
                </a:cubicBezTo>
                <a:cubicBezTo>
                  <a:pt x="7334" y="29897"/>
                  <a:pt x="7394" y="29969"/>
                  <a:pt x="7453" y="30064"/>
                </a:cubicBezTo>
                <a:cubicBezTo>
                  <a:pt x="8275" y="31159"/>
                  <a:pt x="8965" y="32338"/>
                  <a:pt x="9204" y="33695"/>
                </a:cubicBezTo>
                <a:cubicBezTo>
                  <a:pt x="9215" y="33755"/>
                  <a:pt x="9215" y="33826"/>
                  <a:pt x="9227" y="33886"/>
                </a:cubicBezTo>
                <a:cubicBezTo>
                  <a:pt x="9442" y="35338"/>
                  <a:pt x="9120" y="36708"/>
                  <a:pt x="8513" y="38017"/>
                </a:cubicBezTo>
                <a:cubicBezTo>
                  <a:pt x="8489" y="38077"/>
                  <a:pt x="8453" y="38160"/>
                  <a:pt x="8430" y="38220"/>
                </a:cubicBezTo>
                <a:cubicBezTo>
                  <a:pt x="8156" y="38779"/>
                  <a:pt x="7834" y="39327"/>
                  <a:pt x="7453" y="39887"/>
                </a:cubicBezTo>
                <a:cubicBezTo>
                  <a:pt x="7394" y="39982"/>
                  <a:pt x="7322" y="40077"/>
                  <a:pt x="7263" y="40184"/>
                </a:cubicBezTo>
                <a:cubicBezTo>
                  <a:pt x="6739" y="40910"/>
                  <a:pt x="6191" y="41637"/>
                  <a:pt x="5608" y="42351"/>
                </a:cubicBezTo>
                <a:cubicBezTo>
                  <a:pt x="5548" y="42411"/>
                  <a:pt x="5489" y="42482"/>
                  <a:pt x="5453" y="42542"/>
                </a:cubicBezTo>
                <a:cubicBezTo>
                  <a:pt x="4774" y="43363"/>
                  <a:pt x="4108" y="44197"/>
                  <a:pt x="3512" y="45018"/>
                </a:cubicBezTo>
                <a:cubicBezTo>
                  <a:pt x="3500" y="45030"/>
                  <a:pt x="3500" y="45042"/>
                  <a:pt x="3489" y="45066"/>
                </a:cubicBezTo>
                <a:cubicBezTo>
                  <a:pt x="3429" y="45137"/>
                  <a:pt x="3381" y="45221"/>
                  <a:pt x="3322" y="45304"/>
                </a:cubicBezTo>
                <a:cubicBezTo>
                  <a:pt x="3012" y="45744"/>
                  <a:pt x="2715" y="46209"/>
                  <a:pt x="2429" y="46685"/>
                </a:cubicBezTo>
                <a:cubicBezTo>
                  <a:pt x="2393" y="46745"/>
                  <a:pt x="2357" y="46816"/>
                  <a:pt x="2322" y="46875"/>
                </a:cubicBezTo>
                <a:cubicBezTo>
                  <a:pt x="1584" y="48185"/>
                  <a:pt x="988" y="49566"/>
                  <a:pt x="595" y="51019"/>
                </a:cubicBezTo>
                <a:cubicBezTo>
                  <a:pt x="572" y="51078"/>
                  <a:pt x="548" y="51150"/>
                  <a:pt x="536" y="51209"/>
                </a:cubicBezTo>
                <a:cubicBezTo>
                  <a:pt x="179" y="52567"/>
                  <a:pt x="0" y="53948"/>
                  <a:pt x="36" y="55341"/>
                </a:cubicBezTo>
                <a:cubicBezTo>
                  <a:pt x="36" y="55400"/>
                  <a:pt x="36" y="55484"/>
                  <a:pt x="48" y="55543"/>
                </a:cubicBezTo>
                <a:cubicBezTo>
                  <a:pt x="60" y="55948"/>
                  <a:pt x="95" y="56341"/>
                  <a:pt x="131" y="56746"/>
                </a:cubicBezTo>
                <a:cubicBezTo>
                  <a:pt x="250" y="57746"/>
                  <a:pt x="512" y="58722"/>
                  <a:pt x="869" y="59675"/>
                </a:cubicBezTo>
                <a:cubicBezTo>
                  <a:pt x="893" y="59734"/>
                  <a:pt x="905" y="59818"/>
                  <a:pt x="941" y="59865"/>
                </a:cubicBezTo>
                <a:cubicBezTo>
                  <a:pt x="1488" y="61282"/>
                  <a:pt x="2310" y="62580"/>
                  <a:pt x="3322" y="63687"/>
                </a:cubicBezTo>
                <a:cubicBezTo>
                  <a:pt x="3381" y="63759"/>
                  <a:pt x="3453" y="63830"/>
                  <a:pt x="3512" y="63889"/>
                </a:cubicBezTo>
                <a:lnTo>
                  <a:pt x="3631" y="64009"/>
                </a:lnTo>
                <a:lnTo>
                  <a:pt x="3822" y="64199"/>
                </a:lnTo>
                <a:cubicBezTo>
                  <a:pt x="4774" y="65104"/>
                  <a:pt x="5882" y="65818"/>
                  <a:pt x="7096" y="66318"/>
                </a:cubicBezTo>
                <a:cubicBezTo>
                  <a:pt x="7156" y="66330"/>
                  <a:pt x="7203" y="66342"/>
                  <a:pt x="7251" y="66366"/>
                </a:cubicBezTo>
                <a:cubicBezTo>
                  <a:pt x="7310" y="66390"/>
                  <a:pt x="7382" y="66402"/>
                  <a:pt x="7441" y="66437"/>
                </a:cubicBezTo>
                <a:cubicBezTo>
                  <a:pt x="8644" y="66866"/>
                  <a:pt x="9918" y="67080"/>
                  <a:pt x="11180" y="67342"/>
                </a:cubicBezTo>
                <a:cubicBezTo>
                  <a:pt x="11240" y="67354"/>
                  <a:pt x="11311" y="67378"/>
                  <a:pt x="11370" y="67390"/>
                </a:cubicBezTo>
                <a:cubicBezTo>
                  <a:pt x="11894" y="67497"/>
                  <a:pt x="12418" y="67616"/>
                  <a:pt x="12918" y="67759"/>
                </a:cubicBezTo>
                <a:cubicBezTo>
                  <a:pt x="13442" y="67926"/>
                  <a:pt x="13978" y="68104"/>
                  <a:pt x="14478" y="68331"/>
                </a:cubicBezTo>
                <a:cubicBezTo>
                  <a:pt x="14633" y="68390"/>
                  <a:pt x="14776" y="68450"/>
                  <a:pt x="14930" y="68521"/>
                </a:cubicBezTo>
                <a:lnTo>
                  <a:pt x="15109" y="68604"/>
                </a:lnTo>
                <a:cubicBezTo>
                  <a:pt x="15169" y="68640"/>
                  <a:pt x="15240" y="68664"/>
                  <a:pt x="15300" y="68700"/>
                </a:cubicBezTo>
                <a:cubicBezTo>
                  <a:pt x="16669" y="69378"/>
                  <a:pt x="17931" y="70295"/>
                  <a:pt x="19038" y="71343"/>
                </a:cubicBezTo>
                <a:lnTo>
                  <a:pt x="19229" y="71545"/>
                </a:lnTo>
                <a:cubicBezTo>
                  <a:pt x="19586" y="71902"/>
                  <a:pt x="19931" y="72271"/>
                  <a:pt x="20241" y="72652"/>
                </a:cubicBezTo>
                <a:cubicBezTo>
                  <a:pt x="20300" y="72712"/>
                  <a:pt x="20360" y="72795"/>
                  <a:pt x="20407" y="72855"/>
                </a:cubicBezTo>
                <a:cubicBezTo>
                  <a:pt x="20931" y="73522"/>
                  <a:pt x="21384" y="74236"/>
                  <a:pt x="21788" y="74974"/>
                </a:cubicBezTo>
                <a:cubicBezTo>
                  <a:pt x="22134" y="75629"/>
                  <a:pt x="22431" y="76296"/>
                  <a:pt x="22741" y="76986"/>
                </a:cubicBezTo>
                <a:cubicBezTo>
                  <a:pt x="22777" y="77046"/>
                  <a:pt x="22800" y="77117"/>
                  <a:pt x="22836" y="77177"/>
                </a:cubicBezTo>
                <a:cubicBezTo>
                  <a:pt x="22872" y="77284"/>
                  <a:pt x="22920" y="77367"/>
                  <a:pt x="22967" y="77474"/>
                </a:cubicBezTo>
                <a:cubicBezTo>
                  <a:pt x="23027" y="77629"/>
                  <a:pt x="23098" y="77760"/>
                  <a:pt x="23158" y="77903"/>
                </a:cubicBezTo>
                <a:cubicBezTo>
                  <a:pt x="23562" y="78760"/>
                  <a:pt x="24003" y="79594"/>
                  <a:pt x="24586" y="80320"/>
                </a:cubicBezTo>
                <a:cubicBezTo>
                  <a:pt x="24813" y="80606"/>
                  <a:pt x="25051" y="80856"/>
                  <a:pt x="25301" y="81094"/>
                </a:cubicBezTo>
                <a:lnTo>
                  <a:pt x="2530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0"/>
          <p:cNvSpPr/>
          <p:nvPr/>
        </p:nvSpPr>
        <p:spPr>
          <a:xfrm rot="-5400000">
            <a:off x="8326788" y="2366545"/>
            <a:ext cx="6282976" cy="1501009"/>
          </a:xfrm>
          <a:custGeom>
            <a:avLst/>
            <a:gdLst/>
            <a:ahLst/>
            <a:cxnLst/>
            <a:rect l="l" t="t" r="r" b="b"/>
            <a:pathLst>
              <a:path w="143055" h="34176" extrusionOk="0">
                <a:moveTo>
                  <a:pt x="36120" y="0"/>
                </a:moveTo>
                <a:cubicBezTo>
                  <a:pt x="34770" y="0"/>
                  <a:pt x="33414" y="77"/>
                  <a:pt x="32076" y="255"/>
                </a:cubicBezTo>
                <a:cubicBezTo>
                  <a:pt x="31088" y="398"/>
                  <a:pt x="30088" y="588"/>
                  <a:pt x="29123" y="826"/>
                </a:cubicBezTo>
                <a:lnTo>
                  <a:pt x="28766" y="910"/>
                </a:lnTo>
                <a:cubicBezTo>
                  <a:pt x="28587" y="957"/>
                  <a:pt x="28409" y="1005"/>
                  <a:pt x="28218" y="1064"/>
                </a:cubicBezTo>
                <a:cubicBezTo>
                  <a:pt x="27825" y="1160"/>
                  <a:pt x="27421" y="1291"/>
                  <a:pt x="27028" y="1421"/>
                </a:cubicBezTo>
                <a:cubicBezTo>
                  <a:pt x="25015" y="2076"/>
                  <a:pt x="23063" y="2934"/>
                  <a:pt x="21205" y="3981"/>
                </a:cubicBezTo>
                <a:cubicBezTo>
                  <a:pt x="21086" y="4053"/>
                  <a:pt x="20967" y="4124"/>
                  <a:pt x="20848" y="4184"/>
                </a:cubicBezTo>
                <a:cubicBezTo>
                  <a:pt x="18824" y="5362"/>
                  <a:pt x="16907" y="6732"/>
                  <a:pt x="15133" y="8279"/>
                </a:cubicBezTo>
                <a:cubicBezTo>
                  <a:pt x="14979" y="8399"/>
                  <a:pt x="14848" y="8518"/>
                  <a:pt x="14717" y="8637"/>
                </a:cubicBezTo>
                <a:cubicBezTo>
                  <a:pt x="14228" y="9065"/>
                  <a:pt x="13752" y="9518"/>
                  <a:pt x="13288" y="9982"/>
                </a:cubicBezTo>
                <a:lnTo>
                  <a:pt x="12931" y="10339"/>
                </a:lnTo>
                <a:cubicBezTo>
                  <a:pt x="12026" y="11244"/>
                  <a:pt x="11169" y="12197"/>
                  <a:pt x="10359" y="13197"/>
                </a:cubicBezTo>
                <a:cubicBezTo>
                  <a:pt x="9740" y="13935"/>
                  <a:pt x="9168" y="14709"/>
                  <a:pt x="8609" y="15483"/>
                </a:cubicBezTo>
                <a:cubicBezTo>
                  <a:pt x="8537" y="15602"/>
                  <a:pt x="8454" y="15721"/>
                  <a:pt x="8359" y="15840"/>
                </a:cubicBezTo>
                <a:cubicBezTo>
                  <a:pt x="7275" y="17388"/>
                  <a:pt x="6275" y="19007"/>
                  <a:pt x="5382" y="20674"/>
                </a:cubicBezTo>
                <a:cubicBezTo>
                  <a:pt x="5263" y="20888"/>
                  <a:pt x="5144" y="21102"/>
                  <a:pt x="5025" y="21329"/>
                </a:cubicBezTo>
                <a:cubicBezTo>
                  <a:pt x="4787" y="21781"/>
                  <a:pt x="4561" y="22222"/>
                  <a:pt x="4346" y="22686"/>
                </a:cubicBezTo>
                <a:lnTo>
                  <a:pt x="4168" y="23043"/>
                </a:lnTo>
                <a:cubicBezTo>
                  <a:pt x="3096" y="25258"/>
                  <a:pt x="2167" y="27556"/>
                  <a:pt x="1346" y="29889"/>
                </a:cubicBezTo>
                <a:cubicBezTo>
                  <a:pt x="1310" y="30008"/>
                  <a:pt x="1263" y="30127"/>
                  <a:pt x="1227" y="30246"/>
                </a:cubicBezTo>
                <a:cubicBezTo>
                  <a:pt x="786" y="31544"/>
                  <a:pt x="370" y="32854"/>
                  <a:pt x="0" y="34176"/>
                </a:cubicBezTo>
                <a:lnTo>
                  <a:pt x="143054" y="34033"/>
                </a:lnTo>
                <a:cubicBezTo>
                  <a:pt x="142875" y="32735"/>
                  <a:pt x="142602" y="31413"/>
                  <a:pt x="142221" y="30127"/>
                </a:cubicBezTo>
                <a:lnTo>
                  <a:pt x="142125" y="29770"/>
                </a:lnTo>
                <a:cubicBezTo>
                  <a:pt x="141590" y="27782"/>
                  <a:pt x="140911" y="25782"/>
                  <a:pt x="140101" y="23853"/>
                </a:cubicBezTo>
                <a:cubicBezTo>
                  <a:pt x="140006" y="23555"/>
                  <a:pt x="139863" y="23269"/>
                  <a:pt x="139744" y="22984"/>
                </a:cubicBezTo>
                <a:cubicBezTo>
                  <a:pt x="139732" y="22972"/>
                  <a:pt x="139720" y="22936"/>
                  <a:pt x="139720" y="22924"/>
                </a:cubicBezTo>
                <a:cubicBezTo>
                  <a:pt x="139661" y="22805"/>
                  <a:pt x="139601" y="22686"/>
                  <a:pt x="139554" y="22567"/>
                </a:cubicBezTo>
                <a:cubicBezTo>
                  <a:pt x="138458" y="20114"/>
                  <a:pt x="137208" y="17781"/>
                  <a:pt x="135898" y="15721"/>
                </a:cubicBezTo>
                <a:lnTo>
                  <a:pt x="135672" y="15364"/>
                </a:lnTo>
                <a:cubicBezTo>
                  <a:pt x="134767" y="13947"/>
                  <a:pt x="133827" y="12673"/>
                  <a:pt x="132898" y="11554"/>
                </a:cubicBezTo>
                <a:cubicBezTo>
                  <a:pt x="132660" y="11256"/>
                  <a:pt x="132410" y="10970"/>
                  <a:pt x="132160" y="10696"/>
                </a:cubicBezTo>
                <a:cubicBezTo>
                  <a:pt x="132041" y="10542"/>
                  <a:pt x="131934" y="10423"/>
                  <a:pt x="131803" y="10292"/>
                </a:cubicBezTo>
                <a:cubicBezTo>
                  <a:pt x="131231" y="9684"/>
                  <a:pt x="130636" y="9089"/>
                  <a:pt x="130017" y="8518"/>
                </a:cubicBezTo>
                <a:lnTo>
                  <a:pt x="129612" y="8160"/>
                </a:lnTo>
                <a:cubicBezTo>
                  <a:pt x="127957" y="6684"/>
                  <a:pt x="126147" y="5398"/>
                  <a:pt x="124230" y="4303"/>
                </a:cubicBezTo>
                <a:cubicBezTo>
                  <a:pt x="124111" y="4231"/>
                  <a:pt x="123992" y="4160"/>
                  <a:pt x="123873" y="4100"/>
                </a:cubicBezTo>
                <a:cubicBezTo>
                  <a:pt x="121635" y="2874"/>
                  <a:pt x="119265" y="1922"/>
                  <a:pt x="116825" y="1326"/>
                </a:cubicBezTo>
                <a:cubicBezTo>
                  <a:pt x="116646" y="1267"/>
                  <a:pt x="116467" y="1231"/>
                  <a:pt x="116289" y="1195"/>
                </a:cubicBezTo>
                <a:cubicBezTo>
                  <a:pt x="116170" y="1171"/>
                  <a:pt x="116051" y="1136"/>
                  <a:pt x="115932" y="1124"/>
                </a:cubicBezTo>
                <a:cubicBezTo>
                  <a:pt x="115682" y="1064"/>
                  <a:pt x="115432" y="1017"/>
                  <a:pt x="115182" y="969"/>
                </a:cubicBezTo>
                <a:cubicBezTo>
                  <a:pt x="113740" y="702"/>
                  <a:pt x="112279" y="567"/>
                  <a:pt x="110821" y="567"/>
                </a:cubicBezTo>
                <a:cubicBezTo>
                  <a:pt x="110002" y="567"/>
                  <a:pt x="109184" y="610"/>
                  <a:pt x="108371" y="695"/>
                </a:cubicBezTo>
                <a:cubicBezTo>
                  <a:pt x="108252" y="695"/>
                  <a:pt x="108133" y="707"/>
                  <a:pt x="108014" y="719"/>
                </a:cubicBezTo>
                <a:cubicBezTo>
                  <a:pt x="107466" y="790"/>
                  <a:pt x="106919" y="874"/>
                  <a:pt x="106371" y="993"/>
                </a:cubicBezTo>
                <a:cubicBezTo>
                  <a:pt x="105859" y="1076"/>
                  <a:pt x="105335" y="1195"/>
                  <a:pt x="104835" y="1350"/>
                </a:cubicBezTo>
                <a:cubicBezTo>
                  <a:pt x="104406" y="1469"/>
                  <a:pt x="103990" y="1588"/>
                  <a:pt x="103573" y="1731"/>
                </a:cubicBezTo>
                <a:cubicBezTo>
                  <a:pt x="102478" y="2100"/>
                  <a:pt x="101454" y="2553"/>
                  <a:pt x="100442" y="3053"/>
                </a:cubicBezTo>
                <a:cubicBezTo>
                  <a:pt x="100323" y="3136"/>
                  <a:pt x="100203" y="3196"/>
                  <a:pt x="100084" y="3255"/>
                </a:cubicBezTo>
                <a:cubicBezTo>
                  <a:pt x="97441" y="4636"/>
                  <a:pt x="95000" y="6410"/>
                  <a:pt x="92560" y="8220"/>
                </a:cubicBezTo>
                <a:cubicBezTo>
                  <a:pt x="92536" y="8220"/>
                  <a:pt x="92524" y="8232"/>
                  <a:pt x="92524" y="8232"/>
                </a:cubicBezTo>
                <a:lnTo>
                  <a:pt x="92167" y="8506"/>
                </a:lnTo>
                <a:cubicBezTo>
                  <a:pt x="92143" y="8529"/>
                  <a:pt x="92107" y="8565"/>
                  <a:pt x="92083" y="8577"/>
                </a:cubicBezTo>
                <a:cubicBezTo>
                  <a:pt x="90809" y="9530"/>
                  <a:pt x="89547" y="10482"/>
                  <a:pt x="88250" y="11375"/>
                </a:cubicBezTo>
                <a:cubicBezTo>
                  <a:pt x="87083" y="12185"/>
                  <a:pt x="85868" y="12971"/>
                  <a:pt x="84606" y="13673"/>
                </a:cubicBezTo>
                <a:cubicBezTo>
                  <a:pt x="84487" y="13744"/>
                  <a:pt x="84368" y="13804"/>
                  <a:pt x="84249" y="13875"/>
                </a:cubicBezTo>
                <a:cubicBezTo>
                  <a:pt x="83154" y="14459"/>
                  <a:pt x="82023" y="14995"/>
                  <a:pt x="80868" y="15435"/>
                </a:cubicBezTo>
                <a:cubicBezTo>
                  <a:pt x="80546" y="15554"/>
                  <a:pt x="80201" y="15697"/>
                  <a:pt x="79879" y="15792"/>
                </a:cubicBezTo>
                <a:cubicBezTo>
                  <a:pt x="78832" y="16138"/>
                  <a:pt x="77760" y="16400"/>
                  <a:pt x="76689" y="16590"/>
                </a:cubicBezTo>
                <a:lnTo>
                  <a:pt x="76331" y="16626"/>
                </a:lnTo>
                <a:cubicBezTo>
                  <a:pt x="75641" y="16716"/>
                  <a:pt x="74940" y="16764"/>
                  <a:pt x="74237" y="16764"/>
                </a:cubicBezTo>
                <a:cubicBezTo>
                  <a:pt x="73278" y="16764"/>
                  <a:pt x="72314" y="16675"/>
                  <a:pt x="71367" y="16483"/>
                </a:cubicBezTo>
                <a:cubicBezTo>
                  <a:pt x="70557" y="16316"/>
                  <a:pt x="69795" y="16078"/>
                  <a:pt x="69057" y="15792"/>
                </a:cubicBezTo>
                <a:cubicBezTo>
                  <a:pt x="68950" y="15745"/>
                  <a:pt x="68842" y="15721"/>
                  <a:pt x="68759" y="15673"/>
                </a:cubicBezTo>
                <a:cubicBezTo>
                  <a:pt x="68640" y="15614"/>
                  <a:pt x="68521" y="15566"/>
                  <a:pt x="68402" y="15507"/>
                </a:cubicBezTo>
                <a:cubicBezTo>
                  <a:pt x="68342" y="15483"/>
                  <a:pt x="68271" y="15447"/>
                  <a:pt x="68211" y="15423"/>
                </a:cubicBezTo>
                <a:cubicBezTo>
                  <a:pt x="65544" y="14221"/>
                  <a:pt x="63175" y="12351"/>
                  <a:pt x="60829" y="10434"/>
                </a:cubicBezTo>
                <a:cubicBezTo>
                  <a:pt x="60710" y="10351"/>
                  <a:pt x="60591" y="10244"/>
                  <a:pt x="60472" y="10137"/>
                </a:cubicBezTo>
                <a:cubicBezTo>
                  <a:pt x="59829" y="9637"/>
                  <a:pt x="59198" y="9101"/>
                  <a:pt x="58543" y="8589"/>
                </a:cubicBezTo>
                <a:cubicBezTo>
                  <a:pt x="58389" y="8470"/>
                  <a:pt x="58234" y="8351"/>
                  <a:pt x="58091" y="8232"/>
                </a:cubicBezTo>
                <a:cubicBezTo>
                  <a:pt x="57793" y="8006"/>
                  <a:pt x="57508" y="7791"/>
                  <a:pt x="57210" y="7565"/>
                </a:cubicBezTo>
                <a:cubicBezTo>
                  <a:pt x="55841" y="6541"/>
                  <a:pt x="54400" y="5601"/>
                  <a:pt x="52888" y="4731"/>
                </a:cubicBezTo>
                <a:cubicBezTo>
                  <a:pt x="52769" y="4660"/>
                  <a:pt x="52650" y="4600"/>
                  <a:pt x="52531" y="4529"/>
                </a:cubicBezTo>
                <a:cubicBezTo>
                  <a:pt x="50197" y="3231"/>
                  <a:pt x="47709" y="2183"/>
                  <a:pt x="45173" y="1410"/>
                </a:cubicBezTo>
                <a:cubicBezTo>
                  <a:pt x="45089" y="1374"/>
                  <a:pt x="45018" y="1362"/>
                  <a:pt x="44958" y="1350"/>
                </a:cubicBezTo>
                <a:cubicBezTo>
                  <a:pt x="44839" y="1302"/>
                  <a:pt x="44720" y="1267"/>
                  <a:pt x="44601" y="1243"/>
                </a:cubicBezTo>
                <a:cubicBezTo>
                  <a:pt x="44363" y="1160"/>
                  <a:pt x="44125" y="1088"/>
                  <a:pt x="43887" y="1029"/>
                </a:cubicBezTo>
                <a:cubicBezTo>
                  <a:pt x="41637" y="457"/>
                  <a:pt x="39351" y="112"/>
                  <a:pt x="37041" y="17"/>
                </a:cubicBezTo>
                <a:cubicBezTo>
                  <a:pt x="36922" y="17"/>
                  <a:pt x="36803" y="5"/>
                  <a:pt x="36684" y="5"/>
                </a:cubicBezTo>
                <a:cubicBezTo>
                  <a:pt x="36496" y="2"/>
                  <a:pt x="36308" y="0"/>
                  <a:pt x="361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006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FCEF-EC3D-E6D0-7595-5A9959ACC8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BE77E61-BD8F-8EC8-D64E-4BC91A88CA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8DB2A6-7BF5-649A-4B6E-7E28013FD465}"/>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5" name="Footer Placeholder 4">
            <a:extLst>
              <a:ext uri="{FF2B5EF4-FFF2-40B4-BE49-F238E27FC236}">
                <a16:creationId xmlns:a16="http://schemas.microsoft.com/office/drawing/2014/main" id="{F8886ACD-F271-BD38-7D55-78C4A8BC5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700214-84B3-6A18-D8CF-EF1D5FB85BE7}"/>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2433085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0"/>
        <p:cNvGrpSpPr/>
        <p:nvPr/>
      </p:nvGrpSpPr>
      <p:grpSpPr>
        <a:xfrm>
          <a:off x="0" y="0"/>
          <a:ext cx="0" cy="0"/>
          <a:chOff x="0" y="0"/>
          <a:chExt cx="0" cy="0"/>
        </a:xfrm>
      </p:grpSpPr>
      <p:sp>
        <p:nvSpPr>
          <p:cNvPr id="151" name="Google Shape;151;p21"/>
          <p:cNvSpPr txBox="1">
            <a:spLocks noGrp="1"/>
          </p:cNvSpPr>
          <p:nvPr>
            <p:ph type="subTitle" idx="1"/>
          </p:nvPr>
        </p:nvSpPr>
        <p:spPr>
          <a:xfrm>
            <a:off x="3309316" y="2237333"/>
            <a:ext cx="2397600" cy="93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2" name="Google Shape;152;p21"/>
          <p:cNvSpPr txBox="1">
            <a:spLocks noGrp="1"/>
          </p:cNvSpPr>
          <p:nvPr>
            <p:ph type="subTitle" idx="2"/>
          </p:nvPr>
        </p:nvSpPr>
        <p:spPr>
          <a:xfrm>
            <a:off x="3309316" y="2008733"/>
            <a:ext cx="23976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53" name="Google Shape;153;p21"/>
          <p:cNvSpPr txBox="1">
            <a:spLocks noGrp="1"/>
          </p:cNvSpPr>
          <p:nvPr>
            <p:ph type="subTitle" idx="3"/>
          </p:nvPr>
        </p:nvSpPr>
        <p:spPr>
          <a:xfrm>
            <a:off x="8125515" y="2237333"/>
            <a:ext cx="2397600" cy="93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4" name="Google Shape;154;p21"/>
          <p:cNvSpPr txBox="1">
            <a:spLocks noGrp="1"/>
          </p:cNvSpPr>
          <p:nvPr>
            <p:ph type="subTitle" idx="4"/>
          </p:nvPr>
        </p:nvSpPr>
        <p:spPr>
          <a:xfrm>
            <a:off x="8125515" y="2008733"/>
            <a:ext cx="23976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55" name="Google Shape;155;p21"/>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6" name="Google Shape;156;p21"/>
          <p:cNvSpPr txBox="1">
            <a:spLocks noGrp="1"/>
          </p:cNvSpPr>
          <p:nvPr>
            <p:ph type="subTitle" idx="5"/>
          </p:nvPr>
        </p:nvSpPr>
        <p:spPr>
          <a:xfrm>
            <a:off x="3309316" y="3989267"/>
            <a:ext cx="2397600" cy="93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7" name="Google Shape;157;p21"/>
          <p:cNvSpPr txBox="1">
            <a:spLocks noGrp="1"/>
          </p:cNvSpPr>
          <p:nvPr>
            <p:ph type="subTitle" idx="6"/>
          </p:nvPr>
        </p:nvSpPr>
        <p:spPr>
          <a:xfrm>
            <a:off x="3309316" y="3760667"/>
            <a:ext cx="23976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58" name="Google Shape;158;p21"/>
          <p:cNvSpPr txBox="1">
            <a:spLocks noGrp="1"/>
          </p:cNvSpPr>
          <p:nvPr>
            <p:ph type="subTitle" idx="7"/>
          </p:nvPr>
        </p:nvSpPr>
        <p:spPr>
          <a:xfrm>
            <a:off x="8125515" y="3989267"/>
            <a:ext cx="2397600" cy="93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9" name="Google Shape;159;p21"/>
          <p:cNvSpPr txBox="1">
            <a:spLocks noGrp="1"/>
          </p:cNvSpPr>
          <p:nvPr>
            <p:ph type="subTitle" idx="8"/>
          </p:nvPr>
        </p:nvSpPr>
        <p:spPr>
          <a:xfrm>
            <a:off x="8125515" y="3760667"/>
            <a:ext cx="23976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60" name="Google Shape;160;p21"/>
          <p:cNvSpPr/>
          <p:nvPr/>
        </p:nvSpPr>
        <p:spPr>
          <a:xfrm rot="5400000" flipH="1">
            <a:off x="-672200" y="672167"/>
            <a:ext cx="2903567" cy="1559200"/>
          </a:xfrm>
          <a:custGeom>
            <a:avLst/>
            <a:gdLst/>
            <a:ahLst/>
            <a:cxnLst/>
            <a:rect l="l" t="t" r="r" b="b"/>
            <a:pathLst>
              <a:path w="87107" h="46776" extrusionOk="0">
                <a:moveTo>
                  <a:pt x="79266" y="0"/>
                </a:moveTo>
                <a:cubicBezTo>
                  <a:pt x="78500" y="0"/>
                  <a:pt x="77735" y="39"/>
                  <a:pt x="76975" y="126"/>
                </a:cubicBezTo>
                <a:cubicBezTo>
                  <a:pt x="76915" y="126"/>
                  <a:pt x="76844" y="126"/>
                  <a:pt x="76784" y="150"/>
                </a:cubicBezTo>
                <a:cubicBezTo>
                  <a:pt x="75939" y="246"/>
                  <a:pt x="75105" y="400"/>
                  <a:pt x="74284" y="603"/>
                </a:cubicBezTo>
                <a:cubicBezTo>
                  <a:pt x="73867" y="710"/>
                  <a:pt x="73450" y="829"/>
                  <a:pt x="73034" y="984"/>
                </a:cubicBezTo>
                <a:cubicBezTo>
                  <a:pt x="72974" y="996"/>
                  <a:pt x="72903" y="1008"/>
                  <a:pt x="72843" y="1043"/>
                </a:cubicBezTo>
                <a:cubicBezTo>
                  <a:pt x="71533" y="1496"/>
                  <a:pt x="70259" y="2139"/>
                  <a:pt x="69105" y="2913"/>
                </a:cubicBezTo>
                <a:cubicBezTo>
                  <a:pt x="69045" y="2960"/>
                  <a:pt x="68974" y="3008"/>
                  <a:pt x="68914" y="3043"/>
                </a:cubicBezTo>
                <a:cubicBezTo>
                  <a:pt x="68652" y="3222"/>
                  <a:pt x="68414" y="3401"/>
                  <a:pt x="68176" y="3603"/>
                </a:cubicBezTo>
                <a:cubicBezTo>
                  <a:pt x="68104" y="3663"/>
                  <a:pt x="68021" y="3734"/>
                  <a:pt x="67938" y="3794"/>
                </a:cubicBezTo>
                <a:cubicBezTo>
                  <a:pt x="66866" y="4675"/>
                  <a:pt x="65937" y="5687"/>
                  <a:pt x="65175" y="6818"/>
                </a:cubicBezTo>
                <a:cubicBezTo>
                  <a:pt x="65116" y="6913"/>
                  <a:pt x="65045" y="7008"/>
                  <a:pt x="64985" y="7115"/>
                </a:cubicBezTo>
                <a:cubicBezTo>
                  <a:pt x="64818" y="7377"/>
                  <a:pt x="64664" y="7651"/>
                  <a:pt x="64521" y="7925"/>
                </a:cubicBezTo>
                <a:cubicBezTo>
                  <a:pt x="64473" y="7985"/>
                  <a:pt x="64449" y="8068"/>
                  <a:pt x="64413" y="8127"/>
                </a:cubicBezTo>
                <a:cubicBezTo>
                  <a:pt x="64247" y="8449"/>
                  <a:pt x="64104" y="8782"/>
                  <a:pt x="63973" y="9104"/>
                </a:cubicBezTo>
                <a:cubicBezTo>
                  <a:pt x="63568" y="10116"/>
                  <a:pt x="63282" y="11187"/>
                  <a:pt x="63020" y="12259"/>
                </a:cubicBezTo>
                <a:cubicBezTo>
                  <a:pt x="62997" y="12318"/>
                  <a:pt x="62985" y="12390"/>
                  <a:pt x="62973" y="12449"/>
                </a:cubicBezTo>
                <a:cubicBezTo>
                  <a:pt x="62604" y="13914"/>
                  <a:pt x="62211" y="15343"/>
                  <a:pt x="61485" y="16593"/>
                </a:cubicBezTo>
                <a:cubicBezTo>
                  <a:pt x="61449" y="16652"/>
                  <a:pt x="61389" y="16712"/>
                  <a:pt x="61365" y="16783"/>
                </a:cubicBezTo>
                <a:cubicBezTo>
                  <a:pt x="61330" y="16855"/>
                  <a:pt x="61294" y="16914"/>
                  <a:pt x="61246" y="16974"/>
                </a:cubicBezTo>
                <a:cubicBezTo>
                  <a:pt x="61187" y="17069"/>
                  <a:pt x="61115" y="17176"/>
                  <a:pt x="61056" y="17260"/>
                </a:cubicBezTo>
                <a:cubicBezTo>
                  <a:pt x="60996" y="17355"/>
                  <a:pt x="60937" y="17426"/>
                  <a:pt x="60877" y="17498"/>
                </a:cubicBezTo>
                <a:cubicBezTo>
                  <a:pt x="59949" y="18641"/>
                  <a:pt x="58698" y="19415"/>
                  <a:pt x="57317" y="19879"/>
                </a:cubicBezTo>
                <a:cubicBezTo>
                  <a:pt x="57258" y="19891"/>
                  <a:pt x="57198" y="19927"/>
                  <a:pt x="57127" y="19938"/>
                </a:cubicBezTo>
                <a:cubicBezTo>
                  <a:pt x="56022" y="20284"/>
                  <a:pt x="54812" y="20453"/>
                  <a:pt x="53625" y="20453"/>
                </a:cubicBezTo>
                <a:cubicBezTo>
                  <a:pt x="53546" y="20453"/>
                  <a:pt x="53467" y="20452"/>
                  <a:pt x="53388" y="20450"/>
                </a:cubicBezTo>
                <a:lnTo>
                  <a:pt x="53198" y="20450"/>
                </a:lnTo>
                <a:cubicBezTo>
                  <a:pt x="52674" y="20427"/>
                  <a:pt x="52162" y="20391"/>
                  <a:pt x="51674" y="20308"/>
                </a:cubicBezTo>
                <a:cubicBezTo>
                  <a:pt x="50912" y="20212"/>
                  <a:pt x="50174" y="20057"/>
                  <a:pt x="49447" y="19879"/>
                </a:cubicBezTo>
                <a:cubicBezTo>
                  <a:pt x="49388" y="19867"/>
                  <a:pt x="49304" y="19855"/>
                  <a:pt x="49245" y="19831"/>
                </a:cubicBezTo>
                <a:cubicBezTo>
                  <a:pt x="47995" y="19522"/>
                  <a:pt x="46768" y="19117"/>
                  <a:pt x="45518" y="18736"/>
                </a:cubicBezTo>
                <a:cubicBezTo>
                  <a:pt x="45459" y="18724"/>
                  <a:pt x="45375" y="18688"/>
                  <a:pt x="45316" y="18676"/>
                </a:cubicBezTo>
                <a:cubicBezTo>
                  <a:pt x="44220" y="18319"/>
                  <a:pt x="43101" y="17974"/>
                  <a:pt x="41970" y="17724"/>
                </a:cubicBezTo>
                <a:cubicBezTo>
                  <a:pt x="41839" y="17676"/>
                  <a:pt x="41720" y="17664"/>
                  <a:pt x="41589" y="17629"/>
                </a:cubicBezTo>
                <a:cubicBezTo>
                  <a:pt x="41530" y="17617"/>
                  <a:pt x="41446" y="17605"/>
                  <a:pt x="41387" y="17593"/>
                </a:cubicBezTo>
                <a:cubicBezTo>
                  <a:pt x="40172" y="17355"/>
                  <a:pt x="38922" y="17212"/>
                  <a:pt x="37660" y="17188"/>
                </a:cubicBezTo>
                <a:lnTo>
                  <a:pt x="37458" y="17188"/>
                </a:lnTo>
                <a:cubicBezTo>
                  <a:pt x="37388" y="17187"/>
                  <a:pt x="37319" y="17187"/>
                  <a:pt x="37249" y="17187"/>
                </a:cubicBezTo>
                <a:cubicBezTo>
                  <a:pt x="36069" y="17187"/>
                  <a:pt x="34889" y="17283"/>
                  <a:pt x="33719" y="17474"/>
                </a:cubicBezTo>
                <a:cubicBezTo>
                  <a:pt x="33660" y="17474"/>
                  <a:pt x="33588" y="17486"/>
                  <a:pt x="33529" y="17498"/>
                </a:cubicBezTo>
                <a:cubicBezTo>
                  <a:pt x="32255" y="17724"/>
                  <a:pt x="30981" y="18081"/>
                  <a:pt x="29790" y="18557"/>
                </a:cubicBezTo>
                <a:cubicBezTo>
                  <a:pt x="29731" y="18569"/>
                  <a:pt x="29659" y="18605"/>
                  <a:pt x="29600" y="18629"/>
                </a:cubicBezTo>
                <a:cubicBezTo>
                  <a:pt x="28242" y="19200"/>
                  <a:pt x="26980" y="19915"/>
                  <a:pt x="25861" y="20808"/>
                </a:cubicBezTo>
                <a:cubicBezTo>
                  <a:pt x="25802" y="20843"/>
                  <a:pt x="25742" y="20891"/>
                  <a:pt x="25706" y="20939"/>
                </a:cubicBezTo>
                <a:cubicBezTo>
                  <a:pt x="25706" y="20950"/>
                  <a:pt x="25682" y="20950"/>
                  <a:pt x="25671" y="20962"/>
                </a:cubicBezTo>
                <a:cubicBezTo>
                  <a:pt x="25599" y="21010"/>
                  <a:pt x="25540" y="21070"/>
                  <a:pt x="25468" y="21129"/>
                </a:cubicBezTo>
                <a:cubicBezTo>
                  <a:pt x="24242" y="22177"/>
                  <a:pt x="23218" y="23439"/>
                  <a:pt x="22456" y="24927"/>
                </a:cubicBezTo>
                <a:cubicBezTo>
                  <a:pt x="22396" y="25034"/>
                  <a:pt x="22337" y="25130"/>
                  <a:pt x="22289" y="25249"/>
                </a:cubicBezTo>
                <a:cubicBezTo>
                  <a:pt x="22265" y="25308"/>
                  <a:pt x="22230" y="25391"/>
                  <a:pt x="22206" y="25451"/>
                </a:cubicBezTo>
                <a:cubicBezTo>
                  <a:pt x="22111" y="25653"/>
                  <a:pt x="22027" y="25844"/>
                  <a:pt x="21932" y="26058"/>
                </a:cubicBezTo>
                <a:cubicBezTo>
                  <a:pt x="21872" y="26225"/>
                  <a:pt x="21801" y="26368"/>
                  <a:pt x="21741" y="26534"/>
                </a:cubicBezTo>
                <a:cubicBezTo>
                  <a:pt x="21325" y="27558"/>
                  <a:pt x="20956" y="28606"/>
                  <a:pt x="20444" y="29582"/>
                </a:cubicBezTo>
                <a:cubicBezTo>
                  <a:pt x="20420" y="29642"/>
                  <a:pt x="20372" y="29713"/>
                  <a:pt x="20348" y="29773"/>
                </a:cubicBezTo>
                <a:cubicBezTo>
                  <a:pt x="20301" y="29868"/>
                  <a:pt x="20253" y="29940"/>
                  <a:pt x="20206" y="30035"/>
                </a:cubicBezTo>
                <a:cubicBezTo>
                  <a:pt x="19610" y="31071"/>
                  <a:pt x="18860" y="31964"/>
                  <a:pt x="18003" y="32750"/>
                </a:cubicBezTo>
                <a:cubicBezTo>
                  <a:pt x="17943" y="32809"/>
                  <a:pt x="17884" y="32869"/>
                  <a:pt x="17812" y="32928"/>
                </a:cubicBezTo>
                <a:cubicBezTo>
                  <a:pt x="17431" y="33285"/>
                  <a:pt x="17027" y="33607"/>
                  <a:pt x="16598" y="33916"/>
                </a:cubicBezTo>
                <a:cubicBezTo>
                  <a:pt x="16491" y="33976"/>
                  <a:pt x="16396" y="34047"/>
                  <a:pt x="16312" y="34107"/>
                </a:cubicBezTo>
                <a:cubicBezTo>
                  <a:pt x="15598" y="34595"/>
                  <a:pt x="14836" y="35047"/>
                  <a:pt x="14062" y="35464"/>
                </a:cubicBezTo>
                <a:cubicBezTo>
                  <a:pt x="14002" y="35512"/>
                  <a:pt x="13943" y="35536"/>
                  <a:pt x="13871" y="35571"/>
                </a:cubicBezTo>
                <a:cubicBezTo>
                  <a:pt x="12669" y="36202"/>
                  <a:pt x="11395" y="36786"/>
                  <a:pt x="10133" y="37381"/>
                </a:cubicBezTo>
                <a:cubicBezTo>
                  <a:pt x="10073" y="37417"/>
                  <a:pt x="10002" y="37441"/>
                  <a:pt x="9942" y="37476"/>
                </a:cubicBezTo>
                <a:cubicBezTo>
                  <a:pt x="9395" y="37726"/>
                  <a:pt x="8859" y="37976"/>
                  <a:pt x="8299" y="38226"/>
                </a:cubicBezTo>
                <a:cubicBezTo>
                  <a:pt x="8168" y="38286"/>
                  <a:pt x="8037" y="38369"/>
                  <a:pt x="7906" y="38429"/>
                </a:cubicBezTo>
                <a:cubicBezTo>
                  <a:pt x="7323" y="38691"/>
                  <a:pt x="6752" y="38988"/>
                  <a:pt x="6204" y="39286"/>
                </a:cubicBezTo>
                <a:cubicBezTo>
                  <a:pt x="6144" y="39322"/>
                  <a:pt x="6073" y="39346"/>
                  <a:pt x="6013" y="39393"/>
                </a:cubicBezTo>
                <a:cubicBezTo>
                  <a:pt x="5620" y="39607"/>
                  <a:pt x="5239" y="39822"/>
                  <a:pt x="4870" y="40060"/>
                </a:cubicBezTo>
                <a:cubicBezTo>
                  <a:pt x="3954" y="40631"/>
                  <a:pt x="3096" y="41274"/>
                  <a:pt x="2275" y="41989"/>
                </a:cubicBezTo>
                <a:cubicBezTo>
                  <a:pt x="2215" y="42048"/>
                  <a:pt x="2144" y="42096"/>
                  <a:pt x="2084" y="42167"/>
                </a:cubicBezTo>
                <a:cubicBezTo>
                  <a:pt x="1929" y="42286"/>
                  <a:pt x="1799" y="42417"/>
                  <a:pt x="1656" y="42548"/>
                </a:cubicBezTo>
                <a:cubicBezTo>
                  <a:pt x="1572" y="42608"/>
                  <a:pt x="1501" y="42679"/>
                  <a:pt x="1441" y="42739"/>
                </a:cubicBezTo>
                <a:cubicBezTo>
                  <a:pt x="917" y="43251"/>
                  <a:pt x="441" y="43775"/>
                  <a:pt x="1" y="44334"/>
                </a:cubicBezTo>
                <a:lnTo>
                  <a:pt x="1" y="46775"/>
                </a:lnTo>
                <a:lnTo>
                  <a:pt x="87107" y="46775"/>
                </a:lnTo>
                <a:lnTo>
                  <a:pt x="87107" y="1103"/>
                </a:lnTo>
                <a:cubicBezTo>
                  <a:pt x="86392" y="888"/>
                  <a:pt x="85678" y="710"/>
                  <a:pt x="84833" y="603"/>
                </a:cubicBezTo>
                <a:cubicBezTo>
                  <a:pt x="84773" y="591"/>
                  <a:pt x="84702" y="579"/>
                  <a:pt x="84642" y="567"/>
                </a:cubicBezTo>
                <a:cubicBezTo>
                  <a:pt x="83416" y="305"/>
                  <a:pt x="82154" y="126"/>
                  <a:pt x="80904" y="55"/>
                </a:cubicBezTo>
                <a:cubicBezTo>
                  <a:pt x="80844" y="43"/>
                  <a:pt x="80773" y="43"/>
                  <a:pt x="80713" y="43"/>
                </a:cubicBezTo>
                <a:cubicBezTo>
                  <a:pt x="80231" y="16"/>
                  <a:pt x="79748" y="0"/>
                  <a:pt x="79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21"/>
          <p:cNvSpPr/>
          <p:nvPr/>
        </p:nvSpPr>
        <p:spPr>
          <a:xfrm rot="-5400000" flipH="1">
            <a:off x="9960601" y="4626600"/>
            <a:ext cx="2903567" cy="1559200"/>
          </a:xfrm>
          <a:custGeom>
            <a:avLst/>
            <a:gdLst/>
            <a:ahLst/>
            <a:cxnLst/>
            <a:rect l="l" t="t" r="r" b="b"/>
            <a:pathLst>
              <a:path w="87107" h="46776" extrusionOk="0">
                <a:moveTo>
                  <a:pt x="79266" y="0"/>
                </a:moveTo>
                <a:cubicBezTo>
                  <a:pt x="78500" y="0"/>
                  <a:pt x="77735" y="39"/>
                  <a:pt x="76975" y="126"/>
                </a:cubicBezTo>
                <a:cubicBezTo>
                  <a:pt x="76915" y="126"/>
                  <a:pt x="76844" y="126"/>
                  <a:pt x="76784" y="150"/>
                </a:cubicBezTo>
                <a:cubicBezTo>
                  <a:pt x="75939" y="246"/>
                  <a:pt x="75105" y="400"/>
                  <a:pt x="74284" y="603"/>
                </a:cubicBezTo>
                <a:cubicBezTo>
                  <a:pt x="73867" y="710"/>
                  <a:pt x="73450" y="829"/>
                  <a:pt x="73034" y="984"/>
                </a:cubicBezTo>
                <a:cubicBezTo>
                  <a:pt x="72974" y="996"/>
                  <a:pt x="72903" y="1008"/>
                  <a:pt x="72843" y="1043"/>
                </a:cubicBezTo>
                <a:cubicBezTo>
                  <a:pt x="71533" y="1496"/>
                  <a:pt x="70259" y="2139"/>
                  <a:pt x="69105" y="2913"/>
                </a:cubicBezTo>
                <a:cubicBezTo>
                  <a:pt x="69045" y="2960"/>
                  <a:pt x="68974" y="3008"/>
                  <a:pt x="68914" y="3043"/>
                </a:cubicBezTo>
                <a:cubicBezTo>
                  <a:pt x="68652" y="3222"/>
                  <a:pt x="68414" y="3401"/>
                  <a:pt x="68176" y="3603"/>
                </a:cubicBezTo>
                <a:cubicBezTo>
                  <a:pt x="68104" y="3663"/>
                  <a:pt x="68021" y="3734"/>
                  <a:pt x="67938" y="3794"/>
                </a:cubicBezTo>
                <a:cubicBezTo>
                  <a:pt x="66866" y="4675"/>
                  <a:pt x="65937" y="5687"/>
                  <a:pt x="65175" y="6818"/>
                </a:cubicBezTo>
                <a:cubicBezTo>
                  <a:pt x="65116" y="6913"/>
                  <a:pt x="65045" y="7008"/>
                  <a:pt x="64985" y="7115"/>
                </a:cubicBezTo>
                <a:cubicBezTo>
                  <a:pt x="64818" y="7377"/>
                  <a:pt x="64664" y="7651"/>
                  <a:pt x="64521" y="7925"/>
                </a:cubicBezTo>
                <a:cubicBezTo>
                  <a:pt x="64473" y="7985"/>
                  <a:pt x="64449" y="8068"/>
                  <a:pt x="64413" y="8127"/>
                </a:cubicBezTo>
                <a:cubicBezTo>
                  <a:pt x="64247" y="8449"/>
                  <a:pt x="64104" y="8782"/>
                  <a:pt x="63973" y="9104"/>
                </a:cubicBezTo>
                <a:cubicBezTo>
                  <a:pt x="63568" y="10116"/>
                  <a:pt x="63282" y="11187"/>
                  <a:pt x="63020" y="12259"/>
                </a:cubicBezTo>
                <a:cubicBezTo>
                  <a:pt x="62997" y="12318"/>
                  <a:pt x="62985" y="12390"/>
                  <a:pt x="62973" y="12449"/>
                </a:cubicBezTo>
                <a:cubicBezTo>
                  <a:pt x="62604" y="13914"/>
                  <a:pt x="62211" y="15343"/>
                  <a:pt x="61485" y="16593"/>
                </a:cubicBezTo>
                <a:cubicBezTo>
                  <a:pt x="61449" y="16652"/>
                  <a:pt x="61389" y="16712"/>
                  <a:pt x="61365" y="16783"/>
                </a:cubicBezTo>
                <a:cubicBezTo>
                  <a:pt x="61330" y="16855"/>
                  <a:pt x="61294" y="16914"/>
                  <a:pt x="61246" y="16974"/>
                </a:cubicBezTo>
                <a:cubicBezTo>
                  <a:pt x="61187" y="17069"/>
                  <a:pt x="61115" y="17176"/>
                  <a:pt x="61056" y="17260"/>
                </a:cubicBezTo>
                <a:cubicBezTo>
                  <a:pt x="60996" y="17355"/>
                  <a:pt x="60937" y="17426"/>
                  <a:pt x="60877" y="17498"/>
                </a:cubicBezTo>
                <a:cubicBezTo>
                  <a:pt x="59949" y="18641"/>
                  <a:pt x="58698" y="19415"/>
                  <a:pt x="57317" y="19879"/>
                </a:cubicBezTo>
                <a:cubicBezTo>
                  <a:pt x="57258" y="19891"/>
                  <a:pt x="57198" y="19927"/>
                  <a:pt x="57127" y="19938"/>
                </a:cubicBezTo>
                <a:cubicBezTo>
                  <a:pt x="56022" y="20284"/>
                  <a:pt x="54812" y="20453"/>
                  <a:pt x="53625" y="20453"/>
                </a:cubicBezTo>
                <a:cubicBezTo>
                  <a:pt x="53546" y="20453"/>
                  <a:pt x="53467" y="20452"/>
                  <a:pt x="53388" y="20450"/>
                </a:cubicBezTo>
                <a:lnTo>
                  <a:pt x="53198" y="20450"/>
                </a:lnTo>
                <a:cubicBezTo>
                  <a:pt x="52674" y="20427"/>
                  <a:pt x="52162" y="20391"/>
                  <a:pt x="51674" y="20308"/>
                </a:cubicBezTo>
                <a:cubicBezTo>
                  <a:pt x="50912" y="20212"/>
                  <a:pt x="50174" y="20057"/>
                  <a:pt x="49447" y="19879"/>
                </a:cubicBezTo>
                <a:cubicBezTo>
                  <a:pt x="49388" y="19867"/>
                  <a:pt x="49304" y="19855"/>
                  <a:pt x="49245" y="19831"/>
                </a:cubicBezTo>
                <a:cubicBezTo>
                  <a:pt x="47995" y="19522"/>
                  <a:pt x="46768" y="19117"/>
                  <a:pt x="45518" y="18736"/>
                </a:cubicBezTo>
                <a:cubicBezTo>
                  <a:pt x="45459" y="18724"/>
                  <a:pt x="45375" y="18688"/>
                  <a:pt x="45316" y="18676"/>
                </a:cubicBezTo>
                <a:cubicBezTo>
                  <a:pt x="44220" y="18319"/>
                  <a:pt x="43101" y="17974"/>
                  <a:pt x="41970" y="17724"/>
                </a:cubicBezTo>
                <a:cubicBezTo>
                  <a:pt x="41839" y="17676"/>
                  <a:pt x="41720" y="17664"/>
                  <a:pt x="41589" y="17629"/>
                </a:cubicBezTo>
                <a:cubicBezTo>
                  <a:pt x="41530" y="17617"/>
                  <a:pt x="41446" y="17605"/>
                  <a:pt x="41387" y="17593"/>
                </a:cubicBezTo>
                <a:cubicBezTo>
                  <a:pt x="40172" y="17355"/>
                  <a:pt x="38922" y="17212"/>
                  <a:pt x="37660" y="17188"/>
                </a:cubicBezTo>
                <a:lnTo>
                  <a:pt x="37458" y="17188"/>
                </a:lnTo>
                <a:cubicBezTo>
                  <a:pt x="37388" y="17187"/>
                  <a:pt x="37319" y="17187"/>
                  <a:pt x="37249" y="17187"/>
                </a:cubicBezTo>
                <a:cubicBezTo>
                  <a:pt x="36069" y="17187"/>
                  <a:pt x="34889" y="17283"/>
                  <a:pt x="33719" y="17474"/>
                </a:cubicBezTo>
                <a:cubicBezTo>
                  <a:pt x="33660" y="17474"/>
                  <a:pt x="33588" y="17486"/>
                  <a:pt x="33529" y="17498"/>
                </a:cubicBezTo>
                <a:cubicBezTo>
                  <a:pt x="32255" y="17724"/>
                  <a:pt x="30981" y="18081"/>
                  <a:pt x="29790" y="18557"/>
                </a:cubicBezTo>
                <a:cubicBezTo>
                  <a:pt x="29731" y="18569"/>
                  <a:pt x="29659" y="18605"/>
                  <a:pt x="29600" y="18629"/>
                </a:cubicBezTo>
                <a:cubicBezTo>
                  <a:pt x="28242" y="19200"/>
                  <a:pt x="26980" y="19915"/>
                  <a:pt x="25861" y="20808"/>
                </a:cubicBezTo>
                <a:cubicBezTo>
                  <a:pt x="25802" y="20843"/>
                  <a:pt x="25742" y="20891"/>
                  <a:pt x="25706" y="20939"/>
                </a:cubicBezTo>
                <a:cubicBezTo>
                  <a:pt x="25706" y="20950"/>
                  <a:pt x="25682" y="20950"/>
                  <a:pt x="25671" y="20962"/>
                </a:cubicBezTo>
                <a:cubicBezTo>
                  <a:pt x="25599" y="21010"/>
                  <a:pt x="25540" y="21070"/>
                  <a:pt x="25468" y="21129"/>
                </a:cubicBezTo>
                <a:cubicBezTo>
                  <a:pt x="24242" y="22177"/>
                  <a:pt x="23218" y="23439"/>
                  <a:pt x="22456" y="24927"/>
                </a:cubicBezTo>
                <a:cubicBezTo>
                  <a:pt x="22396" y="25034"/>
                  <a:pt x="22337" y="25130"/>
                  <a:pt x="22289" y="25249"/>
                </a:cubicBezTo>
                <a:cubicBezTo>
                  <a:pt x="22265" y="25308"/>
                  <a:pt x="22230" y="25391"/>
                  <a:pt x="22206" y="25451"/>
                </a:cubicBezTo>
                <a:cubicBezTo>
                  <a:pt x="22111" y="25653"/>
                  <a:pt x="22027" y="25844"/>
                  <a:pt x="21932" y="26058"/>
                </a:cubicBezTo>
                <a:cubicBezTo>
                  <a:pt x="21872" y="26225"/>
                  <a:pt x="21801" y="26368"/>
                  <a:pt x="21741" y="26534"/>
                </a:cubicBezTo>
                <a:cubicBezTo>
                  <a:pt x="21325" y="27558"/>
                  <a:pt x="20956" y="28606"/>
                  <a:pt x="20444" y="29582"/>
                </a:cubicBezTo>
                <a:cubicBezTo>
                  <a:pt x="20420" y="29642"/>
                  <a:pt x="20372" y="29713"/>
                  <a:pt x="20348" y="29773"/>
                </a:cubicBezTo>
                <a:cubicBezTo>
                  <a:pt x="20301" y="29868"/>
                  <a:pt x="20253" y="29940"/>
                  <a:pt x="20206" y="30035"/>
                </a:cubicBezTo>
                <a:cubicBezTo>
                  <a:pt x="19610" y="31071"/>
                  <a:pt x="18860" y="31964"/>
                  <a:pt x="18003" y="32750"/>
                </a:cubicBezTo>
                <a:cubicBezTo>
                  <a:pt x="17943" y="32809"/>
                  <a:pt x="17884" y="32869"/>
                  <a:pt x="17812" y="32928"/>
                </a:cubicBezTo>
                <a:cubicBezTo>
                  <a:pt x="17431" y="33285"/>
                  <a:pt x="17027" y="33607"/>
                  <a:pt x="16598" y="33916"/>
                </a:cubicBezTo>
                <a:cubicBezTo>
                  <a:pt x="16491" y="33976"/>
                  <a:pt x="16396" y="34047"/>
                  <a:pt x="16312" y="34107"/>
                </a:cubicBezTo>
                <a:cubicBezTo>
                  <a:pt x="15598" y="34595"/>
                  <a:pt x="14836" y="35047"/>
                  <a:pt x="14062" y="35464"/>
                </a:cubicBezTo>
                <a:cubicBezTo>
                  <a:pt x="14002" y="35512"/>
                  <a:pt x="13943" y="35536"/>
                  <a:pt x="13871" y="35571"/>
                </a:cubicBezTo>
                <a:cubicBezTo>
                  <a:pt x="12669" y="36202"/>
                  <a:pt x="11395" y="36786"/>
                  <a:pt x="10133" y="37381"/>
                </a:cubicBezTo>
                <a:cubicBezTo>
                  <a:pt x="10073" y="37417"/>
                  <a:pt x="10002" y="37441"/>
                  <a:pt x="9942" y="37476"/>
                </a:cubicBezTo>
                <a:cubicBezTo>
                  <a:pt x="9395" y="37726"/>
                  <a:pt x="8859" y="37976"/>
                  <a:pt x="8299" y="38226"/>
                </a:cubicBezTo>
                <a:cubicBezTo>
                  <a:pt x="8168" y="38286"/>
                  <a:pt x="8037" y="38369"/>
                  <a:pt x="7906" y="38429"/>
                </a:cubicBezTo>
                <a:cubicBezTo>
                  <a:pt x="7323" y="38691"/>
                  <a:pt x="6752" y="38988"/>
                  <a:pt x="6204" y="39286"/>
                </a:cubicBezTo>
                <a:cubicBezTo>
                  <a:pt x="6144" y="39322"/>
                  <a:pt x="6073" y="39346"/>
                  <a:pt x="6013" y="39393"/>
                </a:cubicBezTo>
                <a:cubicBezTo>
                  <a:pt x="5620" y="39607"/>
                  <a:pt x="5239" y="39822"/>
                  <a:pt x="4870" y="40060"/>
                </a:cubicBezTo>
                <a:cubicBezTo>
                  <a:pt x="3954" y="40631"/>
                  <a:pt x="3096" y="41274"/>
                  <a:pt x="2275" y="41989"/>
                </a:cubicBezTo>
                <a:cubicBezTo>
                  <a:pt x="2215" y="42048"/>
                  <a:pt x="2144" y="42096"/>
                  <a:pt x="2084" y="42167"/>
                </a:cubicBezTo>
                <a:cubicBezTo>
                  <a:pt x="1929" y="42286"/>
                  <a:pt x="1799" y="42417"/>
                  <a:pt x="1656" y="42548"/>
                </a:cubicBezTo>
                <a:cubicBezTo>
                  <a:pt x="1572" y="42608"/>
                  <a:pt x="1501" y="42679"/>
                  <a:pt x="1441" y="42739"/>
                </a:cubicBezTo>
                <a:cubicBezTo>
                  <a:pt x="917" y="43251"/>
                  <a:pt x="441" y="43775"/>
                  <a:pt x="1" y="44334"/>
                </a:cubicBezTo>
                <a:lnTo>
                  <a:pt x="1" y="46775"/>
                </a:lnTo>
                <a:lnTo>
                  <a:pt x="87107" y="46775"/>
                </a:lnTo>
                <a:lnTo>
                  <a:pt x="87107" y="1103"/>
                </a:lnTo>
                <a:cubicBezTo>
                  <a:pt x="86392" y="888"/>
                  <a:pt x="85678" y="710"/>
                  <a:pt x="84833" y="603"/>
                </a:cubicBezTo>
                <a:cubicBezTo>
                  <a:pt x="84773" y="591"/>
                  <a:pt x="84702" y="579"/>
                  <a:pt x="84642" y="567"/>
                </a:cubicBezTo>
                <a:cubicBezTo>
                  <a:pt x="83416" y="305"/>
                  <a:pt x="82154" y="126"/>
                  <a:pt x="80904" y="55"/>
                </a:cubicBezTo>
                <a:cubicBezTo>
                  <a:pt x="80844" y="43"/>
                  <a:pt x="80773" y="43"/>
                  <a:pt x="80713" y="43"/>
                </a:cubicBezTo>
                <a:cubicBezTo>
                  <a:pt x="80231" y="16"/>
                  <a:pt x="79748" y="0"/>
                  <a:pt x="79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5291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64" name="Google Shape;164;p22"/>
          <p:cNvSpPr/>
          <p:nvPr/>
        </p:nvSpPr>
        <p:spPr>
          <a:xfrm>
            <a:off x="3193200" y="1808434"/>
            <a:ext cx="5805693" cy="5455655"/>
          </a:xfrm>
          <a:custGeom>
            <a:avLst/>
            <a:gdLst/>
            <a:ahLst/>
            <a:cxnLst/>
            <a:rect l="l" t="t" r="r" b="b"/>
            <a:pathLst>
              <a:path w="30934" h="34401" extrusionOk="0">
                <a:moveTo>
                  <a:pt x="15609" y="1"/>
                </a:moveTo>
                <a:cubicBezTo>
                  <a:pt x="10766" y="1"/>
                  <a:pt x="7680" y="2079"/>
                  <a:pt x="7680" y="2079"/>
                </a:cubicBezTo>
                <a:cubicBezTo>
                  <a:pt x="7680" y="2079"/>
                  <a:pt x="1287" y="7234"/>
                  <a:pt x="4799" y="8401"/>
                </a:cubicBezTo>
                <a:cubicBezTo>
                  <a:pt x="7359" y="9270"/>
                  <a:pt x="1513" y="10223"/>
                  <a:pt x="822" y="14450"/>
                </a:cubicBezTo>
                <a:cubicBezTo>
                  <a:pt x="1" y="19498"/>
                  <a:pt x="3073" y="17331"/>
                  <a:pt x="4335" y="18962"/>
                </a:cubicBezTo>
                <a:cubicBezTo>
                  <a:pt x="5585" y="20581"/>
                  <a:pt x="275" y="22653"/>
                  <a:pt x="1810" y="27154"/>
                </a:cubicBezTo>
                <a:cubicBezTo>
                  <a:pt x="2630" y="29579"/>
                  <a:pt x="3765" y="30154"/>
                  <a:pt x="5328" y="30154"/>
                </a:cubicBezTo>
                <a:cubicBezTo>
                  <a:pt x="6673" y="30154"/>
                  <a:pt x="8334" y="29728"/>
                  <a:pt x="10383" y="29690"/>
                </a:cubicBezTo>
                <a:cubicBezTo>
                  <a:pt x="10490" y="29687"/>
                  <a:pt x="10590" y="29686"/>
                  <a:pt x="10684" y="29686"/>
                </a:cubicBezTo>
                <a:cubicBezTo>
                  <a:pt x="14448" y="29686"/>
                  <a:pt x="7500" y="31533"/>
                  <a:pt x="11288" y="33381"/>
                </a:cubicBezTo>
                <a:cubicBezTo>
                  <a:pt x="12720" y="34081"/>
                  <a:pt x="14192" y="34400"/>
                  <a:pt x="15715" y="34400"/>
                </a:cubicBezTo>
                <a:cubicBezTo>
                  <a:pt x="18306" y="34400"/>
                  <a:pt x="21045" y="33477"/>
                  <a:pt x="23992" y="31940"/>
                </a:cubicBezTo>
                <a:cubicBezTo>
                  <a:pt x="28683" y="29499"/>
                  <a:pt x="22194" y="28070"/>
                  <a:pt x="25349" y="27689"/>
                </a:cubicBezTo>
                <a:cubicBezTo>
                  <a:pt x="28504" y="27320"/>
                  <a:pt x="30933" y="24260"/>
                  <a:pt x="30302" y="20653"/>
                </a:cubicBezTo>
                <a:cubicBezTo>
                  <a:pt x="29842" y="17978"/>
                  <a:pt x="28222" y="17636"/>
                  <a:pt x="27422" y="17636"/>
                </a:cubicBezTo>
                <a:cubicBezTo>
                  <a:pt x="27146" y="17636"/>
                  <a:pt x="26968" y="17676"/>
                  <a:pt x="26968" y="17676"/>
                </a:cubicBezTo>
                <a:cubicBezTo>
                  <a:pt x="26968" y="17676"/>
                  <a:pt x="30588" y="16414"/>
                  <a:pt x="29588" y="10723"/>
                </a:cubicBezTo>
                <a:cubicBezTo>
                  <a:pt x="28600" y="5056"/>
                  <a:pt x="24909" y="6318"/>
                  <a:pt x="23635" y="5508"/>
                </a:cubicBezTo>
                <a:cubicBezTo>
                  <a:pt x="22373" y="4698"/>
                  <a:pt x="26087" y="1817"/>
                  <a:pt x="19134" y="365"/>
                </a:cubicBezTo>
                <a:cubicBezTo>
                  <a:pt x="17880" y="106"/>
                  <a:pt x="16700" y="1"/>
                  <a:pt x="1560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22"/>
          <p:cNvGrpSpPr/>
          <p:nvPr/>
        </p:nvGrpSpPr>
        <p:grpSpPr>
          <a:xfrm>
            <a:off x="3899146" y="1968947"/>
            <a:ext cx="4559103" cy="2360220"/>
            <a:chOff x="2924359" y="1476710"/>
            <a:chExt cx="3419327" cy="1770165"/>
          </a:xfrm>
        </p:grpSpPr>
        <p:sp>
          <p:nvSpPr>
            <p:cNvPr id="166" name="Google Shape;166;p22"/>
            <p:cNvSpPr/>
            <p:nvPr/>
          </p:nvSpPr>
          <p:spPr>
            <a:xfrm>
              <a:off x="3448081" y="1935447"/>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2"/>
            <p:cNvSpPr/>
            <p:nvPr/>
          </p:nvSpPr>
          <p:spPr>
            <a:xfrm>
              <a:off x="2924359" y="2781266"/>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2"/>
            <p:cNvSpPr/>
            <p:nvPr/>
          </p:nvSpPr>
          <p:spPr>
            <a:xfrm>
              <a:off x="6219642" y="3105139"/>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2"/>
            <p:cNvSpPr/>
            <p:nvPr/>
          </p:nvSpPr>
          <p:spPr>
            <a:xfrm>
              <a:off x="6157081" y="2316447"/>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2"/>
            <p:cNvSpPr/>
            <p:nvPr/>
          </p:nvSpPr>
          <p:spPr>
            <a:xfrm>
              <a:off x="4902731" y="147671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8300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71"/>
        <p:cNvGrpSpPr/>
        <p:nvPr/>
      </p:nvGrpSpPr>
      <p:grpSpPr>
        <a:xfrm>
          <a:off x="0" y="0"/>
          <a:ext cx="0" cy="0"/>
          <a:chOff x="0" y="0"/>
          <a:chExt cx="0" cy="0"/>
        </a:xfrm>
      </p:grpSpPr>
      <p:sp>
        <p:nvSpPr>
          <p:cNvPr id="172" name="Google Shape;172;p23"/>
          <p:cNvSpPr/>
          <p:nvPr/>
        </p:nvSpPr>
        <p:spPr>
          <a:xfrm rot="-5400000">
            <a:off x="9275996" y="-1012116"/>
            <a:ext cx="1987312" cy="3844453"/>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23"/>
          <p:cNvSpPr/>
          <p:nvPr/>
        </p:nvSpPr>
        <p:spPr>
          <a:xfrm rot="5400000" flipH="1">
            <a:off x="928563" y="-947065"/>
            <a:ext cx="1987312" cy="3844453"/>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23"/>
          <p:cNvSpPr txBox="1">
            <a:spLocks noGrp="1"/>
          </p:cNvSpPr>
          <p:nvPr>
            <p:ph type="title"/>
          </p:nvPr>
        </p:nvSpPr>
        <p:spPr>
          <a:xfrm>
            <a:off x="3344600" y="593367"/>
            <a:ext cx="550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5" name="Google Shape;175;p23"/>
          <p:cNvSpPr/>
          <p:nvPr/>
        </p:nvSpPr>
        <p:spPr>
          <a:xfrm rot="-5400000" flipH="1">
            <a:off x="9275996" y="3942102"/>
            <a:ext cx="1987312" cy="3844453"/>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23"/>
          <p:cNvSpPr/>
          <p:nvPr/>
        </p:nvSpPr>
        <p:spPr>
          <a:xfrm rot="5400000">
            <a:off x="928563" y="3942102"/>
            <a:ext cx="1987312" cy="3844453"/>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40198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7"/>
        <p:cNvGrpSpPr/>
        <p:nvPr/>
      </p:nvGrpSpPr>
      <p:grpSpPr>
        <a:xfrm>
          <a:off x="0" y="0"/>
          <a:ext cx="0" cy="0"/>
          <a:chOff x="0" y="0"/>
          <a:chExt cx="0" cy="0"/>
        </a:xfrm>
      </p:grpSpPr>
      <p:sp>
        <p:nvSpPr>
          <p:cNvPr id="178" name="Google Shape;178;p24"/>
          <p:cNvSpPr txBox="1">
            <a:spLocks noGrp="1"/>
          </p:cNvSpPr>
          <p:nvPr>
            <p:ph type="title"/>
          </p:nvPr>
        </p:nvSpPr>
        <p:spPr>
          <a:xfrm>
            <a:off x="2356200" y="593367"/>
            <a:ext cx="747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9" name="Google Shape;179;p24"/>
          <p:cNvSpPr txBox="1">
            <a:spLocks noGrp="1"/>
          </p:cNvSpPr>
          <p:nvPr>
            <p:ph type="subTitle" idx="1"/>
          </p:nvPr>
        </p:nvSpPr>
        <p:spPr>
          <a:xfrm>
            <a:off x="3309316" y="2237333"/>
            <a:ext cx="2397600" cy="93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0" name="Google Shape;180;p24"/>
          <p:cNvSpPr txBox="1">
            <a:spLocks noGrp="1"/>
          </p:cNvSpPr>
          <p:nvPr>
            <p:ph type="subTitle" idx="2"/>
          </p:nvPr>
        </p:nvSpPr>
        <p:spPr>
          <a:xfrm>
            <a:off x="3309316" y="2008733"/>
            <a:ext cx="23976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81" name="Google Shape;181;p24"/>
          <p:cNvSpPr txBox="1">
            <a:spLocks noGrp="1"/>
          </p:cNvSpPr>
          <p:nvPr>
            <p:ph type="subTitle" idx="3"/>
          </p:nvPr>
        </p:nvSpPr>
        <p:spPr>
          <a:xfrm>
            <a:off x="8125515" y="2237333"/>
            <a:ext cx="2397600" cy="93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2" name="Google Shape;182;p24"/>
          <p:cNvSpPr txBox="1">
            <a:spLocks noGrp="1"/>
          </p:cNvSpPr>
          <p:nvPr>
            <p:ph type="subTitle" idx="4"/>
          </p:nvPr>
        </p:nvSpPr>
        <p:spPr>
          <a:xfrm>
            <a:off x="8125515" y="2008733"/>
            <a:ext cx="23976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83" name="Google Shape;183;p24"/>
          <p:cNvSpPr txBox="1">
            <a:spLocks noGrp="1"/>
          </p:cNvSpPr>
          <p:nvPr>
            <p:ph type="subTitle" idx="5"/>
          </p:nvPr>
        </p:nvSpPr>
        <p:spPr>
          <a:xfrm>
            <a:off x="3309316" y="3989267"/>
            <a:ext cx="2397600" cy="93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4" name="Google Shape;184;p24"/>
          <p:cNvSpPr txBox="1">
            <a:spLocks noGrp="1"/>
          </p:cNvSpPr>
          <p:nvPr>
            <p:ph type="subTitle" idx="6"/>
          </p:nvPr>
        </p:nvSpPr>
        <p:spPr>
          <a:xfrm>
            <a:off x="3309316" y="3760667"/>
            <a:ext cx="23976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85" name="Google Shape;185;p24"/>
          <p:cNvSpPr txBox="1">
            <a:spLocks noGrp="1"/>
          </p:cNvSpPr>
          <p:nvPr>
            <p:ph type="subTitle" idx="7"/>
          </p:nvPr>
        </p:nvSpPr>
        <p:spPr>
          <a:xfrm>
            <a:off x="8125515" y="3989267"/>
            <a:ext cx="2397600" cy="93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6" name="Google Shape;186;p24"/>
          <p:cNvSpPr txBox="1">
            <a:spLocks noGrp="1"/>
          </p:cNvSpPr>
          <p:nvPr>
            <p:ph type="subTitle" idx="8"/>
          </p:nvPr>
        </p:nvSpPr>
        <p:spPr>
          <a:xfrm>
            <a:off x="8125515" y="3760667"/>
            <a:ext cx="23976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87" name="Google Shape;187;p24"/>
          <p:cNvSpPr/>
          <p:nvPr/>
        </p:nvSpPr>
        <p:spPr>
          <a:xfrm rot="-5400000">
            <a:off x="9960601" y="672167"/>
            <a:ext cx="2903567" cy="1559200"/>
          </a:xfrm>
          <a:custGeom>
            <a:avLst/>
            <a:gdLst/>
            <a:ahLst/>
            <a:cxnLst/>
            <a:rect l="l" t="t" r="r" b="b"/>
            <a:pathLst>
              <a:path w="87107" h="46776" extrusionOk="0">
                <a:moveTo>
                  <a:pt x="79266" y="0"/>
                </a:moveTo>
                <a:cubicBezTo>
                  <a:pt x="78500" y="0"/>
                  <a:pt x="77735" y="39"/>
                  <a:pt x="76975" y="126"/>
                </a:cubicBezTo>
                <a:cubicBezTo>
                  <a:pt x="76915" y="126"/>
                  <a:pt x="76844" y="126"/>
                  <a:pt x="76784" y="150"/>
                </a:cubicBezTo>
                <a:cubicBezTo>
                  <a:pt x="75939" y="246"/>
                  <a:pt x="75105" y="400"/>
                  <a:pt x="74284" y="603"/>
                </a:cubicBezTo>
                <a:cubicBezTo>
                  <a:pt x="73867" y="710"/>
                  <a:pt x="73450" y="829"/>
                  <a:pt x="73034" y="984"/>
                </a:cubicBezTo>
                <a:cubicBezTo>
                  <a:pt x="72974" y="996"/>
                  <a:pt x="72903" y="1008"/>
                  <a:pt x="72843" y="1043"/>
                </a:cubicBezTo>
                <a:cubicBezTo>
                  <a:pt x="71533" y="1496"/>
                  <a:pt x="70259" y="2139"/>
                  <a:pt x="69105" y="2913"/>
                </a:cubicBezTo>
                <a:cubicBezTo>
                  <a:pt x="69045" y="2960"/>
                  <a:pt x="68974" y="3008"/>
                  <a:pt x="68914" y="3043"/>
                </a:cubicBezTo>
                <a:cubicBezTo>
                  <a:pt x="68652" y="3222"/>
                  <a:pt x="68414" y="3401"/>
                  <a:pt x="68176" y="3603"/>
                </a:cubicBezTo>
                <a:cubicBezTo>
                  <a:pt x="68104" y="3663"/>
                  <a:pt x="68021" y="3734"/>
                  <a:pt x="67938" y="3794"/>
                </a:cubicBezTo>
                <a:cubicBezTo>
                  <a:pt x="66866" y="4675"/>
                  <a:pt x="65937" y="5687"/>
                  <a:pt x="65175" y="6818"/>
                </a:cubicBezTo>
                <a:cubicBezTo>
                  <a:pt x="65116" y="6913"/>
                  <a:pt x="65045" y="7008"/>
                  <a:pt x="64985" y="7115"/>
                </a:cubicBezTo>
                <a:cubicBezTo>
                  <a:pt x="64818" y="7377"/>
                  <a:pt x="64664" y="7651"/>
                  <a:pt x="64521" y="7925"/>
                </a:cubicBezTo>
                <a:cubicBezTo>
                  <a:pt x="64473" y="7985"/>
                  <a:pt x="64449" y="8068"/>
                  <a:pt x="64413" y="8127"/>
                </a:cubicBezTo>
                <a:cubicBezTo>
                  <a:pt x="64247" y="8449"/>
                  <a:pt x="64104" y="8782"/>
                  <a:pt x="63973" y="9104"/>
                </a:cubicBezTo>
                <a:cubicBezTo>
                  <a:pt x="63568" y="10116"/>
                  <a:pt x="63282" y="11187"/>
                  <a:pt x="63020" y="12259"/>
                </a:cubicBezTo>
                <a:cubicBezTo>
                  <a:pt x="62997" y="12318"/>
                  <a:pt x="62985" y="12390"/>
                  <a:pt x="62973" y="12449"/>
                </a:cubicBezTo>
                <a:cubicBezTo>
                  <a:pt x="62604" y="13914"/>
                  <a:pt x="62211" y="15343"/>
                  <a:pt x="61485" y="16593"/>
                </a:cubicBezTo>
                <a:cubicBezTo>
                  <a:pt x="61449" y="16652"/>
                  <a:pt x="61389" y="16712"/>
                  <a:pt x="61365" y="16783"/>
                </a:cubicBezTo>
                <a:cubicBezTo>
                  <a:pt x="61330" y="16855"/>
                  <a:pt x="61294" y="16914"/>
                  <a:pt x="61246" y="16974"/>
                </a:cubicBezTo>
                <a:cubicBezTo>
                  <a:pt x="61187" y="17069"/>
                  <a:pt x="61115" y="17176"/>
                  <a:pt x="61056" y="17260"/>
                </a:cubicBezTo>
                <a:cubicBezTo>
                  <a:pt x="60996" y="17355"/>
                  <a:pt x="60937" y="17426"/>
                  <a:pt x="60877" y="17498"/>
                </a:cubicBezTo>
                <a:cubicBezTo>
                  <a:pt x="59949" y="18641"/>
                  <a:pt x="58698" y="19415"/>
                  <a:pt x="57317" y="19879"/>
                </a:cubicBezTo>
                <a:cubicBezTo>
                  <a:pt x="57258" y="19891"/>
                  <a:pt x="57198" y="19927"/>
                  <a:pt x="57127" y="19938"/>
                </a:cubicBezTo>
                <a:cubicBezTo>
                  <a:pt x="56022" y="20284"/>
                  <a:pt x="54812" y="20453"/>
                  <a:pt x="53625" y="20453"/>
                </a:cubicBezTo>
                <a:cubicBezTo>
                  <a:pt x="53546" y="20453"/>
                  <a:pt x="53467" y="20452"/>
                  <a:pt x="53388" y="20450"/>
                </a:cubicBezTo>
                <a:lnTo>
                  <a:pt x="53198" y="20450"/>
                </a:lnTo>
                <a:cubicBezTo>
                  <a:pt x="52674" y="20427"/>
                  <a:pt x="52162" y="20391"/>
                  <a:pt x="51674" y="20308"/>
                </a:cubicBezTo>
                <a:cubicBezTo>
                  <a:pt x="50912" y="20212"/>
                  <a:pt x="50174" y="20057"/>
                  <a:pt x="49447" y="19879"/>
                </a:cubicBezTo>
                <a:cubicBezTo>
                  <a:pt x="49388" y="19867"/>
                  <a:pt x="49304" y="19855"/>
                  <a:pt x="49245" y="19831"/>
                </a:cubicBezTo>
                <a:cubicBezTo>
                  <a:pt x="47995" y="19522"/>
                  <a:pt x="46768" y="19117"/>
                  <a:pt x="45518" y="18736"/>
                </a:cubicBezTo>
                <a:cubicBezTo>
                  <a:pt x="45459" y="18724"/>
                  <a:pt x="45375" y="18688"/>
                  <a:pt x="45316" y="18676"/>
                </a:cubicBezTo>
                <a:cubicBezTo>
                  <a:pt x="44220" y="18319"/>
                  <a:pt x="43101" y="17974"/>
                  <a:pt x="41970" y="17724"/>
                </a:cubicBezTo>
                <a:cubicBezTo>
                  <a:pt x="41839" y="17676"/>
                  <a:pt x="41720" y="17664"/>
                  <a:pt x="41589" y="17629"/>
                </a:cubicBezTo>
                <a:cubicBezTo>
                  <a:pt x="41530" y="17617"/>
                  <a:pt x="41446" y="17605"/>
                  <a:pt x="41387" y="17593"/>
                </a:cubicBezTo>
                <a:cubicBezTo>
                  <a:pt x="40172" y="17355"/>
                  <a:pt x="38922" y="17212"/>
                  <a:pt x="37660" y="17188"/>
                </a:cubicBezTo>
                <a:lnTo>
                  <a:pt x="37458" y="17188"/>
                </a:lnTo>
                <a:cubicBezTo>
                  <a:pt x="37388" y="17187"/>
                  <a:pt x="37319" y="17187"/>
                  <a:pt x="37249" y="17187"/>
                </a:cubicBezTo>
                <a:cubicBezTo>
                  <a:pt x="36069" y="17187"/>
                  <a:pt x="34889" y="17283"/>
                  <a:pt x="33719" y="17474"/>
                </a:cubicBezTo>
                <a:cubicBezTo>
                  <a:pt x="33660" y="17474"/>
                  <a:pt x="33588" y="17486"/>
                  <a:pt x="33529" y="17498"/>
                </a:cubicBezTo>
                <a:cubicBezTo>
                  <a:pt x="32255" y="17724"/>
                  <a:pt x="30981" y="18081"/>
                  <a:pt x="29790" y="18557"/>
                </a:cubicBezTo>
                <a:cubicBezTo>
                  <a:pt x="29731" y="18569"/>
                  <a:pt x="29659" y="18605"/>
                  <a:pt x="29600" y="18629"/>
                </a:cubicBezTo>
                <a:cubicBezTo>
                  <a:pt x="28242" y="19200"/>
                  <a:pt x="26980" y="19915"/>
                  <a:pt x="25861" y="20808"/>
                </a:cubicBezTo>
                <a:cubicBezTo>
                  <a:pt x="25802" y="20843"/>
                  <a:pt x="25742" y="20891"/>
                  <a:pt x="25706" y="20939"/>
                </a:cubicBezTo>
                <a:cubicBezTo>
                  <a:pt x="25706" y="20950"/>
                  <a:pt x="25682" y="20950"/>
                  <a:pt x="25671" y="20962"/>
                </a:cubicBezTo>
                <a:cubicBezTo>
                  <a:pt x="25599" y="21010"/>
                  <a:pt x="25540" y="21070"/>
                  <a:pt x="25468" y="21129"/>
                </a:cubicBezTo>
                <a:cubicBezTo>
                  <a:pt x="24242" y="22177"/>
                  <a:pt x="23218" y="23439"/>
                  <a:pt x="22456" y="24927"/>
                </a:cubicBezTo>
                <a:cubicBezTo>
                  <a:pt x="22396" y="25034"/>
                  <a:pt x="22337" y="25130"/>
                  <a:pt x="22289" y="25249"/>
                </a:cubicBezTo>
                <a:cubicBezTo>
                  <a:pt x="22265" y="25308"/>
                  <a:pt x="22230" y="25391"/>
                  <a:pt x="22206" y="25451"/>
                </a:cubicBezTo>
                <a:cubicBezTo>
                  <a:pt x="22111" y="25653"/>
                  <a:pt x="22027" y="25844"/>
                  <a:pt x="21932" y="26058"/>
                </a:cubicBezTo>
                <a:cubicBezTo>
                  <a:pt x="21872" y="26225"/>
                  <a:pt x="21801" y="26368"/>
                  <a:pt x="21741" y="26534"/>
                </a:cubicBezTo>
                <a:cubicBezTo>
                  <a:pt x="21325" y="27558"/>
                  <a:pt x="20956" y="28606"/>
                  <a:pt x="20444" y="29582"/>
                </a:cubicBezTo>
                <a:cubicBezTo>
                  <a:pt x="20420" y="29642"/>
                  <a:pt x="20372" y="29713"/>
                  <a:pt x="20348" y="29773"/>
                </a:cubicBezTo>
                <a:cubicBezTo>
                  <a:pt x="20301" y="29868"/>
                  <a:pt x="20253" y="29940"/>
                  <a:pt x="20206" y="30035"/>
                </a:cubicBezTo>
                <a:cubicBezTo>
                  <a:pt x="19610" y="31071"/>
                  <a:pt x="18860" y="31964"/>
                  <a:pt x="18003" y="32750"/>
                </a:cubicBezTo>
                <a:cubicBezTo>
                  <a:pt x="17943" y="32809"/>
                  <a:pt x="17884" y="32869"/>
                  <a:pt x="17812" y="32928"/>
                </a:cubicBezTo>
                <a:cubicBezTo>
                  <a:pt x="17431" y="33285"/>
                  <a:pt x="17027" y="33607"/>
                  <a:pt x="16598" y="33916"/>
                </a:cubicBezTo>
                <a:cubicBezTo>
                  <a:pt x="16491" y="33976"/>
                  <a:pt x="16396" y="34047"/>
                  <a:pt x="16312" y="34107"/>
                </a:cubicBezTo>
                <a:cubicBezTo>
                  <a:pt x="15598" y="34595"/>
                  <a:pt x="14836" y="35047"/>
                  <a:pt x="14062" y="35464"/>
                </a:cubicBezTo>
                <a:cubicBezTo>
                  <a:pt x="14002" y="35512"/>
                  <a:pt x="13943" y="35536"/>
                  <a:pt x="13871" y="35571"/>
                </a:cubicBezTo>
                <a:cubicBezTo>
                  <a:pt x="12669" y="36202"/>
                  <a:pt x="11395" y="36786"/>
                  <a:pt x="10133" y="37381"/>
                </a:cubicBezTo>
                <a:cubicBezTo>
                  <a:pt x="10073" y="37417"/>
                  <a:pt x="10002" y="37441"/>
                  <a:pt x="9942" y="37476"/>
                </a:cubicBezTo>
                <a:cubicBezTo>
                  <a:pt x="9395" y="37726"/>
                  <a:pt x="8859" y="37976"/>
                  <a:pt x="8299" y="38226"/>
                </a:cubicBezTo>
                <a:cubicBezTo>
                  <a:pt x="8168" y="38286"/>
                  <a:pt x="8037" y="38369"/>
                  <a:pt x="7906" y="38429"/>
                </a:cubicBezTo>
                <a:cubicBezTo>
                  <a:pt x="7323" y="38691"/>
                  <a:pt x="6752" y="38988"/>
                  <a:pt x="6204" y="39286"/>
                </a:cubicBezTo>
                <a:cubicBezTo>
                  <a:pt x="6144" y="39322"/>
                  <a:pt x="6073" y="39346"/>
                  <a:pt x="6013" y="39393"/>
                </a:cubicBezTo>
                <a:cubicBezTo>
                  <a:pt x="5620" y="39607"/>
                  <a:pt x="5239" y="39822"/>
                  <a:pt x="4870" y="40060"/>
                </a:cubicBezTo>
                <a:cubicBezTo>
                  <a:pt x="3954" y="40631"/>
                  <a:pt x="3096" y="41274"/>
                  <a:pt x="2275" y="41989"/>
                </a:cubicBezTo>
                <a:cubicBezTo>
                  <a:pt x="2215" y="42048"/>
                  <a:pt x="2144" y="42096"/>
                  <a:pt x="2084" y="42167"/>
                </a:cubicBezTo>
                <a:cubicBezTo>
                  <a:pt x="1929" y="42286"/>
                  <a:pt x="1799" y="42417"/>
                  <a:pt x="1656" y="42548"/>
                </a:cubicBezTo>
                <a:cubicBezTo>
                  <a:pt x="1572" y="42608"/>
                  <a:pt x="1501" y="42679"/>
                  <a:pt x="1441" y="42739"/>
                </a:cubicBezTo>
                <a:cubicBezTo>
                  <a:pt x="917" y="43251"/>
                  <a:pt x="441" y="43775"/>
                  <a:pt x="1" y="44334"/>
                </a:cubicBezTo>
                <a:lnTo>
                  <a:pt x="1" y="46775"/>
                </a:lnTo>
                <a:lnTo>
                  <a:pt x="87107" y="46775"/>
                </a:lnTo>
                <a:lnTo>
                  <a:pt x="87107" y="1103"/>
                </a:lnTo>
                <a:cubicBezTo>
                  <a:pt x="86392" y="888"/>
                  <a:pt x="85678" y="710"/>
                  <a:pt x="84833" y="603"/>
                </a:cubicBezTo>
                <a:cubicBezTo>
                  <a:pt x="84773" y="591"/>
                  <a:pt x="84702" y="579"/>
                  <a:pt x="84642" y="567"/>
                </a:cubicBezTo>
                <a:cubicBezTo>
                  <a:pt x="83416" y="305"/>
                  <a:pt x="82154" y="126"/>
                  <a:pt x="80904" y="55"/>
                </a:cubicBezTo>
                <a:cubicBezTo>
                  <a:pt x="80844" y="43"/>
                  <a:pt x="80773" y="43"/>
                  <a:pt x="80713" y="43"/>
                </a:cubicBezTo>
                <a:cubicBezTo>
                  <a:pt x="80231" y="16"/>
                  <a:pt x="79748" y="0"/>
                  <a:pt x="79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24"/>
          <p:cNvSpPr/>
          <p:nvPr/>
        </p:nvSpPr>
        <p:spPr>
          <a:xfrm rot="5400000">
            <a:off x="-672200" y="4626600"/>
            <a:ext cx="2903567" cy="1559200"/>
          </a:xfrm>
          <a:custGeom>
            <a:avLst/>
            <a:gdLst/>
            <a:ahLst/>
            <a:cxnLst/>
            <a:rect l="l" t="t" r="r" b="b"/>
            <a:pathLst>
              <a:path w="87107" h="46776" extrusionOk="0">
                <a:moveTo>
                  <a:pt x="79266" y="0"/>
                </a:moveTo>
                <a:cubicBezTo>
                  <a:pt x="78500" y="0"/>
                  <a:pt x="77735" y="39"/>
                  <a:pt x="76975" y="126"/>
                </a:cubicBezTo>
                <a:cubicBezTo>
                  <a:pt x="76915" y="126"/>
                  <a:pt x="76844" y="126"/>
                  <a:pt x="76784" y="150"/>
                </a:cubicBezTo>
                <a:cubicBezTo>
                  <a:pt x="75939" y="246"/>
                  <a:pt x="75105" y="400"/>
                  <a:pt x="74284" y="603"/>
                </a:cubicBezTo>
                <a:cubicBezTo>
                  <a:pt x="73867" y="710"/>
                  <a:pt x="73450" y="829"/>
                  <a:pt x="73034" y="984"/>
                </a:cubicBezTo>
                <a:cubicBezTo>
                  <a:pt x="72974" y="996"/>
                  <a:pt x="72903" y="1008"/>
                  <a:pt x="72843" y="1043"/>
                </a:cubicBezTo>
                <a:cubicBezTo>
                  <a:pt x="71533" y="1496"/>
                  <a:pt x="70259" y="2139"/>
                  <a:pt x="69105" y="2913"/>
                </a:cubicBezTo>
                <a:cubicBezTo>
                  <a:pt x="69045" y="2960"/>
                  <a:pt x="68974" y="3008"/>
                  <a:pt x="68914" y="3043"/>
                </a:cubicBezTo>
                <a:cubicBezTo>
                  <a:pt x="68652" y="3222"/>
                  <a:pt x="68414" y="3401"/>
                  <a:pt x="68176" y="3603"/>
                </a:cubicBezTo>
                <a:cubicBezTo>
                  <a:pt x="68104" y="3663"/>
                  <a:pt x="68021" y="3734"/>
                  <a:pt x="67938" y="3794"/>
                </a:cubicBezTo>
                <a:cubicBezTo>
                  <a:pt x="66866" y="4675"/>
                  <a:pt x="65937" y="5687"/>
                  <a:pt x="65175" y="6818"/>
                </a:cubicBezTo>
                <a:cubicBezTo>
                  <a:pt x="65116" y="6913"/>
                  <a:pt x="65045" y="7008"/>
                  <a:pt x="64985" y="7115"/>
                </a:cubicBezTo>
                <a:cubicBezTo>
                  <a:pt x="64818" y="7377"/>
                  <a:pt x="64664" y="7651"/>
                  <a:pt x="64521" y="7925"/>
                </a:cubicBezTo>
                <a:cubicBezTo>
                  <a:pt x="64473" y="7985"/>
                  <a:pt x="64449" y="8068"/>
                  <a:pt x="64413" y="8127"/>
                </a:cubicBezTo>
                <a:cubicBezTo>
                  <a:pt x="64247" y="8449"/>
                  <a:pt x="64104" y="8782"/>
                  <a:pt x="63973" y="9104"/>
                </a:cubicBezTo>
                <a:cubicBezTo>
                  <a:pt x="63568" y="10116"/>
                  <a:pt x="63282" y="11187"/>
                  <a:pt x="63020" y="12259"/>
                </a:cubicBezTo>
                <a:cubicBezTo>
                  <a:pt x="62997" y="12318"/>
                  <a:pt x="62985" y="12390"/>
                  <a:pt x="62973" y="12449"/>
                </a:cubicBezTo>
                <a:cubicBezTo>
                  <a:pt x="62604" y="13914"/>
                  <a:pt x="62211" y="15343"/>
                  <a:pt x="61485" y="16593"/>
                </a:cubicBezTo>
                <a:cubicBezTo>
                  <a:pt x="61449" y="16652"/>
                  <a:pt x="61389" y="16712"/>
                  <a:pt x="61365" y="16783"/>
                </a:cubicBezTo>
                <a:cubicBezTo>
                  <a:pt x="61330" y="16855"/>
                  <a:pt x="61294" y="16914"/>
                  <a:pt x="61246" y="16974"/>
                </a:cubicBezTo>
                <a:cubicBezTo>
                  <a:pt x="61187" y="17069"/>
                  <a:pt x="61115" y="17176"/>
                  <a:pt x="61056" y="17260"/>
                </a:cubicBezTo>
                <a:cubicBezTo>
                  <a:pt x="60996" y="17355"/>
                  <a:pt x="60937" y="17426"/>
                  <a:pt x="60877" y="17498"/>
                </a:cubicBezTo>
                <a:cubicBezTo>
                  <a:pt x="59949" y="18641"/>
                  <a:pt x="58698" y="19415"/>
                  <a:pt x="57317" y="19879"/>
                </a:cubicBezTo>
                <a:cubicBezTo>
                  <a:pt x="57258" y="19891"/>
                  <a:pt x="57198" y="19927"/>
                  <a:pt x="57127" y="19938"/>
                </a:cubicBezTo>
                <a:cubicBezTo>
                  <a:pt x="56022" y="20284"/>
                  <a:pt x="54812" y="20453"/>
                  <a:pt x="53625" y="20453"/>
                </a:cubicBezTo>
                <a:cubicBezTo>
                  <a:pt x="53546" y="20453"/>
                  <a:pt x="53467" y="20452"/>
                  <a:pt x="53388" y="20450"/>
                </a:cubicBezTo>
                <a:lnTo>
                  <a:pt x="53198" y="20450"/>
                </a:lnTo>
                <a:cubicBezTo>
                  <a:pt x="52674" y="20427"/>
                  <a:pt x="52162" y="20391"/>
                  <a:pt x="51674" y="20308"/>
                </a:cubicBezTo>
                <a:cubicBezTo>
                  <a:pt x="50912" y="20212"/>
                  <a:pt x="50174" y="20057"/>
                  <a:pt x="49447" y="19879"/>
                </a:cubicBezTo>
                <a:cubicBezTo>
                  <a:pt x="49388" y="19867"/>
                  <a:pt x="49304" y="19855"/>
                  <a:pt x="49245" y="19831"/>
                </a:cubicBezTo>
                <a:cubicBezTo>
                  <a:pt x="47995" y="19522"/>
                  <a:pt x="46768" y="19117"/>
                  <a:pt x="45518" y="18736"/>
                </a:cubicBezTo>
                <a:cubicBezTo>
                  <a:pt x="45459" y="18724"/>
                  <a:pt x="45375" y="18688"/>
                  <a:pt x="45316" y="18676"/>
                </a:cubicBezTo>
                <a:cubicBezTo>
                  <a:pt x="44220" y="18319"/>
                  <a:pt x="43101" y="17974"/>
                  <a:pt x="41970" y="17724"/>
                </a:cubicBezTo>
                <a:cubicBezTo>
                  <a:pt x="41839" y="17676"/>
                  <a:pt x="41720" y="17664"/>
                  <a:pt x="41589" y="17629"/>
                </a:cubicBezTo>
                <a:cubicBezTo>
                  <a:pt x="41530" y="17617"/>
                  <a:pt x="41446" y="17605"/>
                  <a:pt x="41387" y="17593"/>
                </a:cubicBezTo>
                <a:cubicBezTo>
                  <a:pt x="40172" y="17355"/>
                  <a:pt x="38922" y="17212"/>
                  <a:pt x="37660" y="17188"/>
                </a:cubicBezTo>
                <a:lnTo>
                  <a:pt x="37458" y="17188"/>
                </a:lnTo>
                <a:cubicBezTo>
                  <a:pt x="37388" y="17187"/>
                  <a:pt x="37319" y="17187"/>
                  <a:pt x="37249" y="17187"/>
                </a:cubicBezTo>
                <a:cubicBezTo>
                  <a:pt x="36069" y="17187"/>
                  <a:pt x="34889" y="17283"/>
                  <a:pt x="33719" y="17474"/>
                </a:cubicBezTo>
                <a:cubicBezTo>
                  <a:pt x="33660" y="17474"/>
                  <a:pt x="33588" y="17486"/>
                  <a:pt x="33529" y="17498"/>
                </a:cubicBezTo>
                <a:cubicBezTo>
                  <a:pt x="32255" y="17724"/>
                  <a:pt x="30981" y="18081"/>
                  <a:pt x="29790" y="18557"/>
                </a:cubicBezTo>
                <a:cubicBezTo>
                  <a:pt x="29731" y="18569"/>
                  <a:pt x="29659" y="18605"/>
                  <a:pt x="29600" y="18629"/>
                </a:cubicBezTo>
                <a:cubicBezTo>
                  <a:pt x="28242" y="19200"/>
                  <a:pt x="26980" y="19915"/>
                  <a:pt x="25861" y="20808"/>
                </a:cubicBezTo>
                <a:cubicBezTo>
                  <a:pt x="25802" y="20843"/>
                  <a:pt x="25742" y="20891"/>
                  <a:pt x="25706" y="20939"/>
                </a:cubicBezTo>
                <a:cubicBezTo>
                  <a:pt x="25706" y="20950"/>
                  <a:pt x="25682" y="20950"/>
                  <a:pt x="25671" y="20962"/>
                </a:cubicBezTo>
                <a:cubicBezTo>
                  <a:pt x="25599" y="21010"/>
                  <a:pt x="25540" y="21070"/>
                  <a:pt x="25468" y="21129"/>
                </a:cubicBezTo>
                <a:cubicBezTo>
                  <a:pt x="24242" y="22177"/>
                  <a:pt x="23218" y="23439"/>
                  <a:pt x="22456" y="24927"/>
                </a:cubicBezTo>
                <a:cubicBezTo>
                  <a:pt x="22396" y="25034"/>
                  <a:pt x="22337" y="25130"/>
                  <a:pt x="22289" y="25249"/>
                </a:cubicBezTo>
                <a:cubicBezTo>
                  <a:pt x="22265" y="25308"/>
                  <a:pt x="22230" y="25391"/>
                  <a:pt x="22206" y="25451"/>
                </a:cubicBezTo>
                <a:cubicBezTo>
                  <a:pt x="22111" y="25653"/>
                  <a:pt x="22027" y="25844"/>
                  <a:pt x="21932" y="26058"/>
                </a:cubicBezTo>
                <a:cubicBezTo>
                  <a:pt x="21872" y="26225"/>
                  <a:pt x="21801" y="26368"/>
                  <a:pt x="21741" y="26534"/>
                </a:cubicBezTo>
                <a:cubicBezTo>
                  <a:pt x="21325" y="27558"/>
                  <a:pt x="20956" y="28606"/>
                  <a:pt x="20444" y="29582"/>
                </a:cubicBezTo>
                <a:cubicBezTo>
                  <a:pt x="20420" y="29642"/>
                  <a:pt x="20372" y="29713"/>
                  <a:pt x="20348" y="29773"/>
                </a:cubicBezTo>
                <a:cubicBezTo>
                  <a:pt x="20301" y="29868"/>
                  <a:pt x="20253" y="29940"/>
                  <a:pt x="20206" y="30035"/>
                </a:cubicBezTo>
                <a:cubicBezTo>
                  <a:pt x="19610" y="31071"/>
                  <a:pt x="18860" y="31964"/>
                  <a:pt x="18003" y="32750"/>
                </a:cubicBezTo>
                <a:cubicBezTo>
                  <a:pt x="17943" y="32809"/>
                  <a:pt x="17884" y="32869"/>
                  <a:pt x="17812" y="32928"/>
                </a:cubicBezTo>
                <a:cubicBezTo>
                  <a:pt x="17431" y="33285"/>
                  <a:pt x="17027" y="33607"/>
                  <a:pt x="16598" y="33916"/>
                </a:cubicBezTo>
                <a:cubicBezTo>
                  <a:pt x="16491" y="33976"/>
                  <a:pt x="16396" y="34047"/>
                  <a:pt x="16312" y="34107"/>
                </a:cubicBezTo>
                <a:cubicBezTo>
                  <a:pt x="15598" y="34595"/>
                  <a:pt x="14836" y="35047"/>
                  <a:pt x="14062" y="35464"/>
                </a:cubicBezTo>
                <a:cubicBezTo>
                  <a:pt x="14002" y="35512"/>
                  <a:pt x="13943" y="35536"/>
                  <a:pt x="13871" y="35571"/>
                </a:cubicBezTo>
                <a:cubicBezTo>
                  <a:pt x="12669" y="36202"/>
                  <a:pt x="11395" y="36786"/>
                  <a:pt x="10133" y="37381"/>
                </a:cubicBezTo>
                <a:cubicBezTo>
                  <a:pt x="10073" y="37417"/>
                  <a:pt x="10002" y="37441"/>
                  <a:pt x="9942" y="37476"/>
                </a:cubicBezTo>
                <a:cubicBezTo>
                  <a:pt x="9395" y="37726"/>
                  <a:pt x="8859" y="37976"/>
                  <a:pt x="8299" y="38226"/>
                </a:cubicBezTo>
                <a:cubicBezTo>
                  <a:pt x="8168" y="38286"/>
                  <a:pt x="8037" y="38369"/>
                  <a:pt x="7906" y="38429"/>
                </a:cubicBezTo>
                <a:cubicBezTo>
                  <a:pt x="7323" y="38691"/>
                  <a:pt x="6752" y="38988"/>
                  <a:pt x="6204" y="39286"/>
                </a:cubicBezTo>
                <a:cubicBezTo>
                  <a:pt x="6144" y="39322"/>
                  <a:pt x="6073" y="39346"/>
                  <a:pt x="6013" y="39393"/>
                </a:cubicBezTo>
                <a:cubicBezTo>
                  <a:pt x="5620" y="39607"/>
                  <a:pt x="5239" y="39822"/>
                  <a:pt x="4870" y="40060"/>
                </a:cubicBezTo>
                <a:cubicBezTo>
                  <a:pt x="3954" y="40631"/>
                  <a:pt x="3096" y="41274"/>
                  <a:pt x="2275" y="41989"/>
                </a:cubicBezTo>
                <a:cubicBezTo>
                  <a:pt x="2215" y="42048"/>
                  <a:pt x="2144" y="42096"/>
                  <a:pt x="2084" y="42167"/>
                </a:cubicBezTo>
                <a:cubicBezTo>
                  <a:pt x="1929" y="42286"/>
                  <a:pt x="1799" y="42417"/>
                  <a:pt x="1656" y="42548"/>
                </a:cubicBezTo>
                <a:cubicBezTo>
                  <a:pt x="1572" y="42608"/>
                  <a:pt x="1501" y="42679"/>
                  <a:pt x="1441" y="42739"/>
                </a:cubicBezTo>
                <a:cubicBezTo>
                  <a:pt x="917" y="43251"/>
                  <a:pt x="441" y="43775"/>
                  <a:pt x="1" y="44334"/>
                </a:cubicBezTo>
                <a:lnTo>
                  <a:pt x="1" y="46775"/>
                </a:lnTo>
                <a:lnTo>
                  <a:pt x="87107" y="46775"/>
                </a:lnTo>
                <a:lnTo>
                  <a:pt x="87107" y="1103"/>
                </a:lnTo>
                <a:cubicBezTo>
                  <a:pt x="86392" y="888"/>
                  <a:pt x="85678" y="710"/>
                  <a:pt x="84833" y="603"/>
                </a:cubicBezTo>
                <a:cubicBezTo>
                  <a:pt x="84773" y="591"/>
                  <a:pt x="84702" y="579"/>
                  <a:pt x="84642" y="567"/>
                </a:cubicBezTo>
                <a:cubicBezTo>
                  <a:pt x="83416" y="305"/>
                  <a:pt x="82154" y="126"/>
                  <a:pt x="80904" y="55"/>
                </a:cubicBezTo>
                <a:cubicBezTo>
                  <a:pt x="80844" y="43"/>
                  <a:pt x="80773" y="43"/>
                  <a:pt x="80713" y="43"/>
                </a:cubicBezTo>
                <a:cubicBezTo>
                  <a:pt x="80231" y="16"/>
                  <a:pt x="79748" y="0"/>
                  <a:pt x="79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8196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89"/>
        <p:cNvGrpSpPr/>
        <p:nvPr/>
      </p:nvGrpSpPr>
      <p:grpSpPr>
        <a:xfrm>
          <a:off x="0" y="0"/>
          <a:ext cx="0" cy="0"/>
          <a:chOff x="0" y="0"/>
          <a:chExt cx="0" cy="0"/>
        </a:xfrm>
      </p:grpSpPr>
      <p:sp>
        <p:nvSpPr>
          <p:cNvPr id="190" name="Google Shape;190;p25"/>
          <p:cNvSpPr/>
          <p:nvPr/>
        </p:nvSpPr>
        <p:spPr>
          <a:xfrm flipH="1">
            <a:off x="10058416" y="1"/>
            <a:ext cx="2133584" cy="8161828"/>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25"/>
          <p:cNvSpPr/>
          <p:nvPr/>
        </p:nvSpPr>
        <p:spPr>
          <a:xfrm>
            <a:off x="16" y="-50799"/>
            <a:ext cx="2133584" cy="8161828"/>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25"/>
          <p:cNvSpPr txBox="1">
            <a:spLocks noGrp="1"/>
          </p:cNvSpPr>
          <p:nvPr>
            <p:ph type="title"/>
          </p:nvPr>
        </p:nvSpPr>
        <p:spPr>
          <a:xfrm>
            <a:off x="2356200" y="593367"/>
            <a:ext cx="747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638631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93"/>
        <p:cNvGrpSpPr/>
        <p:nvPr/>
      </p:nvGrpSpPr>
      <p:grpSpPr>
        <a:xfrm>
          <a:off x="0" y="0"/>
          <a:ext cx="0" cy="0"/>
          <a:chOff x="0" y="0"/>
          <a:chExt cx="0" cy="0"/>
        </a:xfrm>
      </p:grpSpPr>
      <p:sp>
        <p:nvSpPr>
          <p:cNvPr id="194" name="Google Shape;194;p26"/>
          <p:cNvSpPr txBox="1">
            <a:spLocks noGrp="1"/>
          </p:cNvSpPr>
          <p:nvPr>
            <p:ph type="subTitle" idx="1"/>
          </p:nvPr>
        </p:nvSpPr>
        <p:spPr>
          <a:xfrm>
            <a:off x="1981200" y="2338933"/>
            <a:ext cx="2397600" cy="93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195" name="Google Shape;195;p26"/>
          <p:cNvSpPr txBox="1">
            <a:spLocks noGrp="1"/>
          </p:cNvSpPr>
          <p:nvPr>
            <p:ph type="subTitle" idx="2"/>
          </p:nvPr>
        </p:nvSpPr>
        <p:spPr>
          <a:xfrm>
            <a:off x="1981200" y="2008733"/>
            <a:ext cx="2397600" cy="4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b="1">
                <a:latin typeface="Quicksand"/>
                <a:ea typeface="Quicksand"/>
                <a:cs typeface="Quicksand"/>
                <a:sym typeface="Quicksand"/>
              </a:defRPr>
            </a:lvl1pPr>
            <a:lvl2pPr lvl="1" algn="r" rtl="0">
              <a:lnSpc>
                <a:spcPct val="100000"/>
              </a:lnSpc>
              <a:spcBef>
                <a:spcPts val="0"/>
              </a:spcBef>
              <a:spcAft>
                <a:spcPts val="0"/>
              </a:spcAft>
              <a:buNone/>
              <a:defRPr sz="2133" b="1">
                <a:latin typeface="Quicksand"/>
                <a:ea typeface="Quicksand"/>
                <a:cs typeface="Quicksand"/>
                <a:sym typeface="Quicksand"/>
              </a:defRPr>
            </a:lvl2pPr>
            <a:lvl3pPr lvl="2" algn="r" rtl="0">
              <a:lnSpc>
                <a:spcPct val="100000"/>
              </a:lnSpc>
              <a:spcBef>
                <a:spcPts val="0"/>
              </a:spcBef>
              <a:spcAft>
                <a:spcPts val="0"/>
              </a:spcAft>
              <a:buNone/>
              <a:defRPr sz="2133" b="1">
                <a:latin typeface="Quicksand"/>
                <a:ea typeface="Quicksand"/>
                <a:cs typeface="Quicksand"/>
                <a:sym typeface="Quicksand"/>
              </a:defRPr>
            </a:lvl3pPr>
            <a:lvl4pPr lvl="3" algn="r" rtl="0">
              <a:lnSpc>
                <a:spcPct val="100000"/>
              </a:lnSpc>
              <a:spcBef>
                <a:spcPts val="0"/>
              </a:spcBef>
              <a:spcAft>
                <a:spcPts val="0"/>
              </a:spcAft>
              <a:buNone/>
              <a:defRPr sz="2133" b="1">
                <a:latin typeface="Quicksand"/>
                <a:ea typeface="Quicksand"/>
                <a:cs typeface="Quicksand"/>
                <a:sym typeface="Quicksand"/>
              </a:defRPr>
            </a:lvl4pPr>
            <a:lvl5pPr lvl="4" algn="r" rtl="0">
              <a:lnSpc>
                <a:spcPct val="100000"/>
              </a:lnSpc>
              <a:spcBef>
                <a:spcPts val="0"/>
              </a:spcBef>
              <a:spcAft>
                <a:spcPts val="0"/>
              </a:spcAft>
              <a:buNone/>
              <a:defRPr sz="2133" b="1">
                <a:latin typeface="Quicksand"/>
                <a:ea typeface="Quicksand"/>
                <a:cs typeface="Quicksand"/>
                <a:sym typeface="Quicksand"/>
              </a:defRPr>
            </a:lvl5pPr>
            <a:lvl6pPr lvl="5" algn="r" rtl="0">
              <a:lnSpc>
                <a:spcPct val="100000"/>
              </a:lnSpc>
              <a:spcBef>
                <a:spcPts val="0"/>
              </a:spcBef>
              <a:spcAft>
                <a:spcPts val="0"/>
              </a:spcAft>
              <a:buNone/>
              <a:defRPr sz="2133" b="1">
                <a:latin typeface="Quicksand"/>
                <a:ea typeface="Quicksand"/>
                <a:cs typeface="Quicksand"/>
                <a:sym typeface="Quicksand"/>
              </a:defRPr>
            </a:lvl6pPr>
            <a:lvl7pPr lvl="6" algn="r" rtl="0">
              <a:lnSpc>
                <a:spcPct val="100000"/>
              </a:lnSpc>
              <a:spcBef>
                <a:spcPts val="0"/>
              </a:spcBef>
              <a:spcAft>
                <a:spcPts val="0"/>
              </a:spcAft>
              <a:buNone/>
              <a:defRPr sz="2133" b="1">
                <a:latin typeface="Quicksand"/>
                <a:ea typeface="Quicksand"/>
                <a:cs typeface="Quicksand"/>
                <a:sym typeface="Quicksand"/>
              </a:defRPr>
            </a:lvl7pPr>
            <a:lvl8pPr lvl="7" algn="r" rtl="0">
              <a:lnSpc>
                <a:spcPct val="100000"/>
              </a:lnSpc>
              <a:spcBef>
                <a:spcPts val="0"/>
              </a:spcBef>
              <a:spcAft>
                <a:spcPts val="0"/>
              </a:spcAft>
              <a:buNone/>
              <a:defRPr sz="2133" b="1">
                <a:latin typeface="Quicksand"/>
                <a:ea typeface="Quicksand"/>
                <a:cs typeface="Quicksand"/>
                <a:sym typeface="Quicksand"/>
              </a:defRPr>
            </a:lvl8pPr>
            <a:lvl9pPr lvl="8" algn="r"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96" name="Google Shape;196;p26"/>
          <p:cNvSpPr txBox="1">
            <a:spLocks noGrp="1"/>
          </p:cNvSpPr>
          <p:nvPr>
            <p:ph type="subTitle" idx="3"/>
          </p:nvPr>
        </p:nvSpPr>
        <p:spPr>
          <a:xfrm>
            <a:off x="7813399" y="2338933"/>
            <a:ext cx="2397600" cy="93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97" name="Google Shape;197;p26"/>
          <p:cNvSpPr txBox="1">
            <a:spLocks noGrp="1"/>
          </p:cNvSpPr>
          <p:nvPr>
            <p:ph type="subTitle" idx="4"/>
          </p:nvPr>
        </p:nvSpPr>
        <p:spPr>
          <a:xfrm>
            <a:off x="7813399" y="2008733"/>
            <a:ext cx="23976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98" name="Google Shape;198;p26"/>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99" name="Google Shape;199;p26"/>
          <p:cNvSpPr txBox="1">
            <a:spLocks noGrp="1"/>
          </p:cNvSpPr>
          <p:nvPr>
            <p:ph type="subTitle" idx="5"/>
          </p:nvPr>
        </p:nvSpPr>
        <p:spPr>
          <a:xfrm>
            <a:off x="1981200" y="4192467"/>
            <a:ext cx="2397600" cy="93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00" name="Google Shape;200;p26"/>
          <p:cNvSpPr txBox="1">
            <a:spLocks noGrp="1"/>
          </p:cNvSpPr>
          <p:nvPr>
            <p:ph type="subTitle" idx="6"/>
          </p:nvPr>
        </p:nvSpPr>
        <p:spPr>
          <a:xfrm>
            <a:off x="1981200" y="3862267"/>
            <a:ext cx="2397600" cy="4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b="1">
                <a:latin typeface="Quicksand"/>
                <a:ea typeface="Quicksand"/>
                <a:cs typeface="Quicksand"/>
                <a:sym typeface="Quicksand"/>
              </a:defRPr>
            </a:lvl1pPr>
            <a:lvl2pPr lvl="1" algn="r" rtl="0">
              <a:lnSpc>
                <a:spcPct val="100000"/>
              </a:lnSpc>
              <a:spcBef>
                <a:spcPts val="0"/>
              </a:spcBef>
              <a:spcAft>
                <a:spcPts val="0"/>
              </a:spcAft>
              <a:buNone/>
              <a:defRPr sz="2133" b="1">
                <a:latin typeface="Quicksand"/>
                <a:ea typeface="Quicksand"/>
                <a:cs typeface="Quicksand"/>
                <a:sym typeface="Quicksand"/>
              </a:defRPr>
            </a:lvl2pPr>
            <a:lvl3pPr lvl="2" algn="r" rtl="0">
              <a:lnSpc>
                <a:spcPct val="100000"/>
              </a:lnSpc>
              <a:spcBef>
                <a:spcPts val="0"/>
              </a:spcBef>
              <a:spcAft>
                <a:spcPts val="0"/>
              </a:spcAft>
              <a:buNone/>
              <a:defRPr sz="2133" b="1">
                <a:latin typeface="Quicksand"/>
                <a:ea typeface="Quicksand"/>
                <a:cs typeface="Quicksand"/>
                <a:sym typeface="Quicksand"/>
              </a:defRPr>
            </a:lvl3pPr>
            <a:lvl4pPr lvl="3" algn="r" rtl="0">
              <a:lnSpc>
                <a:spcPct val="100000"/>
              </a:lnSpc>
              <a:spcBef>
                <a:spcPts val="0"/>
              </a:spcBef>
              <a:spcAft>
                <a:spcPts val="0"/>
              </a:spcAft>
              <a:buNone/>
              <a:defRPr sz="2133" b="1">
                <a:latin typeface="Quicksand"/>
                <a:ea typeface="Quicksand"/>
                <a:cs typeface="Quicksand"/>
                <a:sym typeface="Quicksand"/>
              </a:defRPr>
            </a:lvl4pPr>
            <a:lvl5pPr lvl="4" algn="r" rtl="0">
              <a:lnSpc>
                <a:spcPct val="100000"/>
              </a:lnSpc>
              <a:spcBef>
                <a:spcPts val="0"/>
              </a:spcBef>
              <a:spcAft>
                <a:spcPts val="0"/>
              </a:spcAft>
              <a:buNone/>
              <a:defRPr sz="2133" b="1">
                <a:latin typeface="Quicksand"/>
                <a:ea typeface="Quicksand"/>
                <a:cs typeface="Quicksand"/>
                <a:sym typeface="Quicksand"/>
              </a:defRPr>
            </a:lvl5pPr>
            <a:lvl6pPr lvl="5" algn="r" rtl="0">
              <a:lnSpc>
                <a:spcPct val="100000"/>
              </a:lnSpc>
              <a:spcBef>
                <a:spcPts val="0"/>
              </a:spcBef>
              <a:spcAft>
                <a:spcPts val="0"/>
              </a:spcAft>
              <a:buNone/>
              <a:defRPr sz="2133" b="1">
                <a:latin typeface="Quicksand"/>
                <a:ea typeface="Quicksand"/>
                <a:cs typeface="Quicksand"/>
                <a:sym typeface="Quicksand"/>
              </a:defRPr>
            </a:lvl6pPr>
            <a:lvl7pPr lvl="6" algn="r" rtl="0">
              <a:lnSpc>
                <a:spcPct val="100000"/>
              </a:lnSpc>
              <a:spcBef>
                <a:spcPts val="0"/>
              </a:spcBef>
              <a:spcAft>
                <a:spcPts val="0"/>
              </a:spcAft>
              <a:buNone/>
              <a:defRPr sz="2133" b="1">
                <a:latin typeface="Quicksand"/>
                <a:ea typeface="Quicksand"/>
                <a:cs typeface="Quicksand"/>
                <a:sym typeface="Quicksand"/>
              </a:defRPr>
            </a:lvl7pPr>
            <a:lvl8pPr lvl="7" algn="r" rtl="0">
              <a:lnSpc>
                <a:spcPct val="100000"/>
              </a:lnSpc>
              <a:spcBef>
                <a:spcPts val="0"/>
              </a:spcBef>
              <a:spcAft>
                <a:spcPts val="0"/>
              </a:spcAft>
              <a:buNone/>
              <a:defRPr sz="2133" b="1">
                <a:latin typeface="Quicksand"/>
                <a:ea typeface="Quicksand"/>
                <a:cs typeface="Quicksand"/>
                <a:sym typeface="Quicksand"/>
              </a:defRPr>
            </a:lvl8pPr>
            <a:lvl9pPr lvl="8" algn="r"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201" name="Google Shape;201;p26"/>
          <p:cNvSpPr txBox="1">
            <a:spLocks noGrp="1"/>
          </p:cNvSpPr>
          <p:nvPr>
            <p:ph type="subTitle" idx="7"/>
          </p:nvPr>
        </p:nvSpPr>
        <p:spPr>
          <a:xfrm>
            <a:off x="7813399" y="4192467"/>
            <a:ext cx="2397600" cy="93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02" name="Google Shape;202;p26"/>
          <p:cNvSpPr txBox="1">
            <a:spLocks noGrp="1"/>
          </p:cNvSpPr>
          <p:nvPr>
            <p:ph type="subTitle" idx="8"/>
          </p:nvPr>
        </p:nvSpPr>
        <p:spPr>
          <a:xfrm>
            <a:off x="7813399" y="3862267"/>
            <a:ext cx="23976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203" name="Google Shape;203;p26"/>
          <p:cNvSpPr/>
          <p:nvPr/>
        </p:nvSpPr>
        <p:spPr>
          <a:xfrm>
            <a:off x="8496667" y="-525634"/>
            <a:ext cx="3695333" cy="2135667"/>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6"/>
          <p:cNvSpPr/>
          <p:nvPr/>
        </p:nvSpPr>
        <p:spPr>
          <a:xfrm>
            <a:off x="-3217466" y="4952467"/>
            <a:ext cx="4781567" cy="1905533"/>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2828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5"/>
        <p:cNvGrpSpPr/>
        <p:nvPr/>
      </p:nvGrpSpPr>
      <p:grpSpPr>
        <a:xfrm>
          <a:off x="0" y="0"/>
          <a:ext cx="0" cy="0"/>
          <a:chOff x="0" y="0"/>
          <a:chExt cx="0" cy="0"/>
        </a:xfrm>
      </p:grpSpPr>
      <p:sp>
        <p:nvSpPr>
          <p:cNvPr id="216" name="Google Shape;216;p28"/>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17" name="Google Shape;217;p28"/>
          <p:cNvSpPr txBox="1">
            <a:spLocks noGrp="1"/>
          </p:cNvSpPr>
          <p:nvPr>
            <p:ph type="subTitle" idx="1"/>
          </p:nvPr>
        </p:nvSpPr>
        <p:spPr>
          <a:xfrm>
            <a:off x="4897200" y="3684467"/>
            <a:ext cx="2397600" cy="9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18" name="Google Shape;218;p28"/>
          <p:cNvSpPr txBox="1">
            <a:spLocks noGrp="1"/>
          </p:cNvSpPr>
          <p:nvPr>
            <p:ph type="subTitle" idx="2"/>
          </p:nvPr>
        </p:nvSpPr>
        <p:spPr>
          <a:xfrm>
            <a:off x="4897200" y="2846267"/>
            <a:ext cx="2397600" cy="4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latin typeface="Quicksand"/>
                <a:ea typeface="Quicksand"/>
                <a:cs typeface="Quicksand"/>
                <a:sym typeface="Quicksand"/>
              </a:defRPr>
            </a:lvl1pPr>
            <a:lvl2pPr lvl="1" algn="ctr" rtl="0">
              <a:lnSpc>
                <a:spcPct val="100000"/>
              </a:lnSpc>
              <a:spcBef>
                <a:spcPts val="0"/>
              </a:spcBef>
              <a:spcAft>
                <a:spcPts val="0"/>
              </a:spcAft>
              <a:buNone/>
              <a:defRPr sz="2133" b="1">
                <a:latin typeface="Quicksand"/>
                <a:ea typeface="Quicksand"/>
                <a:cs typeface="Quicksand"/>
                <a:sym typeface="Quicksand"/>
              </a:defRPr>
            </a:lvl2pPr>
            <a:lvl3pPr lvl="2" algn="ctr" rtl="0">
              <a:lnSpc>
                <a:spcPct val="100000"/>
              </a:lnSpc>
              <a:spcBef>
                <a:spcPts val="0"/>
              </a:spcBef>
              <a:spcAft>
                <a:spcPts val="0"/>
              </a:spcAft>
              <a:buNone/>
              <a:defRPr sz="2133" b="1">
                <a:latin typeface="Quicksand"/>
                <a:ea typeface="Quicksand"/>
                <a:cs typeface="Quicksand"/>
                <a:sym typeface="Quicksand"/>
              </a:defRPr>
            </a:lvl3pPr>
            <a:lvl4pPr lvl="3" algn="ctr" rtl="0">
              <a:lnSpc>
                <a:spcPct val="100000"/>
              </a:lnSpc>
              <a:spcBef>
                <a:spcPts val="0"/>
              </a:spcBef>
              <a:spcAft>
                <a:spcPts val="0"/>
              </a:spcAft>
              <a:buNone/>
              <a:defRPr sz="2133" b="1">
                <a:latin typeface="Quicksand"/>
                <a:ea typeface="Quicksand"/>
                <a:cs typeface="Quicksand"/>
                <a:sym typeface="Quicksand"/>
              </a:defRPr>
            </a:lvl4pPr>
            <a:lvl5pPr lvl="4" algn="ctr" rtl="0">
              <a:lnSpc>
                <a:spcPct val="100000"/>
              </a:lnSpc>
              <a:spcBef>
                <a:spcPts val="0"/>
              </a:spcBef>
              <a:spcAft>
                <a:spcPts val="0"/>
              </a:spcAft>
              <a:buNone/>
              <a:defRPr sz="2133" b="1">
                <a:latin typeface="Quicksand"/>
                <a:ea typeface="Quicksand"/>
                <a:cs typeface="Quicksand"/>
                <a:sym typeface="Quicksand"/>
              </a:defRPr>
            </a:lvl5pPr>
            <a:lvl6pPr lvl="5" algn="ctr" rtl="0">
              <a:lnSpc>
                <a:spcPct val="100000"/>
              </a:lnSpc>
              <a:spcBef>
                <a:spcPts val="0"/>
              </a:spcBef>
              <a:spcAft>
                <a:spcPts val="0"/>
              </a:spcAft>
              <a:buNone/>
              <a:defRPr sz="2133" b="1">
                <a:latin typeface="Quicksand"/>
                <a:ea typeface="Quicksand"/>
                <a:cs typeface="Quicksand"/>
                <a:sym typeface="Quicksand"/>
              </a:defRPr>
            </a:lvl6pPr>
            <a:lvl7pPr lvl="6" algn="ctr" rtl="0">
              <a:lnSpc>
                <a:spcPct val="100000"/>
              </a:lnSpc>
              <a:spcBef>
                <a:spcPts val="0"/>
              </a:spcBef>
              <a:spcAft>
                <a:spcPts val="0"/>
              </a:spcAft>
              <a:buNone/>
              <a:defRPr sz="2133" b="1">
                <a:latin typeface="Quicksand"/>
                <a:ea typeface="Quicksand"/>
                <a:cs typeface="Quicksand"/>
                <a:sym typeface="Quicksand"/>
              </a:defRPr>
            </a:lvl7pPr>
            <a:lvl8pPr lvl="7" algn="ctr" rtl="0">
              <a:lnSpc>
                <a:spcPct val="100000"/>
              </a:lnSpc>
              <a:spcBef>
                <a:spcPts val="0"/>
              </a:spcBef>
              <a:spcAft>
                <a:spcPts val="0"/>
              </a:spcAft>
              <a:buNone/>
              <a:defRPr sz="2133" b="1">
                <a:latin typeface="Quicksand"/>
                <a:ea typeface="Quicksand"/>
                <a:cs typeface="Quicksand"/>
                <a:sym typeface="Quicksand"/>
              </a:defRPr>
            </a:lvl8pPr>
            <a:lvl9pPr lvl="8" algn="ctr"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219" name="Google Shape;219;p28"/>
          <p:cNvSpPr txBox="1">
            <a:spLocks noGrp="1"/>
          </p:cNvSpPr>
          <p:nvPr>
            <p:ph type="subTitle" idx="3"/>
          </p:nvPr>
        </p:nvSpPr>
        <p:spPr>
          <a:xfrm>
            <a:off x="7813399" y="3684467"/>
            <a:ext cx="2397600" cy="9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20" name="Google Shape;220;p28"/>
          <p:cNvSpPr txBox="1">
            <a:spLocks noGrp="1"/>
          </p:cNvSpPr>
          <p:nvPr>
            <p:ph type="subTitle" idx="4"/>
          </p:nvPr>
        </p:nvSpPr>
        <p:spPr>
          <a:xfrm>
            <a:off x="7813399" y="2846267"/>
            <a:ext cx="2397600" cy="4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latin typeface="Quicksand"/>
                <a:ea typeface="Quicksand"/>
                <a:cs typeface="Quicksand"/>
                <a:sym typeface="Quicksand"/>
              </a:defRPr>
            </a:lvl1pPr>
            <a:lvl2pPr lvl="1" algn="ctr" rtl="0">
              <a:lnSpc>
                <a:spcPct val="100000"/>
              </a:lnSpc>
              <a:spcBef>
                <a:spcPts val="0"/>
              </a:spcBef>
              <a:spcAft>
                <a:spcPts val="0"/>
              </a:spcAft>
              <a:buNone/>
              <a:defRPr sz="2133" b="1">
                <a:latin typeface="Quicksand"/>
                <a:ea typeface="Quicksand"/>
                <a:cs typeface="Quicksand"/>
                <a:sym typeface="Quicksand"/>
              </a:defRPr>
            </a:lvl2pPr>
            <a:lvl3pPr lvl="2" algn="ctr" rtl="0">
              <a:lnSpc>
                <a:spcPct val="100000"/>
              </a:lnSpc>
              <a:spcBef>
                <a:spcPts val="0"/>
              </a:spcBef>
              <a:spcAft>
                <a:spcPts val="0"/>
              </a:spcAft>
              <a:buNone/>
              <a:defRPr sz="2133" b="1">
                <a:latin typeface="Quicksand"/>
                <a:ea typeface="Quicksand"/>
                <a:cs typeface="Quicksand"/>
                <a:sym typeface="Quicksand"/>
              </a:defRPr>
            </a:lvl3pPr>
            <a:lvl4pPr lvl="3" algn="ctr" rtl="0">
              <a:lnSpc>
                <a:spcPct val="100000"/>
              </a:lnSpc>
              <a:spcBef>
                <a:spcPts val="0"/>
              </a:spcBef>
              <a:spcAft>
                <a:spcPts val="0"/>
              </a:spcAft>
              <a:buNone/>
              <a:defRPr sz="2133" b="1">
                <a:latin typeface="Quicksand"/>
                <a:ea typeface="Quicksand"/>
                <a:cs typeface="Quicksand"/>
                <a:sym typeface="Quicksand"/>
              </a:defRPr>
            </a:lvl4pPr>
            <a:lvl5pPr lvl="4" algn="ctr" rtl="0">
              <a:lnSpc>
                <a:spcPct val="100000"/>
              </a:lnSpc>
              <a:spcBef>
                <a:spcPts val="0"/>
              </a:spcBef>
              <a:spcAft>
                <a:spcPts val="0"/>
              </a:spcAft>
              <a:buNone/>
              <a:defRPr sz="2133" b="1">
                <a:latin typeface="Quicksand"/>
                <a:ea typeface="Quicksand"/>
                <a:cs typeface="Quicksand"/>
                <a:sym typeface="Quicksand"/>
              </a:defRPr>
            </a:lvl5pPr>
            <a:lvl6pPr lvl="5" algn="ctr" rtl="0">
              <a:lnSpc>
                <a:spcPct val="100000"/>
              </a:lnSpc>
              <a:spcBef>
                <a:spcPts val="0"/>
              </a:spcBef>
              <a:spcAft>
                <a:spcPts val="0"/>
              </a:spcAft>
              <a:buNone/>
              <a:defRPr sz="2133" b="1">
                <a:latin typeface="Quicksand"/>
                <a:ea typeface="Quicksand"/>
                <a:cs typeface="Quicksand"/>
                <a:sym typeface="Quicksand"/>
              </a:defRPr>
            </a:lvl6pPr>
            <a:lvl7pPr lvl="6" algn="ctr" rtl="0">
              <a:lnSpc>
                <a:spcPct val="100000"/>
              </a:lnSpc>
              <a:spcBef>
                <a:spcPts val="0"/>
              </a:spcBef>
              <a:spcAft>
                <a:spcPts val="0"/>
              </a:spcAft>
              <a:buNone/>
              <a:defRPr sz="2133" b="1">
                <a:latin typeface="Quicksand"/>
                <a:ea typeface="Quicksand"/>
                <a:cs typeface="Quicksand"/>
                <a:sym typeface="Quicksand"/>
              </a:defRPr>
            </a:lvl7pPr>
            <a:lvl8pPr lvl="7" algn="ctr" rtl="0">
              <a:lnSpc>
                <a:spcPct val="100000"/>
              </a:lnSpc>
              <a:spcBef>
                <a:spcPts val="0"/>
              </a:spcBef>
              <a:spcAft>
                <a:spcPts val="0"/>
              </a:spcAft>
              <a:buNone/>
              <a:defRPr sz="2133" b="1">
                <a:latin typeface="Quicksand"/>
                <a:ea typeface="Quicksand"/>
                <a:cs typeface="Quicksand"/>
                <a:sym typeface="Quicksand"/>
              </a:defRPr>
            </a:lvl8pPr>
            <a:lvl9pPr lvl="8" algn="ctr"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221" name="Google Shape;221;p28"/>
          <p:cNvSpPr txBox="1">
            <a:spLocks noGrp="1"/>
          </p:cNvSpPr>
          <p:nvPr>
            <p:ph type="subTitle" idx="5"/>
          </p:nvPr>
        </p:nvSpPr>
        <p:spPr>
          <a:xfrm>
            <a:off x="1980999" y="3684467"/>
            <a:ext cx="2397600" cy="9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22" name="Google Shape;222;p28"/>
          <p:cNvSpPr txBox="1">
            <a:spLocks noGrp="1"/>
          </p:cNvSpPr>
          <p:nvPr>
            <p:ph type="subTitle" idx="6"/>
          </p:nvPr>
        </p:nvSpPr>
        <p:spPr>
          <a:xfrm>
            <a:off x="1980999" y="2846267"/>
            <a:ext cx="2397600" cy="4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latin typeface="Quicksand"/>
                <a:ea typeface="Quicksand"/>
                <a:cs typeface="Quicksand"/>
                <a:sym typeface="Quicksand"/>
              </a:defRPr>
            </a:lvl1pPr>
            <a:lvl2pPr lvl="1" algn="ctr" rtl="0">
              <a:lnSpc>
                <a:spcPct val="100000"/>
              </a:lnSpc>
              <a:spcBef>
                <a:spcPts val="0"/>
              </a:spcBef>
              <a:spcAft>
                <a:spcPts val="0"/>
              </a:spcAft>
              <a:buNone/>
              <a:defRPr sz="2133" b="1">
                <a:latin typeface="Quicksand"/>
                <a:ea typeface="Quicksand"/>
                <a:cs typeface="Quicksand"/>
                <a:sym typeface="Quicksand"/>
              </a:defRPr>
            </a:lvl2pPr>
            <a:lvl3pPr lvl="2" algn="ctr" rtl="0">
              <a:lnSpc>
                <a:spcPct val="100000"/>
              </a:lnSpc>
              <a:spcBef>
                <a:spcPts val="0"/>
              </a:spcBef>
              <a:spcAft>
                <a:spcPts val="0"/>
              </a:spcAft>
              <a:buNone/>
              <a:defRPr sz="2133" b="1">
                <a:latin typeface="Quicksand"/>
                <a:ea typeface="Quicksand"/>
                <a:cs typeface="Quicksand"/>
                <a:sym typeface="Quicksand"/>
              </a:defRPr>
            </a:lvl3pPr>
            <a:lvl4pPr lvl="3" algn="ctr" rtl="0">
              <a:lnSpc>
                <a:spcPct val="100000"/>
              </a:lnSpc>
              <a:spcBef>
                <a:spcPts val="0"/>
              </a:spcBef>
              <a:spcAft>
                <a:spcPts val="0"/>
              </a:spcAft>
              <a:buNone/>
              <a:defRPr sz="2133" b="1">
                <a:latin typeface="Quicksand"/>
                <a:ea typeface="Quicksand"/>
                <a:cs typeface="Quicksand"/>
                <a:sym typeface="Quicksand"/>
              </a:defRPr>
            </a:lvl4pPr>
            <a:lvl5pPr lvl="4" algn="ctr" rtl="0">
              <a:lnSpc>
                <a:spcPct val="100000"/>
              </a:lnSpc>
              <a:spcBef>
                <a:spcPts val="0"/>
              </a:spcBef>
              <a:spcAft>
                <a:spcPts val="0"/>
              </a:spcAft>
              <a:buNone/>
              <a:defRPr sz="2133" b="1">
                <a:latin typeface="Quicksand"/>
                <a:ea typeface="Quicksand"/>
                <a:cs typeface="Quicksand"/>
                <a:sym typeface="Quicksand"/>
              </a:defRPr>
            </a:lvl5pPr>
            <a:lvl6pPr lvl="5" algn="ctr" rtl="0">
              <a:lnSpc>
                <a:spcPct val="100000"/>
              </a:lnSpc>
              <a:spcBef>
                <a:spcPts val="0"/>
              </a:spcBef>
              <a:spcAft>
                <a:spcPts val="0"/>
              </a:spcAft>
              <a:buNone/>
              <a:defRPr sz="2133" b="1">
                <a:latin typeface="Quicksand"/>
                <a:ea typeface="Quicksand"/>
                <a:cs typeface="Quicksand"/>
                <a:sym typeface="Quicksand"/>
              </a:defRPr>
            </a:lvl6pPr>
            <a:lvl7pPr lvl="6" algn="ctr" rtl="0">
              <a:lnSpc>
                <a:spcPct val="100000"/>
              </a:lnSpc>
              <a:spcBef>
                <a:spcPts val="0"/>
              </a:spcBef>
              <a:spcAft>
                <a:spcPts val="0"/>
              </a:spcAft>
              <a:buNone/>
              <a:defRPr sz="2133" b="1">
                <a:latin typeface="Quicksand"/>
                <a:ea typeface="Quicksand"/>
                <a:cs typeface="Quicksand"/>
                <a:sym typeface="Quicksand"/>
              </a:defRPr>
            </a:lvl7pPr>
            <a:lvl8pPr lvl="7" algn="ctr" rtl="0">
              <a:lnSpc>
                <a:spcPct val="100000"/>
              </a:lnSpc>
              <a:spcBef>
                <a:spcPts val="0"/>
              </a:spcBef>
              <a:spcAft>
                <a:spcPts val="0"/>
              </a:spcAft>
              <a:buNone/>
              <a:defRPr sz="2133" b="1">
                <a:latin typeface="Quicksand"/>
                <a:ea typeface="Quicksand"/>
                <a:cs typeface="Quicksand"/>
                <a:sym typeface="Quicksand"/>
              </a:defRPr>
            </a:lvl8pPr>
            <a:lvl9pPr lvl="8" algn="ctr"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223" name="Google Shape;223;p28"/>
          <p:cNvSpPr/>
          <p:nvPr/>
        </p:nvSpPr>
        <p:spPr>
          <a:xfrm rot="10800000" flipH="1">
            <a:off x="-431799" y="-24318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8"/>
          <p:cNvSpPr/>
          <p:nvPr/>
        </p:nvSpPr>
        <p:spPr>
          <a:xfrm rot="10800000">
            <a:off x="10820752" y="-24318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8"/>
          <p:cNvSpPr/>
          <p:nvPr/>
        </p:nvSpPr>
        <p:spPr>
          <a:xfrm rot="10800000">
            <a:off x="10897522" y="5054625"/>
            <a:ext cx="1294493" cy="180335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8"/>
          <p:cNvSpPr/>
          <p:nvPr/>
        </p:nvSpPr>
        <p:spPr>
          <a:xfrm rot="10800000" flipH="1">
            <a:off x="-12" y="5054625"/>
            <a:ext cx="1294493" cy="180335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087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7"/>
        <p:cNvGrpSpPr/>
        <p:nvPr/>
      </p:nvGrpSpPr>
      <p:grpSpPr>
        <a:xfrm>
          <a:off x="0" y="0"/>
          <a:ext cx="0" cy="0"/>
          <a:chOff x="0" y="0"/>
          <a:chExt cx="0" cy="0"/>
        </a:xfrm>
      </p:grpSpPr>
      <p:sp>
        <p:nvSpPr>
          <p:cNvPr id="228" name="Google Shape;228;p29"/>
          <p:cNvSpPr/>
          <p:nvPr/>
        </p:nvSpPr>
        <p:spPr>
          <a:xfrm rot="1060559">
            <a:off x="1328544" y="-626647"/>
            <a:ext cx="9669597" cy="8501829"/>
          </a:xfrm>
          <a:custGeom>
            <a:avLst/>
            <a:gdLst/>
            <a:ahLst/>
            <a:cxnLst/>
            <a:rect l="l" t="t" r="r" b="b"/>
            <a:pathLst>
              <a:path w="32779" h="31791" extrusionOk="0">
                <a:moveTo>
                  <a:pt x="24410" y="9101"/>
                </a:moveTo>
                <a:cubicBezTo>
                  <a:pt x="24286" y="9351"/>
                  <a:pt x="24201" y="9550"/>
                  <a:pt x="24099" y="9550"/>
                </a:cubicBezTo>
                <a:cubicBezTo>
                  <a:pt x="24034" y="9550"/>
                  <a:pt x="24168" y="9386"/>
                  <a:pt x="24410" y="9101"/>
                </a:cubicBezTo>
                <a:close/>
                <a:moveTo>
                  <a:pt x="17174" y="0"/>
                </a:moveTo>
                <a:cubicBezTo>
                  <a:pt x="8935" y="0"/>
                  <a:pt x="3154" y="3437"/>
                  <a:pt x="1715" y="7347"/>
                </a:cubicBezTo>
                <a:cubicBezTo>
                  <a:pt x="0" y="11967"/>
                  <a:pt x="4691" y="12622"/>
                  <a:pt x="4691" y="12622"/>
                </a:cubicBezTo>
                <a:cubicBezTo>
                  <a:pt x="4691" y="12622"/>
                  <a:pt x="2179" y="14610"/>
                  <a:pt x="1834" y="17789"/>
                </a:cubicBezTo>
                <a:cubicBezTo>
                  <a:pt x="1179" y="23933"/>
                  <a:pt x="5156" y="22968"/>
                  <a:pt x="7204" y="23302"/>
                </a:cubicBezTo>
                <a:cubicBezTo>
                  <a:pt x="9263" y="23635"/>
                  <a:pt x="4453" y="26933"/>
                  <a:pt x="7430" y="30457"/>
                </a:cubicBezTo>
                <a:cubicBezTo>
                  <a:pt x="8190" y="31357"/>
                  <a:pt x="9990" y="31790"/>
                  <a:pt x="12289" y="31790"/>
                </a:cubicBezTo>
                <a:cubicBezTo>
                  <a:pt x="18999" y="31790"/>
                  <a:pt x="29960" y="28101"/>
                  <a:pt x="31742" y="21539"/>
                </a:cubicBezTo>
                <a:cubicBezTo>
                  <a:pt x="32237" y="19764"/>
                  <a:pt x="29928" y="19535"/>
                  <a:pt x="28702" y="19535"/>
                </a:cubicBezTo>
                <a:cubicBezTo>
                  <a:pt x="28276" y="19535"/>
                  <a:pt x="27980" y="19563"/>
                  <a:pt x="27980" y="19563"/>
                </a:cubicBezTo>
                <a:cubicBezTo>
                  <a:pt x="27980" y="19563"/>
                  <a:pt x="32778" y="14503"/>
                  <a:pt x="29230" y="10645"/>
                </a:cubicBezTo>
                <a:cubicBezTo>
                  <a:pt x="27449" y="8701"/>
                  <a:pt x="26345" y="8109"/>
                  <a:pt x="25635" y="8109"/>
                </a:cubicBezTo>
                <a:cubicBezTo>
                  <a:pt x="25441" y="8109"/>
                  <a:pt x="25276" y="8153"/>
                  <a:pt x="25135" y="8225"/>
                </a:cubicBezTo>
                <a:lnTo>
                  <a:pt x="25135" y="8225"/>
                </a:lnTo>
                <a:cubicBezTo>
                  <a:pt x="26938" y="5946"/>
                  <a:pt x="29681" y="1418"/>
                  <a:pt x="21479" y="299"/>
                </a:cubicBezTo>
                <a:cubicBezTo>
                  <a:pt x="19982" y="95"/>
                  <a:pt x="18544" y="0"/>
                  <a:pt x="171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9"/>
          <p:cNvSpPr txBox="1">
            <a:spLocks noGrp="1"/>
          </p:cNvSpPr>
          <p:nvPr>
            <p:ph type="ctrTitle"/>
          </p:nvPr>
        </p:nvSpPr>
        <p:spPr>
          <a:xfrm>
            <a:off x="2424400" y="1304200"/>
            <a:ext cx="7343200" cy="107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500"/>
              <a:buNone/>
              <a:defRPr sz="6000"/>
            </a:lvl1pPr>
            <a:lvl2pPr lvl="1" algn="ctr" rtl="0">
              <a:spcBef>
                <a:spcPts val="0"/>
              </a:spcBef>
              <a:spcAft>
                <a:spcPts val="0"/>
              </a:spcAft>
              <a:buSzPts val="4500"/>
              <a:buNone/>
              <a:defRPr sz="6000"/>
            </a:lvl2pPr>
            <a:lvl3pPr lvl="2" algn="ctr" rtl="0">
              <a:spcBef>
                <a:spcPts val="0"/>
              </a:spcBef>
              <a:spcAft>
                <a:spcPts val="0"/>
              </a:spcAft>
              <a:buSzPts val="4500"/>
              <a:buNone/>
              <a:defRPr sz="6000"/>
            </a:lvl3pPr>
            <a:lvl4pPr lvl="3" algn="ctr" rtl="0">
              <a:spcBef>
                <a:spcPts val="0"/>
              </a:spcBef>
              <a:spcAft>
                <a:spcPts val="0"/>
              </a:spcAft>
              <a:buSzPts val="4500"/>
              <a:buNone/>
              <a:defRPr sz="6000"/>
            </a:lvl4pPr>
            <a:lvl5pPr lvl="4" algn="ctr" rtl="0">
              <a:spcBef>
                <a:spcPts val="0"/>
              </a:spcBef>
              <a:spcAft>
                <a:spcPts val="0"/>
              </a:spcAft>
              <a:buSzPts val="4500"/>
              <a:buNone/>
              <a:defRPr sz="6000"/>
            </a:lvl5pPr>
            <a:lvl6pPr lvl="5" algn="ctr" rtl="0">
              <a:spcBef>
                <a:spcPts val="0"/>
              </a:spcBef>
              <a:spcAft>
                <a:spcPts val="0"/>
              </a:spcAft>
              <a:buSzPts val="4500"/>
              <a:buNone/>
              <a:defRPr sz="6000"/>
            </a:lvl6pPr>
            <a:lvl7pPr lvl="6" algn="ctr" rtl="0">
              <a:spcBef>
                <a:spcPts val="0"/>
              </a:spcBef>
              <a:spcAft>
                <a:spcPts val="0"/>
              </a:spcAft>
              <a:buSzPts val="4500"/>
              <a:buNone/>
              <a:defRPr sz="6000"/>
            </a:lvl7pPr>
            <a:lvl8pPr lvl="7" algn="ctr" rtl="0">
              <a:spcBef>
                <a:spcPts val="0"/>
              </a:spcBef>
              <a:spcAft>
                <a:spcPts val="0"/>
              </a:spcAft>
              <a:buSzPts val="4500"/>
              <a:buNone/>
              <a:defRPr sz="6000"/>
            </a:lvl8pPr>
            <a:lvl9pPr lvl="8" algn="ctr" rtl="0">
              <a:spcBef>
                <a:spcPts val="0"/>
              </a:spcBef>
              <a:spcAft>
                <a:spcPts val="0"/>
              </a:spcAft>
              <a:buSzPts val="4500"/>
              <a:buNone/>
              <a:defRPr sz="6000"/>
            </a:lvl9pPr>
          </a:lstStyle>
          <a:p>
            <a:endParaRPr/>
          </a:p>
        </p:txBody>
      </p:sp>
      <p:sp>
        <p:nvSpPr>
          <p:cNvPr id="230" name="Google Shape;230;p29"/>
          <p:cNvSpPr txBox="1">
            <a:spLocks noGrp="1"/>
          </p:cNvSpPr>
          <p:nvPr>
            <p:ph type="subTitle" idx="1"/>
          </p:nvPr>
        </p:nvSpPr>
        <p:spPr>
          <a:xfrm>
            <a:off x="3146400" y="2555333"/>
            <a:ext cx="5899200" cy="21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231" name="Google Shape;231;p29"/>
          <p:cNvGrpSpPr/>
          <p:nvPr/>
        </p:nvGrpSpPr>
        <p:grpSpPr>
          <a:xfrm rot="-775931" flipH="1">
            <a:off x="8299601" y="-478027"/>
            <a:ext cx="3992723" cy="2297080"/>
            <a:chOff x="-22388" y="-12378"/>
            <a:chExt cx="2221316" cy="1278053"/>
          </a:xfrm>
        </p:grpSpPr>
        <p:sp>
          <p:nvSpPr>
            <p:cNvPr id="232" name="Google Shape;232;p29"/>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9"/>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9"/>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9"/>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9"/>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9"/>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29"/>
          <p:cNvGrpSpPr/>
          <p:nvPr/>
        </p:nvGrpSpPr>
        <p:grpSpPr>
          <a:xfrm rot="775931">
            <a:off x="-3566" y="-478027"/>
            <a:ext cx="3992723" cy="2297080"/>
            <a:chOff x="-22388" y="-12378"/>
            <a:chExt cx="2221316" cy="1278053"/>
          </a:xfrm>
        </p:grpSpPr>
        <p:sp>
          <p:nvSpPr>
            <p:cNvPr id="239" name="Google Shape;239;p29"/>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9"/>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9"/>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9"/>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9"/>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9"/>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29"/>
          <p:cNvSpPr txBox="1"/>
          <p:nvPr/>
        </p:nvSpPr>
        <p:spPr>
          <a:xfrm>
            <a:off x="3893200" y="5417800"/>
            <a:ext cx="4405600" cy="594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r>
              <a:rPr lang="en" sz="1333">
                <a:solidFill>
                  <a:schemeClr val="dk2"/>
                </a:solidFill>
                <a:latin typeface="Quicksand"/>
                <a:ea typeface="Quicksand"/>
                <a:cs typeface="Quicksand"/>
                <a:sym typeface="Quicksand"/>
              </a:rPr>
              <a:t>CREDITS: This presentation template was created by </a:t>
            </a:r>
            <a:r>
              <a:rPr lang="en" sz="1333" b="1">
                <a:solidFill>
                  <a:schemeClr val="dk2"/>
                </a:solidFill>
                <a:uFill>
                  <a:noFill/>
                </a:uFill>
                <a:latin typeface="Quicksand"/>
                <a:ea typeface="Quicksand"/>
                <a:cs typeface="Quicksand"/>
                <a:sym typeface="Quicksand"/>
                <a:hlinkClick r:id="rId2">
                  <a:extLst>
                    <a:ext uri="{A12FA001-AC4F-418D-AE19-62706E023703}">
                      <ahyp:hlinkClr xmlns:ahyp="http://schemas.microsoft.com/office/drawing/2018/hyperlinkcolor" val="tx"/>
                    </a:ext>
                  </a:extLst>
                </a:hlinkClick>
              </a:rPr>
              <a:t>Slidesgo</a:t>
            </a:r>
            <a:r>
              <a:rPr lang="en" sz="1333">
                <a:solidFill>
                  <a:schemeClr val="dk2"/>
                </a:solidFill>
                <a:latin typeface="Quicksand"/>
                <a:ea typeface="Quicksand"/>
                <a:cs typeface="Quicksand"/>
                <a:sym typeface="Quicksand"/>
              </a:rPr>
              <a:t>, including icons by </a:t>
            </a:r>
            <a:r>
              <a:rPr lang="en" sz="1333" b="1">
                <a:solidFill>
                  <a:schemeClr val="dk2"/>
                </a:solidFill>
                <a:uFill>
                  <a:noFill/>
                </a:u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Flaticon</a:t>
            </a:r>
            <a:r>
              <a:rPr lang="en" sz="1333">
                <a:solidFill>
                  <a:schemeClr val="dk2"/>
                </a:solidFill>
                <a:latin typeface="Quicksand"/>
                <a:ea typeface="Quicksand"/>
                <a:cs typeface="Quicksand"/>
                <a:sym typeface="Quicksand"/>
              </a:rPr>
              <a:t>, and infographics &amp; images by </a:t>
            </a:r>
            <a:r>
              <a:rPr lang="en" sz="1333" b="1">
                <a:solidFill>
                  <a:schemeClr val="dk2"/>
                </a:solidFill>
                <a:uFill>
                  <a:noFill/>
                </a:u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Freepik</a:t>
            </a:r>
            <a:endParaRPr sz="1333" b="1">
              <a:solidFill>
                <a:schemeClr val="dk2"/>
              </a:solidFill>
              <a:latin typeface="Quicksand"/>
              <a:ea typeface="Quicksand"/>
              <a:cs typeface="Quicksand"/>
              <a:sym typeface="Quicksand"/>
            </a:endParaRPr>
          </a:p>
        </p:txBody>
      </p:sp>
      <p:sp>
        <p:nvSpPr>
          <p:cNvPr id="246" name="Google Shape;246;p29"/>
          <p:cNvSpPr/>
          <p:nvPr/>
        </p:nvSpPr>
        <p:spPr>
          <a:xfrm flipH="1">
            <a:off x="2991495" y="62856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9"/>
          <p:cNvSpPr/>
          <p:nvPr/>
        </p:nvSpPr>
        <p:spPr>
          <a:xfrm flipH="1">
            <a:off x="2463291" y="3243106"/>
            <a:ext cx="165391" cy="188981"/>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29"/>
          <p:cNvSpPr/>
          <p:nvPr/>
        </p:nvSpPr>
        <p:spPr>
          <a:xfrm flipH="1">
            <a:off x="3381946" y="5181770"/>
            <a:ext cx="165391" cy="188981"/>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9"/>
          <p:cNvSpPr/>
          <p:nvPr/>
        </p:nvSpPr>
        <p:spPr>
          <a:xfrm flipH="1">
            <a:off x="1286184" y="3057843"/>
            <a:ext cx="201973" cy="145091"/>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9"/>
          <p:cNvSpPr/>
          <p:nvPr/>
        </p:nvSpPr>
        <p:spPr>
          <a:xfrm flipH="1">
            <a:off x="2826095" y="24963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9"/>
          <p:cNvSpPr/>
          <p:nvPr/>
        </p:nvSpPr>
        <p:spPr>
          <a:xfrm flipH="1">
            <a:off x="3156895" y="39447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 name="Google Shape;252;p29"/>
          <p:cNvGrpSpPr/>
          <p:nvPr/>
        </p:nvGrpSpPr>
        <p:grpSpPr>
          <a:xfrm>
            <a:off x="8523973" y="911548"/>
            <a:ext cx="1084059" cy="5321185"/>
            <a:chOff x="6392980" y="683660"/>
            <a:chExt cx="813044" cy="3990889"/>
          </a:xfrm>
        </p:grpSpPr>
        <p:sp>
          <p:nvSpPr>
            <p:cNvPr id="253" name="Google Shape;253;p29"/>
            <p:cNvSpPr/>
            <p:nvPr/>
          </p:nvSpPr>
          <p:spPr>
            <a:xfrm>
              <a:off x="6660168" y="45324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9"/>
            <p:cNvSpPr/>
            <p:nvPr/>
          </p:nvSpPr>
          <p:spPr>
            <a:xfrm>
              <a:off x="7081971" y="3003829"/>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9"/>
            <p:cNvSpPr/>
            <p:nvPr/>
          </p:nvSpPr>
          <p:spPr>
            <a:xfrm>
              <a:off x="6392980" y="388632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9"/>
            <p:cNvSpPr/>
            <p:nvPr/>
          </p:nvSpPr>
          <p:spPr>
            <a:xfrm>
              <a:off x="6438393" y="68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9"/>
            <p:cNvSpPr/>
            <p:nvPr/>
          </p:nvSpPr>
          <p:spPr>
            <a:xfrm>
              <a:off x="7081981" y="12244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 name="Google Shape;258;p29"/>
          <p:cNvSpPr/>
          <p:nvPr/>
        </p:nvSpPr>
        <p:spPr>
          <a:xfrm>
            <a:off x="11946913" y="3802099"/>
            <a:ext cx="124193" cy="142612"/>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 name="Google Shape;259;p29"/>
          <p:cNvGrpSpPr/>
          <p:nvPr/>
        </p:nvGrpSpPr>
        <p:grpSpPr>
          <a:xfrm rot="1178195" flipH="1">
            <a:off x="5758824" y="325516"/>
            <a:ext cx="771101" cy="739931"/>
            <a:chOff x="16870550" y="-1013100"/>
            <a:chExt cx="417325" cy="306025"/>
          </a:xfrm>
        </p:grpSpPr>
        <p:sp>
          <p:nvSpPr>
            <p:cNvPr id="260" name="Google Shape;260;p29"/>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9"/>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9"/>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2489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9"/>
        <p:cNvGrpSpPr/>
        <p:nvPr/>
      </p:nvGrpSpPr>
      <p:grpSpPr>
        <a:xfrm>
          <a:off x="0" y="0"/>
          <a:ext cx="0" cy="0"/>
          <a:chOff x="0" y="0"/>
          <a:chExt cx="0" cy="0"/>
        </a:xfrm>
      </p:grpSpPr>
      <p:sp>
        <p:nvSpPr>
          <p:cNvPr id="270" name="Google Shape;270;p31"/>
          <p:cNvSpPr/>
          <p:nvPr/>
        </p:nvSpPr>
        <p:spPr>
          <a:xfrm>
            <a:off x="134"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31"/>
          <p:cNvSpPr/>
          <p:nvPr/>
        </p:nvSpPr>
        <p:spPr>
          <a:xfrm flipH="1">
            <a:off x="9445861"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 name="Google Shape;272;p31"/>
          <p:cNvGrpSpPr/>
          <p:nvPr/>
        </p:nvGrpSpPr>
        <p:grpSpPr>
          <a:xfrm>
            <a:off x="10050258" y="813304"/>
            <a:ext cx="1895861" cy="4212929"/>
            <a:chOff x="7521693" y="305177"/>
            <a:chExt cx="1421896" cy="3159697"/>
          </a:xfrm>
        </p:grpSpPr>
        <p:sp>
          <p:nvSpPr>
            <p:cNvPr id="273" name="Google Shape;273;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 name="Google Shape;279;p31"/>
          <p:cNvGrpSpPr/>
          <p:nvPr/>
        </p:nvGrpSpPr>
        <p:grpSpPr>
          <a:xfrm flipH="1">
            <a:off x="245858" y="813304"/>
            <a:ext cx="1641573" cy="2877409"/>
            <a:chOff x="7712409" y="305177"/>
            <a:chExt cx="1231180" cy="2158057"/>
          </a:xfrm>
        </p:grpSpPr>
        <p:sp>
          <p:nvSpPr>
            <p:cNvPr id="280" name="Google Shape;280;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127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5"/>
        <p:cNvGrpSpPr/>
        <p:nvPr/>
      </p:nvGrpSpPr>
      <p:grpSpPr>
        <a:xfrm>
          <a:off x="0" y="0"/>
          <a:ext cx="0" cy="0"/>
          <a:chOff x="0" y="0"/>
          <a:chExt cx="0" cy="0"/>
        </a:xfrm>
      </p:grpSpPr>
      <p:sp>
        <p:nvSpPr>
          <p:cNvPr id="286" name="Google Shape;286;p32"/>
          <p:cNvSpPr/>
          <p:nvPr/>
        </p:nvSpPr>
        <p:spPr>
          <a:xfrm rot="10800000" flipH="1">
            <a:off x="1" y="-24421"/>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32"/>
          <p:cNvSpPr/>
          <p:nvPr/>
        </p:nvSpPr>
        <p:spPr>
          <a:xfrm flipH="1">
            <a:off x="10566768" y="546197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88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B94E-EF08-A628-EF25-E1DF64C5D6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827C9D-0921-D326-98C0-4D92AE3B20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EFE7C3-FBD6-3AFA-398C-1E2505E596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CD5C470-AFC5-4457-A627-5D6D7C8A470D}"/>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6" name="Footer Placeholder 5">
            <a:extLst>
              <a:ext uri="{FF2B5EF4-FFF2-40B4-BE49-F238E27FC236}">
                <a16:creationId xmlns:a16="http://schemas.microsoft.com/office/drawing/2014/main" id="{99D0EE5F-8674-DD08-1208-40EA7B6B51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8A1364-7BF9-2C9E-C83F-A79F1FE3B95C}"/>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3191287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8"/>
        <p:cNvGrpSpPr/>
        <p:nvPr/>
      </p:nvGrpSpPr>
      <p:grpSpPr>
        <a:xfrm>
          <a:off x="0" y="0"/>
          <a:ext cx="0" cy="0"/>
          <a:chOff x="0" y="0"/>
          <a:chExt cx="0" cy="0"/>
        </a:xfrm>
      </p:grpSpPr>
      <p:sp>
        <p:nvSpPr>
          <p:cNvPr id="289" name="Google Shape;289;p33"/>
          <p:cNvSpPr/>
          <p:nvPr/>
        </p:nvSpPr>
        <p:spPr>
          <a:xfrm>
            <a:off x="8496667" y="-525634"/>
            <a:ext cx="3695333" cy="2135667"/>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33"/>
          <p:cNvSpPr/>
          <p:nvPr/>
        </p:nvSpPr>
        <p:spPr>
          <a:xfrm>
            <a:off x="-3217466" y="4952467"/>
            <a:ext cx="4781567" cy="1905533"/>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7319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897055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40F3-E303-5243-A51C-01C5390196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0EA8BF-849F-5C5F-2D52-D58F1DEE5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F74AA-25EF-5F9D-40BE-79016DCB12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BEE197-9FB4-2AA9-2A83-191A526A3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30D15F-FD17-EA87-6E62-B17F8B2F9F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6AD72D-E384-F0DF-A0DE-08637AB7A0FF}"/>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8" name="Footer Placeholder 7">
            <a:extLst>
              <a:ext uri="{FF2B5EF4-FFF2-40B4-BE49-F238E27FC236}">
                <a16:creationId xmlns:a16="http://schemas.microsoft.com/office/drawing/2014/main" id="{CD9A94D1-71D6-BC46-9B13-E1215DC0F3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1CE7E8-B7AD-AAC7-A12B-C4EC2645763F}"/>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341262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46BA-7AD4-8939-53AF-564E1C3BF62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FDDA73-9AE7-875D-471D-BC4AE4C87B5D}"/>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4" name="Footer Placeholder 3">
            <a:extLst>
              <a:ext uri="{FF2B5EF4-FFF2-40B4-BE49-F238E27FC236}">
                <a16:creationId xmlns:a16="http://schemas.microsoft.com/office/drawing/2014/main" id="{3BBC8651-4067-B3EE-4CF6-D145E884C6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07EBCD-9A98-4B8D-64FE-3AE820CF7AF1}"/>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3972450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F8373-547F-047D-CE22-3D3EF2165278}"/>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3" name="Footer Placeholder 2">
            <a:extLst>
              <a:ext uri="{FF2B5EF4-FFF2-40B4-BE49-F238E27FC236}">
                <a16:creationId xmlns:a16="http://schemas.microsoft.com/office/drawing/2014/main" id="{34E9968D-5491-3749-6F25-218C004864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23D7A52-3DCB-207F-3270-338B48410538}"/>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2427566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1D36-02A5-00B0-E518-8C3EDD0EF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B66834A-9FD2-F83B-5553-7D0350525B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F9E4DD9-216D-8263-34EF-91EE9212B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DD3AFC-3278-DE9D-0CA1-65B50A392E97}"/>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6" name="Footer Placeholder 5">
            <a:extLst>
              <a:ext uri="{FF2B5EF4-FFF2-40B4-BE49-F238E27FC236}">
                <a16:creationId xmlns:a16="http://schemas.microsoft.com/office/drawing/2014/main" id="{C4394497-79FE-CE54-66CF-28C7EABCB3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4927EC-44BF-235E-0B80-546919AD6750}"/>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378908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AD35-9CBD-D647-B09D-CECD73DA8F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EF8B03-1B67-99EB-0B7C-2CB96320B8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80F82C-B945-253D-F126-0894BEE0C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FDBADD-E513-34CE-BB11-05D265755195}"/>
              </a:ext>
            </a:extLst>
          </p:cNvPr>
          <p:cNvSpPr>
            <a:spLocks noGrp="1"/>
          </p:cNvSpPr>
          <p:nvPr>
            <p:ph type="dt" sz="half" idx="10"/>
          </p:nvPr>
        </p:nvSpPr>
        <p:spPr/>
        <p:txBody>
          <a:bodyPr/>
          <a:lstStyle/>
          <a:p>
            <a:fld id="{5DF4CDF9-8382-4E6C-B097-B6AF45166ADB}" type="datetimeFigureOut">
              <a:rPr lang="en-GB" smtClean="0"/>
              <a:t>26/03/2023</a:t>
            </a:fld>
            <a:endParaRPr lang="en-GB"/>
          </a:p>
        </p:txBody>
      </p:sp>
      <p:sp>
        <p:nvSpPr>
          <p:cNvPr id="6" name="Footer Placeholder 5">
            <a:extLst>
              <a:ext uri="{FF2B5EF4-FFF2-40B4-BE49-F238E27FC236}">
                <a16:creationId xmlns:a16="http://schemas.microsoft.com/office/drawing/2014/main" id="{25A0EB51-4CAD-91FE-80C9-B3349BFA26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AA3B33-EB41-D50A-18D7-A899E2364F40}"/>
              </a:ext>
            </a:extLst>
          </p:cNvPr>
          <p:cNvSpPr>
            <a:spLocks noGrp="1"/>
          </p:cNvSpPr>
          <p:nvPr>
            <p:ph type="sldNum" sz="quarter" idx="12"/>
          </p:nvPr>
        </p:nvSpPr>
        <p:spPr/>
        <p:txBody>
          <a:bodyPr/>
          <a:lstStyle/>
          <a:p>
            <a:fld id="{299691E6-4A34-466E-A698-C879509DEA9C}" type="slidenum">
              <a:rPr lang="en-GB" smtClean="0"/>
              <a:t>‹#›</a:t>
            </a:fld>
            <a:endParaRPr lang="en-GB"/>
          </a:p>
        </p:txBody>
      </p:sp>
    </p:spTree>
    <p:extLst>
      <p:ext uri="{BB962C8B-B14F-4D97-AF65-F5344CB8AC3E}">
        <p14:creationId xmlns:p14="http://schemas.microsoft.com/office/powerpoint/2010/main" val="3247275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41.xml"/><Relationship Id="rId5" Type="http://schemas.openxmlformats.org/officeDocument/2006/relationships/image" Target="../media/image3.png"/><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BA2D5E-EDE1-9EAB-426C-F5F3682B0E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C4411F-CDC8-BBC0-7AB9-C8A664C230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7C071F-8804-C8BB-9BE1-71FED46BC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CDF9-8382-4E6C-B097-B6AF45166ADB}" type="datetimeFigureOut">
              <a:rPr lang="en-GB" smtClean="0"/>
              <a:t>26/03/2023</a:t>
            </a:fld>
            <a:endParaRPr lang="en-GB"/>
          </a:p>
        </p:txBody>
      </p:sp>
      <p:sp>
        <p:nvSpPr>
          <p:cNvPr id="5" name="Footer Placeholder 4">
            <a:extLst>
              <a:ext uri="{FF2B5EF4-FFF2-40B4-BE49-F238E27FC236}">
                <a16:creationId xmlns:a16="http://schemas.microsoft.com/office/drawing/2014/main" id="{51D383C6-6E01-2C25-0B3E-1C58461AB7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9B1C6E-74FB-573C-2D73-DF317A16AA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691E6-4A34-466E-A698-C879509DEA9C}" type="slidenum">
              <a:rPr lang="en-GB" smtClean="0"/>
              <a:t>‹#›</a:t>
            </a:fld>
            <a:endParaRPr lang="en-GB"/>
          </a:p>
        </p:txBody>
      </p:sp>
    </p:spTree>
    <p:extLst>
      <p:ext uri="{BB962C8B-B14F-4D97-AF65-F5344CB8AC3E}">
        <p14:creationId xmlns:p14="http://schemas.microsoft.com/office/powerpoint/2010/main" val="1845361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1pPr>
            <a:lvl2pPr lvl="1">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2pPr>
            <a:lvl3pPr lvl="2">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3pPr>
            <a:lvl4pPr lvl="3">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4pPr>
            <a:lvl5pPr lvl="4">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5pPr>
            <a:lvl6pPr lvl="5">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6pPr>
            <a:lvl7pPr lvl="6">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7pPr>
            <a:lvl8pPr lvl="7">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8pPr>
            <a:lvl9pPr lvl="8">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Quicksand Medium"/>
              <a:buChar char="●"/>
              <a:defRPr sz="1800">
                <a:solidFill>
                  <a:schemeClr val="dk2"/>
                </a:solidFill>
                <a:latin typeface="Quicksand Medium"/>
                <a:ea typeface="Quicksand Medium"/>
                <a:cs typeface="Quicksand Medium"/>
                <a:sym typeface="Quicksand Medium"/>
              </a:defRPr>
            </a:lvl1pPr>
            <a:lvl2pPr marL="914400" lvl="1"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2pPr>
            <a:lvl3pPr marL="1371600" lvl="2"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3pPr>
            <a:lvl4pPr marL="1828800" lvl="3"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4pPr>
            <a:lvl5pPr marL="2286000" lvl="4"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5pPr>
            <a:lvl6pPr marL="2743200" lvl="5"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6pPr>
            <a:lvl7pPr marL="3200400" lvl="6"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7pPr>
            <a:lvl8pPr marL="3657600" lvl="7"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8pPr>
            <a:lvl9pPr marL="4114800" lvl="8" indent="-317500">
              <a:lnSpc>
                <a:spcPct val="115000"/>
              </a:lnSpc>
              <a:spcBef>
                <a:spcPts val="1600"/>
              </a:spcBef>
              <a:spcAft>
                <a:spcPts val="160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1100751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B81DD7-B622-40ED-AA38-D2F0DFFD55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238003285"/>
      </p:ext>
    </p:extLst>
  </p:cSld>
  <p:clrMap bg1="lt1" tx1="dk1" bg2="lt2" tx2="dk2" accent1="accent1" accent2="accent2" accent3="accent3" accent4="accent4" accent5="accent5" accent6="accent6" hlink="hlink" folHlink="folHlink"/>
  <p:sldLayoutIdLst>
    <p:sldLayoutId id="2147483707"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3" Type="http://schemas.microsoft.com/office/2007/relationships/hdphoto" Target="../media/hdphoto5.wdp"/><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4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391697-764B-E944-B880-B24AD4E19D68}"/>
              </a:ext>
            </a:extLst>
          </p:cNvPr>
          <p:cNvSpPr txBox="1"/>
          <p:nvPr/>
        </p:nvSpPr>
        <p:spPr>
          <a:xfrm>
            <a:off x="2607961" y="301718"/>
            <a:ext cx="6976077" cy="954107"/>
          </a:xfrm>
          <a:prstGeom prst="rect">
            <a:avLst/>
          </a:prstGeom>
          <a:noFill/>
        </p:spPr>
        <p:txBody>
          <a:bodyPr wrap="none" rtlCol="0">
            <a:spAutoFit/>
          </a:bodyPr>
          <a:lstStyle/>
          <a:p>
            <a:pPr algn="ctr"/>
            <a:r>
              <a:rPr lang="en-VN" sz="2800" b="1">
                <a:latin typeface="Times New Roman" panose="02020603050405020304" pitchFamily="18" charset="0"/>
                <a:cs typeface="Times New Roman" panose="02020603050405020304" pitchFamily="18" charset="0"/>
              </a:rPr>
              <a:t>ỦY BAN NHÂN DÂN QUẬN HOÀNG MAI</a:t>
            </a:r>
          </a:p>
          <a:p>
            <a:pPr algn="ctr"/>
            <a:r>
              <a:rPr lang="en-VN" sz="2800" b="1">
                <a:latin typeface="Times New Roman" panose="02020603050405020304" pitchFamily="18" charset="0"/>
                <a:cs typeface="Times New Roman" panose="02020603050405020304" pitchFamily="18" charset="0"/>
              </a:rPr>
              <a:t>TRƯỜNG TIỂU HỌC LĨNH NAM</a:t>
            </a:r>
          </a:p>
        </p:txBody>
      </p:sp>
      <p:sp>
        <p:nvSpPr>
          <p:cNvPr id="6" name="TextBox 5">
            <a:extLst>
              <a:ext uri="{FF2B5EF4-FFF2-40B4-BE49-F238E27FC236}">
                <a16:creationId xmlns:a16="http://schemas.microsoft.com/office/drawing/2014/main" id="{83950D84-E2A6-2144-A869-D7F8CDF83A73}"/>
              </a:ext>
            </a:extLst>
          </p:cNvPr>
          <p:cNvSpPr txBox="1"/>
          <p:nvPr/>
        </p:nvSpPr>
        <p:spPr>
          <a:xfrm>
            <a:off x="3515112" y="1954968"/>
            <a:ext cx="5749716" cy="769441"/>
          </a:xfrm>
          <a:prstGeom prst="rect">
            <a:avLst/>
          </a:prstGeom>
          <a:noFill/>
        </p:spPr>
        <p:txBody>
          <a:bodyPr wrap="none" rtlCol="0">
            <a:spAutoFit/>
          </a:bodyPr>
          <a:lstStyle/>
          <a:p>
            <a:r>
              <a:rPr lang="en-VN" sz="4400" b="1">
                <a:solidFill>
                  <a:srgbClr val="FF0000"/>
                </a:solidFill>
                <a:latin typeface="Times New Roman" panose="02020603050405020304" pitchFamily="18" charset="0"/>
                <a:cs typeface="Times New Roman" panose="02020603050405020304" pitchFamily="18" charset="0"/>
              </a:rPr>
              <a:t>BÀI GIẢNG ĐIỆN TỬ</a:t>
            </a:r>
          </a:p>
        </p:txBody>
      </p:sp>
      <p:sp>
        <p:nvSpPr>
          <p:cNvPr id="7" name="TextBox 6">
            <a:extLst>
              <a:ext uri="{FF2B5EF4-FFF2-40B4-BE49-F238E27FC236}">
                <a16:creationId xmlns:a16="http://schemas.microsoft.com/office/drawing/2014/main" id="{AF602EC6-122C-FE42-B6AC-15F5DE36F363}"/>
              </a:ext>
            </a:extLst>
          </p:cNvPr>
          <p:cNvSpPr txBox="1"/>
          <p:nvPr/>
        </p:nvSpPr>
        <p:spPr>
          <a:xfrm>
            <a:off x="2906292" y="2869308"/>
            <a:ext cx="6461705" cy="1200329"/>
          </a:xfrm>
          <a:prstGeom prst="rect">
            <a:avLst/>
          </a:prstGeom>
          <a:noFill/>
        </p:spPr>
        <p:txBody>
          <a:bodyPr wrap="none" rtlCol="0">
            <a:spAutoFit/>
          </a:bodyPr>
          <a:lstStyle/>
          <a:p>
            <a:pPr algn="ctr"/>
            <a:r>
              <a:rPr lang="en-VN" sz="3600" b="1">
                <a:solidFill>
                  <a:srgbClr val="0070C0"/>
                </a:solidFill>
                <a:latin typeface="Times New Roman" panose="02020603050405020304" pitchFamily="18" charset="0"/>
                <a:cs typeface="Times New Roman" panose="02020603050405020304" pitchFamily="18" charset="0"/>
              </a:rPr>
              <a:t>Môn: Đạo đức – Lớp 3</a:t>
            </a:r>
          </a:p>
          <a:p>
            <a:pPr algn="ctr"/>
            <a:r>
              <a:rPr lang="en-US" sz="3600" b="1">
                <a:solidFill>
                  <a:srgbClr val="0070C0"/>
                </a:solidFill>
                <a:latin typeface="Times New Roman" panose="02020603050405020304" pitchFamily="18" charset="0"/>
                <a:cs typeface="Times New Roman" panose="02020603050405020304" pitchFamily="18" charset="0"/>
              </a:rPr>
              <a:t>B</a:t>
            </a:r>
            <a:r>
              <a:rPr lang="en-VN" sz="3600" b="1">
                <a:solidFill>
                  <a:srgbClr val="0070C0"/>
                </a:solidFill>
                <a:latin typeface="Times New Roman" panose="02020603050405020304" pitchFamily="18" charset="0"/>
                <a:cs typeface="Times New Roman" panose="02020603050405020304" pitchFamily="18" charset="0"/>
              </a:rPr>
              <a:t>ài dạy: Em giữ lời hứa (Tiết 1)</a:t>
            </a:r>
          </a:p>
        </p:txBody>
      </p:sp>
      <p:sp>
        <p:nvSpPr>
          <p:cNvPr id="8" name="TextBox 7">
            <a:extLst>
              <a:ext uri="{FF2B5EF4-FFF2-40B4-BE49-F238E27FC236}">
                <a16:creationId xmlns:a16="http://schemas.microsoft.com/office/drawing/2014/main" id="{17D7A9D5-CD7E-2F4C-B9CB-A6B28F43D25E}"/>
              </a:ext>
            </a:extLst>
          </p:cNvPr>
          <p:cNvSpPr txBox="1"/>
          <p:nvPr/>
        </p:nvSpPr>
        <p:spPr>
          <a:xfrm>
            <a:off x="3728024" y="4214536"/>
            <a:ext cx="5323893" cy="584775"/>
          </a:xfrm>
          <a:prstGeom prst="rect">
            <a:avLst/>
          </a:prstGeom>
          <a:noFill/>
        </p:spPr>
        <p:txBody>
          <a:bodyPr wrap="none" rtlCol="0">
            <a:spAutoFit/>
          </a:bodyPr>
          <a:lstStyle/>
          <a:p>
            <a:r>
              <a:rPr lang="en-VN" sz="3200" b="1" i="1">
                <a:solidFill>
                  <a:srgbClr val="00B050"/>
                </a:solidFill>
                <a:latin typeface="Times New Roman" panose="02020603050405020304" pitchFamily="18" charset="0"/>
                <a:cs typeface="Times New Roman" panose="02020603050405020304" pitchFamily="18" charset="0"/>
              </a:rPr>
              <a:t>Họ tên GV: Dương Thùy Linh</a:t>
            </a:r>
          </a:p>
        </p:txBody>
      </p:sp>
      <p:sp>
        <p:nvSpPr>
          <p:cNvPr id="9" name="TextBox 8">
            <a:extLst>
              <a:ext uri="{FF2B5EF4-FFF2-40B4-BE49-F238E27FC236}">
                <a16:creationId xmlns:a16="http://schemas.microsoft.com/office/drawing/2014/main" id="{37E3D5F1-048D-5F4F-82EF-80B22D6561A9}"/>
              </a:ext>
            </a:extLst>
          </p:cNvPr>
          <p:cNvSpPr txBox="1"/>
          <p:nvPr/>
        </p:nvSpPr>
        <p:spPr>
          <a:xfrm>
            <a:off x="4625350" y="5498455"/>
            <a:ext cx="3023585" cy="461665"/>
          </a:xfrm>
          <a:prstGeom prst="rect">
            <a:avLst/>
          </a:prstGeom>
          <a:noFill/>
        </p:spPr>
        <p:txBody>
          <a:bodyPr wrap="none" rtlCol="0">
            <a:spAutoFit/>
          </a:bodyPr>
          <a:lstStyle/>
          <a:p>
            <a:r>
              <a:rPr lang="en-VN" sz="2400" b="1">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167939023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6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3D72A2-F2E5-904F-9A72-4C70CEAEAF8B}"/>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8BD8DD0-DB1F-2B7E-503C-543986C37232}"/>
              </a:ext>
            </a:extLst>
          </p:cNvPr>
          <p:cNvSpPr/>
          <p:nvPr/>
        </p:nvSpPr>
        <p:spPr>
          <a:xfrm>
            <a:off x="2228295" y="404648"/>
            <a:ext cx="7190913" cy="59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组合 9">
            <a:extLst>
              <a:ext uri="{FF2B5EF4-FFF2-40B4-BE49-F238E27FC236}">
                <a16:creationId xmlns:a16="http://schemas.microsoft.com/office/drawing/2014/main" id="{463931CB-06B4-F44F-16E2-E6D62B287D47}"/>
              </a:ext>
            </a:extLst>
          </p:cNvPr>
          <p:cNvGrpSpPr/>
          <p:nvPr/>
        </p:nvGrpSpPr>
        <p:grpSpPr>
          <a:xfrm>
            <a:off x="263352" y="332656"/>
            <a:ext cx="11593288" cy="6120000"/>
            <a:chOff x="263352" y="405344"/>
            <a:chExt cx="11593288" cy="6120000"/>
          </a:xfrm>
        </p:grpSpPr>
        <p:sp>
          <p:nvSpPr>
            <p:cNvPr id="5" name="矩形 7">
              <a:extLst>
                <a:ext uri="{FF2B5EF4-FFF2-40B4-BE49-F238E27FC236}">
                  <a16:creationId xmlns:a16="http://schemas.microsoft.com/office/drawing/2014/main" id="{11C4FAD3-883D-795A-CDE0-7BAE9D5060D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8">
              <a:extLst>
                <a:ext uri="{FF2B5EF4-FFF2-40B4-BE49-F238E27FC236}">
                  <a16:creationId xmlns:a16="http://schemas.microsoft.com/office/drawing/2014/main" id="{38D34B87-C867-CDF1-B8E4-4794D6A55230}"/>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Picture 8">
            <a:extLst>
              <a:ext uri="{FF2B5EF4-FFF2-40B4-BE49-F238E27FC236}">
                <a16:creationId xmlns:a16="http://schemas.microsoft.com/office/drawing/2014/main" id="{2F349498-9518-054E-8D10-B4E87DCA7974}"/>
              </a:ext>
            </a:extLst>
          </p:cNvPr>
          <p:cNvPicPr>
            <a:picLocks noChangeAspect="1"/>
          </p:cNvPicPr>
          <p:nvPr/>
        </p:nvPicPr>
        <p:blipFill rotWithShape="1">
          <a:blip r:embed="rId4">
            <a:extLst>
              <a:ext uri="{28A0092B-C50C-407E-A947-70E740481C1C}">
                <a14:useLocalDpi xmlns:a14="http://schemas.microsoft.com/office/drawing/2010/main" val="0"/>
              </a:ext>
            </a:extLst>
          </a:blip>
          <a:srcRect l="53084" t="4018" r="8087" b="55385"/>
          <a:stretch/>
        </p:blipFill>
        <p:spPr>
          <a:xfrm>
            <a:off x="2077663" y="503346"/>
            <a:ext cx="7341545" cy="5877302"/>
          </a:xfrm>
          <a:prstGeom prst="rect">
            <a:avLst/>
          </a:prstGeom>
        </p:spPr>
      </p:pic>
    </p:spTree>
    <p:extLst>
      <p:ext uri="{BB962C8B-B14F-4D97-AF65-F5344CB8AC3E}">
        <p14:creationId xmlns:p14="http://schemas.microsoft.com/office/powerpoint/2010/main" val="270589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7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DEAF8F-14B3-F543-A457-DF62278233E1}"/>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B5D2BA8-9144-C4D4-E850-B33296AEE4AB}"/>
              </a:ext>
            </a:extLst>
          </p:cNvPr>
          <p:cNvSpPr/>
          <p:nvPr/>
        </p:nvSpPr>
        <p:spPr>
          <a:xfrm>
            <a:off x="2228295" y="404648"/>
            <a:ext cx="7190913" cy="59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组合 9">
            <a:extLst>
              <a:ext uri="{FF2B5EF4-FFF2-40B4-BE49-F238E27FC236}">
                <a16:creationId xmlns:a16="http://schemas.microsoft.com/office/drawing/2014/main" id="{1928B3BA-C488-8F33-9B25-85BA8A9C9FEC}"/>
              </a:ext>
            </a:extLst>
          </p:cNvPr>
          <p:cNvGrpSpPr/>
          <p:nvPr/>
        </p:nvGrpSpPr>
        <p:grpSpPr>
          <a:xfrm>
            <a:off x="263352" y="332656"/>
            <a:ext cx="11593288" cy="6120000"/>
            <a:chOff x="263352" y="405344"/>
            <a:chExt cx="11593288" cy="6120000"/>
          </a:xfrm>
        </p:grpSpPr>
        <p:sp>
          <p:nvSpPr>
            <p:cNvPr id="5" name="矩形 7">
              <a:extLst>
                <a:ext uri="{FF2B5EF4-FFF2-40B4-BE49-F238E27FC236}">
                  <a16:creationId xmlns:a16="http://schemas.microsoft.com/office/drawing/2014/main" id="{95E2015A-4948-8A18-4B05-2109E36D0B8C}"/>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8">
              <a:extLst>
                <a:ext uri="{FF2B5EF4-FFF2-40B4-BE49-F238E27FC236}">
                  <a16:creationId xmlns:a16="http://schemas.microsoft.com/office/drawing/2014/main" id="{FF7D5BD3-8EA3-70BD-71FC-576FED734372}"/>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a:extLst>
              <a:ext uri="{FF2B5EF4-FFF2-40B4-BE49-F238E27FC236}">
                <a16:creationId xmlns:a16="http://schemas.microsoft.com/office/drawing/2014/main" id="{BF6DAD32-D145-1831-8E21-EAB8E1ED3AB1}"/>
              </a:ext>
            </a:extLst>
          </p:cNvPr>
          <p:cNvPicPr>
            <a:picLocks noChangeAspect="1"/>
          </p:cNvPicPr>
          <p:nvPr/>
        </p:nvPicPr>
        <p:blipFill rotWithShape="1">
          <a:blip r:embed="rId4">
            <a:extLst>
              <a:ext uri="{28A0092B-C50C-407E-A947-70E740481C1C}">
                <a14:useLocalDpi xmlns:a14="http://schemas.microsoft.com/office/drawing/2010/main" val="0"/>
              </a:ext>
            </a:extLst>
          </a:blip>
          <a:srcRect l="9142" t="7967" r="46854" b="52676"/>
          <a:stretch/>
        </p:blipFill>
        <p:spPr>
          <a:xfrm>
            <a:off x="2187560" y="902461"/>
            <a:ext cx="7272381" cy="4980373"/>
          </a:xfrm>
          <a:prstGeom prst="rect">
            <a:avLst/>
          </a:prstGeom>
        </p:spPr>
      </p:pic>
    </p:spTree>
    <p:extLst>
      <p:ext uri="{BB962C8B-B14F-4D97-AF65-F5344CB8AC3E}">
        <p14:creationId xmlns:p14="http://schemas.microsoft.com/office/powerpoint/2010/main" val="34371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26"/>
          <p:cNvGrpSpPr/>
          <p:nvPr/>
        </p:nvGrpSpPr>
        <p:grpSpPr>
          <a:xfrm>
            <a:off x="1582058" y="1452406"/>
            <a:ext cx="7043057" cy="4038600"/>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603221"/>
            <a:ext cx="3048014" cy="3193373"/>
          </a:xfrm>
          <a:prstGeom prst="rect">
            <a:avLst/>
          </a:prstGeom>
        </p:spPr>
      </p:pic>
      <p:pic>
        <p:nvPicPr>
          <p:cNvPr id="9" name="Picture 8">
            <a:extLst>
              <a:ext uri="{FF2B5EF4-FFF2-40B4-BE49-F238E27FC236}">
                <a16:creationId xmlns:a16="http://schemas.microsoft.com/office/drawing/2014/main" id="{AD3F0D93-A3A8-4809-AD1E-0CFA9B102E96}"/>
              </a:ext>
            </a:extLst>
          </p:cNvPr>
          <p:cNvPicPr>
            <a:picLocks noChangeAspect="1"/>
          </p:cNvPicPr>
          <p:nvPr/>
        </p:nvPicPr>
        <p:blipFill>
          <a:blip r:embed="rId3"/>
          <a:stretch>
            <a:fillRect/>
          </a:stretch>
        </p:blipFill>
        <p:spPr>
          <a:xfrm>
            <a:off x="-203096" y="2029109"/>
            <a:ext cx="9321592" cy="4767485"/>
          </a:xfrm>
          <a:prstGeom prst="rect">
            <a:avLst/>
          </a:prstGeom>
        </p:spPr>
      </p:pic>
    </p:spTree>
    <p:extLst>
      <p:ext uri="{BB962C8B-B14F-4D97-AF65-F5344CB8AC3E}">
        <p14:creationId xmlns:p14="http://schemas.microsoft.com/office/powerpoint/2010/main" val="89632799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alpha val="63000"/>
          </a:srgbClr>
        </a:solidFill>
        <a:effectLst/>
      </p:bgPr>
    </p:bg>
    <p:spTree>
      <p:nvGrpSpPr>
        <p:cNvPr id="1" name=""/>
        <p:cNvGrpSpPr/>
        <p:nvPr/>
      </p:nvGrpSpPr>
      <p:grpSpPr>
        <a:xfrm>
          <a:off x="0" y="0"/>
          <a:ext cx="0" cy="0"/>
          <a:chOff x="0" y="0"/>
          <a:chExt cx="0" cy="0"/>
        </a:xfrm>
      </p:grpSpPr>
      <p:grpSp>
        <p:nvGrpSpPr>
          <p:cNvPr id="3" name="组合 27">
            <a:extLst>
              <a:ext uri="{FF2B5EF4-FFF2-40B4-BE49-F238E27FC236}">
                <a16:creationId xmlns:a16="http://schemas.microsoft.com/office/drawing/2014/main" id="{8D8C1FB0-5549-2D7B-E8B0-B1C85D451AE7}"/>
              </a:ext>
            </a:extLst>
          </p:cNvPr>
          <p:cNvGrpSpPr/>
          <p:nvPr/>
        </p:nvGrpSpPr>
        <p:grpSpPr>
          <a:xfrm>
            <a:off x="616392" y="477352"/>
            <a:ext cx="4467120" cy="830997"/>
            <a:chOff x="616392" y="477352"/>
            <a:chExt cx="4467120" cy="830997"/>
          </a:xfrm>
        </p:grpSpPr>
        <p:sp>
          <p:nvSpPr>
            <p:cNvPr id="4" name="文本框 28">
              <a:extLst>
                <a:ext uri="{FF2B5EF4-FFF2-40B4-BE49-F238E27FC236}">
                  <a16:creationId xmlns:a16="http://schemas.microsoft.com/office/drawing/2014/main" id="{A197F1A1-A622-BEE3-DF51-4ECC6EAA8A3A}"/>
                </a:ext>
              </a:extLst>
            </p:cNvPr>
            <p:cNvSpPr txBox="1"/>
            <p:nvPr/>
          </p:nvSpPr>
          <p:spPr>
            <a:xfrm>
              <a:off x="1406176" y="477352"/>
              <a:ext cx="3677336" cy="830997"/>
            </a:xfrm>
            <a:prstGeom prst="rect">
              <a:avLst/>
            </a:prstGeom>
            <a:noFill/>
          </p:spPr>
          <p:txBody>
            <a:bodyPr wrap="square" rtlCol="0">
              <a:spAutoFit/>
            </a:bodyPr>
            <a:lstStyle/>
            <a:p>
              <a:pPr algn="dist"/>
              <a:r>
                <a:rPr lang="en-US" altLang="zh-CN" sz="48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Hoạt động 3</a:t>
              </a:r>
              <a:endParaRPr lang="zh-CN" altLang="en-US"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29">
              <a:extLst>
                <a:ext uri="{FF2B5EF4-FFF2-40B4-BE49-F238E27FC236}">
                  <a16:creationId xmlns:a16="http://schemas.microsoft.com/office/drawing/2014/main" id="{69DDD571-16A4-1A7B-E385-81E8AF5356B3}"/>
                </a:ext>
              </a:extLst>
            </p:cNvPr>
            <p:cNvGrpSpPr/>
            <p:nvPr/>
          </p:nvGrpSpPr>
          <p:grpSpPr>
            <a:xfrm>
              <a:off x="616392" y="548466"/>
              <a:ext cx="712036" cy="576000"/>
              <a:chOff x="616392" y="548466"/>
              <a:chExt cx="712036" cy="576000"/>
            </a:xfrm>
          </p:grpSpPr>
          <p:grpSp>
            <p:nvGrpSpPr>
              <p:cNvPr id="6" name="组合 30">
                <a:extLst>
                  <a:ext uri="{FF2B5EF4-FFF2-40B4-BE49-F238E27FC236}">
                    <a16:creationId xmlns:a16="http://schemas.microsoft.com/office/drawing/2014/main" id="{2E1DDCE7-F9ED-2401-48CE-7FDDF17EB0A4}"/>
                  </a:ext>
                </a:extLst>
              </p:cNvPr>
              <p:cNvGrpSpPr/>
              <p:nvPr/>
            </p:nvGrpSpPr>
            <p:grpSpPr>
              <a:xfrm>
                <a:off x="626511" y="548466"/>
                <a:ext cx="701917" cy="576000"/>
                <a:chOff x="2900496" y="1028113"/>
                <a:chExt cx="6336001" cy="3420001"/>
              </a:xfrm>
            </p:grpSpPr>
            <p:sp>
              <p:nvSpPr>
                <p:cNvPr id="8" name="任意多边形: 形状 45">
                  <a:extLst>
                    <a:ext uri="{FF2B5EF4-FFF2-40B4-BE49-F238E27FC236}">
                      <a16:creationId xmlns:a16="http://schemas.microsoft.com/office/drawing/2014/main" id="{8CFE2BF3-4EA5-9688-5340-CB8D2E2F2223}"/>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44">
                  <a:extLst>
                    <a:ext uri="{FF2B5EF4-FFF2-40B4-BE49-F238E27FC236}">
                      <a16:creationId xmlns:a16="http://schemas.microsoft.com/office/drawing/2014/main" id="{0039848C-3BB1-3F73-752A-9F618FF3710E}"/>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31">
                <a:extLst>
                  <a:ext uri="{FF2B5EF4-FFF2-40B4-BE49-F238E27FC236}">
                    <a16:creationId xmlns:a16="http://schemas.microsoft.com/office/drawing/2014/main" id="{3D2CF231-D0C7-EF91-ADFF-3A75857A6C50}"/>
                  </a:ext>
                </a:extLst>
              </p:cNvPr>
              <p:cNvSpPr txBox="1"/>
              <p:nvPr/>
            </p:nvSpPr>
            <p:spPr>
              <a:xfrm>
                <a:off x="616392" y="657165"/>
                <a:ext cx="685964" cy="430887"/>
              </a:xfrm>
              <a:prstGeom prst="rect">
                <a:avLst/>
              </a:prstGeom>
              <a:noFill/>
            </p:spPr>
            <p:txBody>
              <a:bodyPr wrap="square" rtlCol="0">
                <a:spAutoFit/>
              </a:bodyPr>
              <a:lstStyle/>
              <a:p>
                <a:pPr algn="ctr"/>
                <a:r>
                  <a:rPr lang="en-US" altLang="zh-CN" sz="2200">
                    <a:solidFill>
                      <a:schemeClr val="bg1"/>
                    </a:solidFill>
                    <a:latin typeface="微软雅黑" panose="020B0503020204020204" pitchFamily="34" charset="-122"/>
                    <a:ea typeface="微软雅黑" panose="020B0503020204020204" pitchFamily="34" charset="-122"/>
                  </a:rPr>
                  <a:t>03</a:t>
                </a:r>
                <a:endParaRPr lang="zh-CN" altLang="en-US" sz="2200" dirty="0">
                  <a:solidFill>
                    <a:schemeClr val="bg1"/>
                  </a:solidFill>
                  <a:latin typeface="微软雅黑" panose="020B0503020204020204" pitchFamily="34" charset="-122"/>
                  <a:ea typeface="微软雅黑" panose="020B0503020204020204" pitchFamily="34" charset="-122"/>
                </a:endParaRPr>
              </a:p>
            </p:txBody>
          </p:sp>
        </p:grpSp>
      </p:grpSp>
      <p:pic>
        <p:nvPicPr>
          <p:cNvPr id="10" name="图片 34">
            <a:extLst>
              <a:ext uri="{FF2B5EF4-FFF2-40B4-BE49-F238E27FC236}">
                <a16:creationId xmlns:a16="http://schemas.microsoft.com/office/drawing/2014/main" id="{DA142200-4603-9D8B-6C58-4767B761A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76" y="1787337"/>
            <a:ext cx="2320329" cy="3515557"/>
          </a:xfrm>
          <a:prstGeom prst="rect">
            <a:avLst/>
          </a:prstGeom>
        </p:spPr>
      </p:pic>
      <p:grpSp>
        <p:nvGrpSpPr>
          <p:cNvPr id="11" name="组合 9">
            <a:extLst>
              <a:ext uri="{FF2B5EF4-FFF2-40B4-BE49-F238E27FC236}">
                <a16:creationId xmlns:a16="http://schemas.microsoft.com/office/drawing/2014/main" id="{DC5F9E81-B6B7-4AB3-B771-4BBA866DD81D}"/>
              </a:ext>
            </a:extLst>
          </p:cNvPr>
          <p:cNvGrpSpPr/>
          <p:nvPr/>
        </p:nvGrpSpPr>
        <p:grpSpPr>
          <a:xfrm>
            <a:off x="2056249" y="2174766"/>
            <a:ext cx="6146717" cy="2598882"/>
            <a:chOff x="2658909" y="1867136"/>
            <a:chExt cx="6146717" cy="2598882"/>
          </a:xfrm>
          <a:solidFill>
            <a:srgbClr val="FF5E7F"/>
          </a:solidFill>
        </p:grpSpPr>
        <p:sp>
          <p:nvSpPr>
            <p:cNvPr id="12" name="矩形: 圆角 7">
              <a:extLst>
                <a:ext uri="{FF2B5EF4-FFF2-40B4-BE49-F238E27FC236}">
                  <a16:creationId xmlns:a16="http://schemas.microsoft.com/office/drawing/2014/main" id="{BCD9BC16-23CB-27EA-7056-1BB665F99C40}"/>
                </a:ext>
              </a:extLst>
            </p:cNvPr>
            <p:cNvSpPr/>
            <p:nvPr/>
          </p:nvSpPr>
          <p:spPr>
            <a:xfrm>
              <a:off x="2658909" y="1867136"/>
              <a:ext cx="6146717" cy="2598882"/>
            </a:xfrm>
            <a:prstGeom prst="roundRect">
              <a:avLst>
                <a:gd name="adj" fmla="val 910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37">
              <a:extLst>
                <a:ext uri="{FF2B5EF4-FFF2-40B4-BE49-F238E27FC236}">
                  <a16:creationId xmlns:a16="http://schemas.microsoft.com/office/drawing/2014/main" id="{C925530B-ED5A-F9D3-161C-C548087794CD}"/>
                </a:ext>
              </a:extLst>
            </p:cNvPr>
            <p:cNvSpPr txBox="1"/>
            <p:nvPr/>
          </p:nvSpPr>
          <p:spPr>
            <a:xfrm>
              <a:off x="2893079" y="2173837"/>
              <a:ext cx="5678375" cy="1985480"/>
            </a:xfrm>
            <a:prstGeom prst="rect">
              <a:avLst/>
            </a:prstGeom>
            <a:grpFill/>
          </p:spPr>
          <p:txBody>
            <a:bodyPr wrap="square" rtlCol="0">
              <a:spAutoFit/>
            </a:bodyPr>
            <a:lstStyle/>
            <a:p>
              <a:pPr algn="ctr">
                <a:lnSpc>
                  <a:spcPct val="106000"/>
                </a:lnSpc>
                <a:spcAft>
                  <a:spcPts val="800"/>
                </a:spcAft>
              </a:pPr>
              <a:r>
                <a:rPr lang="en-US" sz="60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Lợi ích </a:t>
              </a:r>
              <a:r>
                <a:rPr lang="vi-VN" sz="6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 việc giữ lời hứa</a:t>
              </a:r>
              <a:endParaRPr lang="en-GB" sz="6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4" name="图片 11">
            <a:extLst>
              <a:ext uri="{FF2B5EF4-FFF2-40B4-BE49-F238E27FC236}">
                <a16:creationId xmlns:a16="http://schemas.microsoft.com/office/drawing/2014/main" id="{7A439FCD-A2E7-74D9-76F8-501328C23D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grpSp>
        <p:nvGrpSpPr>
          <p:cNvPr id="15" name="组合 9">
            <a:extLst>
              <a:ext uri="{FF2B5EF4-FFF2-40B4-BE49-F238E27FC236}">
                <a16:creationId xmlns:a16="http://schemas.microsoft.com/office/drawing/2014/main" id="{929C0F3D-D04C-B91C-97EF-8B9211F48802}"/>
              </a:ext>
            </a:extLst>
          </p:cNvPr>
          <p:cNvGrpSpPr/>
          <p:nvPr/>
        </p:nvGrpSpPr>
        <p:grpSpPr>
          <a:xfrm>
            <a:off x="263352" y="332656"/>
            <a:ext cx="11593288" cy="6120000"/>
            <a:chOff x="263352" y="405344"/>
            <a:chExt cx="11593288" cy="6120000"/>
          </a:xfrm>
        </p:grpSpPr>
        <p:sp>
          <p:nvSpPr>
            <p:cNvPr id="16" name="矩形 7">
              <a:extLst>
                <a:ext uri="{FF2B5EF4-FFF2-40B4-BE49-F238E27FC236}">
                  <a16:creationId xmlns:a16="http://schemas.microsoft.com/office/drawing/2014/main" id="{B7A0E1D1-A2BB-B116-F39A-9C7EAF9FD4A9}"/>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8">
              <a:extLst>
                <a:ext uri="{FF2B5EF4-FFF2-40B4-BE49-F238E27FC236}">
                  <a16:creationId xmlns:a16="http://schemas.microsoft.com/office/drawing/2014/main" id="{D4024BF1-BB42-B0F2-ABCB-84915550A250}"/>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Rectangle 17">
            <a:extLst>
              <a:ext uri="{FF2B5EF4-FFF2-40B4-BE49-F238E27FC236}">
                <a16:creationId xmlns:a16="http://schemas.microsoft.com/office/drawing/2014/main" id="{A526DB03-3E66-B744-AFE2-032F625ECE34}"/>
              </a:ext>
            </a:extLst>
          </p:cNvPr>
          <p:cNvSpPr/>
          <p:nvPr/>
        </p:nvSpPr>
        <p:spPr>
          <a:xfrm rot="20923426">
            <a:off x="8785751" y="4587804"/>
            <a:ext cx="1097280" cy="37565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795863772"/>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68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C032-5023-D0EA-6F37-2D4A7DAB6C22}"/>
              </a:ext>
            </a:extLst>
          </p:cNvPr>
          <p:cNvSpPr/>
          <p:nvPr/>
        </p:nvSpPr>
        <p:spPr>
          <a:xfrm>
            <a:off x="787790" y="404648"/>
            <a:ext cx="10480431" cy="59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7C1064C-F168-CD3A-7DD0-37FDE4B554EE}"/>
              </a:ext>
            </a:extLst>
          </p:cNvPr>
          <p:cNvPicPr>
            <a:picLocks noChangeAspect="1"/>
          </p:cNvPicPr>
          <p:nvPr/>
        </p:nvPicPr>
        <p:blipFill rotWithShape="1">
          <a:blip r:embed="rId3">
            <a:extLst>
              <a:ext uri="{28A0092B-C50C-407E-A947-70E740481C1C}">
                <a14:useLocalDpi xmlns:a14="http://schemas.microsoft.com/office/drawing/2010/main" val="0"/>
              </a:ext>
            </a:extLst>
          </a:blip>
          <a:srcRect l="36267"/>
          <a:stretch/>
        </p:blipFill>
        <p:spPr>
          <a:xfrm>
            <a:off x="2495227" y="-67238"/>
            <a:ext cx="7995681" cy="6992476"/>
          </a:xfrm>
          <a:prstGeom prst="rect">
            <a:avLst/>
          </a:prstGeom>
        </p:spPr>
      </p:pic>
      <p:grpSp>
        <p:nvGrpSpPr>
          <p:cNvPr id="4" name="组合 9">
            <a:extLst>
              <a:ext uri="{FF2B5EF4-FFF2-40B4-BE49-F238E27FC236}">
                <a16:creationId xmlns:a16="http://schemas.microsoft.com/office/drawing/2014/main" id="{34662373-14CD-272E-6543-2ABC39B12423}"/>
              </a:ext>
            </a:extLst>
          </p:cNvPr>
          <p:cNvGrpSpPr/>
          <p:nvPr/>
        </p:nvGrpSpPr>
        <p:grpSpPr>
          <a:xfrm>
            <a:off x="263352" y="332656"/>
            <a:ext cx="11593288" cy="6120000"/>
            <a:chOff x="263352" y="405344"/>
            <a:chExt cx="11593288" cy="6120000"/>
          </a:xfrm>
        </p:grpSpPr>
        <p:sp>
          <p:nvSpPr>
            <p:cNvPr id="5" name="矩形 7">
              <a:extLst>
                <a:ext uri="{FF2B5EF4-FFF2-40B4-BE49-F238E27FC236}">
                  <a16:creationId xmlns:a16="http://schemas.microsoft.com/office/drawing/2014/main" id="{ADB84A78-D0BD-2032-6ABE-0FC002109146}"/>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8">
              <a:extLst>
                <a:ext uri="{FF2B5EF4-FFF2-40B4-BE49-F238E27FC236}">
                  <a16:creationId xmlns:a16="http://schemas.microsoft.com/office/drawing/2014/main" id="{D470C0BA-2730-EB57-94B4-FEF5B26A964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11">
            <a:extLst>
              <a:ext uri="{FF2B5EF4-FFF2-40B4-BE49-F238E27FC236}">
                <a16:creationId xmlns:a16="http://schemas.microsoft.com/office/drawing/2014/main" id="{9708C63F-9102-1D49-BB62-B62F2A5C52D7}"/>
              </a:ext>
            </a:extLst>
          </p:cNvPr>
          <p:cNvPicPr>
            <a:picLocks noChangeAspect="1"/>
          </p:cNvPicPr>
          <p:nvPr/>
        </p:nvPicPr>
        <p:blipFill>
          <a:blip r:embed="rId4"/>
          <a:stretch>
            <a:fillRect/>
          </a:stretch>
        </p:blipFill>
        <p:spPr>
          <a:xfrm rot="1393929">
            <a:off x="7934759" y="-1061882"/>
            <a:ext cx="4585356" cy="4654050"/>
          </a:xfrm>
          <a:prstGeom prst="rect">
            <a:avLst/>
          </a:prstGeom>
        </p:spPr>
      </p:pic>
      <p:pic>
        <p:nvPicPr>
          <p:cNvPr id="15" name="Picture 2" descr="Happy cute boy study with smile Premium Vector">
            <a:extLst>
              <a:ext uri="{FF2B5EF4-FFF2-40B4-BE49-F238E27FC236}">
                <a16:creationId xmlns:a16="http://schemas.microsoft.com/office/drawing/2014/main" id="{51887083-FB7A-6140-AF49-E1A8BB8D681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458" y="3587433"/>
            <a:ext cx="3195923" cy="3195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07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alpha val="75000"/>
          </a:srgbClr>
        </a:solidFill>
        <a:effectLst/>
      </p:bgPr>
    </p:bg>
    <p:spTree>
      <p:nvGrpSpPr>
        <p:cNvPr id="1" name=""/>
        <p:cNvGrpSpPr/>
        <p:nvPr/>
      </p:nvGrpSpPr>
      <p:grpSpPr>
        <a:xfrm>
          <a:off x="0" y="0"/>
          <a:ext cx="0" cy="0"/>
          <a:chOff x="0" y="0"/>
          <a:chExt cx="0" cy="0"/>
        </a:xfrm>
      </p:grpSpPr>
      <p:grpSp>
        <p:nvGrpSpPr>
          <p:cNvPr id="4" name="组合 9">
            <a:extLst>
              <a:ext uri="{FF2B5EF4-FFF2-40B4-BE49-F238E27FC236}">
                <a16:creationId xmlns:a16="http://schemas.microsoft.com/office/drawing/2014/main" id="{F56F9068-5FA8-4A50-B022-3B890FB96379}"/>
              </a:ext>
            </a:extLst>
          </p:cNvPr>
          <p:cNvGrpSpPr/>
          <p:nvPr/>
        </p:nvGrpSpPr>
        <p:grpSpPr>
          <a:xfrm>
            <a:off x="263352" y="332656"/>
            <a:ext cx="11593288" cy="6120000"/>
            <a:chOff x="263352" y="405344"/>
            <a:chExt cx="11593288" cy="6120000"/>
          </a:xfrm>
        </p:grpSpPr>
        <p:sp>
          <p:nvSpPr>
            <p:cNvPr id="5" name="矩形 7">
              <a:extLst>
                <a:ext uri="{FF2B5EF4-FFF2-40B4-BE49-F238E27FC236}">
                  <a16:creationId xmlns:a16="http://schemas.microsoft.com/office/drawing/2014/main" id="{835E2BD2-7DE3-EB7D-5EAA-D22DC57792BB}"/>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8">
              <a:extLst>
                <a:ext uri="{FF2B5EF4-FFF2-40B4-BE49-F238E27FC236}">
                  <a16:creationId xmlns:a16="http://schemas.microsoft.com/office/drawing/2014/main" id="{C24EEEFA-8BA6-3FFE-C82E-DAB6C373E65C}"/>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Picture 7">
            <a:extLst>
              <a:ext uri="{FF2B5EF4-FFF2-40B4-BE49-F238E27FC236}">
                <a16:creationId xmlns:a16="http://schemas.microsoft.com/office/drawing/2014/main" id="{0C7BF1C8-5ACA-B77A-3258-782681B7EB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7138" t="10588" r="18930"/>
          <a:stretch/>
        </p:blipFill>
        <p:spPr>
          <a:xfrm>
            <a:off x="149771" y="918839"/>
            <a:ext cx="11820450" cy="5461809"/>
          </a:xfrm>
          <a:prstGeom prst="rect">
            <a:avLst/>
          </a:prstGeom>
        </p:spPr>
      </p:pic>
      <p:grpSp>
        <p:nvGrpSpPr>
          <p:cNvPr id="78" name="Google Shape;1924;p46">
            <a:extLst>
              <a:ext uri="{FF2B5EF4-FFF2-40B4-BE49-F238E27FC236}">
                <a16:creationId xmlns:a16="http://schemas.microsoft.com/office/drawing/2014/main" id="{0D1FC03A-E196-C343-BA9A-51B521625411}"/>
              </a:ext>
            </a:extLst>
          </p:cNvPr>
          <p:cNvGrpSpPr/>
          <p:nvPr/>
        </p:nvGrpSpPr>
        <p:grpSpPr>
          <a:xfrm>
            <a:off x="10141034" y="4247578"/>
            <a:ext cx="1611786" cy="2133070"/>
            <a:chOff x="368875" y="2379182"/>
            <a:chExt cx="394195" cy="521686"/>
          </a:xfrm>
        </p:grpSpPr>
        <p:sp>
          <p:nvSpPr>
            <p:cNvPr id="79" name="Google Shape;1925;p46">
              <a:extLst>
                <a:ext uri="{FF2B5EF4-FFF2-40B4-BE49-F238E27FC236}">
                  <a16:creationId xmlns:a16="http://schemas.microsoft.com/office/drawing/2014/main" id="{EA19F88F-6B61-574A-85C2-03A08853ED7A}"/>
                </a:ext>
              </a:extLst>
            </p:cNvPr>
            <p:cNvSpPr/>
            <p:nvPr/>
          </p:nvSpPr>
          <p:spPr>
            <a:xfrm>
              <a:off x="368875" y="2379182"/>
              <a:ext cx="394195" cy="521686"/>
            </a:xfrm>
            <a:custGeom>
              <a:avLst/>
              <a:gdLst/>
              <a:ahLst/>
              <a:cxnLst/>
              <a:rect l="l" t="t" r="r" b="b"/>
              <a:pathLst>
                <a:path w="13753" h="18201" extrusionOk="0">
                  <a:moveTo>
                    <a:pt x="4224" y="1"/>
                  </a:moveTo>
                  <a:cubicBezTo>
                    <a:pt x="3953" y="21"/>
                    <a:pt x="3682" y="106"/>
                    <a:pt x="3451" y="231"/>
                  </a:cubicBezTo>
                  <a:cubicBezTo>
                    <a:pt x="3366" y="272"/>
                    <a:pt x="3286" y="312"/>
                    <a:pt x="3200" y="397"/>
                  </a:cubicBezTo>
                  <a:cubicBezTo>
                    <a:pt x="3135" y="437"/>
                    <a:pt x="3075" y="502"/>
                    <a:pt x="2990" y="562"/>
                  </a:cubicBezTo>
                  <a:cubicBezTo>
                    <a:pt x="2885" y="688"/>
                    <a:pt x="2759" y="838"/>
                    <a:pt x="2679" y="1004"/>
                  </a:cubicBezTo>
                  <a:cubicBezTo>
                    <a:pt x="2594" y="1149"/>
                    <a:pt x="2508" y="1315"/>
                    <a:pt x="2448" y="1505"/>
                  </a:cubicBezTo>
                  <a:cubicBezTo>
                    <a:pt x="2383" y="1671"/>
                    <a:pt x="2343" y="1841"/>
                    <a:pt x="2323" y="2027"/>
                  </a:cubicBezTo>
                  <a:cubicBezTo>
                    <a:pt x="2283" y="2217"/>
                    <a:pt x="2283" y="2403"/>
                    <a:pt x="2283" y="2568"/>
                  </a:cubicBezTo>
                  <a:cubicBezTo>
                    <a:pt x="2303" y="2779"/>
                    <a:pt x="2343" y="2945"/>
                    <a:pt x="2383" y="3115"/>
                  </a:cubicBezTo>
                  <a:cubicBezTo>
                    <a:pt x="2468" y="3301"/>
                    <a:pt x="2554" y="3471"/>
                    <a:pt x="2699" y="3617"/>
                  </a:cubicBezTo>
                  <a:cubicBezTo>
                    <a:pt x="2759" y="3697"/>
                    <a:pt x="2824" y="3762"/>
                    <a:pt x="2910" y="3802"/>
                  </a:cubicBezTo>
                  <a:cubicBezTo>
                    <a:pt x="2804" y="3993"/>
                    <a:pt x="2699" y="4158"/>
                    <a:pt x="2614" y="4324"/>
                  </a:cubicBezTo>
                  <a:cubicBezTo>
                    <a:pt x="2448" y="4745"/>
                    <a:pt x="2303" y="5141"/>
                    <a:pt x="2238" y="5558"/>
                  </a:cubicBezTo>
                  <a:cubicBezTo>
                    <a:pt x="2157" y="6059"/>
                    <a:pt x="2157" y="6500"/>
                    <a:pt x="2283" y="6897"/>
                  </a:cubicBezTo>
                  <a:cubicBezTo>
                    <a:pt x="2323" y="7082"/>
                    <a:pt x="2408" y="7253"/>
                    <a:pt x="2488" y="7418"/>
                  </a:cubicBezTo>
                  <a:cubicBezTo>
                    <a:pt x="2408" y="7609"/>
                    <a:pt x="2323" y="7794"/>
                    <a:pt x="2258" y="8025"/>
                  </a:cubicBezTo>
                  <a:cubicBezTo>
                    <a:pt x="2197" y="8211"/>
                    <a:pt x="2132" y="8441"/>
                    <a:pt x="2092" y="8672"/>
                  </a:cubicBezTo>
                  <a:lnTo>
                    <a:pt x="2092" y="8757"/>
                  </a:lnTo>
                  <a:cubicBezTo>
                    <a:pt x="1987" y="8777"/>
                    <a:pt x="1881" y="8797"/>
                    <a:pt x="1801" y="8817"/>
                  </a:cubicBezTo>
                  <a:cubicBezTo>
                    <a:pt x="1550" y="8863"/>
                    <a:pt x="1340" y="8943"/>
                    <a:pt x="1129" y="9028"/>
                  </a:cubicBezTo>
                  <a:cubicBezTo>
                    <a:pt x="904" y="9133"/>
                    <a:pt x="693" y="9259"/>
                    <a:pt x="527" y="9424"/>
                  </a:cubicBezTo>
                  <a:cubicBezTo>
                    <a:pt x="442" y="9509"/>
                    <a:pt x="357" y="9615"/>
                    <a:pt x="277" y="9740"/>
                  </a:cubicBezTo>
                  <a:cubicBezTo>
                    <a:pt x="191" y="9866"/>
                    <a:pt x="126" y="9991"/>
                    <a:pt x="86" y="10136"/>
                  </a:cubicBezTo>
                  <a:cubicBezTo>
                    <a:pt x="1" y="10407"/>
                    <a:pt x="26" y="10718"/>
                    <a:pt x="126" y="10969"/>
                  </a:cubicBezTo>
                  <a:cubicBezTo>
                    <a:pt x="231" y="11200"/>
                    <a:pt x="402" y="11390"/>
                    <a:pt x="608" y="11556"/>
                  </a:cubicBezTo>
                  <a:cubicBezTo>
                    <a:pt x="753" y="11661"/>
                    <a:pt x="924" y="11766"/>
                    <a:pt x="1089" y="11847"/>
                  </a:cubicBezTo>
                  <a:cubicBezTo>
                    <a:pt x="1255" y="11912"/>
                    <a:pt x="1445" y="11972"/>
                    <a:pt x="1611" y="12017"/>
                  </a:cubicBezTo>
                  <a:cubicBezTo>
                    <a:pt x="1696" y="12037"/>
                    <a:pt x="1781" y="12037"/>
                    <a:pt x="1861" y="12057"/>
                  </a:cubicBezTo>
                  <a:cubicBezTo>
                    <a:pt x="1987" y="12077"/>
                    <a:pt x="2132" y="12077"/>
                    <a:pt x="2258" y="12077"/>
                  </a:cubicBezTo>
                  <a:cubicBezTo>
                    <a:pt x="2288" y="12077"/>
                    <a:pt x="2316" y="12086"/>
                    <a:pt x="2343" y="12086"/>
                  </a:cubicBezTo>
                  <a:cubicBezTo>
                    <a:pt x="2356" y="12086"/>
                    <a:pt x="2370" y="12084"/>
                    <a:pt x="2383" y="12077"/>
                  </a:cubicBezTo>
                  <a:cubicBezTo>
                    <a:pt x="2408" y="12223"/>
                    <a:pt x="2408" y="12373"/>
                    <a:pt x="2428" y="12499"/>
                  </a:cubicBezTo>
                  <a:cubicBezTo>
                    <a:pt x="2448" y="12809"/>
                    <a:pt x="2508" y="13080"/>
                    <a:pt x="2574" y="13331"/>
                  </a:cubicBezTo>
                  <a:cubicBezTo>
                    <a:pt x="2594" y="13376"/>
                    <a:pt x="2594" y="13416"/>
                    <a:pt x="2614" y="13456"/>
                  </a:cubicBezTo>
                  <a:cubicBezTo>
                    <a:pt x="2554" y="13602"/>
                    <a:pt x="2508" y="13772"/>
                    <a:pt x="2468" y="13978"/>
                  </a:cubicBezTo>
                  <a:cubicBezTo>
                    <a:pt x="2428" y="14254"/>
                    <a:pt x="2383" y="14565"/>
                    <a:pt x="2363" y="14881"/>
                  </a:cubicBezTo>
                  <a:cubicBezTo>
                    <a:pt x="2363" y="15212"/>
                    <a:pt x="2363" y="15528"/>
                    <a:pt x="2408" y="15839"/>
                  </a:cubicBezTo>
                  <a:cubicBezTo>
                    <a:pt x="2448" y="16195"/>
                    <a:pt x="2508" y="16486"/>
                    <a:pt x="2594" y="16781"/>
                  </a:cubicBezTo>
                  <a:cubicBezTo>
                    <a:pt x="2699" y="17092"/>
                    <a:pt x="2844" y="17363"/>
                    <a:pt x="3035" y="17594"/>
                  </a:cubicBezTo>
                  <a:cubicBezTo>
                    <a:pt x="3241" y="17845"/>
                    <a:pt x="3511" y="18035"/>
                    <a:pt x="3807" y="18116"/>
                  </a:cubicBezTo>
                  <a:cubicBezTo>
                    <a:pt x="3953" y="18181"/>
                    <a:pt x="4098" y="18201"/>
                    <a:pt x="4264" y="18201"/>
                  </a:cubicBezTo>
                  <a:cubicBezTo>
                    <a:pt x="4454" y="18201"/>
                    <a:pt x="4640" y="18161"/>
                    <a:pt x="4850" y="18095"/>
                  </a:cubicBezTo>
                  <a:cubicBezTo>
                    <a:pt x="5041" y="18035"/>
                    <a:pt x="5207" y="17950"/>
                    <a:pt x="5417" y="17845"/>
                  </a:cubicBezTo>
                  <a:cubicBezTo>
                    <a:pt x="5688" y="17699"/>
                    <a:pt x="5894" y="17489"/>
                    <a:pt x="6044" y="17238"/>
                  </a:cubicBezTo>
                  <a:cubicBezTo>
                    <a:pt x="6250" y="16862"/>
                    <a:pt x="6315" y="16425"/>
                    <a:pt x="6190" y="15859"/>
                  </a:cubicBezTo>
                  <a:cubicBezTo>
                    <a:pt x="6169" y="15758"/>
                    <a:pt x="6124" y="15633"/>
                    <a:pt x="6104" y="15508"/>
                  </a:cubicBezTo>
                  <a:lnTo>
                    <a:pt x="6375" y="15508"/>
                  </a:lnTo>
                  <a:cubicBezTo>
                    <a:pt x="6420" y="15693"/>
                    <a:pt x="6480" y="15884"/>
                    <a:pt x="6546" y="16089"/>
                  </a:cubicBezTo>
                  <a:cubicBezTo>
                    <a:pt x="6711" y="16551"/>
                    <a:pt x="6922" y="16967"/>
                    <a:pt x="7193" y="17303"/>
                  </a:cubicBezTo>
                  <a:cubicBezTo>
                    <a:pt x="7524" y="17719"/>
                    <a:pt x="7900" y="18015"/>
                    <a:pt x="8321" y="18116"/>
                  </a:cubicBezTo>
                  <a:cubicBezTo>
                    <a:pt x="8458" y="18166"/>
                    <a:pt x="8609" y="18187"/>
                    <a:pt x="8770" y="18187"/>
                  </a:cubicBezTo>
                  <a:cubicBezTo>
                    <a:pt x="8880" y="18187"/>
                    <a:pt x="8995" y="18177"/>
                    <a:pt x="9113" y="18161"/>
                  </a:cubicBezTo>
                  <a:cubicBezTo>
                    <a:pt x="9364" y="18116"/>
                    <a:pt x="9595" y="18035"/>
                    <a:pt x="9846" y="17890"/>
                  </a:cubicBezTo>
                  <a:cubicBezTo>
                    <a:pt x="10076" y="17764"/>
                    <a:pt x="10282" y="17594"/>
                    <a:pt x="10452" y="17408"/>
                  </a:cubicBezTo>
                  <a:cubicBezTo>
                    <a:pt x="10638" y="17178"/>
                    <a:pt x="10783" y="16927"/>
                    <a:pt x="10849" y="16676"/>
                  </a:cubicBezTo>
                  <a:cubicBezTo>
                    <a:pt x="10909" y="16405"/>
                    <a:pt x="10909" y="16089"/>
                    <a:pt x="10809" y="15819"/>
                  </a:cubicBezTo>
                  <a:cubicBezTo>
                    <a:pt x="10723" y="15548"/>
                    <a:pt x="10558" y="15317"/>
                    <a:pt x="10432" y="15152"/>
                  </a:cubicBezTo>
                  <a:cubicBezTo>
                    <a:pt x="10282" y="14961"/>
                    <a:pt x="10116" y="14775"/>
                    <a:pt x="9931" y="14565"/>
                  </a:cubicBezTo>
                  <a:lnTo>
                    <a:pt x="9886" y="14505"/>
                  </a:lnTo>
                  <a:cubicBezTo>
                    <a:pt x="9760" y="14379"/>
                    <a:pt x="9655" y="14254"/>
                    <a:pt x="9530" y="14103"/>
                  </a:cubicBezTo>
                  <a:cubicBezTo>
                    <a:pt x="9555" y="14083"/>
                    <a:pt x="9555" y="14063"/>
                    <a:pt x="9555" y="14043"/>
                  </a:cubicBezTo>
                  <a:cubicBezTo>
                    <a:pt x="9595" y="13938"/>
                    <a:pt x="9635" y="13812"/>
                    <a:pt x="9680" y="13687"/>
                  </a:cubicBezTo>
                  <a:cubicBezTo>
                    <a:pt x="9720" y="13436"/>
                    <a:pt x="9780" y="13186"/>
                    <a:pt x="9805" y="12895"/>
                  </a:cubicBezTo>
                  <a:cubicBezTo>
                    <a:pt x="9805" y="12850"/>
                    <a:pt x="9805" y="12809"/>
                    <a:pt x="9826" y="12789"/>
                  </a:cubicBezTo>
                  <a:cubicBezTo>
                    <a:pt x="9991" y="12830"/>
                    <a:pt x="10182" y="12875"/>
                    <a:pt x="10367" y="12895"/>
                  </a:cubicBezTo>
                  <a:cubicBezTo>
                    <a:pt x="10503" y="12905"/>
                    <a:pt x="10638" y="12910"/>
                    <a:pt x="10768" y="12910"/>
                  </a:cubicBezTo>
                  <a:cubicBezTo>
                    <a:pt x="10899" y="12910"/>
                    <a:pt x="11024" y="12905"/>
                    <a:pt x="11140" y="12895"/>
                  </a:cubicBezTo>
                  <a:cubicBezTo>
                    <a:pt x="11265" y="12875"/>
                    <a:pt x="11390" y="12850"/>
                    <a:pt x="11516" y="12830"/>
                  </a:cubicBezTo>
                  <a:cubicBezTo>
                    <a:pt x="11661" y="12789"/>
                    <a:pt x="11786" y="12749"/>
                    <a:pt x="11892" y="12684"/>
                  </a:cubicBezTo>
                  <a:cubicBezTo>
                    <a:pt x="11957" y="12644"/>
                    <a:pt x="12017" y="12599"/>
                    <a:pt x="12082" y="12559"/>
                  </a:cubicBezTo>
                  <a:cubicBezTo>
                    <a:pt x="12143" y="12499"/>
                    <a:pt x="12208" y="12453"/>
                    <a:pt x="12248" y="12413"/>
                  </a:cubicBezTo>
                  <a:cubicBezTo>
                    <a:pt x="12353" y="12308"/>
                    <a:pt x="12438" y="12203"/>
                    <a:pt x="12499" y="12057"/>
                  </a:cubicBezTo>
                  <a:cubicBezTo>
                    <a:pt x="12644" y="11806"/>
                    <a:pt x="12689" y="11516"/>
                    <a:pt x="12664" y="11220"/>
                  </a:cubicBezTo>
                  <a:cubicBezTo>
                    <a:pt x="12624" y="10929"/>
                    <a:pt x="12479" y="10638"/>
                    <a:pt x="12268" y="10407"/>
                  </a:cubicBezTo>
                  <a:cubicBezTo>
                    <a:pt x="12163" y="10302"/>
                    <a:pt x="12037" y="10217"/>
                    <a:pt x="11892" y="10116"/>
                  </a:cubicBezTo>
                  <a:cubicBezTo>
                    <a:pt x="11786" y="10051"/>
                    <a:pt x="11661" y="9991"/>
                    <a:pt x="11516" y="9926"/>
                  </a:cubicBezTo>
                  <a:cubicBezTo>
                    <a:pt x="11476" y="9906"/>
                    <a:pt x="11410" y="9886"/>
                    <a:pt x="11370" y="9866"/>
                  </a:cubicBezTo>
                  <a:lnTo>
                    <a:pt x="11330" y="9840"/>
                  </a:lnTo>
                  <a:cubicBezTo>
                    <a:pt x="11285" y="9820"/>
                    <a:pt x="11265" y="9800"/>
                    <a:pt x="11225" y="9800"/>
                  </a:cubicBezTo>
                  <a:cubicBezTo>
                    <a:pt x="11140" y="9760"/>
                    <a:pt x="11034" y="9695"/>
                    <a:pt x="10954" y="9655"/>
                  </a:cubicBezTo>
                  <a:lnTo>
                    <a:pt x="10889" y="9615"/>
                  </a:lnTo>
                  <a:cubicBezTo>
                    <a:pt x="10829" y="9570"/>
                    <a:pt x="10743" y="9550"/>
                    <a:pt x="10683" y="9509"/>
                  </a:cubicBezTo>
                  <a:cubicBezTo>
                    <a:pt x="10703" y="9489"/>
                    <a:pt x="10743" y="9464"/>
                    <a:pt x="10763" y="9444"/>
                  </a:cubicBezTo>
                  <a:cubicBezTo>
                    <a:pt x="11119" y="9194"/>
                    <a:pt x="11410" y="8883"/>
                    <a:pt x="11641" y="8506"/>
                  </a:cubicBezTo>
                  <a:cubicBezTo>
                    <a:pt x="11872" y="8150"/>
                    <a:pt x="12017" y="7774"/>
                    <a:pt x="12122" y="7333"/>
                  </a:cubicBezTo>
                  <a:cubicBezTo>
                    <a:pt x="12208" y="6937"/>
                    <a:pt x="12248" y="6520"/>
                    <a:pt x="12228" y="6079"/>
                  </a:cubicBezTo>
                  <a:cubicBezTo>
                    <a:pt x="12228" y="5979"/>
                    <a:pt x="12208" y="5873"/>
                    <a:pt x="12208" y="5788"/>
                  </a:cubicBezTo>
                  <a:cubicBezTo>
                    <a:pt x="12333" y="5748"/>
                    <a:pt x="12458" y="5703"/>
                    <a:pt x="12584" y="5643"/>
                  </a:cubicBezTo>
                  <a:cubicBezTo>
                    <a:pt x="12729" y="5578"/>
                    <a:pt x="12835" y="5497"/>
                    <a:pt x="12980" y="5392"/>
                  </a:cubicBezTo>
                  <a:cubicBezTo>
                    <a:pt x="13065" y="5307"/>
                    <a:pt x="13146" y="5227"/>
                    <a:pt x="13231" y="5121"/>
                  </a:cubicBezTo>
                  <a:cubicBezTo>
                    <a:pt x="13396" y="4931"/>
                    <a:pt x="13522" y="4700"/>
                    <a:pt x="13607" y="4449"/>
                  </a:cubicBezTo>
                  <a:cubicBezTo>
                    <a:pt x="13692" y="4223"/>
                    <a:pt x="13732" y="3993"/>
                    <a:pt x="13732" y="3722"/>
                  </a:cubicBezTo>
                  <a:cubicBezTo>
                    <a:pt x="13752" y="3491"/>
                    <a:pt x="13712" y="3241"/>
                    <a:pt x="13647" y="3010"/>
                  </a:cubicBezTo>
                  <a:cubicBezTo>
                    <a:pt x="13587" y="2759"/>
                    <a:pt x="13462" y="2528"/>
                    <a:pt x="13316" y="2318"/>
                  </a:cubicBezTo>
                  <a:cubicBezTo>
                    <a:pt x="13166" y="2112"/>
                    <a:pt x="12960" y="1922"/>
                    <a:pt x="12749" y="1796"/>
                  </a:cubicBezTo>
                  <a:cubicBezTo>
                    <a:pt x="12539" y="1651"/>
                    <a:pt x="12288" y="1565"/>
                    <a:pt x="12037" y="1525"/>
                  </a:cubicBezTo>
                  <a:cubicBezTo>
                    <a:pt x="11943" y="1514"/>
                    <a:pt x="11850" y="1508"/>
                    <a:pt x="11758" y="1508"/>
                  </a:cubicBezTo>
                  <a:cubicBezTo>
                    <a:pt x="11366" y="1508"/>
                    <a:pt x="11005" y="1613"/>
                    <a:pt x="10683" y="1816"/>
                  </a:cubicBezTo>
                  <a:cubicBezTo>
                    <a:pt x="10578" y="1881"/>
                    <a:pt x="10493" y="1967"/>
                    <a:pt x="10387" y="2047"/>
                  </a:cubicBezTo>
                  <a:cubicBezTo>
                    <a:pt x="10367" y="2092"/>
                    <a:pt x="10327" y="2132"/>
                    <a:pt x="10282" y="2172"/>
                  </a:cubicBezTo>
                  <a:cubicBezTo>
                    <a:pt x="9971" y="1922"/>
                    <a:pt x="9655" y="1716"/>
                    <a:pt x="9324" y="1545"/>
                  </a:cubicBezTo>
                  <a:cubicBezTo>
                    <a:pt x="9093" y="1420"/>
                    <a:pt x="8843" y="1340"/>
                    <a:pt x="8612" y="1255"/>
                  </a:cubicBezTo>
                  <a:cubicBezTo>
                    <a:pt x="8361" y="1189"/>
                    <a:pt x="8110" y="1129"/>
                    <a:pt x="7840" y="1109"/>
                  </a:cubicBezTo>
                  <a:cubicBezTo>
                    <a:pt x="7657" y="1086"/>
                    <a:pt x="7471" y="1074"/>
                    <a:pt x="7284" y="1074"/>
                  </a:cubicBezTo>
                  <a:cubicBezTo>
                    <a:pt x="6936" y="1074"/>
                    <a:pt x="6582" y="1117"/>
                    <a:pt x="6230" y="1214"/>
                  </a:cubicBezTo>
                  <a:cubicBezTo>
                    <a:pt x="6210" y="1214"/>
                    <a:pt x="6210" y="1214"/>
                    <a:pt x="6190" y="1234"/>
                  </a:cubicBezTo>
                  <a:cubicBezTo>
                    <a:pt x="6169" y="1189"/>
                    <a:pt x="6169" y="1169"/>
                    <a:pt x="6144" y="1129"/>
                  </a:cubicBezTo>
                  <a:cubicBezTo>
                    <a:pt x="6044" y="878"/>
                    <a:pt x="5874" y="668"/>
                    <a:pt x="5688" y="482"/>
                  </a:cubicBezTo>
                  <a:cubicBezTo>
                    <a:pt x="5332" y="166"/>
                    <a:pt x="4850" y="1"/>
                    <a:pt x="4369"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26;p46">
              <a:extLst>
                <a:ext uri="{FF2B5EF4-FFF2-40B4-BE49-F238E27FC236}">
                  <a16:creationId xmlns:a16="http://schemas.microsoft.com/office/drawing/2014/main" id="{1A68A2AC-C97A-5441-B871-15CB8D02B970}"/>
                </a:ext>
              </a:extLst>
            </p:cNvPr>
            <p:cNvSpPr/>
            <p:nvPr/>
          </p:nvSpPr>
          <p:spPr>
            <a:xfrm>
              <a:off x="444343" y="2582170"/>
              <a:ext cx="209752" cy="185733"/>
            </a:xfrm>
            <a:custGeom>
              <a:avLst/>
              <a:gdLst/>
              <a:ahLst/>
              <a:cxnLst/>
              <a:rect l="l" t="t" r="r" b="b"/>
              <a:pathLst>
                <a:path w="7318" h="6480" extrusionOk="0">
                  <a:moveTo>
                    <a:pt x="3557" y="4288"/>
                  </a:moveTo>
                  <a:cubicBezTo>
                    <a:pt x="3577" y="4308"/>
                    <a:pt x="3597" y="4348"/>
                    <a:pt x="3617" y="4368"/>
                  </a:cubicBezTo>
                  <a:cubicBezTo>
                    <a:pt x="3637" y="4413"/>
                    <a:pt x="3682" y="4474"/>
                    <a:pt x="3722" y="4514"/>
                  </a:cubicBezTo>
                  <a:lnTo>
                    <a:pt x="3762" y="4559"/>
                  </a:lnTo>
                  <a:cubicBezTo>
                    <a:pt x="3742" y="4539"/>
                    <a:pt x="3722" y="4514"/>
                    <a:pt x="3702" y="4494"/>
                  </a:cubicBezTo>
                  <a:lnTo>
                    <a:pt x="3682" y="4474"/>
                  </a:lnTo>
                  <a:lnTo>
                    <a:pt x="3662" y="4454"/>
                  </a:lnTo>
                  <a:lnTo>
                    <a:pt x="3637" y="4434"/>
                  </a:lnTo>
                  <a:lnTo>
                    <a:pt x="3617" y="4388"/>
                  </a:lnTo>
                  <a:lnTo>
                    <a:pt x="3597" y="4388"/>
                  </a:lnTo>
                  <a:cubicBezTo>
                    <a:pt x="3597" y="4368"/>
                    <a:pt x="3577" y="4368"/>
                    <a:pt x="3577" y="4348"/>
                  </a:cubicBezTo>
                  <a:cubicBezTo>
                    <a:pt x="3577" y="4328"/>
                    <a:pt x="3557" y="4308"/>
                    <a:pt x="3557" y="4288"/>
                  </a:cubicBezTo>
                  <a:close/>
                  <a:moveTo>
                    <a:pt x="3762" y="4559"/>
                  </a:moveTo>
                  <a:lnTo>
                    <a:pt x="3762" y="4559"/>
                  </a:lnTo>
                  <a:cubicBezTo>
                    <a:pt x="3798" y="4590"/>
                    <a:pt x="3818" y="4622"/>
                    <a:pt x="3844" y="4646"/>
                  </a:cubicBezTo>
                  <a:lnTo>
                    <a:pt x="3844" y="4646"/>
                  </a:lnTo>
                  <a:lnTo>
                    <a:pt x="3867" y="4684"/>
                  </a:lnTo>
                  <a:cubicBezTo>
                    <a:pt x="3913" y="4724"/>
                    <a:pt x="3933" y="4765"/>
                    <a:pt x="3973" y="4810"/>
                  </a:cubicBezTo>
                  <a:cubicBezTo>
                    <a:pt x="3993" y="4850"/>
                    <a:pt x="4038" y="4870"/>
                    <a:pt x="4058" y="4915"/>
                  </a:cubicBezTo>
                  <a:cubicBezTo>
                    <a:pt x="4078" y="4935"/>
                    <a:pt x="4118" y="4975"/>
                    <a:pt x="4163" y="4995"/>
                  </a:cubicBezTo>
                  <a:lnTo>
                    <a:pt x="4183" y="5015"/>
                  </a:lnTo>
                  <a:cubicBezTo>
                    <a:pt x="4198" y="5034"/>
                    <a:pt x="4223" y="5060"/>
                    <a:pt x="4253" y="5081"/>
                  </a:cubicBezTo>
                  <a:lnTo>
                    <a:pt x="4244" y="5081"/>
                  </a:lnTo>
                  <a:cubicBezTo>
                    <a:pt x="4224" y="5060"/>
                    <a:pt x="4203" y="5040"/>
                    <a:pt x="4203" y="5040"/>
                  </a:cubicBezTo>
                  <a:cubicBezTo>
                    <a:pt x="4183" y="5015"/>
                    <a:pt x="4183" y="5015"/>
                    <a:pt x="4163" y="5015"/>
                  </a:cubicBezTo>
                  <a:lnTo>
                    <a:pt x="4138" y="4995"/>
                  </a:lnTo>
                  <a:cubicBezTo>
                    <a:pt x="4098" y="4975"/>
                    <a:pt x="4078" y="4955"/>
                    <a:pt x="4058" y="4935"/>
                  </a:cubicBezTo>
                  <a:cubicBezTo>
                    <a:pt x="4013" y="4890"/>
                    <a:pt x="3993" y="4870"/>
                    <a:pt x="3973" y="4830"/>
                  </a:cubicBezTo>
                  <a:cubicBezTo>
                    <a:pt x="3953" y="4810"/>
                    <a:pt x="3933" y="4790"/>
                    <a:pt x="3913" y="4744"/>
                  </a:cubicBezTo>
                  <a:lnTo>
                    <a:pt x="3888" y="4744"/>
                  </a:lnTo>
                  <a:cubicBezTo>
                    <a:pt x="3847" y="4684"/>
                    <a:pt x="3807" y="4619"/>
                    <a:pt x="3762" y="4559"/>
                  </a:cubicBezTo>
                  <a:close/>
                  <a:moveTo>
                    <a:pt x="4264" y="5087"/>
                  </a:moveTo>
                  <a:lnTo>
                    <a:pt x="4264" y="5087"/>
                  </a:lnTo>
                  <a:cubicBezTo>
                    <a:pt x="4272" y="5092"/>
                    <a:pt x="4280" y="5097"/>
                    <a:pt x="4289" y="5101"/>
                  </a:cubicBezTo>
                  <a:lnTo>
                    <a:pt x="4264" y="5101"/>
                  </a:lnTo>
                  <a:lnTo>
                    <a:pt x="4264" y="5087"/>
                  </a:lnTo>
                  <a:close/>
                  <a:moveTo>
                    <a:pt x="1255" y="0"/>
                  </a:moveTo>
                  <a:cubicBezTo>
                    <a:pt x="1174" y="0"/>
                    <a:pt x="1109" y="0"/>
                    <a:pt x="1049" y="25"/>
                  </a:cubicBezTo>
                  <a:cubicBezTo>
                    <a:pt x="944" y="45"/>
                    <a:pt x="838" y="105"/>
                    <a:pt x="753" y="191"/>
                  </a:cubicBezTo>
                  <a:lnTo>
                    <a:pt x="567" y="376"/>
                  </a:lnTo>
                  <a:cubicBezTo>
                    <a:pt x="547" y="401"/>
                    <a:pt x="527" y="441"/>
                    <a:pt x="482" y="482"/>
                  </a:cubicBezTo>
                  <a:cubicBezTo>
                    <a:pt x="462" y="527"/>
                    <a:pt x="422" y="567"/>
                    <a:pt x="402" y="607"/>
                  </a:cubicBezTo>
                  <a:cubicBezTo>
                    <a:pt x="377" y="652"/>
                    <a:pt x="377" y="672"/>
                    <a:pt x="357" y="732"/>
                  </a:cubicBezTo>
                  <a:cubicBezTo>
                    <a:pt x="337" y="752"/>
                    <a:pt x="337" y="777"/>
                    <a:pt x="317" y="798"/>
                  </a:cubicBezTo>
                  <a:lnTo>
                    <a:pt x="297" y="858"/>
                  </a:lnTo>
                  <a:cubicBezTo>
                    <a:pt x="277" y="923"/>
                    <a:pt x="252" y="983"/>
                    <a:pt x="231" y="1048"/>
                  </a:cubicBezTo>
                  <a:lnTo>
                    <a:pt x="211" y="1108"/>
                  </a:lnTo>
                  <a:lnTo>
                    <a:pt x="211" y="1088"/>
                  </a:lnTo>
                  <a:cubicBezTo>
                    <a:pt x="171" y="1088"/>
                    <a:pt x="151" y="1108"/>
                    <a:pt x="151" y="1154"/>
                  </a:cubicBezTo>
                  <a:cubicBezTo>
                    <a:pt x="126" y="1214"/>
                    <a:pt x="106" y="1279"/>
                    <a:pt x="106" y="1339"/>
                  </a:cubicBezTo>
                  <a:cubicBezTo>
                    <a:pt x="86" y="1404"/>
                    <a:pt x="86" y="1465"/>
                    <a:pt x="86" y="1505"/>
                  </a:cubicBezTo>
                  <a:cubicBezTo>
                    <a:pt x="66" y="1590"/>
                    <a:pt x="66" y="1655"/>
                    <a:pt x="46" y="1715"/>
                  </a:cubicBezTo>
                  <a:lnTo>
                    <a:pt x="46" y="1861"/>
                  </a:lnTo>
                  <a:lnTo>
                    <a:pt x="46" y="1881"/>
                  </a:lnTo>
                  <a:lnTo>
                    <a:pt x="46" y="1906"/>
                  </a:lnTo>
                  <a:lnTo>
                    <a:pt x="46" y="1926"/>
                  </a:lnTo>
                  <a:cubicBezTo>
                    <a:pt x="26" y="1986"/>
                    <a:pt x="26" y="2031"/>
                    <a:pt x="26" y="2091"/>
                  </a:cubicBezTo>
                  <a:lnTo>
                    <a:pt x="26" y="2197"/>
                  </a:lnTo>
                  <a:lnTo>
                    <a:pt x="26" y="2217"/>
                  </a:lnTo>
                  <a:lnTo>
                    <a:pt x="26" y="2237"/>
                  </a:lnTo>
                  <a:lnTo>
                    <a:pt x="1" y="2282"/>
                  </a:lnTo>
                  <a:lnTo>
                    <a:pt x="1" y="2322"/>
                  </a:lnTo>
                  <a:lnTo>
                    <a:pt x="1" y="2448"/>
                  </a:lnTo>
                  <a:lnTo>
                    <a:pt x="1" y="2468"/>
                  </a:lnTo>
                  <a:lnTo>
                    <a:pt x="1" y="2508"/>
                  </a:lnTo>
                  <a:lnTo>
                    <a:pt x="1" y="2533"/>
                  </a:lnTo>
                  <a:lnTo>
                    <a:pt x="1" y="2573"/>
                  </a:lnTo>
                  <a:lnTo>
                    <a:pt x="1" y="2613"/>
                  </a:lnTo>
                  <a:cubicBezTo>
                    <a:pt x="1" y="2658"/>
                    <a:pt x="26" y="2698"/>
                    <a:pt x="26" y="2738"/>
                  </a:cubicBezTo>
                  <a:lnTo>
                    <a:pt x="26" y="2758"/>
                  </a:lnTo>
                  <a:cubicBezTo>
                    <a:pt x="26" y="2844"/>
                    <a:pt x="46" y="2949"/>
                    <a:pt x="66" y="3074"/>
                  </a:cubicBezTo>
                  <a:cubicBezTo>
                    <a:pt x="86" y="3160"/>
                    <a:pt x="106" y="3240"/>
                    <a:pt x="126" y="3325"/>
                  </a:cubicBezTo>
                  <a:cubicBezTo>
                    <a:pt x="151" y="3365"/>
                    <a:pt x="171" y="3431"/>
                    <a:pt x="191" y="3471"/>
                  </a:cubicBezTo>
                  <a:cubicBezTo>
                    <a:pt x="211" y="3511"/>
                    <a:pt x="231" y="3556"/>
                    <a:pt x="252" y="3616"/>
                  </a:cubicBezTo>
                  <a:cubicBezTo>
                    <a:pt x="317" y="3701"/>
                    <a:pt x="357" y="3787"/>
                    <a:pt x="402" y="3867"/>
                  </a:cubicBezTo>
                  <a:cubicBezTo>
                    <a:pt x="462" y="3972"/>
                    <a:pt x="527" y="4057"/>
                    <a:pt x="588" y="4118"/>
                  </a:cubicBezTo>
                  <a:cubicBezTo>
                    <a:pt x="628" y="4163"/>
                    <a:pt x="653" y="4203"/>
                    <a:pt x="693" y="4223"/>
                  </a:cubicBezTo>
                  <a:cubicBezTo>
                    <a:pt x="733" y="4263"/>
                    <a:pt x="778" y="4288"/>
                    <a:pt x="798" y="4328"/>
                  </a:cubicBezTo>
                  <a:cubicBezTo>
                    <a:pt x="858" y="4348"/>
                    <a:pt x="903" y="4388"/>
                    <a:pt x="944" y="4388"/>
                  </a:cubicBezTo>
                  <a:cubicBezTo>
                    <a:pt x="984" y="4413"/>
                    <a:pt x="1029" y="4434"/>
                    <a:pt x="1089" y="4434"/>
                  </a:cubicBezTo>
                  <a:cubicBezTo>
                    <a:pt x="1154" y="4454"/>
                    <a:pt x="1194" y="4454"/>
                    <a:pt x="1234" y="4454"/>
                  </a:cubicBezTo>
                  <a:lnTo>
                    <a:pt x="1255" y="4454"/>
                  </a:lnTo>
                  <a:cubicBezTo>
                    <a:pt x="1300" y="4454"/>
                    <a:pt x="1340" y="4454"/>
                    <a:pt x="1380" y="4434"/>
                  </a:cubicBezTo>
                  <a:cubicBezTo>
                    <a:pt x="1485" y="4434"/>
                    <a:pt x="1591" y="4388"/>
                    <a:pt x="1696" y="4348"/>
                  </a:cubicBezTo>
                  <a:cubicBezTo>
                    <a:pt x="1756" y="4308"/>
                    <a:pt x="1821" y="4263"/>
                    <a:pt x="1881" y="4223"/>
                  </a:cubicBezTo>
                  <a:lnTo>
                    <a:pt x="1881" y="4223"/>
                  </a:lnTo>
                  <a:cubicBezTo>
                    <a:pt x="1881" y="4243"/>
                    <a:pt x="1881" y="4288"/>
                    <a:pt x="1861" y="4308"/>
                  </a:cubicBezTo>
                  <a:lnTo>
                    <a:pt x="1861" y="4348"/>
                  </a:lnTo>
                  <a:cubicBezTo>
                    <a:pt x="1861" y="4368"/>
                    <a:pt x="1841" y="4413"/>
                    <a:pt x="1841" y="4434"/>
                  </a:cubicBezTo>
                  <a:cubicBezTo>
                    <a:pt x="1841" y="4454"/>
                    <a:pt x="1841" y="4454"/>
                    <a:pt x="1821" y="4474"/>
                  </a:cubicBezTo>
                  <a:lnTo>
                    <a:pt x="1821" y="4514"/>
                  </a:lnTo>
                  <a:lnTo>
                    <a:pt x="1801" y="4539"/>
                  </a:lnTo>
                  <a:cubicBezTo>
                    <a:pt x="1801" y="4599"/>
                    <a:pt x="1781" y="4639"/>
                    <a:pt x="1781" y="4684"/>
                  </a:cubicBezTo>
                  <a:cubicBezTo>
                    <a:pt x="1756" y="4724"/>
                    <a:pt x="1756" y="4790"/>
                    <a:pt x="1756" y="4830"/>
                  </a:cubicBezTo>
                  <a:lnTo>
                    <a:pt x="1756" y="4870"/>
                  </a:lnTo>
                  <a:lnTo>
                    <a:pt x="1756" y="4890"/>
                  </a:lnTo>
                  <a:lnTo>
                    <a:pt x="1756" y="4975"/>
                  </a:lnTo>
                  <a:cubicBezTo>
                    <a:pt x="1756" y="5060"/>
                    <a:pt x="1756" y="5166"/>
                    <a:pt x="1781" y="5246"/>
                  </a:cubicBezTo>
                  <a:cubicBezTo>
                    <a:pt x="1801" y="5351"/>
                    <a:pt x="1821" y="5437"/>
                    <a:pt x="1841" y="5517"/>
                  </a:cubicBezTo>
                  <a:cubicBezTo>
                    <a:pt x="1861" y="5562"/>
                    <a:pt x="1861" y="5602"/>
                    <a:pt x="1881" y="5622"/>
                  </a:cubicBezTo>
                  <a:cubicBezTo>
                    <a:pt x="1881" y="5642"/>
                    <a:pt x="1907" y="5642"/>
                    <a:pt x="1927" y="5642"/>
                  </a:cubicBezTo>
                  <a:cubicBezTo>
                    <a:pt x="1947" y="5642"/>
                    <a:pt x="1967" y="5622"/>
                    <a:pt x="1967" y="5602"/>
                  </a:cubicBezTo>
                  <a:lnTo>
                    <a:pt x="1967" y="5542"/>
                  </a:lnTo>
                  <a:lnTo>
                    <a:pt x="1967" y="5497"/>
                  </a:lnTo>
                  <a:lnTo>
                    <a:pt x="1967" y="5477"/>
                  </a:lnTo>
                  <a:cubicBezTo>
                    <a:pt x="1987" y="5457"/>
                    <a:pt x="1987" y="5437"/>
                    <a:pt x="1987" y="5417"/>
                  </a:cubicBezTo>
                  <a:cubicBezTo>
                    <a:pt x="2007" y="5351"/>
                    <a:pt x="2007" y="5311"/>
                    <a:pt x="2032" y="5266"/>
                  </a:cubicBezTo>
                  <a:cubicBezTo>
                    <a:pt x="2052" y="5226"/>
                    <a:pt x="2072" y="5186"/>
                    <a:pt x="2112" y="5141"/>
                  </a:cubicBezTo>
                  <a:lnTo>
                    <a:pt x="2112" y="5121"/>
                  </a:lnTo>
                  <a:cubicBezTo>
                    <a:pt x="2132" y="5101"/>
                    <a:pt x="2157" y="5081"/>
                    <a:pt x="2177" y="5060"/>
                  </a:cubicBezTo>
                  <a:lnTo>
                    <a:pt x="2197" y="5040"/>
                  </a:lnTo>
                  <a:lnTo>
                    <a:pt x="2197" y="5081"/>
                  </a:lnTo>
                  <a:lnTo>
                    <a:pt x="2217" y="5081"/>
                  </a:lnTo>
                  <a:cubicBezTo>
                    <a:pt x="2217" y="5121"/>
                    <a:pt x="2238" y="5141"/>
                    <a:pt x="2258" y="5186"/>
                  </a:cubicBezTo>
                  <a:cubicBezTo>
                    <a:pt x="2283" y="5206"/>
                    <a:pt x="2303" y="5226"/>
                    <a:pt x="2303" y="5266"/>
                  </a:cubicBezTo>
                  <a:lnTo>
                    <a:pt x="2323" y="5311"/>
                  </a:lnTo>
                  <a:lnTo>
                    <a:pt x="2343" y="5331"/>
                  </a:lnTo>
                  <a:cubicBezTo>
                    <a:pt x="2343" y="5331"/>
                    <a:pt x="2343" y="5351"/>
                    <a:pt x="2363" y="5351"/>
                  </a:cubicBezTo>
                  <a:lnTo>
                    <a:pt x="2383" y="5391"/>
                  </a:lnTo>
                  <a:lnTo>
                    <a:pt x="2383" y="5417"/>
                  </a:lnTo>
                  <a:lnTo>
                    <a:pt x="2408" y="5437"/>
                  </a:lnTo>
                  <a:cubicBezTo>
                    <a:pt x="2428" y="5477"/>
                    <a:pt x="2428" y="5497"/>
                    <a:pt x="2448" y="5542"/>
                  </a:cubicBezTo>
                  <a:cubicBezTo>
                    <a:pt x="2468" y="5562"/>
                    <a:pt x="2488" y="5602"/>
                    <a:pt x="2508" y="5622"/>
                  </a:cubicBezTo>
                  <a:lnTo>
                    <a:pt x="2533" y="5667"/>
                  </a:lnTo>
                  <a:lnTo>
                    <a:pt x="2553" y="5687"/>
                  </a:lnTo>
                  <a:lnTo>
                    <a:pt x="2574" y="5707"/>
                  </a:lnTo>
                  <a:cubicBezTo>
                    <a:pt x="2594" y="5707"/>
                    <a:pt x="2594" y="5727"/>
                    <a:pt x="2614" y="5727"/>
                  </a:cubicBezTo>
                  <a:lnTo>
                    <a:pt x="2634" y="5707"/>
                  </a:lnTo>
                  <a:cubicBezTo>
                    <a:pt x="2679" y="5687"/>
                    <a:pt x="2679" y="5642"/>
                    <a:pt x="2679" y="5602"/>
                  </a:cubicBezTo>
                  <a:cubicBezTo>
                    <a:pt x="2659" y="5582"/>
                    <a:pt x="2659" y="5562"/>
                    <a:pt x="2659" y="5562"/>
                  </a:cubicBezTo>
                  <a:lnTo>
                    <a:pt x="2659" y="5542"/>
                  </a:lnTo>
                  <a:cubicBezTo>
                    <a:pt x="2659" y="5497"/>
                    <a:pt x="2634" y="5457"/>
                    <a:pt x="2634" y="5417"/>
                  </a:cubicBezTo>
                  <a:cubicBezTo>
                    <a:pt x="2614" y="5331"/>
                    <a:pt x="2614" y="5266"/>
                    <a:pt x="2594" y="5186"/>
                  </a:cubicBezTo>
                  <a:cubicBezTo>
                    <a:pt x="2574" y="5060"/>
                    <a:pt x="2574" y="4935"/>
                    <a:pt x="2574" y="4790"/>
                  </a:cubicBezTo>
                  <a:lnTo>
                    <a:pt x="2574" y="4599"/>
                  </a:lnTo>
                  <a:lnTo>
                    <a:pt x="2594" y="4559"/>
                  </a:lnTo>
                  <a:lnTo>
                    <a:pt x="2594" y="4413"/>
                  </a:lnTo>
                  <a:cubicBezTo>
                    <a:pt x="2614" y="4308"/>
                    <a:pt x="2634" y="4223"/>
                    <a:pt x="2659" y="4118"/>
                  </a:cubicBezTo>
                  <a:cubicBezTo>
                    <a:pt x="2659" y="4037"/>
                    <a:pt x="2699" y="3952"/>
                    <a:pt x="2719" y="3867"/>
                  </a:cubicBezTo>
                  <a:lnTo>
                    <a:pt x="2759" y="3787"/>
                  </a:lnTo>
                  <a:cubicBezTo>
                    <a:pt x="2759" y="3762"/>
                    <a:pt x="2784" y="3721"/>
                    <a:pt x="2804" y="3681"/>
                  </a:cubicBezTo>
                  <a:lnTo>
                    <a:pt x="2824" y="3661"/>
                  </a:lnTo>
                  <a:lnTo>
                    <a:pt x="2824" y="3636"/>
                  </a:lnTo>
                  <a:cubicBezTo>
                    <a:pt x="2824" y="3661"/>
                    <a:pt x="2844" y="3661"/>
                    <a:pt x="2864" y="3681"/>
                  </a:cubicBezTo>
                  <a:cubicBezTo>
                    <a:pt x="2884" y="3701"/>
                    <a:pt x="2910" y="3721"/>
                    <a:pt x="2930" y="3721"/>
                  </a:cubicBezTo>
                  <a:cubicBezTo>
                    <a:pt x="2950" y="3741"/>
                    <a:pt x="2990" y="3762"/>
                    <a:pt x="3035" y="3787"/>
                  </a:cubicBezTo>
                  <a:lnTo>
                    <a:pt x="3055" y="3787"/>
                  </a:lnTo>
                  <a:lnTo>
                    <a:pt x="3055" y="3807"/>
                  </a:lnTo>
                  <a:cubicBezTo>
                    <a:pt x="3075" y="3827"/>
                    <a:pt x="3075" y="3847"/>
                    <a:pt x="3095" y="3867"/>
                  </a:cubicBezTo>
                  <a:lnTo>
                    <a:pt x="3095" y="3887"/>
                  </a:lnTo>
                  <a:cubicBezTo>
                    <a:pt x="3115" y="3912"/>
                    <a:pt x="3115" y="3932"/>
                    <a:pt x="3135" y="3952"/>
                  </a:cubicBezTo>
                  <a:lnTo>
                    <a:pt x="3160" y="3952"/>
                  </a:lnTo>
                  <a:lnTo>
                    <a:pt x="3160" y="3992"/>
                  </a:lnTo>
                  <a:lnTo>
                    <a:pt x="3200" y="4057"/>
                  </a:lnTo>
                  <a:lnTo>
                    <a:pt x="3221" y="4077"/>
                  </a:lnTo>
                  <a:cubicBezTo>
                    <a:pt x="3241" y="4118"/>
                    <a:pt x="3261" y="4183"/>
                    <a:pt x="3286" y="4223"/>
                  </a:cubicBezTo>
                  <a:cubicBezTo>
                    <a:pt x="3286" y="4243"/>
                    <a:pt x="3306" y="4263"/>
                    <a:pt x="3306" y="4288"/>
                  </a:cubicBezTo>
                  <a:cubicBezTo>
                    <a:pt x="3326" y="4348"/>
                    <a:pt x="3346" y="4388"/>
                    <a:pt x="3366" y="4454"/>
                  </a:cubicBezTo>
                  <a:cubicBezTo>
                    <a:pt x="3346" y="4454"/>
                    <a:pt x="3346" y="4474"/>
                    <a:pt x="3346" y="4474"/>
                  </a:cubicBezTo>
                  <a:lnTo>
                    <a:pt x="3346" y="4494"/>
                  </a:lnTo>
                  <a:lnTo>
                    <a:pt x="3366" y="4514"/>
                  </a:lnTo>
                  <a:lnTo>
                    <a:pt x="3366" y="4559"/>
                  </a:lnTo>
                  <a:lnTo>
                    <a:pt x="3366" y="4579"/>
                  </a:lnTo>
                  <a:lnTo>
                    <a:pt x="3366" y="4599"/>
                  </a:lnTo>
                  <a:cubicBezTo>
                    <a:pt x="3366" y="4684"/>
                    <a:pt x="3366" y="4744"/>
                    <a:pt x="3386" y="4830"/>
                  </a:cubicBezTo>
                  <a:lnTo>
                    <a:pt x="3386" y="5040"/>
                  </a:lnTo>
                  <a:lnTo>
                    <a:pt x="3386" y="5060"/>
                  </a:lnTo>
                  <a:lnTo>
                    <a:pt x="3386" y="5101"/>
                  </a:lnTo>
                  <a:lnTo>
                    <a:pt x="3386" y="5331"/>
                  </a:lnTo>
                  <a:lnTo>
                    <a:pt x="3386" y="5417"/>
                  </a:lnTo>
                  <a:cubicBezTo>
                    <a:pt x="3386" y="5497"/>
                    <a:pt x="3411" y="5582"/>
                    <a:pt x="3411" y="5667"/>
                  </a:cubicBezTo>
                  <a:lnTo>
                    <a:pt x="3411" y="5727"/>
                  </a:lnTo>
                  <a:lnTo>
                    <a:pt x="3411" y="6018"/>
                  </a:lnTo>
                  <a:lnTo>
                    <a:pt x="3411" y="6043"/>
                  </a:lnTo>
                  <a:lnTo>
                    <a:pt x="3411" y="6189"/>
                  </a:lnTo>
                  <a:lnTo>
                    <a:pt x="3411" y="6229"/>
                  </a:lnTo>
                  <a:lnTo>
                    <a:pt x="3411" y="6354"/>
                  </a:lnTo>
                  <a:cubicBezTo>
                    <a:pt x="3411" y="6354"/>
                    <a:pt x="3411" y="6374"/>
                    <a:pt x="3386" y="6374"/>
                  </a:cubicBezTo>
                  <a:lnTo>
                    <a:pt x="3386" y="6420"/>
                  </a:lnTo>
                  <a:cubicBezTo>
                    <a:pt x="3386" y="6440"/>
                    <a:pt x="3411" y="6480"/>
                    <a:pt x="3431" y="6480"/>
                  </a:cubicBezTo>
                  <a:lnTo>
                    <a:pt x="3451" y="6480"/>
                  </a:lnTo>
                  <a:cubicBezTo>
                    <a:pt x="3471" y="6480"/>
                    <a:pt x="3511" y="6480"/>
                    <a:pt x="3511" y="6460"/>
                  </a:cubicBezTo>
                  <a:cubicBezTo>
                    <a:pt x="3511" y="6440"/>
                    <a:pt x="3536" y="6420"/>
                    <a:pt x="3536" y="6394"/>
                  </a:cubicBezTo>
                  <a:cubicBezTo>
                    <a:pt x="3557" y="6334"/>
                    <a:pt x="3597" y="6294"/>
                    <a:pt x="3617" y="6229"/>
                  </a:cubicBezTo>
                  <a:cubicBezTo>
                    <a:pt x="3637" y="6209"/>
                    <a:pt x="3637" y="6189"/>
                    <a:pt x="3662" y="6169"/>
                  </a:cubicBezTo>
                  <a:lnTo>
                    <a:pt x="3682" y="6124"/>
                  </a:lnTo>
                  <a:cubicBezTo>
                    <a:pt x="3702" y="6104"/>
                    <a:pt x="3702" y="6084"/>
                    <a:pt x="3722" y="6063"/>
                  </a:cubicBezTo>
                  <a:lnTo>
                    <a:pt x="3742" y="6018"/>
                  </a:lnTo>
                  <a:lnTo>
                    <a:pt x="3762" y="5998"/>
                  </a:lnTo>
                  <a:cubicBezTo>
                    <a:pt x="3787" y="5958"/>
                    <a:pt x="3787" y="5938"/>
                    <a:pt x="3807" y="5918"/>
                  </a:cubicBezTo>
                  <a:cubicBezTo>
                    <a:pt x="3827" y="5893"/>
                    <a:pt x="3827" y="5873"/>
                    <a:pt x="3847" y="5853"/>
                  </a:cubicBezTo>
                  <a:lnTo>
                    <a:pt x="3867" y="5833"/>
                  </a:lnTo>
                  <a:cubicBezTo>
                    <a:pt x="3888" y="5853"/>
                    <a:pt x="3888" y="5853"/>
                    <a:pt x="3913" y="5873"/>
                  </a:cubicBezTo>
                  <a:lnTo>
                    <a:pt x="3933" y="5873"/>
                  </a:lnTo>
                  <a:cubicBezTo>
                    <a:pt x="3953" y="5918"/>
                    <a:pt x="3993" y="5958"/>
                    <a:pt x="4013" y="6018"/>
                  </a:cubicBezTo>
                  <a:cubicBezTo>
                    <a:pt x="4058" y="6084"/>
                    <a:pt x="4098" y="6144"/>
                    <a:pt x="4118" y="6229"/>
                  </a:cubicBezTo>
                  <a:cubicBezTo>
                    <a:pt x="4138" y="6249"/>
                    <a:pt x="4163" y="6269"/>
                    <a:pt x="4163" y="6294"/>
                  </a:cubicBezTo>
                  <a:lnTo>
                    <a:pt x="4183" y="6314"/>
                  </a:lnTo>
                  <a:lnTo>
                    <a:pt x="4183" y="6334"/>
                  </a:lnTo>
                  <a:lnTo>
                    <a:pt x="4183" y="6354"/>
                  </a:lnTo>
                  <a:cubicBezTo>
                    <a:pt x="4203" y="6374"/>
                    <a:pt x="4224" y="6394"/>
                    <a:pt x="4264" y="6394"/>
                  </a:cubicBezTo>
                  <a:cubicBezTo>
                    <a:pt x="4289" y="6394"/>
                    <a:pt x="4309" y="6394"/>
                    <a:pt x="4329" y="6374"/>
                  </a:cubicBezTo>
                  <a:cubicBezTo>
                    <a:pt x="4329" y="6334"/>
                    <a:pt x="4349" y="6294"/>
                    <a:pt x="4349" y="6269"/>
                  </a:cubicBezTo>
                  <a:lnTo>
                    <a:pt x="4349" y="6249"/>
                  </a:lnTo>
                  <a:lnTo>
                    <a:pt x="4349" y="6209"/>
                  </a:lnTo>
                  <a:lnTo>
                    <a:pt x="4349" y="6189"/>
                  </a:lnTo>
                  <a:lnTo>
                    <a:pt x="4349" y="6144"/>
                  </a:lnTo>
                  <a:lnTo>
                    <a:pt x="4369" y="6104"/>
                  </a:lnTo>
                  <a:lnTo>
                    <a:pt x="4369" y="6063"/>
                  </a:lnTo>
                  <a:cubicBezTo>
                    <a:pt x="4389" y="6043"/>
                    <a:pt x="4389" y="6018"/>
                    <a:pt x="4389" y="5998"/>
                  </a:cubicBezTo>
                  <a:lnTo>
                    <a:pt x="4389" y="5958"/>
                  </a:lnTo>
                  <a:lnTo>
                    <a:pt x="4389" y="5918"/>
                  </a:lnTo>
                  <a:cubicBezTo>
                    <a:pt x="4389" y="5833"/>
                    <a:pt x="4414" y="5748"/>
                    <a:pt x="4414" y="5687"/>
                  </a:cubicBezTo>
                  <a:lnTo>
                    <a:pt x="4414" y="5602"/>
                  </a:lnTo>
                  <a:lnTo>
                    <a:pt x="4414" y="5562"/>
                  </a:lnTo>
                  <a:lnTo>
                    <a:pt x="4414" y="5542"/>
                  </a:lnTo>
                  <a:lnTo>
                    <a:pt x="4414" y="5517"/>
                  </a:lnTo>
                  <a:lnTo>
                    <a:pt x="4414" y="5437"/>
                  </a:lnTo>
                  <a:cubicBezTo>
                    <a:pt x="4414" y="5417"/>
                    <a:pt x="4414" y="5371"/>
                    <a:pt x="4389" y="5331"/>
                  </a:cubicBezTo>
                  <a:lnTo>
                    <a:pt x="4389" y="5311"/>
                  </a:lnTo>
                  <a:cubicBezTo>
                    <a:pt x="4389" y="5266"/>
                    <a:pt x="4389" y="5246"/>
                    <a:pt x="4369" y="5206"/>
                  </a:cubicBezTo>
                  <a:cubicBezTo>
                    <a:pt x="4369" y="5186"/>
                    <a:pt x="4349" y="5166"/>
                    <a:pt x="4329" y="5141"/>
                  </a:cubicBezTo>
                  <a:cubicBezTo>
                    <a:pt x="4329" y="5121"/>
                    <a:pt x="4309" y="5121"/>
                    <a:pt x="4289" y="5101"/>
                  </a:cubicBezTo>
                  <a:lnTo>
                    <a:pt x="4289" y="5101"/>
                  </a:lnTo>
                  <a:cubicBezTo>
                    <a:pt x="4329" y="5121"/>
                    <a:pt x="4369" y="5141"/>
                    <a:pt x="4389" y="5166"/>
                  </a:cubicBezTo>
                  <a:lnTo>
                    <a:pt x="4414" y="5166"/>
                  </a:lnTo>
                  <a:lnTo>
                    <a:pt x="4434" y="5186"/>
                  </a:lnTo>
                  <a:cubicBezTo>
                    <a:pt x="4514" y="5226"/>
                    <a:pt x="4580" y="5266"/>
                    <a:pt x="4685" y="5311"/>
                  </a:cubicBezTo>
                  <a:cubicBezTo>
                    <a:pt x="4725" y="5311"/>
                    <a:pt x="4790" y="5331"/>
                    <a:pt x="4830" y="5331"/>
                  </a:cubicBezTo>
                  <a:lnTo>
                    <a:pt x="5247" y="5331"/>
                  </a:lnTo>
                  <a:cubicBezTo>
                    <a:pt x="5332" y="5331"/>
                    <a:pt x="5417" y="5311"/>
                    <a:pt x="5543" y="5291"/>
                  </a:cubicBezTo>
                  <a:cubicBezTo>
                    <a:pt x="5643" y="5266"/>
                    <a:pt x="5728" y="5246"/>
                    <a:pt x="5813" y="5206"/>
                  </a:cubicBezTo>
                  <a:cubicBezTo>
                    <a:pt x="5853" y="5186"/>
                    <a:pt x="5894" y="5166"/>
                    <a:pt x="5939" y="5141"/>
                  </a:cubicBezTo>
                  <a:cubicBezTo>
                    <a:pt x="5979" y="5101"/>
                    <a:pt x="6019" y="5081"/>
                    <a:pt x="6064" y="5060"/>
                  </a:cubicBezTo>
                  <a:cubicBezTo>
                    <a:pt x="6144" y="4995"/>
                    <a:pt x="6210" y="4935"/>
                    <a:pt x="6295" y="4870"/>
                  </a:cubicBezTo>
                  <a:cubicBezTo>
                    <a:pt x="6315" y="4830"/>
                    <a:pt x="6355" y="4790"/>
                    <a:pt x="6375" y="4765"/>
                  </a:cubicBezTo>
                  <a:cubicBezTo>
                    <a:pt x="6395" y="4724"/>
                    <a:pt x="6440" y="4704"/>
                    <a:pt x="6460" y="4684"/>
                  </a:cubicBezTo>
                  <a:cubicBezTo>
                    <a:pt x="6520" y="4619"/>
                    <a:pt x="6586" y="4539"/>
                    <a:pt x="6646" y="4454"/>
                  </a:cubicBezTo>
                  <a:cubicBezTo>
                    <a:pt x="6691" y="4388"/>
                    <a:pt x="6751" y="4328"/>
                    <a:pt x="6796" y="4243"/>
                  </a:cubicBezTo>
                  <a:cubicBezTo>
                    <a:pt x="6836" y="4163"/>
                    <a:pt x="6877" y="4077"/>
                    <a:pt x="6897" y="3992"/>
                  </a:cubicBezTo>
                  <a:cubicBezTo>
                    <a:pt x="6922" y="3952"/>
                    <a:pt x="6942" y="3912"/>
                    <a:pt x="6962" y="3847"/>
                  </a:cubicBezTo>
                  <a:cubicBezTo>
                    <a:pt x="6982" y="3807"/>
                    <a:pt x="6982" y="3762"/>
                    <a:pt x="7002" y="3721"/>
                  </a:cubicBezTo>
                  <a:cubicBezTo>
                    <a:pt x="7022" y="3681"/>
                    <a:pt x="7047" y="3636"/>
                    <a:pt x="7067" y="3596"/>
                  </a:cubicBezTo>
                  <a:cubicBezTo>
                    <a:pt x="7067" y="3576"/>
                    <a:pt x="7087" y="3536"/>
                    <a:pt x="7107" y="3491"/>
                  </a:cubicBezTo>
                  <a:cubicBezTo>
                    <a:pt x="7127" y="3410"/>
                    <a:pt x="7172" y="3325"/>
                    <a:pt x="7213" y="3240"/>
                  </a:cubicBezTo>
                  <a:cubicBezTo>
                    <a:pt x="7213" y="3220"/>
                    <a:pt x="7233" y="3180"/>
                    <a:pt x="7233" y="3160"/>
                  </a:cubicBezTo>
                  <a:lnTo>
                    <a:pt x="7253" y="3135"/>
                  </a:lnTo>
                  <a:lnTo>
                    <a:pt x="7253" y="3094"/>
                  </a:lnTo>
                  <a:cubicBezTo>
                    <a:pt x="7273" y="3074"/>
                    <a:pt x="7273" y="3034"/>
                    <a:pt x="7298" y="2989"/>
                  </a:cubicBezTo>
                  <a:cubicBezTo>
                    <a:pt x="7318" y="2909"/>
                    <a:pt x="7318" y="2824"/>
                    <a:pt x="7318" y="2738"/>
                  </a:cubicBezTo>
                  <a:lnTo>
                    <a:pt x="7318" y="2698"/>
                  </a:lnTo>
                  <a:lnTo>
                    <a:pt x="7318" y="2613"/>
                  </a:lnTo>
                  <a:lnTo>
                    <a:pt x="7318" y="2553"/>
                  </a:lnTo>
                  <a:lnTo>
                    <a:pt x="7318" y="2533"/>
                  </a:lnTo>
                  <a:lnTo>
                    <a:pt x="7318" y="2508"/>
                  </a:lnTo>
                  <a:lnTo>
                    <a:pt x="7318" y="2468"/>
                  </a:lnTo>
                  <a:lnTo>
                    <a:pt x="7318" y="2448"/>
                  </a:lnTo>
                  <a:cubicBezTo>
                    <a:pt x="7298" y="2427"/>
                    <a:pt x="7273" y="2407"/>
                    <a:pt x="7253" y="2407"/>
                  </a:cubicBezTo>
                  <a:cubicBezTo>
                    <a:pt x="7253" y="2342"/>
                    <a:pt x="7253" y="2302"/>
                    <a:pt x="7273" y="2237"/>
                  </a:cubicBezTo>
                  <a:lnTo>
                    <a:pt x="7273" y="2177"/>
                  </a:lnTo>
                  <a:lnTo>
                    <a:pt x="7273" y="2112"/>
                  </a:lnTo>
                  <a:lnTo>
                    <a:pt x="7273" y="2091"/>
                  </a:lnTo>
                  <a:cubicBezTo>
                    <a:pt x="7298" y="2051"/>
                    <a:pt x="7298" y="2006"/>
                    <a:pt x="7298" y="1966"/>
                  </a:cubicBezTo>
                  <a:lnTo>
                    <a:pt x="7298" y="1735"/>
                  </a:lnTo>
                  <a:cubicBezTo>
                    <a:pt x="7298" y="1695"/>
                    <a:pt x="7273" y="1675"/>
                    <a:pt x="7253" y="1675"/>
                  </a:cubicBezTo>
                  <a:lnTo>
                    <a:pt x="7233" y="1655"/>
                  </a:lnTo>
                  <a:cubicBezTo>
                    <a:pt x="7233" y="1630"/>
                    <a:pt x="7233" y="1610"/>
                    <a:pt x="7213" y="1610"/>
                  </a:cubicBezTo>
                  <a:lnTo>
                    <a:pt x="7213" y="1570"/>
                  </a:lnTo>
                  <a:cubicBezTo>
                    <a:pt x="7193" y="1550"/>
                    <a:pt x="7193" y="1530"/>
                    <a:pt x="7193" y="1505"/>
                  </a:cubicBezTo>
                  <a:cubicBezTo>
                    <a:pt x="7172" y="1465"/>
                    <a:pt x="7147" y="1445"/>
                    <a:pt x="7127" y="1404"/>
                  </a:cubicBezTo>
                  <a:cubicBezTo>
                    <a:pt x="7107" y="1359"/>
                    <a:pt x="7087" y="1319"/>
                    <a:pt x="7047" y="1279"/>
                  </a:cubicBezTo>
                  <a:cubicBezTo>
                    <a:pt x="7002" y="1214"/>
                    <a:pt x="6962" y="1174"/>
                    <a:pt x="6942" y="1129"/>
                  </a:cubicBezTo>
                  <a:cubicBezTo>
                    <a:pt x="6897" y="1088"/>
                    <a:pt x="6857" y="1048"/>
                    <a:pt x="6816" y="1003"/>
                  </a:cubicBezTo>
                  <a:cubicBezTo>
                    <a:pt x="6751" y="983"/>
                    <a:pt x="6711" y="943"/>
                    <a:pt x="6646" y="923"/>
                  </a:cubicBezTo>
                  <a:cubicBezTo>
                    <a:pt x="6606" y="903"/>
                    <a:pt x="6586" y="903"/>
                    <a:pt x="6520" y="878"/>
                  </a:cubicBezTo>
                  <a:cubicBezTo>
                    <a:pt x="6500" y="858"/>
                    <a:pt x="6460" y="858"/>
                    <a:pt x="6420" y="858"/>
                  </a:cubicBezTo>
                  <a:lnTo>
                    <a:pt x="6375" y="858"/>
                  </a:lnTo>
                  <a:lnTo>
                    <a:pt x="6355" y="878"/>
                  </a:lnTo>
                  <a:cubicBezTo>
                    <a:pt x="6335" y="878"/>
                    <a:pt x="6315" y="878"/>
                    <a:pt x="6295" y="903"/>
                  </a:cubicBezTo>
                  <a:lnTo>
                    <a:pt x="6270" y="923"/>
                  </a:lnTo>
                  <a:lnTo>
                    <a:pt x="6124" y="923"/>
                  </a:lnTo>
                  <a:cubicBezTo>
                    <a:pt x="6064" y="943"/>
                    <a:pt x="5979" y="963"/>
                    <a:pt x="5919" y="983"/>
                  </a:cubicBezTo>
                  <a:cubicBezTo>
                    <a:pt x="5874" y="1003"/>
                    <a:pt x="5813" y="1028"/>
                    <a:pt x="5768" y="1048"/>
                  </a:cubicBezTo>
                  <a:lnTo>
                    <a:pt x="5728" y="1068"/>
                  </a:lnTo>
                  <a:lnTo>
                    <a:pt x="5708" y="1088"/>
                  </a:lnTo>
                  <a:cubicBezTo>
                    <a:pt x="5668" y="1108"/>
                    <a:pt x="5623" y="1129"/>
                    <a:pt x="5583" y="1154"/>
                  </a:cubicBezTo>
                  <a:cubicBezTo>
                    <a:pt x="5563" y="1154"/>
                    <a:pt x="5543" y="1174"/>
                    <a:pt x="5497" y="1194"/>
                  </a:cubicBezTo>
                  <a:cubicBezTo>
                    <a:pt x="5497" y="1194"/>
                    <a:pt x="5477" y="1214"/>
                    <a:pt x="5457" y="1214"/>
                  </a:cubicBezTo>
                  <a:cubicBezTo>
                    <a:pt x="5437" y="1234"/>
                    <a:pt x="5417" y="1254"/>
                    <a:pt x="5417" y="1254"/>
                  </a:cubicBezTo>
                  <a:lnTo>
                    <a:pt x="5392" y="1279"/>
                  </a:lnTo>
                  <a:cubicBezTo>
                    <a:pt x="5372" y="1279"/>
                    <a:pt x="5352" y="1299"/>
                    <a:pt x="5332" y="1299"/>
                  </a:cubicBezTo>
                  <a:cubicBezTo>
                    <a:pt x="5332" y="1319"/>
                    <a:pt x="5312" y="1319"/>
                    <a:pt x="5292" y="1339"/>
                  </a:cubicBezTo>
                  <a:lnTo>
                    <a:pt x="5227" y="1359"/>
                  </a:lnTo>
                  <a:cubicBezTo>
                    <a:pt x="5186" y="1404"/>
                    <a:pt x="5121" y="1445"/>
                    <a:pt x="5081" y="1465"/>
                  </a:cubicBezTo>
                  <a:lnTo>
                    <a:pt x="4996" y="1530"/>
                  </a:lnTo>
                  <a:cubicBezTo>
                    <a:pt x="4956" y="1550"/>
                    <a:pt x="4916" y="1570"/>
                    <a:pt x="4891" y="1590"/>
                  </a:cubicBezTo>
                  <a:cubicBezTo>
                    <a:pt x="4850" y="1610"/>
                    <a:pt x="4830" y="1630"/>
                    <a:pt x="4810" y="1655"/>
                  </a:cubicBezTo>
                  <a:lnTo>
                    <a:pt x="4765" y="1675"/>
                  </a:lnTo>
                  <a:cubicBezTo>
                    <a:pt x="4745" y="1695"/>
                    <a:pt x="4705" y="1715"/>
                    <a:pt x="4665" y="1735"/>
                  </a:cubicBezTo>
                  <a:lnTo>
                    <a:pt x="4640" y="1755"/>
                  </a:lnTo>
                  <a:cubicBezTo>
                    <a:pt x="4620" y="1781"/>
                    <a:pt x="4600" y="1781"/>
                    <a:pt x="4560" y="1801"/>
                  </a:cubicBezTo>
                  <a:lnTo>
                    <a:pt x="4560" y="1821"/>
                  </a:lnTo>
                  <a:lnTo>
                    <a:pt x="4539" y="1821"/>
                  </a:lnTo>
                  <a:lnTo>
                    <a:pt x="4514" y="1841"/>
                  </a:lnTo>
                  <a:cubicBezTo>
                    <a:pt x="4494" y="1841"/>
                    <a:pt x="4494" y="1861"/>
                    <a:pt x="4474" y="1881"/>
                  </a:cubicBezTo>
                  <a:cubicBezTo>
                    <a:pt x="4434" y="1906"/>
                    <a:pt x="4414" y="1926"/>
                    <a:pt x="4389" y="1946"/>
                  </a:cubicBezTo>
                  <a:lnTo>
                    <a:pt x="4369" y="1966"/>
                  </a:lnTo>
                  <a:cubicBezTo>
                    <a:pt x="4349" y="1966"/>
                    <a:pt x="4329" y="1986"/>
                    <a:pt x="4309" y="2006"/>
                  </a:cubicBezTo>
                  <a:lnTo>
                    <a:pt x="4289" y="2006"/>
                  </a:lnTo>
                  <a:cubicBezTo>
                    <a:pt x="4244" y="2006"/>
                    <a:pt x="4203" y="1986"/>
                    <a:pt x="4163" y="1986"/>
                  </a:cubicBezTo>
                  <a:lnTo>
                    <a:pt x="4118" y="1986"/>
                  </a:lnTo>
                  <a:cubicBezTo>
                    <a:pt x="4058" y="1966"/>
                    <a:pt x="4013" y="1966"/>
                    <a:pt x="3953" y="1966"/>
                  </a:cubicBezTo>
                  <a:lnTo>
                    <a:pt x="3913" y="1966"/>
                  </a:lnTo>
                  <a:lnTo>
                    <a:pt x="3888" y="1946"/>
                  </a:lnTo>
                  <a:cubicBezTo>
                    <a:pt x="3847" y="1946"/>
                    <a:pt x="3787" y="1946"/>
                    <a:pt x="3722" y="1926"/>
                  </a:cubicBezTo>
                  <a:lnTo>
                    <a:pt x="3637" y="1926"/>
                  </a:lnTo>
                  <a:cubicBezTo>
                    <a:pt x="3557" y="1906"/>
                    <a:pt x="3491" y="1906"/>
                    <a:pt x="3411" y="1881"/>
                  </a:cubicBezTo>
                  <a:lnTo>
                    <a:pt x="3366" y="1881"/>
                  </a:lnTo>
                  <a:cubicBezTo>
                    <a:pt x="3326" y="1861"/>
                    <a:pt x="3286" y="1861"/>
                    <a:pt x="3241" y="1861"/>
                  </a:cubicBezTo>
                  <a:lnTo>
                    <a:pt x="3221" y="1841"/>
                  </a:lnTo>
                  <a:lnTo>
                    <a:pt x="3180" y="1841"/>
                  </a:lnTo>
                  <a:cubicBezTo>
                    <a:pt x="3160" y="1821"/>
                    <a:pt x="3135" y="1821"/>
                    <a:pt x="3115" y="1821"/>
                  </a:cubicBezTo>
                  <a:lnTo>
                    <a:pt x="3095" y="1801"/>
                  </a:lnTo>
                  <a:lnTo>
                    <a:pt x="2950" y="1801"/>
                  </a:lnTo>
                  <a:cubicBezTo>
                    <a:pt x="2950" y="1821"/>
                    <a:pt x="2930" y="1821"/>
                    <a:pt x="2930" y="1841"/>
                  </a:cubicBezTo>
                  <a:lnTo>
                    <a:pt x="2910" y="1801"/>
                  </a:lnTo>
                  <a:lnTo>
                    <a:pt x="2910" y="1781"/>
                  </a:lnTo>
                  <a:lnTo>
                    <a:pt x="2910" y="1755"/>
                  </a:lnTo>
                  <a:cubicBezTo>
                    <a:pt x="2884" y="1715"/>
                    <a:pt x="2864" y="1695"/>
                    <a:pt x="2864" y="1675"/>
                  </a:cubicBezTo>
                  <a:lnTo>
                    <a:pt x="2844" y="1610"/>
                  </a:lnTo>
                  <a:cubicBezTo>
                    <a:pt x="2844" y="1590"/>
                    <a:pt x="2824" y="1550"/>
                    <a:pt x="2824" y="1530"/>
                  </a:cubicBezTo>
                  <a:cubicBezTo>
                    <a:pt x="2804" y="1485"/>
                    <a:pt x="2784" y="1465"/>
                    <a:pt x="2784" y="1445"/>
                  </a:cubicBezTo>
                  <a:lnTo>
                    <a:pt x="2759" y="1404"/>
                  </a:lnTo>
                  <a:lnTo>
                    <a:pt x="2739" y="1359"/>
                  </a:lnTo>
                  <a:lnTo>
                    <a:pt x="2739" y="1339"/>
                  </a:lnTo>
                  <a:cubicBezTo>
                    <a:pt x="2719" y="1319"/>
                    <a:pt x="2719" y="1299"/>
                    <a:pt x="2719" y="1279"/>
                  </a:cubicBezTo>
                  <a:cubicBezTo>
                    <a:pt x="2699" y="1214"/>
                    <a:pt x="2659" y="1174"/>
                    <a:pt x="2634" y="1129"/>
                  </a:cubicBezTo>
                  <a:cubicBezTo>
                    <a:pt x="2574" y="1003"/>
                    <a:pt x="2508" y="903"/>
                    <a:pt x="2448" y="798"/>
                  </a:cubicBezTo>
                  <a:cubicBezTo>
                    <a:pt x="2408" y="752"/>
                    <a:pt x="2383" y="712"/>
                    <a:pt x="2343" y="692"/>
                  </a:cubicBezTo>
                  <a:lnTo>
                    <a:pt x="2323" y="652"/>
                  </a:lnTo>
                  <a:cubicBezTo>
                    <a:pt x="2283" y="587"/>
                    <a:pt x="2238" y="547"/>
                    <a:pt x="2197" y="482"/>
                  </a:cubicBezTo>
                  <a:cubicBezTo>
                    <a:pt x="2177" y="482"/>
                    <a:pt x="2177" y="482"/>
                    <a:pt x="2177" y="462"/>
                  </a:cubicBezTo>
                  <a:cubicBezTo>
                    <a:pt x="2132" y="421"/>
                    <a:pt x="2092" y="376"/>
                    <a:pt x="2052" y="316"/>
                  </a:cubicBezTo>
                  <a:cubicBezTo>
                    <a:pt x="2007" y="296"/>
                    <a:pt x="1967" y="251"/>
                    <a:pt x="1907" y="211"/>
                  </a:cubicBezTo>
                  <a:cubicBezTo>
                    <a:pt x="1861" y="191"/>
                    <a:pt x="1841" y="171"/>
                    <a:pt x="1801" y="171"/>
                  </a:cubicBezTo>
                  <a:lnTo>
                    <a:pt x="1781" y="151"/>
                  </a:lnTo>
                  <a:cubicBezTo>
                    <a:pt x="1736" y="126"/>
                    <a:pt x="1696" y="105"/>
                    <a:pt x="1656" y="85"/>
                  </a:cubicBezTo>
                  <a:cubicBezTo>
                    <a:pt x="1571" y="45"/>
                    <a:pt x="1485" y="25"/>
                    <a:pt x="1380" y="0"/>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27;p46">
              <a:extLst>
                <a:ext uri="{FF2B5EF4-FFF2-40B4-BE49-F238E27FC236}">
                  <a16:creationId xmlns:a16="http://schemas.microsoft.com/office/drawing/2014/main" id="{7431B2C1-D4D6-B44D-9C59-6476E43EF4C6}"/>
                </a:ext>
              </a:extLst>
            </p:cNvPr>
            <p:cNvSpPr/>
            <p:nvPr/>
          </p:nvSpPr>
          <p:spPr>
            <a:xfrm>
              <a:off x="385700" y="2645686"/>
              <a:ext cx="329504" cy="240822"/>
            </a:xfrm>
            <a:custGeom>
              <a:avLst/>
              <a:gdLst/>
              <a:ahLst/>
              <a:cxnLst/>
              <a:rect l="l" t="t" r="r" b="b"/>
              <a:pathLst>
                <a:path w="11496" h="8402" extrusionOk="0">
                  <a:moveTo>
                    <a:pt x="1946" y="1"/>
                  </a:moveTo>
                  <a:cubicBezTo>
                    <a:pt x="1901" y="1"/>
                    <a:pt x="1861" y="21"/>
                    <a:pt x="1841" y="66"/>
                  </a:cubicBezTo>
                  <a:lnTo>
                    <a:pt x="1756" y="66"/>
                  </a:lnTo>
                  <a:cubicBezTo>
                    <a:pt x="1671" y="66"/>
                    <a:pt x="1570" y="66"/>
                    <a:pt x="1485" y="86"/>
                  </a:cubicBezTo>
                  <a:cubicBezTo>
                    <a:pt x="1400" y="106"/>
                    <a:pt x="1320" y="126"/>
                    <a:pt x="1214" y="146"/>
                  </a:cubicBezTo>
                  <a:cubicBezTo>
                    <a:pt x="1004" y="211"/>
                    <a:pt x="818" y="272"/>
                    <a:pt x="668" y="357"/>
                  </a:cubicBezTo>
                  <a:cubicBezTo>
                    <a:pt x="567" y="417"/>
                    <a:pt x="482" y="462"/>
                    <a:pt x="397" y="542"/>
                  </a:cubicBezTo>
                  <a:cubicBezTo>
                    <a:pt x="337" y="608"/>
                    <a:pt x="251" y="693"/>
                    <a:pt x="191" y="793"/>
                  </a:cubicBezTo>
                  <a:cubicBezTo>
                    <a:pt x="106" y="899"/>
                    <a:pt x="66" y="1004"/>
                    <a:pt x="41" y="1089"/>
                  </a:cubicBezTo>
                  <a:cubicBezTo>
                    <a:pt x="1" y="1194"/>
                    <a:pt x="1" y="1320"/>
                    <a:pt x="21" y="1445"/>
                  </a:cubicBezTo>
                  <a:cubicBezTo>
                    <a:pt x="21" y="1485"/>
                    <a:pt x="41" y="1546"/>
                    <a:pt x="66" y="1611"/>
                  </a:cubicBezTo>
                  <a:cubicBezTo>
                    <a:pt x="106" y="1651"/>
                    <a:pt x="126" y="1696"/>
                    <a:pt x="166" y="1736"/>
                  </a:cubicBezTo>
                  <a:cubicBezTo>
                    <a:pt x="211" y="1776"/>
                    <a:pt x="251" y="1821"/>
                    <a:pt x="317" y="1861"/>
                  </a:cubicBezTo>
                  <a:cubicBezTo>
                    <a:pt x="357" y="1902"/>
                    <a:pt x="377" y="1922"/>
                    <a:pt x="417" y="1947"/>
                  </a:cubicBezTo>
                  <a:cubicBezTo>
                    <a:pt x="482" y="1987"/>
                    <a:pt x="567" y="2027"/>
                    <a:pt x="607" y="2047"/>
                  </a:cubicBezTo>
                  <a:cubicBezTo>
                    <a:pt x="648" y="2072"/>
                    <a:pt x="693" y="2072"/>
                    <a:pt x="713" y="2092"/>
                  </a:cubicBezTo>
                  <a:cubicBezTo>
                    <a:pt x="818" y="2152"/>
                    <a:pt x="918" y="2197"/>
                    <a:pt x="1004" y="2218"/>
                  </a:cubicBezTo>
                  <a:cubicBezTo>
                    <a:pt x="1089" y="2258"/>
                    <a:pt x="1214" y="2278"/>
                    <a:pt x="1294" y="2298"/>
                  </a:cubicBezTo>
                  <a:cubicBezTo>
                    <a:pt x="1400" y="2323"/>
                    <a:pt x="1505" y="2343"/>
                    <a:pt x="1590" y="2343"/>
                  </a:cubicBezTo>
                  <a:lnTo>
                    <a:pt x="1651" y="2343"/>
                  </a:lnTo>
                  <a:cubicBezTo>
                    <a:pt x="1736" y="2343"/>
                    <a:pt x="1841" y="2343"/>
                    <a:pt x="1921" y="2323"/>
                  </a:cubicBezTo>
                  <a:cubicBezTo>
                    <a:pt x="2027" y="2323"/>
                    <a:pt x="2112" y="2298"/>
                    <a:pt x="2217" y="2278"/>
                  </a:cubicBezTo>
                  <a:lnTo>
                    <a:pt x="2298" y="2278"/>
                  </a:lnTo>
                  <a:cubicBezTo>
                    <a:pt x="2298" y="2278"/>
                    <a:pt x="2298" y="2298"/>
                    <a:pt x="2323" y="2298"/>
                  </a:cubicBezTo>
                  <a:lnTo>
                    <a:pt x="2343" y="2298"/>
                  </a:lnTo>
                  <a:lnTo>
                    <a:pt x="2343" y="2323"/>
                  </a:lnTo>
                  <a:cubicBezTo>
                    <a:pt x="2343" y="2323"/>
                    <a:pt x="2343" y="2343"/>
                    <a:pt x="2363" y="2343"/>
                  </a:cubicBezTo>
                  <a:cubicBezTo>
                    <a:pt x="2363" y="2383"/>
                    <a:pt x="2363" y="2423"/>
                    <a:pt x="2383" y="2468"/>
                  </a:cubicBezTo>
                  <a:lnTo>
                    <a:pt x="2383" y="2614"/>
                  </a:lnTo>
                  <a:lnTo>
                    <a:pt x="2403" y="2779"/>
                  </a:lnTo>
                  <a:lnTo>
                    <a:pt x="2403" y="2925"/>
                  </a:lnTo>
                  <a:lnTo>
                    <a:pt x="2423" y="2970"/>
                  </a:lnTo>
                  <a:cubicBezTo>
                    <a:pt x="2423" y="3050"/>
                    <a:pt x="2423" y="3135"/>
                    <a:pt x="2448" y="3221"/>
                  </a:cubicBezTo>
                  <a:cubicBezTo>
                    <a:pt x="2448" y="3301"/>
                    <a:pt x="2468" y="3406"/>
                    <a:pt x="2488" y="3491"/>
                  </a:cubicBezTo>
                  <a:cubicBezTo>
                    <a:pt x="2488" y="3552"/>
                    <a:pt x="2508" y="3617"/>
                    <a:pt x="2528" y="3677"/>
                  </a:cubicBezTo>
                  <a:cubicBezTo>
                    <a:pt x="2528" y="3742"/>
                    <a:pt x="2548" y="3802"/>
                    <a:pt x="2573" y="3847"/>
                  </a:cubicBezTo>
                  <a:cubicBezTo>
                    <a:pt x="2573" y="3908"/>
                    <a:pt x="2593" y="3973"/>
                    <a:pt x="2613" y="4033"/>
                  </a:cubicBezTo>
                  <a:lnTo>
                    <a:pt x="2613" y="4053"/>
                  </a:lnTo>
                  <a:cubicBezTo>
                    <a:pt x="2613" y="4098"/>
                    <a:pt x="2634" y="4158"/>
                    <a:pt x="2634" y="4204"/>
                  </a:cubicBezTo>
                  <a:lnTo>
                    <a:pt x="2634" y="4304"/>
                  </a:lnTo>
                  <a:cubicBezTo>
                    <a:pt x="2613" y="4349"/>
                    <a:pt x="2593" y="4389"/>
                    <a:pt x="2573" y="4429"/>
                  </a:cubicBezTo>
                  <a:cubicBezTo>
                    <a:pt x="2573" y="4474"/>
                    <a:pt x="2548" y="4514"/>
                    <a:pt x="2528" y="4535"/>
                  </a:cubicBezTo>
                  <a:lnTo>
                    <a:pt x="2528" y="4580"/>
                  </a:lnTo>
                  <a:cubicBezTo>
                    <a:pt x="2508" y="4620"/>
                    <a:pt x="2488" y="4660"/>
                    <a:pt x="2468" y="4725"/>
                  </a:cubicBezTo>
                  <a:cubicBezTo>
                    <a:pt x="2448" y="4785"/>
                    <a:pt x="2448" y="4830"/>
                    <a:pt x="2423" y="4891"/>
                  </a:cubicBezTo>
                  <a:cubicBezTo>
                    <a:pt x="2403" y="5016"/>
                    <a:pt x="2383" y="5121"/>
                    <a:pt x="2383" y="5227"/>
                  </a:cubicBezTo>
                  <a:lnTo>
                    <a:pt x="2383" y="5247"/>
                  </a:lnTo>
                  <a:cubicBezTo>
                    <a:pt x="2363" y="5352"/>
                    <a:pt x="2363" y="5432"/>
                    <a:pt x="2343" y="5538"/>
                  </a:cubicBezTo>
                  <a:cubicBezTo>
                    <a:pt x="2343" y="5683"/>
                    <a:pt x="2323" y="5788"/>
                    <a:pt x="2323" y="5894"/>
                  </a:cubicBezTo>
                  <a:cubicBezTo>
                    <a:pt x="2323" y="5979"/>
                    <a:pt x="2343" y="6059"/>
                    <a:pt x="2343" y="6144"/>
                  </a:cubicBezTo>
                  <a:lnTo>
                    <a:pt x="2343" y="6250"/>
                  </a:lnTo>
                  <a:lnTo>
                    <a:pt x="2343" y="6290"/>
                  </a:lnTo>
                  <a:cubicBezTo>
                    <a:pt x="2343" y="6375"/>
                    <a:pt x="2363" y="6480"/>
                    <a:pt x="2363" y="6586"/>
                  </a:cubicBezTo>
                  <a:cubicBezTo>
                    <a:pt x="2363" y="6606"/>
                    <a:pt x="2383" y="6626"/>
                    <a:pt x="2383" y="6666"/>
                  </a:cubicBezTo>
                  <a:lnTo>
                    <a:pt x="2383" y="6731"/>
                  </a:lnTo>
                  <a:lnTo>
                    <a:pt x="2403" y="6811"/>
                  </a:lnTo>
                  <a:lnTo>
                    <a:pt x="2423" y="6897"/>
                  </a:lnTo>
                  <a:cubicBezTo>
                    <a:pt x="2448" y="7002"/>
                    <a:pt x="2468" y="7107"/>
                    <a:pt x="2488" y="7213"/>
                  </a:cubicBezTo>
                  <a:cubicBezTo>
                    <a:pt x="2528" y="7313"/>
                    <a:pt x="2548" y="7438"/>
                    <a:pt x="2593" y="7544"/>
                  </a:cubicBezTo>
                  <a:cubicBezTo>
                    <a:pt x="2634" y="7649"/>
                    <a:pt x="2674" y="7734"/>
                    <a:pt x="2739" y="7814"/>
                  </a:cubicBezTo>
                  <a:cubicBezTo>
                    <a:pt x="2779" y="7900"/>
                    <a:pt x="2844" y="7985"/>
                    <a:pt x="2924" y="8065"/>
                  </a:cubicBezTo>
                  <a:cubicBezTo>
                    <a:pt x="2949" y="8090"/>
                    <a:pt x="2990" y="8110"/>
                    <a:pt x="3010" y="8130"/>
                  </a:cubicBezTo>
                  <a:lnTo>
                    <a:pt x="3030" y="8150"/>
                  </a:lnTo>
                  <a:lnTo>
                    <a:pt x="3050" y="8171"/>
                  </a:lnTo>
                  <a:lnTo>
                    <a:pt x="3075" y="8191"/>
                  </a:lnTo>
                  <a:cubicBezTo>
                    <a:pt x="3095" y="8216"/>
                    <a:pt x="3135" y="8236"/>
                    <a:pt x="3155" y="8256"/>
                  </a:cubicBezTo>
                  <a:cubicBezTo>
                    <a:pt x="3200" y="8276"/>
                    <a:pt x="3260" y="8296"/>
                    <a:pt x="3301" y="8316"/>
                  </a:cubicBezTo>
                  <a:cubicBezTo>
                    <a:pt x="3346" y="8341"/>
                    <a:pt x="3386" y="8341"/>
                    <a:pt x="3406" y="8361"/>
                  </a:cubicBezTo>
                  <a:lnTo>
                    <a:pt x="3451" y="8361"/>
                  </a:lnTo>
                  <a:cubicBezTo>
                    <a:pt x="3511" y="8401"/>
                    <a:pt x="3551" y="8401"/>
                    <a:pt x="3617" y="8401"/>
                  </a:cubicBezTo>
                  <a:lnTo>
                    <a:pt x="3782" y="8401"/>
                  </a:lnTo>
                  <a:lnTo>
                    <a:pt x="3802" y="8381"/>
                  </a:lnTo>
                  <a:lnTo>
                    <a:pt x="3847" y="8381"/>
                  </a:lnTo>
                  <a:cubicBezTo>
                    <a:pt x="3887" y="8381"/>
                    <a:pt x="3907" y="8381"/>
                    <a:pt x="3953" y="8361"/>
                  </a:cubicBezTo>
                  <a:cubicBezTo>
                    <a:pt x="3993" y="8361"/>
                    <a:pt x="4033" y="8341"/>
                    <a:pt x="4118" y="8316"/>
                  </a:cubicBezTo>
                  <a:cubicBezTo>
                    <a:pt x="4158" y="8296"/>
                    <a:pt x="4178" y="8276"/>
                    <a:pt x="4243" y="8256"/>
                  </a:cubicBezTo>
                  <a:cubicBezTo>
                    <a:pt x="4284" y="8216"/>
                    <a:pt x="4329" y="8191"/>
                    <a:pt x="4369" y="8171"/>
                  </a:cubicBezTo>
                  <a:lnTo>
                    <a:pt x="4389" y="8150"/>
                  </a:lnTo>
                  <a:lnTo>
                    <a:pt x="4409" y="8130"/>
                  </a:lnTo>
                  <a:lnTo>
                    <a:pt x="4429" y="8130"/>
                  </a:lnTo>
                  <a:cubicBezTo>
                    <a:pt x="4454" y="8110"/>
                    <a:pt x="4474" y="8110"/>
                    <a:pt x="4494" y="8090"/>
                  </a:cubicBezTo>
                  <a:cubicBezTo>
                    <a:pt x="4534" y="8065"/>
                    <a:pt x="4554" y="8045"/>
                    <a:pt x="4599" y="8025"/>
                  </a:cubicBezTo>
                  <a:lnTo>
                    <a:pt x="4640" y="7985"/>
                  </a:lnTo>
                  <a:cubicBezTo>
                    <a:pt x="4725" y="7940"/>
                    <a:pt x="4805" y="7880"/>
                    <a:pt x="4870" y="7794"/>
                  </a:cubicBezTo>
                  <a:cubicBezTo>
                    <a:pt x="4910" y="7754"/>
                    <a:pt x="4956" y="7714"/>
                    <a:pt x="4976" y="7669"/>
                  </a:cubicBezTo>
                  <a:cubicBezTo>
                    <a:pt x="5016" y="7609"/>
                    <a:pt x="5036" y="7564"/>
                    <a:pt x="5056" y="7524"/>
                  </a:cubicBezTo>
                  <a:cubicBezTo>
                    <a:pt x="5081" y="7438"/>
                    <a:pt x="5081" y="7398"/>
                    <a:pt x="5101" y="7338"/>
                  </a:cubicBezTo>
                  <a:cubicBezTo>
                    <a:pt x="5101" y="7293"/>
                    <a:pt x="5101" y="7253"/>
                    <a:pt x="5081" y="7213"/>
                  </a:cubicBezTo>
                  <a:lnTo>
                    <a:pt x="5081" y="7147"/>
                  </a:lnTo>
                  <a:cubicBezTo>
                    <a:pt x="5081" y="7062"/>
                    <a:pt x="5056" y="6962"/>
                    <a:pt x="5056" y="6877"/>
                  </a:cubicBezTo>
                  <a:lnTo>
                    <a:pt x="5036" y="6837"/>
                  </a:lnTo>
                  <a:cubicBezTo>
                    <a:pt x="5036" y="6731"/>
                    <a:pt x="5016" y="6646"/>
                    <a:pt x="4996" y="6541"/>
                  </a:cubicBezTo>
                  <a:cubicBezTo>
                    <a:pt x="4976" y="6415"/>
                    <a:pt x="4956" y="6310"/>
                    <a:pt x="4930" y="6210"/>
                  </a:cubicBezTo>
                  <a:lnTo>
                    <a:pt x="4930" y="6144"/>
                  </a:lnTo>
                  <a:cubicBezTo>
                    <a:pt x="4910" y="6059"/>
                    <a:pt x="4890" y="5979"/>
                    <a:pt x="4870" y="5894"/>
                  </a:cubicBezTo>
                  <a:lnTo>
                    <a:pt x="4850" y="5808"/>
                  </a:lnTo>
                  <a:lnTo>
                    <a:pt x="4830" y="5708"/>
                  </a:lnTo>
                  <a:lnTo>
                    <a:pt x="4830" y="5708"/>
                  </a:lnTo>
                  <a:cubicBezTo>
                    <a:pt x="4850" y="5728"/>
                    <a:pt x="4890" y="5728"/>
                    <a:pt x="4930" y="5728"/>
                  </a:cubicBezTo>
                  <a:lnTo>
                    <a:pt x="5101" y="5728"/>
                  </a:lnTo>
                  <a:cubicBezTo>
                    <a:pt x="5161" y="5708"/>
                    <a:pt x="5226" y="5708"/>
                    <a:pt x="5267" y="5683"/>
                  </a:cubicBezTo>
                  <a:lnTo>
                    <a:pt x="5352" y="5683"/>
                  </a:lnTo>
                  <a:lnTo>
                    <a:pt x="5372" y="5663"/>
                  </a:lnTo>
                  <a:cubicBezTo>
                    <a:pt x="5457" y="5663"/>
                    <a:pt x="5537" y="5643"/>
                    <a:pt x="5603" y="5643"/>
                  </a:cubicBezTo>
                  <a:lnTo>
                    <a:pt x="5708" y="5643"/>
                  </a:lnTo>
                  <a:cubicBezTo>
                    <a:pt x="5748" y="5643"/>
                    <a:pt x="5788" y="5623"/>
                    <a:pt x="5808" y="5623"/>
                  </a:cubicBezTo>
                  <a:lnTo>
                    <a:pt x="5833" y="5623"/>
                  </a:lnTo>
                  <a:cubicBezTo>
                    <a:pt x="5893" y="5623"/>
                    <a:pt x="5934" y="5623"/>
                    <a:pt x="5999" y="5603"/>
                  </a:cubicBezTo>
                  <a:lnTo>
                    <a:pt x="6144" y="5603"/>
                  </a:lnTo>
                  <a:cubicBezTo>
                    <a:pt x="6209" y="5603"/>
                    <a:pt x="6249" y="5583"/>
                    <a:pt x="6310" y="5583"/>
                  </a:cubicBezTo>
                  <a:lnTo>
                    <a:pt x="6375" y="5583"/>
                  </a:lnTo>
                  <a:lnTo>
                    <a:pt x="6375" y="5603"/>
                  </a:lnTo>
                  <a:cubicBezTo>
                    <a:pt x="6355" y="5663"/>
                    <a:pt x="6355" y="5708"/>
                    <a:pt x="6355" y="5768"/>
                  </a:cubicBezTo>
                  <a:lnTo>
                    <a:pt x="6355" y="5914"/>
                  </a:lnTo>
                  <a:cubicBezTo>
                    <a:pt x="6375" y="6144"/>
                    <a:pt x="6415" y="6310"/>
                    <a:pt x="6460" y="6480"/>
                  </a:cubicBezTo>
                  <a:cubicBezTo>
                    <a:pt x="6480" y="6561"/>
                    <a:pt x="6520" y="6626"/>
                    <a:pt x="6540" y="6711"/>
                  </a:cubicBezTo>
                  <a:lnTo>
                    <a:pt x="6560" y="6771"/>
                  </a:lnTo>
                  <a:cubicBezTo>
                    <a:pt x="6606" y="6877"/>
                    <a:pt x="6626" y="6962"/>
                    <a:pt x="6666" y="7042"/>
                  </a:cubicBezTo>
                  <a:cubicBezTo>
                    <a:pt x="6686" y="7127"/>
                    <a:pt x="6731" y="7233"/>
                    <a:pt x="6791" y="7313"/>
                  </a:cubicBezTo>
                  <a:cubicBezTo>
                    <a:pt x="6811" y="7358"/>
                    <a:pt x="6836" y="7398"/>
                    <a:pt x="6856" y="7418"/>
                  </a:cubicBezTo>
                  <a:lnTo>
                    <a:pt x="6876" y="7463"/>
                  </a:lnTo>
                  <a:lnTo>
                    <a:pt x="6896" y="7483"/>
                  </a:lnTo>
                  <a:cubicBezTo>
                    <a:pt x="6916" y="7504"/>
                    <a:pt x="6937" y="7544"/>
                    <a:pt x="6962" y="7564"/>
                  </a:cubicBezTo>
                  <a:cubicBezTo>
                    <a:pt x="7022" y="7669"/>
                    <a:pt x="7107" y="7734"/>
                    <a:pt x="7167" y="7814"/>
                  </a:cubicBezTo>
                  <a:cubicBezTo>
                    <a:pt x="7232" y="7860"/>
                    <a:pt x="7273" y="7900"/>
                    <a:pt x="7338" y="7940"/>
                  </a:cubicBezTo>
                  <a:cubicBezTo>
                    <a:pt x="7358" y="7985"/>
                    <a:pt x="7398" y="8005"/>
                    <a:pt x="7418" y="8025"/>
                  </a:cubicBezTo>
                  <a:cubicBezTo>
                    <a:pt x="7483" y="8090"/>
                    <a:pt x="7563" y="8150"/>
                    <a:pt x="7649" y="8216"/>
                  </a:cubicBezTo>
                  <a:cubicBezTo>
                    <a:pt x="7689" y="8236"/>
                    <a:pt x="7734" y="8256"/>
                    <a:pt x="7774" y="8276"/>
                  </a:cubicBezTo>
                  <a:cubicBezTo>
                    <a:pt x="7839" y="8296"/>
                    <a:pt x="7879" y="8316"/>
                    <a:pt x="7899" y="8316"/>
                  </a:cubicBezTo>
                  <a:cubicBezTo>
                    <a:pt x="7965" y="8341"/>
                    <a:pt x="8025" y="8341"/>
                    <a:pt x="8090" y="8341"/>
                  </a:cubicBezTo>
                  <a:lnTo>
                    <a:pt x="8235" y="8341"/>
                  </a:lnTo>
                  <a:cubicBezTo>
                    <a:pt x="8316" y="8316"/>
                    <a:pt x="8421" y="8296"/>
                    <a:pt x="8506" y="8276"/>
                  </a:cubicBezTo>
                  <a:lnTo>
                    <a:pt x="8526" y="8276"/>
                  </a:lnTo>
                  <a:cubicBezTo>
                    <a:pt x="8546" y="8296"/>
                    <a:pt x="8546" y="8296"/>
                    <a:pt x="8566" y="8296"/>
                  </a:cubicBezTo>
                  <a:lnTo>
                    <a:pt x="8612" y="8296"/>
                  </a:lnTo>
                  <a:cubicBezTo>
                    <a:pt x="8632" y="8296"/>
                    <a:pt x="8652" y="8296"/>
                    <a:pt x="8652" y="8276"/>
                  </a:cubicBezTo>
                  <a:cubicBezTo>
                    <a:pt x="8672" y="8276"/>
                    <a:pt x="8692" y="8276"/>
                    <a:pt x="8692" y="8256"/>
                  </a:cubicBezTo>
                  <a:lnTo>
                    <a:pt x="8717" y="8256"/>
                  </a:lnTo>
                  <a:cubicBezTo>
                    <a:pt x="8737" y="8256"/>
                    <a:pt x="8757" y="8236"/>
                    <a:pt x="8777" y="8216"/>
                  </a:cubicBezTo>
                  <a:cubicBezTo>
                    <a:pt x="8797" y="8216"/>
                    <a:pt x="8817" y="8216"/>
                    <a:pt x="8842" y="8191"/>
                  </a:cubicBezTo>
                  <a:cubicBezTo>
                    <a:pt x="8882" y="8171"/>
                    <a:pt x="8943" y="8150"/>
                    <a:pt x="8968" y="8130"/>
                  </a:cubicBezTo>
                  <a:cubicBezTo>
                    <a:pt x="9048" y="8090"/>
                    <a:pt x="9133" y="8025"/>
                    <a:pt x="9218" y="7985"/>
                  </a:cubicBezTo>
                  <a:cubicBezTo>
                    <a:pt x="9259" y="7940"/>
                    <a:pt x="9299" y="7920"/>
                    <a:pt x="9319" y="7900"/>
                  </a:cubicBezTo>
                  <a:cubicBezTo>
                    <a:pt x="9364" y="7840"/>
                    <a:pt x="9404" y="7794"/>
                    <a:pt x="9444" y="7754"/>
                  </a:cubicBezTo>
                  <a:cubicBezTo>
                    <a:pt x="9469" y="7714"/>
                    <a:pt x="9509" y="7669"/>
                    <a:pt x="9529" y="7649"/>
                  </a:cubicBezTo>
                  <a:cubicBezTo>
                    <a:pt x="9549" y="7609"/>
                    <a:pt x="9570" y="7544"/>
                    <a:pt x="9595" y="7524"/>
                  </a:cubicBezTo>
                  <a:cubicBezTo>
                    <a:pt x="9615" y="7504"/>
                    <a:pt x="9615" y="7483"/>
                    <a:pt x="9615" y="7483"/>
                  </a:cubicBezTo>
                  <a:lnTo>
                    <a:pt x="9635" y="7463"/>
                  </a:lnTo>
                  <a:cubicBezTo>
                    <a:pt x="9635" y="7438"/>
                    <a:pt x="9635" y="7398"/>
                    <a:pt x="9615" y="7378"/>
                  </a:cubicBezTo>
                  <a:cubicBezTo>
                    <a:pt x="9635" y="7293"/>
                    <a:pt x="9635" y="7213"/>
                    <a:pt x="9655" y="7127"/>
                  </a:cubicBezTo>
                  <a:cubicBezTo>
                    <a:pt x="9655" y="7087"/>
                    <a:pt x="9655" y="7022"/>
                    <a:pt x="9635" y="6962"/>
                  </a:cubicBezTo>
                  <a:lnTo>
                    <a:pt x="9635" y="6877"/>
                  </a:lnTo>
                  <a:cubicBezTo>
                    <a:pt x="9635" y="6837"/>
                    <a:pt x="9615" y="6811"/>
                    <a:pt x="9615" y="6771"/>
                  </a:cubicBezTo>
                  <a:cubicBezTo>
                    <a:pt x="9595" y="6731"/>
                    <a:pt x="9570" y="6711"/>
                    <a:pt x="9529" y="6686"/>
                  </a:cubicBezTo>
                  <a:cubicBezTo>
                    <a:pt x="9529" y="6646"/>
                    <a:pt x="9489" y="6586"/>
                    <a:pt x="9469" y="6541"/>
                  </a:cubicBezTo>
                  <a:cubicBezTo>
                    <a:pt x="9424" y="6435"/>
                    <a:pt x="9364" y="6355"/>
                    <a:pt x="9299" y="6270"/>
                  </a:cubicBezTo>
                  <a:cubicBezTo>
                    <a:pt x="9239" y="6185"/>
                    <a:pt x="9173" y="6104"/>
                    <a:pt x="9113" y="6019"/>
                  </a:cubicBezTo>
                  <a:lnTo>
                    <a:pt x="9093" y="5979"/>
                  </a:lnTo>
                  <a:cubicBezTo>
                    <a:pt x="9028" y="5934"/>
                    <a:pt x="8968" y="5874"/>
                    <a:pt x="8923" y="5808"/>
                  </a:cubicBezTo>
                  <a:cubicBezTo>
                    <a:pt x="8862" y="5748"/>
                    <a:pt x="8817" y="5683"/>
                    <a:pt x="8757" y="5643"/>
                  </a:cubicBezTo>
                  <a:lnTo>
                    <a:pt x="8757" y="5623"/>
                  </a:lnTo>
                  <a:lnTo>
                    <a:pt x="8737" y="5623"/>
                  </a:lnTo>
                  <a:lnTo>
                    <a:pt x="8717" y="5583"/>
                  </a:lnTo>
                  <a:cubicBezTo>
                    <a:pt x="8692" y="5538"/>
                    <a:pt x="8652" y="5518"/>
                    <a:pt x="8632" y="5497"/>
                  </a:cubicBezTo>
                  <a:lnTo>
                    <a:pt x="8612" y="5477"/>
                  </a:lnTo>
                  <a:cubicBezTo>
                    <a:pt x="8592" y="5432"/>
                    <a:pt x="8546" y="5392"/>
                    <a:pt x="8506" y="5372"/>
                  </a:cubicBezTo>
                  <a:cubicBezTo>
                    <a:pt x="8486" y="5332"/>
                    <a:pt x="8486" y="5307"/>
                    <a:pt x="8466" y="5287"/>
                  </a:cubicBezTo>
                  <a:cubicBezTo>
                    <a:pt x="8441" y="5267"/>
                    <a:pt x="8421" y="5247"/>
                    <a:pt x="8401" y="5227"/>
                  </a:cubicBezTo>
                  <a:lnTo>
                    <a:pt x="8381" y="5207"/>
                  </a:lnTo>
                  <a:cubicBezTo>
                    <a:pt x="8361" y="5161"/>
                    <a:pt x="8316" y="5141"/>
                    <a:pt x="8296" y="5101"/>
                  </a:cubicBezTo>
                  <a:cubicBezTo>
                    <a:pt x="8276" y="5056"/>
                    <a:pt x="8256" y="5016"/>
                    <a:pt x="8235" y="4976"/>
                  </a:cubicBezTo>
                  <a:lnTo>
                    <a:pt x="8235" y="4956"/>
                  </a:lnTo>
                  <a:cubicBezTo>
                    <a:pt x="8235" y="4931"/>
                    <a:pt x="8235" y="4911"/>
                    <a:pt x="8256" y="4891"/>
                  </a:cubicBezTo>
                  <a:cubicBezTo>
                    <a:pt x="8256" y="4851"/>
                    <a:pt x="8276" y="4805"/>
                    <a:pt x="8276" y="4785"/>
                  </a:cubicBezTo>
                  <a:cubicBezTo>
                    <a:pt x="8296" y="4745"/>
                    <a:pt x="8296" y="4725"/>
                    <a:pt x="8316" y="4680"/>
                  </a:cubicBezTo>
                  <a:cubicBezTo>
                    <a:pt x="8316" y="4620"/>
                    <a:pt x="8341" y="4580"/>
                    <a:pt x="8361" y="4514"/>
                  </a:cubicBezTo>
                  <a:lnTo>
                    <a:pt x="8361" y="4494"/>
                  </a:lnTo>
                  <a:lnTo>
                    <a:pt x="8361" y="4429"/>
                  </a:lnTo>
                  <a:cubicBezTo>
                    <a:pt x="8381" y="4349"/>
                    <a:pt x="8401" y="4244"/>
                    <a:pt x="8421" y="4138"/>
                  </a:cubicBezTo>
                  <a:cubicBezTo>
                    <a:pt x="8441" y="4078"/>
                    <a:pt x="8441" y="4013"/>
                    <a:pt x="8441" y="3973"/>
                  </a:cubicBezTo>
                  <a:cubicBezTo>
                    <a:pt x="8466" y="3953"/>
                    <a:pt x="8466" y="3928"/>
                    <a:pt x="8466" y="3908"/>
                  </a:cubicBezTo>
                  <a:cubicBezTo>
                    <a:pt x="8506" y="3802"/>
                    <a:pt x="8526" y="3677"/>
                    <a:pt x="8546" y="3597"/>
                  </a:cubicBezTo>
                  <a:cubicBezTo>
                    <a:pt x="8592" y="3366"/>
                    <a:pt x="8612" y="3155"/>
                    <a:pt x="8632" y="2950"/>
                  </a:cubicBezTo>
                  <a:cubicBezTo>
                    <a:pt x="8652" y="2885"/>
                    <a:pt x="8652" y="2799"/>
                    <a:pt x="8652" y="2719"/>
                  </a:cubicBezTo>
                  <a:lnTo>
                    <a:pt x="8652" y="2699"/>
                  </a:lnTo>
                  <a:cubicBezTo>
                    <a:pt x="8717" y="2759"/>
                    <a:pt x="8777" y="2799"/>
                    <a:pt x="8882" y="2865"/>
                  </a:cubicBezTo>
                  <a:cubicBezTo>
                    <a:pt x="8968" y="2905"/>
                    <a:pt x="9048" y="2950"/>
                    <a:pt x="9153" y="2990"/>
                  </a:cubicBezTo>
                  <a:cubicBezTo>
                    <a:pt x="9218" y="3010"/>
                    <a:pt x="9279" y="3010"/>
                    <a:pt x="9344" y="3030"/>
                  </a:cubicBezTo>
                  <a:cubicBezTo>
                    <a:pt x="9364" y="3030"/>
                    <a:pt x="9384" y="3030"/>
                    <a:pt x="9404" y="3050"/>
                  </a:cubicBezTo>
                  <a:cubicBezTo>
                    <a:pt x="9489" y="3050"/>
                    <a:pt x="9595" y="3075"/>
                    <a:pt x="9675" y="3095"/>
                  </a:cubicBezTo>
                  <a:lnTo>
                    <a:pt x="9695" y="3095"/>
                  </a:lnTo>
                  <a:lnTo>
                    <a:pt x="9740" y="3115"/>
                  </a:lnTo>
                  <a:lnTo>
                    <a:pt x="9820" y="3115"/>
                  </a:lnTo>
                  <a:cubicBezTo>
                    <a:pt x="9865" y="3135"/>
                    <a:pt x="9926" y="3135"/>
                    <a:pt x="9991" y="3155"/>
                  </a:cubicBezTo>
                  <a:lnTo>
                    <a:pt x="10302" y="3155"/>
                  </a:lnTo>
                  <a:cubicBezTo>
                    <a:pt x="10387" y="3135"/>
                    <a:pt x="10472" y="3135"/>
                    <a:pt x="10553" y="3115"/>
                  </a:cubicBezTo>
                  <a:cubicBezTo>
                    <a:pt x="10638" y="3095"/>
                    <a:pt x="10743" y="3075"/>
                    <a:pt x="10848" y="3050"/>
                  </a:cubicBezTo>
                  <a:cubicBezTo>
                    <a:pt x="10909" y="3010"/>
                    <a:pt x="10994" y="2990"/>
                    <a:pt x="11054" y="2925"/>
                  </a:cubicBezTo>
                  <a:cubicBezTo>
                    <a:pt x="11159" y="2865"/>
                    <a:pt x="11245" y="2799"/>
                    <a:pt x="11285" y="2719"/>
                  </a:cubicBezTo>
                  <a:cubicBezTo>
                    <a:pt x="11305" y="2674"/>
                    <a:pt x="11325" y="2654"/>
                    <a:pt x="11325" y="2614"/>
                  </a:cubicBezTo>
                  <a:lnTo>
                    <a:pt x="11350" y="2594"/>
                  </a:lnTo>
                  <a:cubicBezTo>
                    <a:pt x="11370" y="2549"/>
                    <a:pt x="11390" y="2508"/>
                    <a:pt x="11410" y="2468"/>
                  </a:cubicBezTo>
                  <a:cubicBezTo>
                    <a:pt x="11410" y="2448"/>
                    <a:pt x="11410" y="2403"/>
                    <a:pt x="11430" y="2383"/>
                  </a:cubicBezTo>
                  <a:lnTo>
                    <a:pt x="11450" y="2343"/>
                  </a:lnTo>
                  <a:cubicBezTo>
                    <a:pt x="11450" y="2298"/>
                    <a:pt x="11475" y="2258"/>
                    <a:pt x="11475" y="2238"/>
                  </a:cubicBezTo>
                  <a:cubicBezTo>
                    <a:pt x="11495" y="2197"/>
                    <a:pt x="11495" y="2172"/>
                    <a:pt x="11495" y="2152"/>
                  </a:cubicBezTo>
                  <a:lnTo>
                    <a:pt x="11495" y="2047"/>
                  </a:lnTo>
                  <a:cubicBezTo>
                    <a:pt x="11475" y="2007"/>
                    <a:pt x="11450" y="1947"/>
                    <a:pt x="11450" y="1902"/>
                  </a:cubicBezTo>
                  <a:cubicBezTo>
                    <a:pt x="11430" y="1861"/>
                    <a:pt x="11410" y="1821"/>
                    <a:pt x="11390" y="1776"/>
                  </a:cubicBezTo>
                  <a:cubicBezTo>
                    <a:pt x="11370" y="1736"/>
                    <a:pt x="11350" y="1696"/>
                    <a:pt x="11305" y="1651"/>
                  </a:cubicBezTo>
                  <a:cubicBezTo>
                    <a:pt x="11245" y="1571"/>
                    <a:pt x="11179" y="1505"/>
                    <a:pt x="11099" y="1465"/>
                  </a:cubicBezTo>
                  <a:cubicBezTo>
                    <a:pt x="11054" y="1420"/>
                    <a:pt x="10994" y="1400"/>
                    <a:pt x="10929" y="1360"/>
                  </a:cubicBezTo>
                  <a:lnTo>
                    <a:pt x="10909" y="1360"/>
                  </a:lnTo>
                  <a:cubicBezTo>
                    <a:pt x="10868" y="1340"/>
                    <a:pt x="10823" y="1320"/>
                    <a:pt x="10783" y="1295"/>
                  </a:cubicBezTo>
                  <a:cubicBezTo>
                    <a:pt x="10763" y="1275"/>
                    <a:pt x="10743" y="1275"/>
                    <a:pt x="10723" y="1275"/>
                  </a:cubicBezTo>
                  <a:lnTo>
                    <a:pt x="10678" y="1255"/>
                  </a:lnTo>
                  <a:cubicBezTo>
                    <a:pt x="10658" y="1235"/>
                    <a:pt x="10638" y="1215"/>
                    <a:pt x="10618" y="1215"/>
                  </a:cubicBezTo>
                  <a:lnTo>
                    <a:pt x="10573" y="1194"/>
                  </a:lnTo>
                  <a:cubicBezTo>
                    <a:pt x="10553" y="1169"/>
                    <a:pt x="10532" y="1169"/>
                    <a:pt x="10512" y="1149"/>
                  </a:cubicBezTo>
                  <a:lnTo>
                    <a:pt x="10472" y="1129"/>
                  </a:lnTo>
                  <a:lnTo>
                    <a:pt x="10447" y="1129"/>
                  </a:lnTo>
                  <a:lnTo>
                    <a:pt x="10447" y="1109"/>
                  </a:lnTo>
                  <a:cubicBezTo>
                    <a:pt x="10407" y="1089"/>
                    <a:pt x="10367" y="1089"/>
                    <a:pt x="10322" y="1069"/>
                  </a:cubicBezTo>
                  <a:cubicBezTo>
                    <a:pt x="10302" y="1044"/>
                    <a:pt x="10282" y="1024"/>
                    <a:pt x="10262" y="1004"/>
                  </a:cubicBezTo>
                  <a:lnTo>
                    <a:pt x="10222" y="984"/>
                  </a:lnTo>
                  <a:cubicBezTo>
                    <a:pt x="10196" y="964"/>
                    <a:pt x="10176" y="964"/>
                    <a:pt x="10156" y="944"/>
                  </a:cubicBezTo>
                  <a:lnTo>
                    <a:pt x="10116" y="919"/>
                  </a:lnTo>
                  <a:cubicBezTo>
                    <a:pt x="10071" y="878"/>
                    <a:pt x="10031" y="858"/>
                    <a:pt x="9991" y="838"/>
                  </a:cubicBezTo>
                  <a:lnTo>
                    <a:pt x="9946" y="818"/>
                  </a:lnTo>
                  <a:lnTo>
                    <a:pt x="9926" y="793"/>
                  </a:lnTo>
                  <a:lnTo>
                    <a:pt x="9865" y="773"/>
                  </a:lnTo>
                  <a:cubicBezTo>
                    <a:pt x="9845" y="753"/>
                    <a:pt x="9820" y="753"/>
                    <a:pt x="9800" y="733"/>
                  </a:cubicBezTo>
                  <a:lnTo>
                    <a:pt x="9760" y="713"/>
                  </a:lnTo>
                  <a:cubicBezTo>
                    <a:pt x="9740" y="693"/>
                    <a:pt x="9695" y="693"/>
                    <a:pt x="9675" y="668"/>
                  </a:cubicBezTo>
                  <a:lnTo>
                    <a:pt x="9655" y="668"/>
                  </a:lnTo>
                  <a:lnTo>
                    <a:pt x="9615" y="648"/>
                  </a:lnTo>
                  <a:cubicBezTo>
                    <a:pt x="9549" y="628"/>
                    <a:pt x="9509" y="588"/>
                    <a:pt x="9469" y="568"/>
                  </a:cubicBezTo>
                  <a:lnTo>
                    <a:pt x="9444" y="542"/>
                  </a:lnTo>
                  <a:lnTo>
                    <a:pt x="9424" y="522"/>
                  </a:lnTo>
                  <a:lnTo>
                    <a:pt x="9364" y="522"/>
                  </a:lnTo>
                  <a:cubicBezTo>
                    <a:pt x="9364" y="608"/>
                    <a:pt x="9364" y="693"/>
                    <a:pt x="9344" y="773"/>
                  </a:cubicBezTo>
                  <a:cubicBezTo>
                    <a:pt x="9319" y="818"/>
                    <a:pt x="9319" y="858"/>
                    <a:pt x="9299" y="878"/>
                  </a:cubicBezTo>
                  <a:lnTo>
                    <a:pt x="9299" y="919"/>
                  </a:lnTo>
                  <a:lnTo>
                    <a:pt x="9279" y="944"/>
                  </a:lnTo>
                  <a:cubicBezTo>
                    <a:pt x="9279" y="964"/>
                    <a:pt x="9259" y="1004"/>
                    <a:pt x="9259" y="1024"/>
                  </a:cubicBezTo>
                  <a:cubicBezTo>
                    <a:pt x="9218" y="1109"/>
                    <a:pt x="9173" y="1194"/>
                    <a:pt x="9153" y="1275"/>
                  </a:cubicBezTo>
                  <a:cubicBezTo>
                    <a:pt x="9133" y="1320"/>
                    <a:pt x="9113" y="1360"/>
                    <a:pt x="9113" y="1380"/>
                  </a:cubicBezTo>
                  <a:cubicBezTo>
                    <a:pt x="9093" y="1420"/>
                    <a:pt x="9068" y="1485"/>
                    <a:pt x="9048" y="1505"/>
                  </a:cubicBezTo>
                  <a:cubicBezTo>
                    <a:pt x="9028" y="1546"/>
                    <a:pt x="9028" y="1591"/>
                    <a:pt x="9008" y="1631"/>
                  </a:cubicBezTo>
                  <a:cubicBezTo>
                    <a:pt x="8988" y="1696"/>
                    <a:pt x="8968" y="1736"/>
                    <a:pt x="8943" y="1776"/>
                  </a:cubicBezTo>
                  <a:cubicBezTo>
                    <a:pt x="8923" y="1861"/>
                    <a:pt x="8882" y="1947"/>
                    <a:pt x="8842" y="2027"/>
                  </a:cubicBezTo>
                  <a:cubicBezTo>
                    <a:pt x="8797" y="2112"/>
                    <a:pt x="8737" y="2172"/>
                    <a:pt x="8692" y="2238"/>
                  </a:cubicBezTo>
                  <a:cubicBezTo>
                    <a:pt x="8632" y="2323"/>
                    <a:pt x="8566" y="2383"/>
                    <a:pt x="8506" y="2448"/>
                  </a:cubicBezTo>
                  <a:cubicBezTo>
                    <a:pt x="8486" y="2488"/>
                    <a:pt x="8466" y="2528"/>
                    <a:pt x="8441" y="2549"/>
                  </a:cubicBezTo>
                  <a:cubicBezTo>
                    <a:pt x="8401" y="2614"/>
                    <a:pt x="8361" y="2654"/>
                    <a:pt x="8341" y="2699"/>
                  </a:cubicBezTo>
                  <a:cubicBezTo>
                    <a:pt x="8296" y="2739"/>
                    <a:pt x="8235" y="2779"/>
                    <a:pt x="8190" y="2824"/>
                  </a:cubicBezTo>
                  <a:cubicBezTo>
                    <a:pt x="8110" y="2885"/>
                    <a:pt x="8025" y="2950"/>
                    <a:pt x="7920" y="3010"/>
                  </a:cubicBezTo>
                  <a:cubicBezTo>
                    <a:pt x="7859" y="3030"/>
                    <a:pt x="7814" y="3050"/>
                    <a:pt x="7774" y="3075"/>
                  </a:cubicBezTo>
                  <a:cubicBezTo>
                    <a:pt x="7714" y="3095"/>
                    <a:pt x="7649" y="3095"/>
                    <a:pt x="7589" y="3115"/>
                  </a:cubicBezTo>
                  <a:lnTo>
                    <a:pt x="7563" y="3115"/>
                  </a:lnTo>
                  <a:cubicBezTo>
                    <a:pt x="7589" y="3135"/>
                    <a:pt x="7609" y="3155"/>
                    <a:pt x="7609" y="3201"/>
                  </a:cubicBezTo>
                  <a:cubicBezTo>
                    <a:pt x="7609" y="3221"/>
                    <a:pt x="7609" y="3221"/>
                    <a:pt x="7629" y="3241"/>
                  </a:cubicBezTo>
                  <a:cubicBezTo>
                    <a:pt x="7629" y="3366"/>
                    <a:pt x="7589" y="3471"/>
                    <a:pt x="7543" y="3577"/>
                  </a:cubicBezTo>
                  <a:lnTo>
                    <a:pt x="7523" y="3597"/>
                  </a:lnTo>
                  <a:cubicBezTo>
                    <a:pt x="7503" y="3677"/>
                    <a:pt x="7463" y="3762"/>
                    <a:pt x="7418" y="3847"/>
                  </a:cubicBezTo>
                  <a:lnTo>
                    <a:pt x="7398" y="3847"/>
                  </a:lnTo>
                  <a:cubicBezTo>
                    <a:pt x="7358" y="3953"/>
                    <a:pt x="7313" y="4033"/>
                    <a:pt x="7253" y="4118"/>
                  </a:cubicBezTo>
                  <a:cubicBezTo>
                    <a:pt x="7212" y="4204"/>
                    <a:pt x="7147" y="4284"/>
                    <a:pt x="7087" y="4369"/>
                  </a:cubicBezTo>
                  <a:lnTo>
                    <a:pt x="7062" y="4409"/>
                  </a:lnTo>
                  <a:cubicBezTo>
                    <a:pt x="7002" y="4494"/>
                    <a:pt x="6962" y="4555"/>
                    <a:pt x="6896" y="4620"/>
                  </a:cubicBezTo>
                  <a:cubicBezTo>
                    <a:pt x="6876" y="4640"/>
                    <a:pt x="6856" y="4660"/>
                    <a:pt x="6836" y="4660"/>
                  </a:cubicBezTo>
                  <a:cubicBezTo>
                    <a:pt x="6811" y="4660"/>
                    <a:pt x="6791" y="4640"/>
                    <a:pt x="6791" y="4640"/>
                  </a:cubicBezTo>
                  <a:cubicBezTo>
                    <a:pt x="6771" y="4640"/>
                    <a:pt x="6751" y="4660"/>
                    <a:pt x="6731" y="4660"/>
                  </a:cubicBezTo>
                  <a:cubicBezTo>
                    <a:pt x="6711" y="4680"/>
                    <a:pt x="6711" y="4680"/>
                    <a:pt x="6686" y="4705"/>
                  </a:cubicBezTo>
                  <a:cubicBezTo>
                    <a:pt x="6666" y="4705"/>
                    <a:pt x="6646" y="4725"/>
                    <a:pt x="6626" y="4725"/>
                  </a:cubicBezTo>
                  <a:cubicBezTo>
                    <a:pt x="6606" y="4745"/>
                    <a:pt x="6585" y="4765"/>
                    <a:pt x="6560" y="4765"/>
                  </a:cubicBezTo>
                  <a:cubicBezTo>
                    <a:pt x="6560" y="4785"/>
                    <a:pt x="6540" y="4785"/>
                    <a:pt x="6520" y="4805"/>
                  </a:cubicBezTo>
                  <a:cubicBezTo>
                    <a:pt x="6480" y="4830"/>
                    <a:pt x="6435" y="4851"/>
                    <a:pt x="6375" y="4871"/>
                  </a:cubicBezTo>
                  <a:cubicBezTo>
                    <a:pt x="6335" y="4891"/>
                    <a:pt x="6290" y="4891"/>
                    <a:pt x="6249" y="4911"/>
                  </a:cubicBezTo>
                  <a:lnTo>
                    <a:pt x="6209" y="4911"/>
                  </a:lnTo>
                  <a:lnTo>
                    <a:pt x="6104" y="4931"/>
                  </a:lnTo>
                  <a:cubicBezTo>
                    <a:pt x="5979" y="4976"/>
                    <a:pt x="5833" y="5016"/>
                    <a:pt x="5708" y="5036"/>
                  </a:cubicBezTo>
                  <a:cubicBezTo>
                    <a:pt x="5663" y="5056"/>
                    <a:pt x="5623" y="5056"/>
                    <a:pt x="5582" y="5056"/>
                  </a:cubicBezTo>
                  <a:lnTo>
                    <a:pt x="5557" y="5056"/>
                  </a:lnTo>
                  <a:cubicBezTo>
                    <a:pt x="5517" y="5081"/>
                    <a:pt x="5477" y="5081"/>
                    <a:pt x="5432" y="5081"/>
                  </a:cubicBezTo>
                  <a:lnTo>
                    <a:pt x="4910" y="5081"/>
                  </a:lnTo>
                  <a:cubicBezTo>
                    <a:pt x="4870" y="5081"/>
                    <a:pt x="4805" y="5056"/>
                    <a:pt x="4765" y="5056"/>
                  </a:cubicBezTo>
                  <a:lnTo>
                    <a:pt x="4745" y="5056"/>
                  </a:lnTo>
                  <a:cubicBezTo>
                    <a:pt x="4725" y="5056"/>
                    <a:pt x="4680" y="5036"/>
                    <a:pt x="4660" y="5036"/>
                  </a:cubicBezTo>
                  <a:cubicBezTo>
                    <a:pt x="4579" y="5016"/>
                    <a:pt x="4494" y="4996"/>
                    <a:pt x="4389" y="4956"/>
                  </a:cubicBezTo>
                  <a:cubicBezTo>
                    <a:pt x="4304" y="4931"/>
                    <a:pt x="4223" y="4891"/>
                    <a:pt x="4138" y="4851"/>
                  </a:cubicBezTo>
                  <a:cubicBezTo>
                    <a:pt x="4118" y="4851"/>
                    <a:pt x="4098" y="4830"/>
                    <a:pt x="4078" y="4830"/>
                  </a:cubicBezTo>
                  <a:cubicBezTo>
                    <a:pt x="4053" y="4805"/>
                    <a:pt x="4033" y="4805"/>
                    <a:pt x="4013" y="4785"/>
                  </a:cubicBezTo>
                  <a:cubicBezTo>
                    <a:pt x="3973" y="4765"/>
                    <a:pt x="3953" y="4765"/>
                    <a:pt x="3907" y="4745"/>
                  </a:cubicBezTo>
                  <a:cubicBezTo>
                    <a:pt x="3827" y="4680"/>
                    <a:pt x="3742" y="4640"/>
                    <a:pt x="3657" y="4580"/>
                  </a:cubicBezTo>
                  <a:cubicBezTo>
                    <a:pt x="3596" y="4514"/>
                    <a:pt x="3551" y="4454"/>
                    <a:pt x="3491" y="4409"/>
                  </a:cubicBezTo>
                  <a:lnTo>
                    <a:pt x="3471" y="4389"/>
                  </a:lnTo>
                  <a:cubicBezTo>
                    <a:pt x="3451" y="4369"/>
                    <a:pt x="3426" y="4329"/>
                    <a:pt x="3406" y="4304"/>
                  </a:cubicBezTo>
                  <a:cubicBezTo>
                    <a:pt x="3386" y="4284"/>
                    <a:pt x="3366" y="4244"/>
                    <a:pt x="3326" y="4204"/>
                  </a:cubicBezTo>
                  <a:lnTo>
                    <a:pt x="3301" y="4158"/>
                  </a:lnTo>
                  <a:cubicBezTo>
                    <a:pt x="3260" y="4118"/>
                    <a:pt x="3240" y="4078"/>
                    <a:pt x="3200" y="4013"/>
                  </a:cubicBezTo>
                  <a:cubicBezTo>
                    <a:pt x="3155" y="3928"/>
                    <a:pt x="3115" y="3868"/>
                    <a:pt x="3075" y="3802"/>
                  </a:cubicBezTo>
                  <a:cubicBezTo>
                    <a:pt x="3050" y="3722"/>
                    <a:pt x="3010" y="3637"/>
                    <a:pt x="2990" y="3532"/>
                  </a:cubicBezTo>
                  <a:cubicBezTo>
                    <a:pt x="2949" y="3471"/>
                    <a:pt x="2924" y="3386"/>
                    <a:pt x="2904" y="3301"/>
                  </a:cubicBezTo>
                  <a:cubicBezTo>
                    <a:pt x="2884" y="3221"/>
                    <a:pt x="2864" y="3115"/>
                    <a:pt x="2864" y="3030"/>
                  </a:cubicBezTo>
                  <a:cubicBezTo>
                    <a:pt x="2844" y="2950"/>
                    <a:pt x="2844" y="2865"/>
                    <a:pt x="2844" y="2779"/>
                  </a:cubicBezTo>
                  <a:lnTo>
                    <a:pt x="2844" y="2759"/>
                  </a:lnTo>
                  <a:lnTo>
                    <a:pt x="2844" y="2508"/>
                  </a:lnTo>
                  <a:lnTo>
                    <a:pt x="2864" y="2423"/>
                  </a:lnTo>
                  <a:lnTo>
                    <a:pt x="2844" y="2423"/>
                  </a:lnTo>
                  <a:cubicBezTo>
                    <a:pt x="2799" y="2383"/>
                    <a:pt x="2799" y="2343"/>
                    <a:pt x="2799" y="2298"/>
                  </a:cubicBezTo>
                  <a:cubicBezTo>
                    <a:pt x="2824" y="2258"/>
                    <a:pt x="2824" y="2238"/>
                    <a:pt x="2864" y="2238"/>
                  </a:cubicBezTo>
                  <a:cubicBezTo>
                    <a:pt x="2864" y="2218"/>
                    <a:pt x="2884" y="2218"/>
                    <a:pt x="2884" y="2218"/>
                  </a:cubicBezTo>
                  <a:cubicBezTo>
                    <a:pt x="2884" y="2218"/>
                    <a:pt x="2884" y="2197"/>
                    <a:pt x="2904" y="2197"/>
                  </a:cubicBezTo>
                  <a:cubicBezTo>
                    <a:pt x="2904" y="2172"/>
                    <a:pt x="2924" y="2172"/>
                    <a:pt x="2924" y="2152"/>
                  </a:cubicBezTo>
                  <a:cubicBezTo>
                    <a:pt x="2904" y="2132"/>
                    <a:pt x="2884" y="2132"/>
                    <a:pt x="2844" y="2112"/>
                  </a:cubicBezTo>
                  <a:cubicBezTo>
                    <a:pt x="2824" y="2072"/>
                    <a:pt x="2779" y="2047"/>
                    <a:pt x="2739" y="2007"/>
                  </a:cubicBezTo>
                  <a:cubicBezTo>
                    <a:pt x="2699" y="1987"/>
                    <a:pt x="2674" y="1947"/>
                    <a:pt x="2634" y="1902"/>
                  </a:cubicBezTo>
                  <a:cubicBezTo>
                    <a:pt x="2573" y="1841"/>
                    <a:pt x="2508" y="1756"/>
                    <a:pt x="2448" y="1651"/>
                  </a:cubicBezTo>
                  <a:cubicBezTo>
                    <a:pt x="2403" y="1571"/>
                    <a:pt x="2363" y="1485"/>
                    <a:pt x="2298" y="1400"/>
                  </a:cubicBezTo>
                  <a:cubicBezTo>
                    <a:pt x="2277" y="1340"/>
                    <a:pt x="2257" y="1295"/>
                    <a:pt x="2237" y="1255"/>
                  </a:cubicBezTo>
                  <a:cubicBezTo>
                    <a:pt x="2217" y="1215"/>
                    <a:pt x="2197" y="1149"/>
                    <a:pt x="2172" y="1109"/>
                  </a:cubicBezTo>
                  <a:cubicBezTo>
                    <a:pt x="2152" y="1024"/>
                    <a:pt x="2132" y="944"/>
                    <a:pt x="2112" y="858"/>
                  </a:cubicBezTo>
                  <a:cubicBezTo>
                    <a:pt x="2092" y="733"/>
                    <a:pt x="2072" y="628"/>
                    <a:pt x="2072" y="542"/>
                  </a:cubicBezTo>
                  <a:lnTo>
                    <a:pt x="2072" y="522"/>
                  </a:lnTo>
                  <a:cubicBezTo>
                    <a:pt x="2072" y="482"/>
                    <a:pt x="2047" y="442"/>
                    <a:pt x="2047" y="397"/>
                  </a:cubicBezTo>
                  <a:lnTo>
                    <a:pt x="2047" y="357"/>
                  </a:lnTo>
                  <a:lnTo>
                    <a:pt x="2047" y="317"/>
                  </a:lnTo>
                  <a:lnTo>
                    <a:pt x="2047" y="292"/>
                  </a:lnTo>
                  <a:lnTo>
                    <a:pt x="2047" y="252"/>
                  </a:lnTo>
                  <a:lnTo>
                    <a:pt x="2047" y="232"/>
                  </a:lnTo>
                  <a:lnTo>
                    <a:pt x="2047" y="106"/>
                  </a:lnTo>
                  <a:lnTo>
                    <a:pt x="2047" y="66"/>
                  </a:lnTo>
                  <a:cubicBezTo>
                    <a:pt x="2047" y="21"/>
                    <a:pt x="1987" y="1"/>
                    <a:pt x="1946" y="1"/>
                  </a:cubicBezTo>
                  <a:close/>
                </a:path>
              </a:pathLst>
            </a:custGeom>
            <a:solidFill>
              <a:srgbClr val="977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28;p46">
              <a:extLst>
                <a:ext uri="{FF2B5EF4-FFF2-40B4-BE49-F238E27FC236}">
                  <a16:creationId xmlns:a16="http://schemas.microsoft.com/office/drawing/2014/main" id="{AE3511DC-75D4-E842-AEB9-ECCED7CC9138}"/>
                </a:ext>
              </a:extLst>
            </p:cNvPr>
            <p:cNvSpPr/>
            <p:nvPr/>
          </p:nvSpPr>
          <p:spPr>
            <a:xfrm>
              <a:off x="471372" y="2707941"/>
              <a:ext cx="3038" cy="1318"/>
            </a:xfrm>
            <a:custGeom>
              <a:avLst/>
              <a:gdLst/>
              <a:ahLst/>
              <a:cxnLst/>
              <a:rect l="l" t="t" r="r" b="b"/>
              <a:pathLst>
                <a:path w="106" h="46" extrusionOk="0">
                  <a:moveTo>
                    <a:pt x="1" y="0"/>
                  </a:moveTo>
                  <a:lnTo>
                    <a:pt x="1" y="46"/>
                  </a:lnTo>
                  <a:lnTo>
                    <a:pt x="106" y="46"/>
                  </a:lnTo>
                  <a:cubicBezTo>
                    <a:pt x="61" y="46"/>
                    <a:pt x="21" y="25"/>
                    <a:pt x="1" y="0"/>
                  </a:cubicBezTo>
                  <a:close/>
                </a:path>
              </a:pathLst>
            </a:custGeom>
            <a:solidFill>
              <a:srgbClr val="977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29;p46">
              <a:extLst>
                <a:ext uri="{FF2B5EF4-FFF2-40B4-BE49-F238E27FC236}">
                  <a16:creationId xmlns:a16="http://schemas.microsoft.com/office/drawing/2014/main" id="{E215E49A-8063-3C44-AA0E-F1AA1918DADA}"/>
                </a:ext>
              </a:extLst>
            </p:cNvPr>
            <p:cNvSpPr/>
            <p:nvPr/>
          </p:nvSpPr>
          <p:spPr>
            <a:xfrm>
              <a:off x="583356" y="2734970"/>
              <a:ext cx="14389" cy="3038"/>
            </a:xfrm>
            <a:custGeom>
              <a:avLst/>
              <a:gdLst/>
              <a:ahLst/>
              <a:cxnLst/>
              <a:rect l="l" t="t" r="r" b="b"/>
              <a:pathLst>
                <a:path w="502" h="106" extrusionOk="0">
                  <a:moveTo>
                    <a:pt x="0" y="0"/>
                  </a:moveTo>
                  <a:cubicBezTo>
                    <a:pt x="20" y="20"/>
                    <a:pt x="66" y="20"/>
                    <a:pt x="106" y="40"/>
                  </a:cubicBezTo>
                  <a:lnTo>
                    <a:pt x="166" y="40"/>
                  </a:lnTo>
                  <a:cubicBezTo>
                    <a:pt x="191" y="40"/>
                    <a:pt x="211" y="60"/>
                    <a:pt x="231" y="60"/>
                  </a:cubicBezTo>
                  <a:lnTo>
                    <a:pt x="271" y="60"/>
                  </a:lnTo>
                  <a:cubicBezTo>
                    <a:pt x="291" y="86"/>
                    <a:pt x="316" y="86"/>
                    <a:pt x="357" y="86"/>
                  </a:cubicBezTo>
                  <a:cubicBezTo>
                    <a:pt x="377" y="106"/>
                    <a:pt x="397" y="106"/>
                    <a:pt x="442" y="106"/>
                  </a:cubicBezTo>
                  <a:cubicBezTo>
                    <a:pt x="462" y="86"/>
                    <a:pt x="462" y="86"/>
                    <a:pt x="462" y="60"/>
                  </a:cubicBezTo>
                  <a:lnTo>
                    <a:pt x="502" y="20"/>
                  </a:lnTo>
                  <a:lnTo>
                    <a:pt x="442" y="20"/>
                  </a:lnTo>
                  <a:cubicBezTo>
                    <a:pt x="397" y="20"/>
                    <a:pt x="357" y="20"/>
                    <a:pt x="336" y="0"/>
                  </a:cubicBezTo>
                  <a:close/>
                </a:path>
              </a:pathLst>
            </a:custGeom>
            <a:solidFill>
              <a:srgbClr val="977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30;p46">
              <a:extLst>
                <a:ext uri="{FF2B5EF4-FFF2-40B4-BE49-F238E27FC236}">
                  <a16:creationId xmlns:a16="http://schemas.microsoft.com/office/drawing/2014/main" id="{0F20ACC3-AB79-3949-9FCD-702CA29E8412}"/>
                </a:ext>
              </a:extLst>
            </p:cNvPr>
            <p:cNvSpPr/>
            <p:nvPr/>
          </p:nvSpPr>
          <p:spPr>
            <a:xfrm>
              <a:off x="447955" y="2398873"/>
              <a:ext cx="299007" cy="246268"/>
            </a:xfrm>
            <a:custGeom>
              <a:avLst/>
              <a:gdLst/>
              <a:ahLst/>
              <a:cxnLst/>
              <a:rect l="l" t="t" r="r" b="b"/>
              <a:pathLst>
                <a:path w="10432" h="8592" extrusionOk="0">
                  <a:moveTo>
                    <a:pt x="3220" y="5061"/>
                  </a:moveTo>
                  <a:cubicBezTo>
                    <a:pt x="3240" y="5061"/>
                    <a:pt x="3285" y="5081"/>
                    <a:pt x="3285" y="5101"/>
                  </a:cubicBezTo>
                  <a:cubicBezTo>
                    <a:pt x="3305" y="5101"/>
                    <a:pt x="3305" y="5121"/>
                    <a:pt x="3285" y="5141"/>
                  </a:cubicBezTo>
                  <a:lnTo>
                    <a:pt x="3305" y="5166"/>
                  </a:lnTo>
                  <a:lnTo>
                    <a:pt x="3305" y="5227"/>
                  </a:lnTo>
                  <a:cubicBezTo>
                    <a:pt x="3325" y="5247"/>
                    <a:pt x="3325" y="5267"/>
                    <a:pt x="3345" y="5292"/>
                  </a:cubicBezTo>
                  <a:cubicBezTo>
                    <a:pt x="3365" y="5332"/>
                    <a:pt x="3385" y="5392"/>
                    <a:pt x="3431" y="5457"/>
                  </a:cubicBezTo>
                  <a:cubicBezTo>
                    <a:pt x="3471" y="5497"/>
                    <a:pt x="3511" y="5543"/>
                    <a:pt x="3556" y="5583"/>
                  </a:cubicBezTo>
                  <a:cubicBezTo>
                    <a:pt x="3636" y="5623"/>
                    <a:pt x="3701" y="5688"/>
                    <a:pt x="3787" y="5708"/>
                  </a:cubicBezTo>
                  <a:cubicBezTo>
                    <a:pt x="3807" y="5728"/>
                    <a:pt x="3827" y="5728"/>
                    <a:pt x="3847" y="5728"/>
                  </a:cubicBezTo>
                  <a:lnTo>
                    <a:pt x="4077" y="5728"/>
                  </a:lnTo>
                  <a:cubicBezTo>
                    <a:pt x="4098" y="5728"/>
                    <a:pt x="4138" y="5728"/>
                    <a:pt x="4183" y="5708"/>
                  </a:cubicBezTo>
                  <a:cubicBezTo>
                    <a:pt x="4203" y="5708"/>
                    <a:pt x="4243" y="5688"/>
                    <a:pt x="4288" y="5688"/>
                  </a:cubicBezTo>
                  <a:cubicBezTo>
                    <a:pt x="4308" y="5668"/>
                    <a:pt x="4348" y="5643"/>
                    <a:pt x="4368" y="5623"/>
                  </a:cubicBezTo>
                  <a:cubicBezTo>
                    <a:pt x="4388" y="5603"/>
                    <a:pt x="4413" y="5583"/>
                    <a:pt x="4434" y="5563"/>
                  </a:cubicBezTo>
                  <a:cubicBezTo>
                    <a:pt x="4454" y="5543"/>
                    <a:pt x="4454" y="5543"/>
                    <a:pt x="4474" y="5517"/>
                  </a:cubicBezTo>
                  <a:lnTo>
                    <a:pt x="4494" y="5477"/>
                  </a:lnTo>
                  <a:cubicBezTo>
                    <a:pt x="4514" y="5457"/>
                    <a:pt x="4539" y="5437"/>
                    <a:pt x="4559" y="5417"/>
                  </a:cubicBezTo>
                  <a:lnTo>
                    <a:pt x="4559" y="5372"/>
                  </a:lnTo>
                  <a:cubicBezTo>
                    <a:pt x="4559" y="5332"/>
                    <a:pt x="4579" y="5312"/>
                    <a:pt x="4599" y="5292"/>
                  </a:cubicBezTo>
                  <a:lnTo>
                    <a:pt x="4619" y="5292"/>
                  </a:lnTo>
                  <a:cubicBezTo>
                    <a:pt x="4639" y="5292"/>
                    <a:pt x="4664" y="5292"/>
                    <a:pt x="4684" y="5312"/>
                  </a:cubicBezTo>
                  <a:cubicBezTo>
                    <a:pt x="4704" y="5312"/>
                    <a:pt x="4724" y="5332"/>
                    <a:pt x="4724" y="5352"/>
                  </a:cubicBezTo>
                  <a:cubicBezTo>
                    <a:pt x="4744" y="5352"/>
                    <a:pt x="4744" y="5372"/>
                    <a:pt x="4765" y="5392"/>
                  </a:cubicBezTo>
                  <a:cubicBezTo>
                    <a:pt x="4790" y="5437"/>
                    <a:pt x="4810" y="5477"/>
                    <a:pt x="4830" y="5497"/>
                  </a:cubicBezTo>
                  <a:cubicBezTo>
                    <a:pt x="4870" y="5583"/>
                    <a:pt x="4915" y="5668"/>
                    <a:pt x="4935" y="5768"/>
                  </a:cubicBezTo>
                  <a:cubicBezTo>
                    <a:pt x="4975" y="5959"/>
                    <a:pt x="4975" y="6144"/>
                    <a:pt x="4975" y="6335"/>
                  </a:cubicBezTo>
                  <a:cubicBezTo>
                    <a:pt x="4975" y="6440"/>
                    <a:pt x="4955" y="6546"/>
                    <a:pt x="4935" y="6626"/>
                  </a:cubicBezTo>
                  <a:cubicBezTo>
                    <a:pt x="4915" y="6671"/>
                    <a:pt x="4915" y="6731"/>
                    <a:pt x="4890" y="6771"/>
                  </a:cubicBezTo>
                  <a:cubicBezTo>
                    <a:pt x="4890" y="6816"/>
                    <a:pt x="4870" y="6857"/>
                    <a:pt x="4850" y="6897"/>
                  </a:cubicBezTo>
                  <a:lnTo>
                    <a:pt x="4850" y="6922"/>
                  </a:lnTo>
                  <a:cubicBezTo>
                    <a:pt x="4830" y="6962"/>
                    <a:pt x="4810" y="7002"/>
                    <a:pt x="4790" y="7047"/>
                  </a:cubicBezTo>
                  <a:cubicBezTo>
                    <a:pt x="4765" y="7087"/>
                    <a:pt x="4744" y="7107"/>
                    <a:pt x="4724" y="7147"/>
                  </a:cubicBezTo>
                  <a:lnTo>
                    <a:pt x="4704" y="7193"/>
                  </a:lnTo>
                  <a:cubicBezTo>
                    <a:pt x="4684" y="7213"/>
                    <a:pt x="4664" y="7253"/>
                    <a:pt x="4619" y="7298"/>
                  </a:cubicBezTo>
                  <a:cubicBezTo>
                    <a:pt x="4599" y="7318"/>
                    <a:pt x="4579" y="7338"/>
                    <a:pt x="4559" y="7358"/>
                  </a:cubicBezTo>
                  <a:cubicBezTo>
                    <a:pt x="4539" y="7358"/>
                    <a:pt x="4514" y="7378"/>
                    <a:pt x="4474" y="7398"/>
                  </a:cubicBezTo>
                  <a:lnTo>
                    <a:pt x="4434" y="7398"/>
                  </a:lnTo>
                  <a:lnTo>
                    <a:pt x="4434" y="7423"/>
                  </a:lnTo>
                  <a:cubicBezTo>
                    <a:pt x="4388" y="7443"/>
                    <a:pt x="4348" y="7483"/>
                    <a:pt x="4288" y="7503"/>
                  </a:cubicBezTo>
                  <a:cubicBezTo>
                    <a:pt x="4243" y="7524"/>
                    <a:pt x="4223" y="7549"/>
                    <a:pt x="4183" y="7549"/>
                  </a:cubicBezTo>
                  <a:lnTo>
                    <a:pt x="4163" y="7569"/>
                  </a:lnTo>
                  <a:lnTo>
                    <a:pt x="4118" y="7569"/>
                  </a:lnTo>
                  <a:cubicBezTo>
                    <a:pt x="4098" y="7589"/>
                    <a:pt x="4057" y="7609"/>
                    <a:pt x="4012" y="7629"/>
                  </a:cubicBezTo>
                  <a:cubicBezTo>
                    <a:pt x="3972" y="7629"/>
                    <a:pt x="3932" y="7649"/>
                    <a:pt x="3887" y="7674"/>
                  </a:cubicBezTo>
                  <a:lnTo>
                    <a:pt x="3867" y="7674"/>
                  </a:lnTo>
                  <a:cubicBezTo>
                    <a:pt x="3827" y="7694"/>
                    <a:pt x="3741" y="7694"/>
                    <a:pt x="3681" y="7694"/>
                  </a:cubicBezTo>
                  <a:lnTo>
                    <a:pt x="3576" y="7694"/>
                  </a:lnTo>
                  <a:cubicBezTo>
                    <a:pt x="3491" y="7674"/>
                    <a:pt x="3385" y="7649"/>
                    <a:pt x="3305" y="7629"/>
                  </a:cubicBezTo>
                  <a:cubicBezTo>
                    <a:pt x="3260" y="7609"/>
                    <a:pt x="3220" y="7589"/>
                    <a:pt x="3160" y="7569"/>
                  </a:cubicBezTo>
                  <a:cubicBezTo>
                    <a:pt x="3115" y="7549"/>
                    <a:pt x="3095" y="7524"/>
                    <a:pt x="3054" y="7503"/>
                  </a:cubicBezTo>
                  <a:cubicBezTo>
                    <a:pt x="2969" y="7443"/>
                    <a:pt x="2909" y="7378"/>
                    <a:pt x="2864" y="7298"/>
                  </a:cubicBezTo>
                  <a:cubicBezTo>
                    <a:pt x="2784" y="7213"/>
                    <a:pt x="2738" y="7127"/>
                    <a:pt x="2698" y="7047"/>
                  </a:cubicBezTo>
                  <a:cubicBezTo>
                    <a:pt x="2678" y="7002"/>
                    <a:pt x="2658" y="6962"/>
                    <a:pt x="2633" y="6897"/>
                  </a:cubicBezTo>
                  <a:cubicBezTo>
                    <a:pt x="2613" y="6857"/>
                    <a:pt x="2613" y="6816"/>
                    <a:pt x="2593" y="6771"/>
                  </a:cubicBezTo>
                  <a:cubicBezTo>
                    <a:pt x="2573" y="6671"/>
                    <a:pt x="2573" y="6586"/>
                    <a:pt x="2573" y="6480"/>
                  </a:cubicBezTo>
                  <a:lnTo>
                    <a:pt x="2573" y="6230"/>
                  </a:lnTo>
                  <a:cubicBezTo>
                    <a:pt x="2593" y="6144"/>
                    <a:pt x="2613" y="6044"/>
                    <a:pt x="2633" y="5939"/>
                  </a:cubicBezTo>
                  <a:cubicBezTo>
                    <a:pt x="2658" y="5853"/>
                    <a:pt x="2678" y="5768"/>
                    <a:pt x="2698" y="5708"/>
                  </a:cubicBezTo>
                  <a:cubicBezTo>
                    <a:pt x="2738" y="5623"/>
                    <a:pt x="2784" y="5543"/>
                    <a:pt x="2844" y="5457"/>
                  </a:cubicBezTo>
                  <a:lnTo>
                    <a:pt x="2864" y="5417"/>
                  </a:lnTo>
                  <a:cubicBezTo>
                    <a:pt x="2884" y="5392"/>
                    <a:pt x="2909" y="5372"/>
                    <a:pt x="2909" y="5352"/>
                  </a:cubicBezTo>
                  <a:cubicBezTo>
                    <a:pt x="2949" y="5312"/>
                    <a:pt x="2969" y="5292"/>
                    <a:pt x="2989" y="5247"/>
                  </a:cubicBezTo>
                  <a:cubicBezTo>
                    <a:pt x="3034" y="5207"/>
                    <a:pt x="3054" y="5186"/>
                    <a:pt x="3095" y="5141"/>
                  </a:cubicBezTo>
                  <a:cubicBezTo>
                    <a:pt x="3115" y="5121"/>
                    <a:pt x="3160" y="5101"/>
                    <a:pt x="3200" y="5061"/>
                  </a:cubicBezTo>
                  <a:close/>
                  <a:moveTo>
                    <a:pt x="1339" y="1"/>
                  </a:moveTo>
                  <a:cubicBezTo>
                    <a:pt x="1299" y="1"/>
                    <a:pt x="1254" y="1"/>
                    <a:pt x="1214" y="26"/>
                  </a:cubicBezTo>
                  <a:cubicBezTo>
                    <a:pt x="1174" y="26"/>
                    <a:pt x="1108" y="46"/>
                    <a:pt x="1068" y="66"/>
                  </a:cubicBezTo>
                  <a:cubicBezTo>
                    <a:pt x="1048" y="86"/>
                    <a:pt x="1003" y="86"/>
                    <a:pt x="963" y="106"/>
                  </a:cubicBezTo>
                  <a:cubicBezTo>
                    <a:pt x="943" y="126"/>
                    <a:pt x="923" y="126"/>
                    <a:pt x="923" y="151"/>
                  </a:cubicBezTo>
                  <a:cubicBezTo>
                    <a:pt x="878" y="171"/>
                    <a:pt x="858" y="211"/>
                    <a:pt x="838" y="231"/>
                  </a:cubicBezTo>
                  <a:lnTo>
                    <a:pt x="838" y="252"/>
                  </a:lnTo>
                  <a:lnTo>
                    <a:pt x="818" y="277"/>
                  </a:lnTo>
                  <a:cubicBezTo>
                    <a:pt x="777" y="297"/>
                    <a:pt x="752" y="317"/>
                    <a:pt x="732" y="337"/>
                  </a:cubicBezTo>
                  <a:cubicBezTo>
                    <a:pt x="692" y="357"/>
                    <a:pt x="672" y="402"/>
                    <a:pt x="627" y="442"/>
                  </a:cubicBezTo>
                  <a:cubicBezTo>
                    <a:pt x="607" y="462"/>
                    <a:pt x="587" y="502"/>
                    <a:pt x="547" y="547"/>
                  </a:cubicBezTo>
                  <a:cubicBezTo>
                    <a:pt x="502" y="628"/>
                    <a:pt x="441" y="713"/>
                    <a:pt x="401" y="798"/>
                  </a:cubicBezTo>
                  <a:cubicBezTo>
                    <a:pt x="376" y="858"/>
                    <a:pt x="336" y="964"/>
                    <a:pt x="296" y="1049"/>
                  </a:cubicBezTo>
                  <a:cubicBezTo>
                    <a:pt x="276" y="1129"/>
                    <a:pt x="231" y="1214"/>
                    <a:pt x="211" y="1300"/>
                  </a:cubicBezTo>
                  <a:cubicBezTo>
                    <a:pt x="191" y="1405"/>
                    <a:pt x="171" y="1505"/>
                    <a:pt x="151" y="1591"/>
                  </a:cubicBezTo>
                  <a:cubicBezTo>
                    <a:pt x="151" y="1676"/>
                    <a:pt x="126" y="1781"/>
                    <a:pt x="126" y="1861"/>
                  </a:cubicBezTo>
                  <a:cubicBezTo>
                    <a:pt x="126" y="1967"/>
                    <a:pt x="126" y="2052"/>
                    <a:pt x="151" y="2157"/>
                  </a:cubicBezTo>
                  <a:cubicBezTo>
                    <a:pt x="171" y="2258"/>
                    <a:pt x="211" y="2343"/>
                    <a:pt x="251" y="2428"/>
                  </a:cubicBezTo>
                  <a:lnTo>
                    <a:pt x="251" y="2468"/>
                  </a:lnTo>
                  <a:cubicBezTo>
                    <a:pt x="276" y="2508"/>
                    <a:pt x="276" y="2533"/>
                    <a:pt x="296" y="2554"/>
                  </a:cubicBezTo>
                  <a:cubicBezTo>
                    <a:pt x="316" y="2594"/>
                    <a:pt x="336" y="2634"/>
                    <a:pt x="356" y="2679"/>
                  </a:cubicBezTo>
                  <a:cubicBezTo>
                    <a:pt x="376" y="2719"/>
                    <a:pt x="421" y="2784"/>
                    <a:pt x="482" y="2804"/>
                  </a:cubicBezTo>
                  <a:cubicBezTo>
                    <a:pt x="502" y="2844"/>
                    <a:pt x="547" y="2864"/>
                    <a:pt x="607" y="2885"/>
                  </a:cubicBezTo>
                  <a:cubicBezTo>
                    <a:pt x="652" y="2885"/>
                    <a:pt x="692" y="2910"/>
                    <a:pt x="752" y="2910"/>
                  </a:cubicBezTo>
                  <a:cubicBezTo>
                    <a:pt x="777" y="2930"/>
                    <a:pt x="798" y="2930"/>
                    <a:pt x="818" y="2930"/>
                  </a:cubicBezTo>
                  <a:lnTo>
                    <a:pt x="858" y="2930"/>
                  </a:lnTo>
                  <a:lnTo>
                    <a:pt x="903" y="2950"/>
                  </a:lnTo>
                  <a:lnTo>
                    <a:pt x="923" y="2950"/>
                  </a:lnTo>
                  <a:cubicBezTo>
                    <a:pt x="943" y="2950"/>
                    <a:pt x="943" y="2950"/>
                    <a:pt x="963" y="2970"/>
                  </a:cubicBezTo>
                  <a:lnTo>
                    <a:pt x="1028" y="2970"/>
                  </a:lnTo>
                  <a:lnTo>
                    <a:pt x="1003" y="2990"/>
                  </a:lnTo>
                  <a:lnTo>
                    <a:pt x="983" y="3010"/>
                  </a:lnTo>
                  <a:cubicBezTo>
                    <a:pt x="923" y="3075"/>
                    <a:pt x="878" y="3135"/>
                    <a:pt x="838" y="3200"/>
                  </a:cubicBezTo>
                  <a:lnTo>
                    <a:pt x="818" y="3241"/>
                  </a:lnTo>
                  <a:cubicBezTo>
                    <a:pt x="777" y="3306"/>
                    <a:pt x="712" y="3386"/>
                    <a:pt x="672" y="3451"/>
                  </a:cubicBezTo>
                  <a:cubicBezTo>
                    <a:pt x="607" y="3536"/>
                    <a:pt x="567" y="3617"/>
                    <a:pt x="502" y="3722"/>
                  </a:cubicBezTo>
                  <a:cubicBezTo>
                    <a:pt x="441" y="3847"/>
                    <a:pt x="356" y="4013"/>
                    <a:pt x="276" y="4224"/>
                  </a:cubicBezTo>
                  <a:cubicBezTo>
                    <a:pt x="231" y="4329"/>
                    <a:pt x="211" y="4414"/>
                    <a:pt x="191" y="4474"/>
                  </a:cubicBezTo>
                  <a:cubicBezTo>
                    <a:pt x="171" y="4580"/>
                    <a:pt x="151" y="4665"/>
                    <a:pt x="126" y="4765"/>
                  </a:cubicBezTo>
                  <a:cubicBezTo>
                    <a:pt x="85" y="4956"/>
                    <a:pt x="45" y="5141"/>
                    <a:pt x="25" y="5332"/>
                  </a:cubicBezTo>
                  <a:cubicBezTo>
                    <a:pt x="25" y="5392"/>
                    <a:pt x="0" y="5497"/>
                    <a:pt x="0" y="5583"/>
                  </a:cubicBezTo>
                  <a:cubicBezTo>
                    <a:pt x="0" y="5688"/>
                    <a:pt x="0" y="5793"/>
                    <a:pt x="25" y="5894"/>
                  </a:cubicBezTo>
                  <a:cubicBezTo>
                    <a:pt x="45" y="5979"/>
                    <a:pt x="45" y="6064"/>
                    <a:pt x="85" y="6144"/>
                  </a:cubicBezTo>
                  <a:cubicBezTo>
                    <a:pt x="85" y="6190"/>
                    <a:pt x="105" y="6230"/>
                    <a:pt x="126" y="6295"/>
                  </a:cubicBezTo>
                  <a:cubicBezTo>
                    <a:pt x="151" y="6335"/>
                    <a:pt x="171" y="6375"/>
                    <a:pt x="191" y="6420"/>
                  </a:cubicBezTo>
                  <a:cubicBezTo>
                    <a:pt x="191" y="6460"/>
                    <a:pt x="211" y="6500"/>
                    <a:pt x="231" y="6546"/>
                  </a:cubicBezTo>
                  <a:cubicBezTo>
                    <a:pt x="251" y="6586"/>
                    <a:pt x="276" y="6606"/>
                    <a:pt x="296" y="6646"/>
                  </a:cubicBezTo>
                  <a:cubicBezTo>
                    <a:pt x="316" y="6671"/>
                    <a:pt x="316" y="6691"/>
                    <a:pt x="316" y="6691"/>
                  </a:cubicBezTo>
                  <a:cubicBezTo>
                    <a:pt x="336" y="6711"/>
                    <a:pt x="356" y="6731"/>
                    <a:pt x="376" y="6731"/>
                  </a:cubicBezTo>
                  <a:lnTo>
                    <a:pt x="462" y="6731"/>
                  </a:lnTo>
                  <a:lnTo>
                    <a:pt x="482" y="6711"/>
                  </a:lnTo>
                  <a:lnTo>
                    <a:pt x="502" y="6711"/>
                  </a:lnTo>
                  <a:cubicBezTo>
                    <a:pt x="502" y="6691"/>
                    <a:pt x="527" y="6691"/>
                    <a:pt x="527" y="6691"/>
                  </a:cubicBezTo>
                  <a:cubicBezTo>
                    <a:pt x="547" y="6671"/>
                    <a:pt x="567" y="6646"/>
                    <a:pt x="567" y="6646"/>
                  </a:cubicBezTo>
                  <a:lnTo>
                    <a:pt x="587" y="6626"/>
                  </a:lnTo>
                  <a:cubicBezTo>
                    <a:pt x="607" y="6606"/>
                    <a:pt x="627" y="6586"/>
                    <a:pt x="652" y="6566"/>
                  </a:cubicBezTo>
                  <a:cubicBezTo>
                    <a:pt x="652" y="6566"/>
                    <a:pt x="672" y="6566"/>
                    <a:pt x="672" y="6546"/>
                  </a:cubicBezTo>
                  <a:cubicBezTo>
                    <a:pt x="692" y="6521"/>
                    <a:pt x="712" y="6521"/>
                    <a:pt x="732" y="6500"/>
                  </a:cubicBezTo>
                  <a:cubicBezTo>
                    <a:pt x="798" y="6460"/>
                    <a:pt x="858" y="6440"/>
                    <a:pt x="923" y="6420"/>
                  </a:cubicBezTo>
                  <a:cubicBezTo>
                    <a:pt x="963" y="6395"/>
                    <a:pt x="1003" y="6375"/>
                    <a:pt x="1048" y="6375"/>
                  </a:cubicBezTo>
                  <a:cubicBezTo>
                    <a:pt x="1129" y="6355"/>
                    <a:pt x="1234" y="6315"/>
                    <a:pt x="1319" y="6315"/>
                  </a:cubicBezTo>
                  <a:lnTo>
                    <a:pt x="1319" y="6335"/>
                  </a:lnTo>
                  <a:cubicBezTo>
                    <a:pt x="1339" y="6355"/>
                    <a:pt x="1379" y="6355"/>
                    <a:pt x="1404" y="6355"/>
                  </a:cubicBezTo>
                  <a:lnTo>
                    <a:pt x="1424" y="6355"/>
                  </a:lnTo>
                  <a:lnTo>
                    <a:pt x="1445" y="6375"/>
                  </a:lnTo>
                  <a:lnTo>
                    <a:pt x="1465" y="6375"/>
                  </a:lnTo>
                  <a:cubicBezTo>
                    <a:pt x="1530" y="6395"/>
                    <a:pt x="1590" y="6420"/>
                    <a:pt x="1655" y="6460"/>
                  </a:cubicBezTo>
                  <a:lnTo>
                    <a:pt x="1695" y="6480"/>
                  </a:lnTo>
                  <a:cubicBezTo>
                    <a:pt x="1735" y="6500"/>
                    <a:pt x="1781" y="6546"/>
                    <a:pt x="1821" y="6566"/>
                  </a:cubicBezTo>
                  <a:cubicBezTo>
                    <a:pt x="1841" y="6586"/>
                    <a:pt x="1881" y="6626"/>
                    <a:pt x="1926" y="6646"/>
                  </a:cubicBezTo>
                  <a:cubicBezTo>
                    <a:pt x="1946" y="6671"/>
                    <a:pt x="1946" y="6671"/>
                    <a:pt x="1966" y="6691"/>
                  </a:cubicBezTo>
                  <a:cubicBezTo>
                    <a:pt x="1986" y="6711"/>
                    <a:pt x="2006" y="6731"/>
                    <a:pt x="2051" y="6751"/>
                  </a:cubicBezTo>
                  <a:cubicBezTo>
                    <a:pt x="2071" y="6796"/>
                    <a:pt x="2112" y="6816"/>
                    <a:pt x="2132" y="6857"/>
                  </a:cubicBezTo>
                  <a:cubicBezTo>
                    <a:pt x="2177" y="6897"/>
                    <a:pt x="2217" y="6962"/>
                    <a:pt x="2282" y="7047"/>
                  </a:cubicBezTo>
                  <a:cubicBezTo>
                    <a:pt x="2282" y="7067"/>
                    <a:pt x="2302" y="7107"/>
                    <a:pt x="2322" y="7127"/>
                  </a:cubicBezTo>
                  <a:cubicBezTo>
                    <a:pt x="2342" y="7172"/>
                    <a:pt x="2362" y="7213"/>
                    <a:pt x="2382" y="7253"/>
                  </a:cubicBezTo>
                  <a:cubicBezTo>
                    <a:pt x="2407" y="7298"/>
                    <a:pt x="2427" y="7358"/>
                    <a:pt x="2448" y="7398"/>
                  </a:cubicBezTo>
                  <a:cubicBezTo>
                    <a:pt x="2468" y="7443"/>
                    <a:pt x="2488" y="7483"/>
                    <a:pt x="2508" y="7524"/>
                  </a:cubicBezTo>
                  <a:cubicBezTo>
                    <a:pt x="2533" y="7569"/>
                    <a:pt x="2573" y="7609"/>
                    <a:pt x="2593" y="7674"/>
                  </a:cubicBezTo>
                  <a:cubicBezTo>
                    <a:pt x="2593" y="7694"/>
                    <a:pt x="2593" y="7714"/>
                    <a:pt x="2613" y="7734"/>
                  </a:cubicBezTo>
                  <a:lnTo>
                    <a:pt x="2613" y="7754"/>
                  </a:lnTo>
                  <a:lnTo>
                    <a:pt x="2633" y="7799"/>
                  </a:lnTo>
                  <a:lnTo>
                    <a:pt x="2658" y="7840"/>
                  </a:lnTo>
                  <a:cubicBezTo>
                    <a:pt x="2658" y="7860"/>
                    <a:pt x="2678" y="7880"/>
                    <a:pt x="2698" y="7925"/>
                  </a:cubicBezTo>
                  <a:cubicBezTo>
                    <a:pt x="2698" y="7945"/>
                    <a:pt x="2718" y="7985"/>
                    <a:pt x="2718" y="8005"/>
                  </a:cubicBezTo>
                  <a:lnTo>
                    <a:pt x="2738" y="8070"/>
                  </a:lnTo>
                  <a:cubicBezTo>
                    <a:pt x="2738" y="8090"/>
                    <a:pt x="2758" y="8110"/>
                    <a:pt x="2784" y="8150"/>
                  </a:cubicBezTo>
                  <a:cubicBezTo>
                    <a:pt x="2804" y="8176"/>
                    <a:pt x="2824" y="8176"/>
                    <a:pt x="2844" y="8196"/>
                  </a:cubicBezTo>
                  <a:lnTo>
                    <a:pt x="2969" y="8196"/>
                  </a:lnTo>
                  <a:lnTo>
                    <a:pt x="2989" y="8216"/>
                  </a:lnTo>
                  <a:cubicBezTo>
                    <a:pt x="3009" y="8216"/>
                    <a:pt x="3034" y="8216"/>
                    <a:pt x="3054" y="8236"/>
                  </a:cubicBezTo>
                  <a:lnTo>
                    <a:pt x="3095" y="8236"/>
                  </a:lnTo>
                  <a:lnTo>
                    <a:pt x="3115" y="8256"/>
                  </a:lnTo>
                  <a:cubicBezTo>
                    <a:pt x="3160" y="8256"/>
                    <a:pt x="3200" y="8256"/>
                    <a:pt x="3240" y="8276"/>
                  </a:cubicBezTo>
                  <a:lnTo>
                    <a:pt x="3285" y="8276"/>
                  </a:lnTo>
                  <a:cubicBezTo>
                    <a:pt x="3365" y="8301"/>
                    <a:pt x="3431" y="8301"/>
                    <a:pt x="3511" y="8321"/>
                  </a:cubicBezTo>
                  <a:lnTo>
                    <a:pt x="3596" y="8321"/>
                  </a:lnTo>
                  <a:cubicBezTo>
                    <a:pt x="3661" y="8341"/>
                    <a:pt x="3721" y="8341"/>
                    <a:pt x="3762" y="8341"/>
                  </a:cubicBezTo>
                  <a:lnTo>
                    <a:pt x="3787" y="8361"/>
                  </a:lnTo>
                  <a:lnTo>
                    <a:pt x="3827" y="8361"/>
                  </a:lnTo>
                  <a:cubicBezTo>
                    <a:pt x="3887" y="8361"/>
                    <a:pt x="3932" y="8361"/>
                    <a:pt x="3992" y="8381"/>
                  </a:cubicBezTo>
                  <a:lnTo>
                    <a:pt x="4037" y="8381"/>
                  </a:lnTo>
                  <a:cubicBezTo>
                    <a:pt x="4077" y="8381"/>
                    <a:pt x="4118" y="8401"/>
                    <a:pt x="4163" y="8401"/>
                  </a:cubicBezTo>
                  <a:lnTo>
                    <a:pt x="4183" y="8401"/>
                  </a:lnTo>
                  <a:cubicBezTo>
                    <a:pt x="4203" y="8381"/>
                    <a:pt x="4223" y="8361"/>
                    <a:pt x="4243" y="8361"/>
                  </a:cubicBezTo>
                  <a:lnTo>
                    <a:pt x="4263" y="8341"/>
                  </a:lnTo>
                  <a:cubicBezTo>
                    <a:pt x="4288" y="8321"/>
                    <a:pt x="4308" y="8301"/>
                    <a:pt x="4348" y="8276"/>
                  </a:cubicBezTo>
                  <a:cubicBezTo>
                    <a:pt x="4368" y="8256"/>
                    <a:pt x="4368" y="8236"/>
                    <a:pt x="4388" y="8236"/>
                  </a:cubicBezTo>
                  <a:lnTo>
                    <a:pt x="4413" y="8216"/>
                  </a:lnTo>
                  <a:lnTo>
                    <a:pt x="4434" y="8216"/>
                  </a:lnTo>
                  <a:lnTo>
                    <a:pt x="4434" y="8196"/>
                  </a:lnTo>
                  <a:cubicBezTo>
                    <a:pt x="4474" y="8176"/>
                    <a:pt x="4494" y="8176"/>
                    <a:pt x="4514" y="8150"/>
                  </a:cubicBezTo>
                  <a:lnTo>
                    <a:pt x="4539" y="8130"/>
                  </a:lnTo>
                  <a:cubicBezTo>
                    <a:pt x="4579" y="8110"/>
                    <a:pt x="4619" y="8090"/>
                    <a:pt x="4639" y="8070"/>
                  </a:cubicBezTo>
                  <a:lnTo>
                    <a:pt x="4684" y="8050"/>
                  </a:lnTo>
                  <a:cubicBezTo>
                    <a:pt x="4704" y="8025"/>
                    <a:pt x="4724" y="8005"/>
                    <a:pt x="4765" y="7985"/>
                  </a:cubicBezTo>
                  <a:cubicBezTo>
                    <a:pt x="4790" y="7965"/>
                    <a:pt x="4830" y="7945"/>
                    <a:pt x="4870" y="7925"/>
                  </a:cubicBezTo>
                  <a:lnTo>
                    <a:pt x="4955" y="7860"/>
                  </a:lnTo>
                  <a:cubicBezTo>
                    <a:pt x="4995" y="7840"/>
                    <a:pt x="5060" y="7799"/>
                    <a:pt x="5101" y="7754"/>
                  </a:cubicBezTo>
                  <a:lnTo>
                    <a:pt x="5166" y="7734"/>
                  </a:lnTo>
                  <a:cubicBezTo>
                    <a:pt x="5186" y="7714"/>
                    <a:pt x="5206" y="7714"/>
                    <a:pt x="5206" y="7694"/>
                  </a:cubicBezTo>
                  <a:cubicBezTo>
                    <a:pt x="5226" y="7694"/>
                    <a:pt x="5246" y="7674"/>
                    <a:pt x="5266" y="7674"/>
                  </a:cubicBezTo>
                  <a:lnTo>
                    <a:pt x="5291" y="7649"/>
                  </a:lnTo>
                  <a:cubicBezTo>
                    <a:pt x="5291" y="7649"/>
                    <a:pt x="5311" y="7629"/>
                    <a:pt x="5331" y="7609"/>
                  </a:cubicBezTo>
                  <a:cubicBezTo>
                    <a:pt x="5351" y="7609"/>
                    <a:pt x="5371" y="7589"/>
                    <a:pt x="5371" y="7589"/>
                  </a:cubicBezTo>
                  <a:cubicBezTo>
                    <a:pt x="5417" y="7569"/>
                    <a:pt x="5437" y="7549"/>
                    <a:pt x="5457" y="7549"/>
                  </a:cubicBezTo>
                  <a:cubicBezTo>
                    <a:pt x="5497" y="7524"/>
                    <a:pt x="5542" y="7503"/>
                    <a:pt x="5582" y="7483"/>
                  </a:cubicBezTo>
                  <a:lnTo>
                    <a:pt x="5602" y="7463"/>
                  </a:lnTo>
                  <a:lnTo>
                    <a:pt x="5642" y="7443"/>
                  </a:lnTo>
                  <a:cubicBezTo>
                    <a:pt x="5687" y="7423"/>
                    <a:pt x="5748" y="7398"/>
                    <a:pt x="5793" y="7378"/>
                  </a:cubicBezTo>
                  <a:cubicBezTo>
                    <a:pt x="5853" y="7358"/>
                    <a:pt x="5938" y="7338"/>
                    <a:pt x="5998" y="7318"/>
                  </a:cubicBezTo>
                  <a:lnTo>
                    <a:pt x="6144" y="7318"/>
                  </a:lnTo>
                  <a:lnTo>
                    <a:pt x="6169" y="7298"/>
                  </a:lnTo>
                  <a:cubicBezTo>
                    <a:pt x="6189" y="7273"/>
                    <a:pt x="6209" y="7273"/>
                    <a:pt x="6229" y="7273"/>
                  </a:cubicBezTo>
                  <a:lnTo>
                    <a:pt x="6249" y="7253"/>
                  </a:lnTo>
                  <a:lnTo>
                    <a:pt x="6294" y="7253"/>
                  </a:lnTo>
                  <a:cubicBezTo>
                    <a:pt x="6334" y="7253"/>
                    <a:pt x="6374" y="7253"/>
                    <a:pt x="6394" y="7273"/>
                  </a:cubicBezTo>
                  <a:cubicBezTo>
                    <a:pt x="6460" y="7298"/>
                    <a:pt x="6480" y="7298"/>
                    <a:pt x="6520" y="7318"/>
                  </a:cubicBezTo>
                  <a:cubicBezTo>
                    <a:pt x="6585" y="7338"/>
                    <a:pt x="6625" y="7378"/>
                    <a:pt x="6690" y="7398"/>
                  </a:cubicBezTo>
                  <a:cubicBezTo>
                    <a:pt x="6731" y="7443"/>
                    <a:pt x="6771" y="7483"/>
                    <a:pt x="6816" y="7524"/>
                  </a:cubicBezTo>
                  <a:cubicBezTo>
                    <a:pt x="6836" y="7569"/>
                    <a:pt x="6876" y="7609"/>
                    <a:pt x="6921" y="7674"/>
                  </a:cubicBezTo>
                  <a:cubicBezTo>
                    <a:pt x="6961" y="7714"/>
                    <a:pt x="6981" y="7754"/>
                    <a:pt x="7001" y="7799"/>
                  </a:cubicBezTo>
                  <a:cubicBezTo>
                    <a:pt x="7021" y="7840"/>
                    <a:pt x="7046" y="7860"/>
                    <a:pt x="7067" y="7900"/>
                  </a:cubicBezTo>
                  <a:cubicBezTo>
                    <a:pt x="7067" y="7925"/>
                    <a:pt x="7067" y="7945"/>
                    <a:pt x="7087" y="7965"/>
                  </a:cubicBezTo>
                  <a:lnTo>
                    <a:pt x="7087" y="8005"/>
                  </a:lnTo>
                  <a:cubicBezTo>
                    <a:pt x="7107" y="8005"/>
                    <a:pt x="7107" y="8025"/>
                    <a:pt x="7107" y="8050"/>
                  </a:cubicBezTo>
                  <a:lnTo>
                    <a:pt x="7127" y="8070"/>
                  </a:lnTo>
                  <a:cubicBezTo>
                    <a:pt x="7147" y="8090"/>
                    <a:pt x="7172" y="8090"/>
                    <a:pt x="7172" y="8130"/>
                  </a:cubicBezTo>
                  <a:lnTo>
                    <a:pt x="7172" y="8361"/>
                  </a:lnTo>
                  <a:lnTo>
                    <a:pt x="7172" y="8426"/>
                  </a:lnTo>
                  <a:lnTo>
                    <a:pt x="7172" y="8466"/>
                  </a:lnTo>
                  <a:cubicBezTo>
                    <a:pt x="7172" y="8507"/>
                    <a:pt x="7147" y="8527"/>
                    <a:pt x="7147" y="8572"/>
                  </a:cubicBezTo>
                  <a:lnTo>
                    <a:pt x="7172" y="8572"/>
                  </a:lnTo>
                  <a:lnTo>
                    <a:pt x="7172" y="8592"/>
                  </a:lnTo>
                  <a:lnTo>
                    <a:pt x="7317" y="8592"/>
                  </a:lnTo>
                  <a:cubicBezTo>
                    <a:pt x="7357" y="8572"/>
                    <a:pt x="7423" y="8552"/>
                    <a:pt x="7483" y="8527"/>
                  </a:cubicBezTo>
                  <a:lnTo>
                    <a:pt x="7503" y="8507"/>
                  </a:lnTo>
                  <a:cubicBezTo>
                    <a:pt x="7568" y="8466"/>
                    <a:pt x="7608" y="8446"/>
                    <a:pt x="7628" y="8426"/>
                  </a:cubicBezTo>
                  <a:cubicBezTo>
                    <a:pt x="7693" y="8381"/>
                    <a:pt x="7713" y="8361"/>
                    <a:pt x="7754" y="8341"/>
                  </a:cubicBezTo>
                  <a:lnTo>
                    <a:pt x="7859" y="8236"/>
                  </a:lnTo>
                  <a:lnTo>
                    <a:pt x="7899" y="8176"/>
                  </a:lnTo>
                  <a:cubicBezTo>
                    <a:pt x="7924" y="8150"/>
                    <a:pt x="7964" y="8130"/>
                    <a:pt x="7984" y="8110"/>
                  </a:cubicBezTo>
                  <a:cubicBezTo>
                    <a:pt x="8050" y="8050"/>
                    <a:pt x="8130" y="7965"/>
                    <a:pt x="8195" y="7860"/>
                  </a:cubicBezTo>
                  <a:cubicBezTo>
                    <a:pt x="8255" y="7774"/>
                    <a:pt x="8320" y="7674"/>
                    <a:pt x="8381" y="7569"/>
                  </a:cubicBezTo>
                  <a:cubicBezTo>
                    <a:pt x="8401" y="7524"/>
                    <a:pt x="8401" y="7503"/>
                    <a:pt x="8426" y="7483"/>
                  </a:cubicBezTo>
                  <a:lnTo>
                    <a:pt x="8426" y="7463"/>
                  </a:lnTo>
                  <a:lnTo>
                    <a:pt x="8446" y="7423"/>
                  </a:lnTo>
                  <a:cubicBezTo>
                    <a:pt x="8466" y="7378"/>
                    <a:pt x="8486" y="7318"/>
                    <a:pt x="8506" y="7273"/>
                  </a:cubicBezTo>
                  <a:lnTo>
                    <a:pt x="8526" y="7213"/>
                  </a:lnTo>
                  <a:lnTo>
                    <a:pt x="8526" y="7193"/>
                  </a:lnTo>
                  <a:lnTo>
                    <a:pt x="8551" y="7147"/>
                  </a:lnTo>
                  <a:cubicBezTo>
                    <a:pt x="8571" y="7107"/>
                    <a:pt x="8591" y="7047"/>
                    <a:pt x="8611" y="7002"/>
                  </a:cubicBezTo>
                  <a:lnTo>
                    <a:pt x="8631" y="6942"/>
                  </a:lnTo>
                  <a:cubicBezTo>
                    <a:pt x="8676" y="6857"/>
                    <a:pt x="8696" y="6771"/>
                    <a:pt x="8737" y="6691"/>
                  </a:cubicBezTo>
                  <a:cubicBezTo>
                    <a:pt x="8757" y="6586"/>
                    <a:pt x="8777" y="6480"/>
                    <a:pt x="8777" y="6355"/>
                  </a:cubicBezTo>
                  <a:cubicBezTo>
                    <a:pt x="8777" y="6270"/>
                    <a:pt x="8777" y="6210"/>
                    <a:pt x="8802" y="6104"/>
                  </a:cubicBezTo>
                  <a:lnTo>
                    <a:pt x="8802" y="6044"/>
                  </a:lnTo>
                  <a:cubicBezTo>
                    <a:pt x="8802" y="5959"/>
                    <a:pt x="8802" y="5874"/>
                    <a:pt x="8822" y="5768"/>
                  </a:cubicBezTo>
                  <a:lnTo>
                    <a:pt x="8822" y="5728"/>
                  </a:lnTo>
                  <a:lnTo>
                    <a:pt x="8822" y="5517"/>
                  </a:lnTo>
                  <a:cubicBezTo>
                    <a:pt x="8822" y="5457"/>
                    <a:pt x="8822" y="5372"/>
                    <a:pt x="8802" y="5312"/>
                  </a:cubicBezTo>
                  <a:cubicBezTo>
                    <a:pt x="8802" y="5227"/>
                    <a:pt x="8802" y="5166"/>
                    <a:pt x="8777" y="5101"/>
                  </a:cubicBezTo>
                  <a:cubicBezTo>
                    <a:pt x="8777" y="5016"/>
                    <a:pt x="8777" y="4936"/>
                    <a:pt x="8757" y="4850"/>
                  </a:cubicBezTo>
                  <a:lnTo>
                    <a:pt x="8757" y="4810"/>
                  </a:lnTo>
                  <a:lnTo>
                    <a:pt x="8757" y="4765"/>
                  </a:lnTo>
                  <a:lnTo>
                    <a:pt x="8757" y="4725"/>
                  </a:lnTo>
                  <a:lnTo>
                    <a:pt x="8757" y="4705"/>
                  </a:lnTo>
                  <a:cubicBezTo>
                    <a:pt x="8777" y="4685"/>
                    <a:pt x="8822" y="4685"/>
                    <a:pt x="8842" y="4685"/>
                  </a:cubicBezTo>
                  <a:lnTo>
                    <a:pt x="8987" y="4685"/>
                  </a:lnTo>
                  <a:cubicBezTo>
                    <a:pt x="9093" y="4665"/>
                    <a:pt x="9178" y="4640"/>
                    <a:pt x="9278" y="4620"/>
                  </a:cubicBezTo>
                  <a:cubicBezTo>
                    <a:pt x="9469" y="4560"/>
                    <a:pt x="9699" y="4474"/>
                    <a:pt x="9865" y="4329"/>
                  </a:cubicBezTo>
                  <a:cubicBezTo>
                    <a:pt x="9905" y="4309"/>
                    <a:pt x="9930" y="4264"/>
                    <a:pt x="9970" y="4224"/>
                  </a:cubicBezTo>
                  <a:lnTo>
                    <a:pt x="9990" y="4204"/>
                  </a:lnTo>
                  <a:lnTo>
                    <a:pt x="10010" y="4183"/>
                  </a:lnTo>
                  <a:lnTo>
                    <a:pt x="10010" y="4163"/>
                  </a:lnTo>
                  <a:cubicBezTo>
                    <a:pt x="10056" y="4138"/>
                    <a:pt x="10076" y="4118"/>
                    <a:pt x="10096" y="4078"/>
                  </a:cubicBezTo>
                  <a:cubicBezTo>
                    <a:pt x="10116" y="4058"/>
                    <a:pt x="10136" y="4013"/>
                    <a:pt x="10156" y="3993"/>
                  </a:cubicBezTo>
                  <a:lnTo>
                    <a:pt x="10181" y="3973"/>
                  </a:lnTo>
                  <a:lnTo>
                    <a:pt x="10201" y="3933"/>
                  </a:lnTo>
                  <a:cubicBezTo>
                    <a:pt x="10221" y="3913"/>
                    <a:pt x="10241" y="3867"/>
                    <a:pt x="10261" y="3827"/>
                  </a:cubicBezTo>
                  <a:cubicBezTo>
                    <a:pt x="10326" y="3722"/>
                    <a:pt x="10367" y="3617"/>
                    <a:pt x="10407" y="3491"/>
                  </a:cubicBezTo>
                  <a:cubicBezTo>
                    <a:pt x="10407" y="3451"/>
                    <a:pt x="10407" y="3386"/>
                    <a:pt x="10432" y="3326"/>
                  </a:cubicBezTo>
                  <a:lnTo>
                    <a:pt x="10432" y="3261"/>
                  </a:lnTo>
                  <a:lnTo>
                    <a:pt x="10432" y="3180"/>
                  </a:lnTo>
                  <a:lnTo>
                    <a:pt x="10432" y="3160"/>
                  </a:lnTo>
                  <a:cubicBezTo>
                    <a:pt x="10432" y="3115"/>
                    <a:pt x="10432" y="3075"/>
                    <a:pt x="10407" y="3055"/>
                  </a:cubicBezTo>
                  <a:lnTo>
                    <a:pt x="10407" y="2990"/>
                  </a:lnTo>
                  <a:cubicBezTo>
                    <a:pt x="10407" y="2950"/>
                    <a:pt x="10407" y="2885"/>
                    <a:pt x="10387" y="2844"/>
                  </a:cubicBezTo>
                  <a:lnTo>
                    <a:pt x="10387" y="2784"/>
                  </a:lnTo>
                  <a:lnTo>
                    <a:pt x="10367" y="2784"/>
                  </a:lnTo>
                  <a:lnTo>
                    <a:pt x="10367" y="2759"/>
                  </a:lnTo>
                  <a:cubicBezTo>
                    <a:pt x="10367" y="2739"/>
                    <a:pt x="10367" y="2719"/>
                    <a:pt x="10346" y="2679"/>
                  </a:cubicBezTo>
                  <a:cubicBezTo>
                    <a:pt x="10326" y="2614"/>
                    <a:pt x="10306" y="2574"/>
                    <a:pt x="10281" y="2508"/>
                  </a:cubicBezTo>
                  <a:cubicBezTo>
                    <a:pt x="10261" y="2468"/>
                    <a:pt x="10241" y="2408"/>
                    <a:pt x="10221" y="2363"/>
                  </a:cubicBezTo>
                  <a:cubicBezTo>
                    <a:pt x="10201" y="2323"/>
                    <a:pt x="10181" y="2258"/>
                    <a:pt x="10156" y="2217"/>
                  </a:cubicBezTo>
                  <a:cubicBezTo>
                    <a:pt x="10096" y="2112"/>
                    <a:pt x="10010" y="2007"/>
                    <a:pt x="9930" y="1927"/>
                  </a:cubicBezTo>
                  <a:cubicBezTo>
                    <a:pt x="9845" y="1841"/>
                    <a:pt x="9760" y="1756"/>
                    <a:pt x="9679" y="1716"/>
                  </a:cubicBezTo>
                  <a:cubicBezTo>
                    <a:pt x="9634" y="1676"/>
                    <a:pt x="9574" y="1656"/>
                    <a:pt x="9529" y="1631"/>
                  </a:cubicBezTo>
                  <a:lnTo>
                    <a:pt x="9509" y="1631"/>
                  </a:lnTo>
                  <a:cubicBezTo>
                    <a:pt x="9469" y="1591"/>
                    <a:pt x="9404" y="1591"/>
                    <a:pt x="9343" y="1571"/>
                  </a:cubicBezTo>
                  <a:cubicBezTo>
                    <a:pt x="9303" y="1550"/>
                    <a:pt x="9238" y="1550"/>
                    <a:pt x="9198" y="1550"/>
                  </a:cubicBezTo>
                  <a:cubicBezTo>
                    <a:pt x="9153" y="1530"/>
                    <a:pt x="9113" y="1530"/>
                    <a:pt x="9053" y="1530"/>
                  </a:cubicBezTo>
                  <a:cubicBezTo>
                    <a:pt x="8947" y="1530"/>
                    <a:pt x="8822" y="1550"/>
                    <a:pt x="8717" y="1571"/>
                  </a:cubicBezTo>
                  <a:cubicBezTo>
                    <a:pt x="8591" y="1591"/>
                    <a:pt x="8486" y="1611"/>
                    <a:pt x="8381" y="1656"/>
                  </a:cubicBezTo>
                  <a:cubicBezTo>
                    <a:pt x="8300" y="1696"/>
                    <a:pt x="8195" y="1736"/>
                    <a:pt x="8110" y="1821"/>
                  </a:cubicBezTo>
                  <a:cubicBezTo>
                    <a:pt x="8004" y="1861"/>
                    <a:pt x="7944" y="1967"/>
                    <a:pt x="7879" y="2052"/>
                  </a:cubicBezTo>
                  <a:cubicBezTo>
                    <a:pt x="7859" y="2092"/>
                    <a:pt x="7819" y="2132"/>
                    <a:pt x="7799" y="2177"/>
                  </a:cubicBezTo>
                  <a:cubicBezTo>
                    <a:pt x="7774" y="2238"/>
                    <a:pt x="7734" y="2283"/>
                    <a:pt x="7713" y="2343"/>
                  </a:cubicBezTo>
                  <a:cubicBezTo>
                    <a:pt x="7693" y="2408"/>
                    <a:pt x="7673" y="2488"/>
                    <a:pt x="7673" y="2533"/>
                  </a:cubicBezTo>
                  <a:cubicBezTo>
                    <a:pt x="7648" y="2554"/>
                    <a:pt x="7648" y="2574"/>
                    <a:pt x="7648" y="2614"/>
                  </a:cubicBezTo>
                  <a:cubicBezTo>
                    <a:pt x="7628" y="2574"/>
                    <a:pt x="7628" y="2554"/>
                    <a:pt x="7608" y="2533"/>
                  </a:cubicBezTo>
                  <a:cubicBezTo>
                    <a:pt x="7588" y="2533"/>
                    <a:pt x="7588" y="2508"/>
                    <a:pt x="7568" y="2488"/>
                  </a:cubicBezTo>
                  <a:lnTo>
                    <a:pt x="7548" y="2468"/>
                  </a:lnTo>
                  <a:lnTo>
                    <a:pt x="7523" y="2448"/>
                  </a:lnTo>
                  <a:cubicBezTo>
                    <a:pt x="7503" y="2408"/>
                    <a:pt x="7483" y="2383"/>
                    <a:pt x="7443" y="2343"/>
                  </a:cubicBezTo>
                  <a:cubicBezTo>
                    <a:pt x="7423" y="2323"/>
                    <a:pt x="7398" y="2303"/>
                    <a:pt x="7377" y="2283"/>
                  </a:cubicBezTo>
                  <a:lnTo>
                    <a:pt x="7357" y="2258"/>
                  </a:lnTo>
                  <a:lnTo>
                    <a:pt x="7337" y="2258"/>
                  </a:lnTo>
                  <a:cubicBezTo>
                    <a:pt x="7317" y="2217"/>
                    <a:pt x="7272" y="2177"/>
                    <a:pt x="7232" y="2157"/>
                  </a:cubicBezTo>
                  <a:cubicBezTo>
                    <a:pt x="7212" y="2112"/>
                    <a:pt x="7192" y="2092"/>
                    <a:pt x="7147" y="2052"/>
                  </a:cubicBezTo>
                  <a:cubicBezTo>
                    <a:pt x="7127" y="2052"/>
                    <a:pt x="7127" y="2032"/>
                    <a:pt x="7107" y="2007"/>
                  </a:cubicBezTo>
                  <a:lnTo>
                    <a:pt x="7087" y="2007"/>
                  </a:lnTo>
                  <a:lnTo>
                    <a:pt x="7087" y="1987"/>
                  </a:lnTo>
                  <a:lnTo>
                    <a:pt x="7046" y="1967"/>
                  </a:lnTo>
                  <a:lnTo>
                    <a:pt x="6921" y="1841"/>
                  </a:lnTo>
                  <a:cubicBezTo>
                    <a:pt x="6896" y="1821"/>
                    <a:pt x="6856" y="1801"/>
                    <a:pt x="6836" y="1781"/>
                  </a:cubicBezTo>
                  <a:lnTo>
                    <a:pt x="6796" y="1756"/>
                  </a:lnTo>
                  <a:lnTo>
                    <a:pt x="6751" y="1716"/>
                  </a:lnTo>
                  <a:lnTo>
                    <a:pt x="6731" y="1696"/>
                  </a:lnTo>
                  <a:cubicBezTo>
                    <a:pt x="6710" y="1696"/>
                    <a:pt x="6690" y="1676"/>
                    <a:pt x="6670" y="1656"/>
                  </a:cubicBezTo>
                  <a:cubicBezTo>
                    <a:pt x="6605" y="1611"/>
                    <a:pt x="6520" y="1571"/>
                    <a:pt x="6440" y="1530"/>
                  </a:cubicBezTo>
                  <a:lnTo>
                    <a:pt x="6420" y="1505"/>
                  </a:lnTo>
                  <a:cubicBezTo>
                    <a:pt x="6354" y="1465"/>
                    <a:pt x="6269" y="1425"/>
                    <a:pt x="6209" y="1405"/>
                  </a:cubicBezTo>
                  <a:cubicBezTo>
                    <a:pt x="6169" y="1380"/>
                    <a:pt x="6144" y="1360"/>
                    <a:pt x="6124" y="1360"/>
                  </a:cubicBezTo>
                  <a:lnTo>
                    <a:pt x="6104" y="1360"/>
                  </a:lnTo>
                  <a:lnTo>
                    <a:pt x="6084" y="1340"/>
                  </a:lnTo>
                  <a:cubicBezTo>
                    <a:pt x="6063" y="1320"/>
                    <a:pt x="6018" y="1320"/>
                    <a:pt x="5978" y="1300"/>
                  </a:cubicBezTo>
                  <a:cubicBezTo>
                    <a:pt x="5938" y="1280"/>
                    <a:pt x="5893" y="1280"/>
                    <a:pt x="5873" y="1255"/>
                  </a:cubicBezTo>
                  <a:lnTo>
                    <a:pt x="5833" y="1255"/>
                  </a:lnTo>
                  <a:cubicBezTo>
                    <a:pt x="5793" y="1255"/>
                    <a:pt x="5748" y="1235"/>
                    <a:pt x="5727" y="1214"/>
                  </a:cubicBezTo>
                  <a:lnTo>
                    <a:pt x="5687" y="1214"/>
                  </a:lnTo>
                  <a:cubicBezTo>
                    <a:pt x="5642" y="1194"/>
                    <a:pt x="5582" y="1174"/>
                    <a:pt x="5542" y="1174"/>
                  </a:cubicBezTo>
                  <a:cubicBezTo>
                    <a:pt x="5437" y="1129"/>
                    <a:pt x="5311" y="1089"/>
                    <a:pt x="5206" y="1089"/>
                  </a:cubicBezTo>
                  <a:lnTo>
                    <a:pt x="5101" y="1089"/>
                  </a:lnTo>
                  <a:cubicBezTo>
                    <a:pt x="5081" y="1069"/>
                    <a:pt x="5060" y="1069"/>
                    <a:pt x="5040" y="1069"/>
                  </a:cubicBezTo>
                  <a:lnTo>
                    <a:pt x="4559" y="1069"/>
                  </a:lnTo>
                  <a:cubicBezTo>
                    <a:pt x="4474" y="1069"/>
                    <a:pt x="4413" y="1089"/>
                    <a:pt x="4328" y="1089"/>
                  </a:cubicBezTo>
                  <a:lnTo>
                    <a:pt x="4243" y="1109"/>
                  </a:lnTo>
                  <a:lnTo>
                    <a:pt x="4223" y="1109"/>
                  </a:lnTo>
                  <a:cubicBezTo>
                    <a:pt x="4138" y="1109"/>
                    <a:pt x="4037" y="1129"/>
                    <a:pt x="3952" y="1154"/>
                  </a:cubicBezTo>
                  <a:cubicBezTo>
                    <a:pt x="3847" y="1174"/>
                    <a:pt x="3741" y="1194"/>
                    <a:pt x="3616" y="1214"/>
                  </a:cubicBezTo>
                  <a:cubicBezTo>
                    <a:pt x="3536" y="1235"/>
                    <a:pt x="3471" y="1255"/>
                    <a:pt x="3385" y="1300"/>
                  </a:cubicBezTo>
                  <a:lnTo>
                    <a:pt x="3365" y="1300"/>
                  </a:lnTo>
                  <a:lnTo>
                    <a:pt x="3305" y="1320"/>
                  </a:lnTo>
                  <a:lnTo>
                    <a:pt x="3220" y="1340"/>
                  </a:lnTo>
                  <a:cubicBezTo>
                    <a:pt x="3200" y="1340"/>
                    <a:pt x="3160" y="1360"/>
                    <a:pt x="3135" y="1360"/>
                  </a:cubicBezTo>
                  <a:cubicBezTo>
                    <a:pt x="3095" y="1380"/>
                    <a:pt x="3054" y="1380"/>
                    <a:pt x="3009" y="1405"/>
                  </a:cubicBezTo>
                  <a:lnTo>
                    <a:pt x="3009" y="1360"/>
                  </a:lnTo>
                  <a:lnTo>
                    <a:pt x="3009" y="1235"/>
                  </a:lnTo>
                  <a:cubicBezTo>
                    <a:pt x="2989" y="1129"/>
                    <a:pt x="2969" y="1049"/>
                    <a:pt x="2929" y="964"/>
                  </a:cubicBezTo>
                  <a:cubicBezTo>
                    <a:pt x="2884" y="878"/>
                    <a:pt x="2844" y="778"/>
                    <a:pt x="2784" y="713"/>
                  </a:cubicBezTo>
                  <a:cubicBezTo>
                    <a:pt x="2718" y="628"/>
                    <a:pt x="2658" y="547"/>
                    <a:pt x="2573" y="462"/>
                  </a:cubicBezTo>
                  <a:cubicBezTo>
                    <a:pt x="2488" y="402"/>
                    <a:pt x="2407" y="337"/>
                    <a:pt x="2322" y="277"/>
                  </a:cubicBezTo>
                  <a:cubicBezTo>
                    <a:pt x="2237" y="211"/>
                    <a:pt x="2132" y="151"/>
                    <a:pt x="2006" y="86"/>
                  </a:cubicBezTo>
                  <a:cubicBezTo>
                    <a:pt x="1946" y="66"/>
                    <a:pt x="1906" y="46"/>
                    <a:pt x="1861" y="46"/>
                  </a:cubicBezTo>
                  <a:cubicBezTo>
                    <a:pt x="1801" y="26"/>
                    <a:pt x="1735" y="26"/>
                    <a:pt x="1675" y="1"/>
                  </a:cubicBezTo>
                  <a:close/>
                </a:path>
              </a:pathLst>
            </a:custGeom>
            <a:solidFill>
              <a:srgbClr val="977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31;p46">
              <a:extLst>
                <a:ext uri="{FF2B5EF4-FFF2-40B4-BE49-F238E27FC236}">
                  <a16:creationId xmlns:a16="http://schemas.microsoft.com/office/drawing/2014/main" id="{F8448A13-E066-BA42-B320-39508D63F8C0}"/>
                </a:ext>
              </a:extLst>
            </p:cNvPr>
            <p:cNvSpPr/>
            <p:nvPr/>
          </p:nvSpPr>
          <p:spPr>
            <a:xfrm>
              <a:off x="519812" y="2681056"/>
              <a:ext cx="2465" cy="1748"/>
            </a:xfrm>
            <a:custGeom>
              <a:avLst/>
              <a:gdLst/>
              <a:ahLst/>
              <a:cxnLst/>
              <a:rect l="l" t="t" r="r" b="b"/>
              <a:pathLst>
                <a:path w="86" h="61" extrusionOk="0">
                  <a:moveTo>
                    <a:pt x="66" y="1"/>
                  </a:moveTo>
                  <a:cubicBezTo>
                    <a:pt x="66" y="21"/>
                    <a:pt x="46" y="21"/>
                    <a:pt x="46" y="21"/>
                  </a:cubicBezTo>
                  <a:cubicBezTo>
                    <a:pt x="46" y="21"/>
                    <a:pt x="26" y="41"/>
                    <a:pt x="1" y="61"/>
                  </a:cubicBezTo>
                  <a:cubicBezTo>
                    <a:pt x="26" y="41"/>
                    <a:pt x="46" y="41"/>
                    <a:pt x="66" y="41"/>
                  </a:cubicBezTo>
                  <a:lnTo>
                    <a:pt x="86" y="41"/>
                  </a:lnTo>
                  <a:lnTo>
                    <a:pt x="86" y="21"/>
                  </a:lnTo>
                  <a:lnTo>
                    <a:pt x="86" y="1"/>
                  </a:ln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32;p46">
              <a:extLst>
                <a:ext uri="{FF2B5EF4-FFF2-40B4-BE49-F238E27FC236}">
                  <a16:creationId xmlns:a16="http://schemas.microsoft.com/office/drawing/2014/main" id="{7D6C28EB-A6A7-4E47-98C9-BC79C5EF6E1D}"/>
                </a:ext>
              </a:extLst>
            </p:cNvPr>
            <p:cNvSpPr/>
            <p:nvPr/>
          </p:nvSpPr>
          <p:spPr>
            <a:xfrm>
              <a:off x="465926" y="2686387"/>
              <a:ext cx="138440" cy="104962"/>
            </a:xfrm>
            <a:custGeom>
              <a:avLst/>
              <a:gdLst/>
              <a:ahLst/>
              <a:cxnLst/>
              <a:rect l="l" t="t" r="r" b="b"/>
              <a:pathLst>
                <a:path w="4830" h="3662" extrusionOk="0">
                  <a:moveTo>
                    <a:pt x="3491" y="1445"/>
                  </a:moveTo>
                  <a:lnTo>
                    <a:pt x="3511" y="1465"/>
                  </a:lnTo>
                  <a:lnTo>
                    <a:pt x="3536" y="1465"/>
                  </a:lnTo>
                  <a:cubicBezTo>
                    <a:pt x="3511" y="1445"/>
                    <a:pt x="3511" y="1445"/>
                    <a:pt x="3491" y="1445"/>
                  </a:cubicBezTo>
                  <a:close/>
                  <a:moveTo>
                    <a:pt x="2071" y="0"/>
                  </a:moveTo>
                  <a:lnTo>
                    <a:pt x="2051" y="25"/>
                  </a:lnTo>
                  <a:lnTo>
                    <a:pt x="2051" y="45"/>
                  </a:lnTo>
                  <a:cubicBezTo>
                    <a:pt x="2031" y="85"/>
                    <a:pt x="2006" y="126"/>
                    <a:pt x="2006" y="151"/>
                  </a:cubicBezTo>
                  <a:lnTo>
                    <a:pt x="1966" y="231"/>
                  </a:lnTo>
                  <a:cubicBezTo>
                    <a:pt x="1946" y="316"/>
                    <a:pt x="1906" y="401"/>
                    <a:pt x="1906" y="482"/>
                  </a:cubicBezTo>
                  <a:cubicBezTo>
                    <a:pt x="1881" y="587"/>
                    <a:pt x="1861" y="672"/>
                    <a:pt x="1841" y="777"/>
                  </a:cubicBezTo>
                  <a:lnTo>
                    <a:pt x="1841" y="923"/>
                  </a:lnTo>
                  <a:lnTo>
                    <a:pt x="1821" y="963"/>
                  </a:lnTo>
                  <a:lnTo>
                    <a:pt x="1821" y="1154"/>
                  </a:lnTo>
                  <a:cubicBezTo>
                    <a:pt x="1821" y="1299"/>
                    <a:pt x="1821" y="1424"/>
                    <a:pt x="1841" y="1550"/>
                  </a:cubicBezTo>
                  <a:cubicBezTo>
                    <a:pt x="1861" y="1630"/>
                    <a:pt x="1861" y="1695"/>
                    <a:pt x="1881" y="1781"/>
                  </a:cubicBezTo>
                  <a:cubicBezTo>
                    <a:pt x="1881" y="1821"/>
                    <a:pt x="1906" y="1861"/>
                    <a:pt x="1906" y="1906"/>
                  </a:cubicBezTo>
                  <a:lnTo>
                    <a:pt x="1906" y="1926"/>
                  </a:lnTo>
                  <a:cubicBezTo>
                    <a:pt x="1906" y="1926"/>
                    <a:pt x="1906" y="1946"/>
                    <a:pt x="1926" y="1966"/>
                  </a:cubicBezTo>
                  <a:cubicBezTo>
                    <a:pt x="1926" y="2006"/>
                    <a:pt x="1926" y="2051"/>
                    <a:pt x="1881" y="2071"/>
                  </a:cubicBezTo>
                  <a:lnTo>
                    <a:pt x="1861" y="2091"/>
                  </a:lnTo>
                  <a:cubicBezTo>
                    <a:pt x="1841" y="2091"/>
                    <a:pt x="1841" y="2071"/>
                    <a:pt x="1821" y="2071"/>
                  </a:cubicBezTo>
                  <a:lnTo>
                    <a:pt x="1800" y="2051"/>
                  </a:lnTo>
                  <a:lnTo>
                    <a:pt x="1780" y="2031"/>
                  </a:lnTo>
                  <a:lnTo>
                    <a:pt x="1755" y="1986"/>
                  </a:lnTo>
                  <a:cubicBezTo>
                    <a:pt x="1735" y="1966"/>
                    <a:pt x="1715" y="1926"/>
                    <a:pt x="1695" y="1906"/>
                  </a:cubicBezTo>
                  <a:cubicBezTo>
                    <a:pt x="1675" y="1861"/>
                    <a:pt x="1675" y="1841"/>
                    <a:pt x="1655" y="1801"/>
                  </a:cubicBezTo>
                  <a:lnTo>
                    <a:pt x="1630" y="1781"/>
                  </a:lnTo>
                  <a:lnTo>
                    <a:pt x="1630" y="1755"/>
                  </a:lnTo>
                  <a:lnTo>
                    <a:pt x="1610" y="1715"/>
                  </a:lnTo>
                  <a:cubicBezTo>
                    <a:pt x="1590" y="1715"/>
                    <a:pt x="1590" y="1695"/>
                    <a:pt x="1590" y="1695"/>
                  </a:cubicBezTo>
                  <a:lnTo>
                    <a:pt x="1570" y="1675"/>
                  </a:lnTo>
                  <a:lnTo>
                    <a:pt x="1550" y="1630"/>
                  </a:lnTo>
                  <a:cubicBezTo>
                    <a:pt x="1550" y="1590"/>
                    <a:pt x="1530" y="1570"/>
                    <a:pt x="1505" y="1550"/>
                  </a:cubicBezTo>
                  <a:cubicBezTo>
                    <a:pt x="1485" y="1505"/>
                    <a:pt x="1464" y="1485"/>
                    <a:pt x="1464" y="1445"/>
                  </a:cubicBezTo>
                  <a:lnTo>
                    <a:pt x="1444" y="1445"/>
                  </a:lnTo>
                  <a:lnTo>
                    <a:pt x="1444" y="1404"/>
                  </a:lnTo>
                  <a:lnTo>
                    <a:pt x="1424" y="1424"/>
                  </a:lnTo>
                  <a:cubicBezTo>
                    <a:pt x="1404" y="1445"/>
                    <a:pt x="1379" y="1465"/>
                    <a:pt x="1359" y="1485"/>
                  </a:cubicBezTo>
                  <a:lnTo>
                    <a:pt x="1359" y="1505"/>
                  </a:lnTo>
                  <a:cubicBezTo>
                    <a:pt x="1319" y="1550"/>
                    <a:pt x="1299" y="1590"/>
                    <a:pt x="1279" y="1630"/>
                  </a:cubicBezTo>
                  <a:cubicBezTo>
                    <a:pt x="1254" y="1675"/>
                    <a:pt x="1254" y="1715"/>
                    <a:pt x="1234" y="1781"/>
                  </a:cubicBezTo>
                  <a:cubicBezTo>
                    <a:pt x="1234" y="1801"/>
                    <a:pt x="1234" y="1821"/>
                    <a:pt x="1214" y="1841"/>
                  </a:cubicBezTo>
                  <a:lnTo>
                    <a:pt x="1214" y="1861"/>
                  </a:lnTo>
                  <a:lnTo>
                    <a:pt x="1214" y="1906"/>
                  </a:lnTo>
                  <a:lnTo>
                    <a:pt x="1214" y="1966"/>
                  </a:lnTo>
                  <a:cubicBezTo>
                    <a:pt x="1214" y="1986"/>
                    <a:pt x="1194" y="2006"/>
                    <a:pt x="1174" y="2006"/>
                  </a:cubicBezTo>
                  <a:cubicBezTo>
                    <a:pt x="1154" y="2006"/>
                    <a:pt x="1128" y="2006"/>
                    <a:pt x="1128" y="1986"/>
                  </a:cubicBezTo>
                  <a:cubicBezTo>
                    <a:pt x="1108" y="1966"/>
                    <a:pt x="1108" y="1926"/>
                    <a:pt x="1088" y="1881"/>
                  </a:cubicBezTo>
                  <a:cubicBezTo>
                    <a:pt x="1068" y="1801"/>
                    <a:pt x="1048" y="1715"/>
                    <a:pt x="1028" y="1610"/>
                  </a:cubicBezTo>
                  <a:cubicBezTo>
                    <a:pt x="1003" y="1530"/>
                    <a:pt x="1003" y="1424"/>
                    <a:pt x="1003" y="1339"/>
                  </a:cubicBezTo>
                  <a:lnTo>
                    <a:pt x="1003" y="1254"/>
                  </a:lnTo>
                  <a:lnTo>
                    <a:pt x="1003" y="1234"/>
                  </a:lnTo>
                  <a:lnTo>
                    <a:pt x="1003" y="1194"/>
                  </a:lnTo>
                  <a:cubicBezTo>
                    <a:pt x="1003" y="1154"/>
                    <a:pt x="1003" y="1088"/>
                    <a:pt x="1028" y="1048"/>
                  </a:cubicBezTo>
                  <a:cubicBezTo>
                    <a:pt x="1028" y="1003"/>
                    <a:pt x="1048" y="963"/>
                    <a:pt x="1048" y="903"/>
                  </a:cubicBezTo>
                  <a:lnTo>
                    <a:pt x="1068" y="878"/>
                  </a:lnTo>
                  <a:lnTo>
                    <a:pt x="1068" y="838"/>
                  </a:lnTo>
                  <a:cubicBezTo>
                    <a:pt x="1088" y="818"/>
                    <a:pt x="1088" y="818"/>
                    <a:pt x="1088" y="798"/>
                  </a:cubicBezTo>
                  <a:cubicBezTo>
                    <a:pt x="1088" y="777"/>
                    <a:pt x="1108" y="732"/>
                    <a:pt x="1108" y="712"/>
                  </a:cubicBezTo>
                  <a:lnTo>
                    <a:pt x="1108" y="672"/>
                  </a:lnTo>
                  <a:cubicBezTo>
                    <a:pt x="1128" y="652"/>
                    <a:pt x="1128" y="607"/>
                    <a:pt x="1128" y="587"/>
                  </a:cubicBezTo>
                  <a:lnTo>
                    <a:pt x="1128" y="587"/>
                  </a:lnTo>
                  <a:cubicBezTo>
                    <a:pt x="1068" y="627"/>
                    <a:pt x="1003" y="672"/>
                    <a:pt x="943" y="712"/>
                  </a:cubicBezTo>
                  <a:cubicBezTo>
                    <a:pt x="838" y="752"/>
                    <a:pt x="732" y="798"/>
                    <a:pt x="627" y="798"/>
                  </a:cubicBezTo>
                  <a:cubicBezTo>
                    <a:pt x="587" y="818"/>
                    <a:pt x="547" y="818"/>
                    <a:pt x="502" y="818"/>
                  </a:cubicBezTo>
                  <a:lnTo>
                    <a:pt x="481" y="818"/>
                  </a:lnTo>
                  <a:cubicBezTo>
                    <a:pt x="441" y="818"/>
                    <a:pt x="401" y="818"/>
                    <a:pt x="336" y="798"/>
                  </a:cubicBezTo>
                  <a:lnTo>
                    <a:pt x="191" y="798"/>
                  </a:lnTo>
                  <a:lnTo>
                    <a:pt x="191" y="752"/>
                  </a:lnTo>
                  <a:cubicBezTo>
                    <a:pt x="171" y="752"/>
                    <a:pt x="150" y="752"/>
                    <a:pt x="125" y="732"/>
                  </a:cubicBezTo>
                  <a:cubicBezTo>
                    <a:pt x="125" y="752"/>
                    <a:pt x="105" y="752"/>
                    <a:pt x="105" y="777"/>
                  </a:cubicBezTo>
                  <a:cubicBezTo>
                    <a:pt x="85" y="777"/>
                    <a:pt x="85" y="798"/>
                    <a:pt x="85" y="798"/>
                  </a:cubicBezTo>
                  <a:cubicBezTo>
                    <a:pt x="85" y="798"/>
                    <a:pt x="65" y="798"/>
                    <a:pt x="65" y="818"/>
                  </a:cubicBezTo>
                  <a:cubicBezTo>
                    <a:pt x="25" y="818"/>
                    <a:pt x="25" y="838"/>
                    <a:pt x="0" y="878"/>
                  </a:cubicBezTo>
                  <a:cubicBezTo>
                    <a:pt x="0" y="923"/>
                    <a:pt x="0" y="963"/>
                    <a:pt x="45" y="1003"/>
                  </a:cubicBezTo>
                  <a:lnTo>
                    <a:pt x="65" y="1003"/>
                  </a:lnTo>
                  <a:lnTo>
                    <a:pt x="45" y="1088"/>
                  </a:lnTo>
                  <a:lnTo>
                    <a:pt x="45" y="1339"/>
                  </a:lnTo>
                  <a:lnTo>
                    <a:pt x="45" y="1359"/>
                  </a:lnTo>
                  <a:cubicBezTo>
                    <a:pt x="45" y="1445"/>
                    <a:pt x="45" y="1530"/>
                    <a:pt x="65" y="1610"/>
                  </a:cubicBezTo>
                  <a:cubicBezTo>
                    <a:pt x="65" y="1695"/>
                    <a:pt x="85" y="1801"/>
                    <a:pt x="105" y="1881"/>
                  </a:cubicBezTo>
                  <a:cubicBezTo>
                    <a:pt x="125" y="1966"/>
                    <a:pt x="150" y="2051"/>
                    <a:pt x="191" y="2112"/>
                  </a:cubicBezTo>
                  <a:cubicBezTo>
                    <a:pt x="211" y="2217"/>
                    <a:pt x="251" y="2302"/>
                    <a:pt x="276" y="2382"/>
                  </a:cubicBezTo>
                  <a:cubicBezTo>
                    <a:pt x="316" y="2448"/>
                    <a:pt x="356" y="2508"/>
                    <a:pt x="401" y="2593"/>
                  </a:cubicBezTo>
                  <a:cubicBezTo>
                    <a:pt x="441" y="2658"/>
                    <a:pt x="461" y="2698"/>
                    <a:pt x="502" y="2738"/>
                  </a:cubicBezTo>
                  <a:lnTo>
                    <a:pt x="527" y="2784"/>
                  </a:lnTo>
                  <a:cubicBezTo>
                    <a:pt x="567" y="2824"/>
                    <a:pt x="587" y="2864"/>
                    <a:pt x="607" y="2884"/>
                  </a:cubicBezTo>
                  <a:cubicBezTo>
                    <a:pt x="627" y="2909"/>
                    <a:pt x="652" y="2949"/>
                    <a:pt x="672" y="2969"/>
                  </a:cubicBezTo>
                  <a:lnTo>
                    <a:pt x="692" y="2989"/>
                  </a:lnTo>
                  <a:cubicBezTo>
                    <a:pt x="752" y="3034"/>
                    <a:pt x="797" y="3094"/>
                    <a:pt x="858" y="3160"/>
                  </a:cubicBezTo>
                  <a:cubicBezTo>
                    <a:pt x="943" y="3220"/>
                    <a:pt x="1028" y="3260"/>
                    <a:pt x="1108" y="3325"/>
                  </a:cubicBezTo>
                  <a:cubicBezTo>
                    <a:pt x="1154" y="3345"/>
                    <a:pt x="1174" y="3345"/>
                    <a:pt x="1214" y="3365"/>
                  </a:cubicBezTo>
                  <a:cubicBezTo>
                    <a:pt x="1234" y="3385"/>
                    <a:pt x="1254" y="3385"/>
                    <a:pt x="1279" y="3410"/>
                  </a:cubicBezTo>
                  <a:cubicBezTo>
                    <a:pt x="1299" y="3410"/>
                    <a:pt x="1319" y="3431"/>
                    <a:pt x="1339" y="3431"/>
                  </a:cubicBezTo>
                  <a:cubicBezTo>
                    <a:pt x="1424" y="3471"/>
                    <a:pt x="1505" y="3511"/>
                    <a:pt x="1590" y="3536"/>
                  </a:cubicBezTo>
                  <a:cubicBezTo>
                    <a:pt x="1695" y="3576"/>
                    <a:pt x="1780" y="3596"/>
                    <a:pt x="1861" y="3616"/>
                  </a:cubicBezTo>
                  <a:cubicBezTo>
                    <a:pt x="1881" y="3616"/>
                    <a:pt x="1926" y="3636"/>
                    <a:pt x="1946" y="3636"/>
                  </a:cubicBezTo>
                  <a:lnTo>
                    <a:pt x="1966" y="3636"/>
                  </a:lnTo>
                  <a:cubicBezTo>
                    <a:pt x="2006" y="3636"/>
                    <a:pt x="2071" y="3661"/>
                    <a:pt x="2111" y="3661"/>
                  </a:cubicBezTo>
                  <a:lnTo>
                    <a:pt x="2633" y="3661"/>
                  </a:lnTo>
                  <a:cubicBezTo>
                    <a:pt x="2678" y="3661"/>
                    <a:pt x="2718" y="3661"/>
                    <a:pt x="2758" y="3636"/>
                  </a:cubicBezTo>
                  <a:lnTo>
                    <a:pt x="2783" y="3636"/>
                  </a:lnTo>
                  <a:cubicBezTo>
                    <a:pt x="2824" y="3636"/>
                    <a:pt x="2864" y="3636"/>
                    <a:pt x="2909" y="3616"/>
                  </a:cubicBezTo>
                  <a:cubicBezTo>
                    <a:pt x="3034" y="3596"/>
                    <a:pt x="3180" y="3556"/>
                    <a:pt x="3305" y="3511"/>
                  </a:cubicBezTo>
                  <a:lnTo>
                    <a:pt x="3410" y="3491"/>
                  </a:lnTo>
                  <a:lnTo>
                    <a:pt x="3450" y="3491"/>
                  </a:lnTo>
                  <a:cubicBezTo>
                    <a:pt x="3491" y="3471"/>
                    <a:pt x="3536" y="3471"/>
                    <a:pt x="3576" y="3451"/>
                  </a:cubicBezTo>
                  <a:cubicBezTo>
                    <a:pt x="3636" y="3431"/>
                    <a:pt x="3681" y="3410"/>
                    <a:pt x="3721" y="3385"/>
                  </a:cubicBezTo>
                  <a:cubicBezTo>
                    <a:pt x="3741" y="3365"/>
                    <a:pt x="3761" y="3365"/>
                    <a:pt x="3761" y="3345"/>
                  </a:cubicBezTo>
                  <a:cubicBezTo>
                    <a:pt x="3786" y="3345"/>
                    <a:pt x="3807" y="3325"/>
                    <a:pt x="3827" y="3305"/>
                  </a:cubicBezTo>
                  <a:cubicBezTo>
                    <a:pt x="3847" y="3305"/>
                    <a:pt x="3867" y="3285"/>
                    <a:pt x="3887" y="3285"/>
                  </a:cubicBezTo>
                  <a:cubicBezTo>
                    <a:pt x="3912" y="3260"/>
                    <a:pt x="3912" y="3260"/>
                    <a:pt x="3932" y="3240"/>
                  </a:cubicBezTo>
                  <a:cubicBezTo>
                    <a:pt x="3952" y="3240"/>
                    <a:pt x="3972" y="3220"/>
                    <a:pt x="3992" y="3220"/>
                  </a:cubicBezTo>
                  <a:cubicBezTo>
                    <a:pt x="3992" y="3220"/>
                    <a:pt x="4012" y="3240"/>
                    <a:pt x="4037" y="3240"/>
                  </a:cubicBezTo>
                  <a:cubicBezTo>
                    <a:pt x="4057" y="3240"/>
                    <a:pt x="4077" y="3220"/>
                    <a:pt x="4097" y="3200"/>
                  </a:cubicBezTo>
                  <a:cubicBezTo>
                    <a:pt x="4163" y="3135"/>
                    <a:pt x="4203" y="3074"/>
                    <a:pt x="4263" y="2989"/>
                  </a:cubicBezTo>
                  <a:lnTo>
                    <a:pt x="4288" y="2949"/>
                  </a:lnTo>
                  <a:cubicBezTo>
                    <a:pt x="4348" y="2864"/>
                    <a:pt x="4413" y="2784"/>
                    <a:pt x="4454" y="2698"/>
                  </a:cubicBezTo>
                  <a:cubicBezTo>
                    <a:pt x="4514" y="2613"/>
                    <a:pt x="4559" y="2533"/>
                    <a:pt x="4599" y="2427"/>
                  </a:cubicBezTo>
                  <a:lnTo>
                    <a:pt x="4619" y="2427"/>
                  </a:lnTo>
                  <a:cubicBezTo>
                    <a:pt x="4664" y="2342"/>
                    <a:pt x="4704" y="2257"/>
                    <a:pt x="4724" y="2177"/>
                  </a:cubicBezTo>
                  <a:lnTo>
                    <a:pt x="4744" y="2157"/>
                  </a:lnTo>
                  <a:cubicBezTo>
                    <a:pt x="4790" y="2051"/>
                    <a:pt x="4830" y="1946"/>
                    <a:pt x="4830" y="1821"/>
                  </a:cubicBezTo>
                  <a:cubicBezTo>
                    <a:pt x="4810" y="1801"/>
                    <a:pt x="4810" y="1801"/>
                    <a:pt x="4810" y="1781"/>
                  </a:cubicBezTo>
                  <a:cubicBezTo>
                    <a:pt x="4810" y="1735"/>
                    <a:pt x="4790" y="1715"/>
                    <a:pt x="4764" y="1695"/>
                  </a:cubicBezTo>
                  <a:cubicBezTo>
                    <a:pt x="4724" y="1695"/>
                    <a:pt x="4704" y="1715"/>
                    <a:pt x="4664" y="1715"/>
                  </a:cubicBezTo>
                  <a:lnTo>
                    <a:pt x="4599" y="1715"/>
                  </a:lnTo>
                  <a:lnTo>
                    <a:pt x="4559" y="1755"/>
                  </a:lnTo>
                  <a:cubicBezTo>
                    <a:pt x="4559" y="1781"/>
                    <a:pt x="4559" y="1781"/>
                    <a:pt x="4539" y="1801"/>
                  </a:cubicBezTo>
                  <a:cubicBezTo>
                    <a:pt x="4494" y="1801"/>
                    <a:pt x="4474" y="1801"/>
                    <a:pt x="4454" y="1781"/>
                  </a:cubicBezTo>
                  <a:cubicBezTo>
                    <a:pt x="4413" y="1781"/>
                    <a:pt x="4388" y="1781"/>
                    <a:pt x="4368" y="1755"/>
                  </a:cubicBezTo>
                  <a:lnTo>
                    <a:pt x="4328" y="1755"/>
                  </a:lnTo>
                  <a:cubicBezTo>
                    <a:pt x="4308" y="1755"/>
                    <a:pt x="4288" y="1735"/>
                    <a:pt x="4263" y="1735"/>
                  </a:cubicBezTo>
                  <a:lnTo>
                    <a:pt x="4203" y="1735"/>
                  </a:lnTo>
                  <a:cubicBezTo>
                    <a:pt x="4163" y="1715"/>
                    <a:pt x="4117" y="1715"/>
                    <a:pt x="4097" y="1695"/>
                  </a:cubicBezTo>
                  <a:lnTo>
                    <a:pt x="4077" y="1695"/>
                  </a:lnTo>
                  <a:cubicBezTo>
                    <a:pt x="4037" y="1695"/>
                    <a:pt x="3972" y="1675"/>
                    <a:pt x="3932" y="1675"/>
                  </a:cubicBezTo>
                  <a:cubicBezTo>
                    <a:pt x="3827" y="1630"/>
                    <a:pt x="3761" y="1590"/>
                    <a:pt x="3681" y="1550"/>
                  </a:cubicBezTo>
                  <a:lnTo>
                    <a:pt x="3661" y="1530"/>
                  </a:lnTo>
                  <a:lnTo>
                    <a:pt x="3636" y="1530"/>
                  </a:lnTo>
                  <a:cubicBezTo>
                    <a:pt x="3616" y="1505"/>
                    <a:pt x="3576" y="1485"/>
                    <a:pt x="3536" y="1465"/>
                  </a:cubicBezTo>
                  <a:lnTo>
                    <a:pt x="3536" y="1465"/>
                  </a:lnTo>
                  <a:cubicBezTo>
                    <a:pt x="3556" y="1485"/>
                    <a:pt x="3576" y="1485"/>
                    <a:pt x="3576" y="1505"/>
                  </a:cubicBezTo>
                  <a:cubicBezTo>
                    <a:pt x="3596" y="1530"/>
                    <a:pt x="3616" y="1550"/>
                    <a:pt x="3616" y="1570"/>
                  </a:cubicBezTo>
                  <a:cubicBezTo>
                    <a:pt x="3636" y="1610"/>
                    <a:pt x="3636" y="1630"/>
                    <a:pt x="3636" y="1675"/>
                  </a:cubicBezTo>
                  <a:lnTo>
                    <a:pt x="3636" y="1695"/>
                  </a:lnTo>
                  <a:cubicBezTo>
                    <a:pt x="3661" y="1735"/>
                    <a:pt x="3661" y="1781"/>
                    <a:pt x="3661" y="1801"/>
                  </a:cubicBezTo>
                  <a:lnTo>
                    <a:pt x="3661" y="1881"/>
                  </a:lnTo>
                  <a:lnTo>
                    <a:pt x="3661" y="1906"/>
                  </a:lnTo>
                  <a:lnTo>
                    <a:pt x="3661" y="1926"/>
                  </a:lnTo>
                  <a:lnTo>
                    <a:pt x="3661" y="1966"/>
                  </a:lnTo>
                  <a:lnTo>
                    <a:pt x="3661" y="2051"/>
                  </a:lnTo>
                  <a:cubicBezTo>
                    <a:pt x="3661" y="2112"/>
                    <a:pt x="3636" y="2197"/>
                    <a:pt x="3636" y="2282"/>
                  </a:cubicBezTo>
                  <a:lnTo>
                    <a:pt x="3636" y="2322"/>
                  </a:lnTo>
                  <a:lnTo>
                    <a:pt x="3636" y="2362"/>
                  </a:lnTo>
                  <a:cubicBezTo>
                    <a:pt x="3636" y="2382"/>
                    <a:pt x="3636" y="2407"/>
                    <a:pt x="3616" y="2427"/>
                  </a:cubicBezTo>
                  <a:lnTo>
                    <a:pt x="3616" y="2468"/>
                  </a:lnTo>
                  <a:lnTo>
                    <a:pt x="3596" y="2508"/>
                  </a:lnTo>
                  <a:lnTo>
                    <a:pt x="3596" y="2553"/>
                  </a:lnTo>
                  <a:lnTo>
                    <a:pt x="3596" y="2573"/>
                  </a:lnTo>
                  <a:lnTo>
                    <a:pt x="3596" y="2613"/>
                  </a:lnTo>
                  <a:lnTo>
                    <a:pt x="3596" y="2633"/>
                  </a:lnTo>
                  <a:cubicBezTo>
                    <a:pt x="3596" y="2658"/>
                    <a:pt x="3576" y="2698"/>
                    <a:pt x="3576" y="2738"/>
                  </a:cubicBezTo>
                  <a:cubicBezTo>
                    <a:pt x="3556" y="2758"/>
                    <a:pt x="3536" y="2758"/>
                    <a:pt x="3511" y="2758"/>
                  </a:cubicBezTo>
                  <a:cubicBezTo>
                    <a:pt x="3471" y="2758"/>
                    <a:pt x="3450" y="2738"/>
                    <a:pt x="3430" y="2718"/>
                  </a:cubicBezTo>
                  <a:lnTo>
                    <a:pt x="3430" y="2698"/>
                  </a:lnTo>
                  <a:lnTo>
                    <a:pt x="3430" y="2678"/>
                  </a:lnTo>
                  <a:lnTo>
                    <a:pt x="3410" y="2658"/>
                  </a:lnTo>
                  <a:cubicBezTo>
                    <a:pt x="3410" y="2633"/>
                    <a:pt x="3385" y="2613"/>
                    <a:pt x="3365" y="2593"/>
                  </a:cubicBezTo>
                  <a:cubicBezTo>
                    <a:pt x="3345" y="2508"/>
                    <a:pt x="3305" y="2448"/>
                    <a:pt x="3260" y="2382"/>
                  </a:cubicBezTo>
                  <a:cubicBezTo>
                    <a:pt x="3240" y="2322"/>
                    <a:pt x="3200" y="2282"/>
                    <a:pt x="3180" y="2237"/>
                  </a:cubicBezTo>
                  <a:lnTo>
                    <a:pt x="3160" y="2237"/>
                  </a:lnTo>
                  <a:cubicBezTo>
                    <a:pt x="3135" y="2217"/>
                    <a:pt x="3135" y="2217"/>
                    <a:pt x="3114" y="2197"/>
                  </a:cubicBezTo>
                  <a:lnTo>
                    <a:pt x="3094" y="2217"/>
                  </a:lnTo>
                  <a:cubicBezTo>
                    <a:pt x="3074" y="2237"/>
                    <a:pt x="3074" y="2257"/>
                    <a:pt x="3054" y="2282"/>
                  </a:cubicBezTo>
                  <a:cubicBezTo>
                    <a:pt x="3034" y="2302"/>
                    <a:pt x="3034" y="2322"/>
                    <a:pt x="3009" y="2362"/>
                  </a:cubicBezTo>
                  <a:lnTo>
                    <a:pt x="2989" y="2382"/>
                  </a:lnTo>
                  <a:lnTo>
                    <a:pt x="2969" y="2427"/>
                  </a:lnTo>
                  <a:cubicBezTo>
                    <a:pt x="2949" y="2448"/>
                    <a:pt x="2949" y="2468"/>
                    <a:pt x="2929" y="2488"/>
                  </a:cubicBezTo>
                  <a:lnTo>
                    <a:pt x="2909" y="2533"/>
                  </a:lnTo>
                  <a:cubicBezTo>
                    <a:pt x="2884" y="2553"/>
                    <a:pt x="2884" y="2573"/>
                    <a:pt x="2864" y="2593"/>
                  </a:cubicBezTo>
                  <a:cubicBezTo>
                    <a:pt x="2844" y="2658"/>
                    <a:pt x="2804" y="2698"/>
                    <a:pt x="2783" y="2758"/>
                  </a:cubicBezTo>
                  <a:cubicBezTo>
                    <a:pt x="2783" y="2784"/>
                    <a:pt x="2758" y="2804"/>
                    <a:pt x="2758" y="2824"/>
                  </a:cubicBezTo>
                  <a:cubicBezTo>
                    <a:pt x="2758" y="2844"/>
                    <a:pt x="2718" y="2844"/>
                    <a:pt x="2698" y="2844"/>
                  </a:cubicBezTo>
                  <a:lnTo>
                    <a:pt x="2678" y="2844"/>
                  </a:lnTo>
                  <a:cubicBezTo>
                    <a:pt x="2658" y="2844"/>
                    <a:pt x="2633" y="2804"/>
                    <a:pt x="2633" y="2784"/>
                  </a:cubicBezTo>
                  <a:lnTo>
                    <a:pt x="2633" y="2738"/>
                  </a:lnTo>
                  <a:cubicBezTo>
                    <a:pt x="2658" y="2738"/>
                    <a:pt x="2658" y="2718"/>
                    <a:pt x="2658" y="2718"/>
                  </a:cubicBezTo>
                  <a:lnTo>
                    <a:pt x="2658" y="2593"/>
                  </a:lnTo>
                  <a:lnTo>
                    <a:pt x="2658" y="2553"/>
                  </a:lnTo>
                  <a:lnTo>
                    <a:pt x="2658" y="2407"/>
                  </a:lnTo>
                  <a:lnTo>
                    <a:pt x="2658" y="2382"/>
                  </a:lnTo>
                  <a:lnTo>
                    <a:pt x="2658" y="2091"/>
                  </a:lnTo>
                  <a:lnTo>
                    <a:pt x="2658" y="2031"/>
                  </a:lnTo>
                  <a:cubicBezTo>
                    <a:pt x="2658" y="1946"/>
                    <a:pt x="2633" y="1861"/>
                    <a:pt x="2633" y="1781"/>
                  </a:cubicBezTo>
                  <a:lnTo>
                    <a:pt x="2633" y="1695"/>
                  </a:lnTo>
                  <a:lnTo>
                    <a:pt x="2633" y="1465"/>
                  </a:lnTo>
                  <a:lnTo>
                    <a:pt x="2633" y="1424"/>
                  </a:lnTo>
                  <a:lnTo>
                    <a:pt x="2633" y="1404"/>
                  </a:lnTo>
                  <a:lnTo>
                    <a:pt x="2633" y="1194"/>
                  </a:lnTo>
                  <a:cubicBezTo>
                    <a:pt x="2613" y="1108"/>
                    <a:pt x="2613" y="1048"/>
                    <a:pt x="2613" y="963"/>
                  </a:cubicBezTo>
                  <a:lnTo>
                    <a:pt x="2613" y="943"/>
                  </a:lnTo>
                  <a:lnTo>
                    <a:pt x="2613" y="923"/>
                  </a:lnTo>
                  <a:lnTo>
                    <a:pt x="2613" y="878"/>
                  </a:lnTo>
                  <a:lnTo>
                    <a:pt x="2593" y="858"/>
                  </a:lnTo>
                  <a:lnTo>
                    <a:pt x="2593" y="838"/>
                  </a:lnTo>
                  <a:cubicBezTo>
                    <a:pt x="2593" y="838"/>
                    <a:pt x="2593" y="818"/>
                    <a:pt x="2613" y="818"/>
                  </a:cubicBezTo>
                  <a:cubicBezTo>
                    <a:pt x="2593" y="752"/>
                    <a:pt x="2573" y="712"/>
                    <a:pt x="2553" y="652"/>
                  </a:cubicBezTo>
                  <a:cubicBezTo>
                    <a:pt x="2553" y="627"/>
                    <a:pt x="2533" y="607"/>
                    <a:pt x="2533" y="587"/>
                  </a:cubicBezTo>
                  <a:cubicBezTo>
                    <a:pt x="2508" y="547"/>
                    <a:pt x="2488" y="482"/>
                    <a:pt x="2468" y="441"/>
                  </a:cubicBezTo>
                  <a:lnTo>
                    <a:pt x="2447" y="421"/>
                  </a:lnTo>
                  <a:lnTo>
                    <a:pt x="2407" y="356"/>
                  </a:lnTo>
                  <a:lnTo>
                    <a:pt x="2407" y="316"/>
                  </a:lnTo>
                  <a:lnTo>
                    <a:pt x="2382" y="316"/>
                  </a:lnTo>
                  <a:cubicBezTo>
                    <a:pt x="2362" y="296"/>
                    <a:pt x="2362" y="276"/>
                    <a:pt x="2342" y="251"/>
                  </a:cubicBezTo>
                  <a:lnTo>
                    <a:pt x="2342" y="231"/>
                  </a:lnTo>
                  <a:cubicBezTo>
                    <a:pt x="2322" y="211"/>
                    <a:pt x="2322" y="191"/>
                    <a:pt x="2302" y="171"/>
                  </a:cubicBezTo>
                  <a:lnTo>
                    <a:pt x="2302" y="151"/>
                  </a:lnTo>
                  <a:lnTo>
                    <a:pt x="2282" y="151"/>
                  </a:lnTo>
                  <a:cubicBezTo>
                    <a:pt x="2237" y="126"/>
                    <a:pt x="2197" y="105"/>
                    <a:pt x="2177" y="85"/>
                  </a:cubicBezTo>
                  <a:cubicBezTo>
                    <a:pt x="2157" y="85"/>
                    <a:pt x="2131" y="65"/>
                    <a:pt x="2111" y="45"/>
                  </a:cubicBezTo>
                  <a:cubicBezTo>
                    <a:pt x="2091" y="45"/>
                    <a:pt x="2091" y="25"/>
                    <a:pt x="2071"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33;p46">
              <a:extLst>
                <a:ext uri="{FF2B5EF4-FFF2-40B4-BE49-F238E27FC236}">
                  <a16:creationId xmlns:a16="http://schemas.microsoft.com/office/drawing/2014/main" id="{288F9CC0-A249-AC48-ADD0-FB07DE5982F4}"/>
                </a:ext>
              </a:extLst>
            </p:cNvPr>
            <p:cNvSpPr/>
            <p:nvPr/>
          </p:nvSpPr>
          <p:spPr>
            <a:xfrm>
              <a:off x="546267" y="2705075"/>
              <a:ext cx="18573" cy="21583"/>
            </a:xfrm>
            <a:custGeom>
              <a:avLst/>
              <a:gdLst/>
              <a:ahLst/>
              <a:cxnLst/>
              <a:rect l="l" t="t" r="r" b="b"/>
              <a:pathLst>
                <a:path w="648" h="753" extrusionOk="0">
                  <a:moveTo>
                    <a:pt x="1" y="0"/>
                  </a:moveTo>
                  <a:cubicBezTo>
                    <a:pt x="1" y="20"/>
                    <a:pt x="21" y="40"/>
                    <a:pt x="21" y="60"/>
                  </a:cubicBezTo>
                  <a:cubicBezTo>
                    <a:pt x="21" y="80"/>
                    <a:pt x="41" y="80"/>
                    <a:pt x="41" y="100"/>
                  </a:cubicBezTo>
                  <a:lnTo>
                    <a:pt x="61" y="100"/>
                  </a:lnTo>
                  <a:lnTo>
                    <a:pt x="81" y="146"/>
                  </a:lnTo>
                  <a:lnTo>
                    <a:pt x="106" y="166"/>
                  </a:lnTo>
                  <a:lnTo>
                    <a:pt x="126" y="186"/>
                  </a:lnTo>
                  <a:lnTo>
                    <a:pt x="146" y="206"/>
                  </a:lnTo>
                  <a:cubicBezTo>
                    <a:pt x="166" y="226"/>
                    <a:pt x="186" y="251"/>
                    <a:pt x="206" y="271"/>
                  </a:cubicBezTo>
                  <a:lnTo>
                    <a:pt x="166" y="226"/>
                  </a:lnTo>
                  <a:cubicBezTo>
                    <a:pt x="126" y="186"/>
                    <a:pt x="81" y="125"/>
                    <a:pt x="61" y="80"/>
                  </a:cubicBezTo>
                  <a:cubicBezTo>
                    <a:pt x="41" y="60"/>
                    <a:pt x="21" y="20"/>
                    <a:pt x="1" y="0"/>
                  </a:cubicBezTo>
                  <a:close/>
                  <a:moveTo>
                    <a:pt x="206" y="271"/>
                  </a:moveTo>
                  <a:lnTo>
                    <a:pt x="206" y="271"/>
                  </a:lnTo>
                  <a:cubicBezTo>
                    <a:pt x="251" y="331"/>
                    <a:pt x="291" y="396"/>
                    <a:pt x="332" y="456"/>
                  </a:cubicBezTo>
                  <a:lnTo>
                    <a:pt x="357" y="456"/>
                  </a:lnTo>
                  <a:cubicBezTo>
                    <a:pt x="377" y="502"/>
                    <a:pt x="397" y="522"/>
                    <a:pt x="417" y="542"/>
                  </a:cubicBezTo>
                  <a:cubicBezTo>
                    <a:pt x="437" y="582"/>
                    <a:pt x="457" y="602"/>
                    <a:pt x="502" y="647"/>
                  </a:cubicBezTo>
                  <a:cubicBezTo>
                    <a:pt x="522" y="667"/>
                    <a:pt x="542" y="687"/>
                    <a:pt x="582" y="707"/>
                  </a:cubicBezTo>
                  <a:lnTo>
                    <a:pt x="607" y="727"/>
                  </a:lnTo>
                  <a:lnTo>
                    <a:pt x="607" y="707"/>
                  </a:lnTo>
                  <a:cubicBezTo>
                    <a:pt x="562" y="687"/>
                    <a:pt x="522" y="647"/>
                    <a:pt x="502" y="627"/>
                  </a:cubicBezTo>
                  <a:cubicBezTo>
                    <a:pt x="482" y="582"/>
                    <a:pt x="437" y="562"/>
                    <a:pt x="417" y="522"/>
                  </a:cubicBezTo>
                  <a:cubicBezTo>
                    <a:pt x="377" y="477"/>
                    <a:pt x="357" y="436"/>
                    <a:pt x="311" y="396"/>
                  </a:cubicBezTo>
                  <a:lnTo>
                    <a:pt x="311" y="376"/>
                  </a:lnTo>
                  <a:cubicBezTo>
                    <a:pt x="271" y="351"/>
                    <a:pt x="251" y="311"/>
                    <a:pt x="206" y="271"/>
                  </a:cubicBezTo>
                  <a:close/>
                  <a:moveTo>
                    <a:pt x="607" y="727"/>
                  </a:moveTo>
                  <a:cubicBezTo>
                    <a:pt x="627" y="727"/>
                    <a:pt x="627" y="727"/>
                    <a:pt x="647" y="752"/>
                  </a:cubicBezTo>
                  <a:lnTo>
                    <a:pt x="627" y="727"/>
                  </a:ln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34;p46">
              <a:extLst>
                <a:ext uri="{FF2B5EF4-FFF2-40B4-BE49-F238E27FC236}">
                  <a16:creationId xmlns:a16="http://schemas.microsoft.com/office/drawing/2014/main" id="{34F5C263-DED8-AB40-8E34-F9FB16BF8289}"/>
                </a:ext>
              </a:extLst>
            </p:cNvPr>
            <p:cNvSpPr/>
            <p:nvPr/>
          </p:nvSpPr>
          <p:spPr>
            <a:xfrm>
              <a:off x="500120" y="2689970"/>
              <a:ext cx="13271" cy="12096"/>
            </a:xfrm>
            <a:custGeom>
              <a:avLst/>
              <a:gdLst/>
              <a:ahLst/>
              <a:cxnLst/>
              <a:rect l="l" t="t" r="r" b="b"/>
              <a:pathLst>
                <a:path w="463" h="422" extrusionOk="0">
                  <a:moveTo>
                    <a:pt x="462" y="1"/>
                  </a:moveTo>
                  <a:lnTo>
                    <a:pt x="417" y="46"/>
                  </a:lnTo>
                  <a:lnTo>
                    <a:pt x="408" y="63"/>
                  </a:lnTo>
                  <a:lnTo>
                    <a:pt x="408" y="63"/>
                  </a:lnTo>
                  <a:cubicBezTo>
                    <a:pt x="429" y="43"/>
                    <a:pt x="444" y="18"/>
                    <a:pt x="462" y="1"/>
                  </a:cubicBezTo>
                  <a:close/>
                  <a:moveTo>
                    <a:pt x="408" y="63"/>
                  </a:moveTo>
                  <a:lnTo>
                    <a:pt x="408" y="63"/>
                  </a:lnTo>
                  <a:cubicBezTo>
                    <a:pt x="399" y="72"/>
                    <a:pt x="389" y="80"/>
                    <a:pt x="377" y="86"/>
                  </a:cubicBezTo>
                  <a:cubicBezTo>
                    <a:pt x="337" y="151"/>
                    <a:pt x="251" y="211"/>
                    <a:pt x="166" y="276"/>
                  </a:cubicBezTo>
                  <a:lnTo>
                    <a:pt x="146" y="296"/>
                  </a:lnTo>
                  <a:cubicBezTo>
                    <a:pt x="106" y="337"/>
                    <a:pt x="41" y="377"/>
                    <a:pt x="1" y="422"/>
                  </a:cubicBezTo>
                  <a:cubicBezTo>
                    <a:pt x="21" y="402"/>
                    <a:pt x="41" y="377"/>
                    <a:pt x="86" y="377"/>
                  </a:cubicBezTo>
                  <a:cubicBezTo>
                    <a:pt x="86" y="377"/>
                    <a:pt x="106" y="377"/>
                    <a:pt x="126" y="402"/>
                  </a:cubicBezTo>
                  <a:cubicBezTo>
                    <a:pt x="126" y="377"/>
                    <a:pt x="146" y="357"/>
                    <a:pt x="166" y="337"/>
                  </a:cubicBezTo>
                  <a:lnTo>
                    <a:pt x="186" y="337"/>
                  </a:lnTo>
                  <a:cubicBezTo>
                    <a:pt x="211" y="296"/>
                    <a:pt x="231" y="276"/>
                    <a:pt x="271" y="231"/>
                  </a:cubicBezTo>
                  <a:cubicBezTo>
                    <a:pt x="271" y="231"/>
                    <a:pt x="292" y="211"/>
                    <a:pt x="312" y="191"/>
                  </a:cubicBezTo>
                  <a:cubicBezTo>
                    <a:pt x="312" y="171"/>
                    <a:pt x="337" y="126"/>
                    <a:pt x="377" y="126"/>
                  </a:cubicBezTo>
                  <a:lnTo>
                    <a:pt x="408" y="63"/>
                  </a:ln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35;p46">
              <a:extLst>
                <a:ext uri="{FF2B5EF4-FFF2-40B4-BE49-F238E27FC236}">
                  <a16:creationId xmlns:a16="http://schemas.microsoft.com/office/drawing/2014/main" id="{17BAF0D0-4AA4-0944-ACCC-205BC2E0B598}"/>
                </a:ext>
              </a:extLst>
            </p:cNvPr>
            <p:cNvSpPr/>
            <p:nvPr/>
          </p:nvSpPr>
          <p:spPr>
            <a:xfrm>
              <a:off x="521675" y="2543934"/>
              <a:ext cx="68905" cy="75497"/>
            </a:xfrm>
            <a:custGeom>
              <a:avLst/>
              <a:gdLst/>
              <a:ahLst/>
              <a:cxnLst/>
              <a:rect l="l" t="t" r="r" b="b"/>
              <a:pathLst>
                <a:path w="2404" h="2634" extrusionOk="0">
                  <a:moveTo>
                    <a:pt x="628" y="0"/>
                  </a:moveTo>
                  <a:cubicBezTo>
                    <a:pt x="588" y="40"/>
                    <a:pt x="543" y="60"/>
                    <a:pt x="523" y="80"/>
                  </a:cubicBezTo>
                  <a:cubicBezTo>
                    <a:pt x="482" y="125"/>
                    <a:pt x="462" y="146"/>
                    <a:pt x="417" y="186"/>
                  </a:cubicBezTo>
                  <a:cubicBezTo>
                    <a:pt x="397" y="231"/>
                    <a:pt x="377" y="251"/>
                    <a:pt x="337" y="291"/>
                  </a:cubicBezTo>
                  <a:cubicBezTo>
                    <a:pt x="337" y="311"/>
                    <a:pt x="312" y="331"/>
                    <a:pt x="292" y="356"/>
                  </a:cubicBezTo>
                  <a:lnTo>
                    <a:pt x="272" y="396"/>
                  </a:lnTo>
                  <a:cubicBezTo>
                    <a:pt x="212" y="482"/>
                    <a:pt x="166" y="562"/>
                    <a:pt x="126" y="647"/>
                  </a:cubicBezTo>
                  <a:cubicBezTo>
                    <a:pt x="106" y="707"/>
                    <a:pt x="86" y="792"/>
                    <a:pt x="61" y="898"/>
                  </a:cubicBezTo>
                  <a:cubicBezTo>
                    <a:pt x="41" y="983"/>
                    <a:pt x="21" y="1083"/>
                    <a:pt x="21" y="1169"/>
                  </a:cubicBezTo>
                  <a:cubicBezTo>
                    <a:pt x="1" y="1254"/>
                    <a:pt x="1" y="1334"/>
                    <a:pt x="1" y="1419"/>
                  </a:cubicBezTo>
                  <a:cubicBezTo>
                    <a:pt x="1" y="1525"/>
                    <a:pt x="1" y="1610"/>
                    <a:pt x="21" y="1710"/>
                  </a:cubicBezTo>
                  <a:cubicBezTo>
                    <a:pt x="41" y="1755"/>
                    <a:pt x="41" y="1796"/>
                    <a:pt x="61" y="1836"/>
                  </a:cubicBezTo>
                  <a:cubicBezTo>
                    <a:pt x="86" y="1901"/>
                    <a:pt x="106" y="1941"/>
                    <a:pt x="126" y="1986"/>
                  </a:cubicBezTo>
                  <a:cubicBezTo>
                    <a:pt x="166" y="2066"/>
                    <a:pt x="212" y="2152"/>
                    <a:pt x="292" y="2237"/>
                  </a:cubicBezTo>
                  <a:cubicBezTo>
                    <a:pt x="337" y="2317"/>
                    <a:pt x="397" y="2382"/>
                    <a:pt x="482" y="2442"/>
                  </a:cubicBezTo>
                  <a:cubicBezTo>
                    <a:pt x="523" y="2463"/>
                    <a:pt x="543" y="2488"/>
                    <a:pt x="588" y="2508"/>
                  </a:cubicBezTo>
                  <a:cubicBezTo>
                    <a:pt x="648" y="2528"/>
                    <a:pt x="688" y="2548"/>
                    <a:pt x="733" y="2568"/>
                  </a:cubicBezTo>
                  <a:cubicBezTo>
                    <a:pt x="813" y="2588"/>
                    <a:pt x="919" y="2613"/>
                    <a:pt x="1004" y="2633"/>
                  </a:cubicBezTo>
                  <a:lnTo>
                    <a:pt x="1109" y="2633"/>
                  </a:lnTo>
                  <a:cubicBezTo>
                    <a:pt x="1169" y="2633"/>
                    <a:pt x="1255" y="2633"/>
                    <a:pt x="1295" y="2613"/>
                  </a:cubicBezTo>
                  <a:lnTo>
                    <a:pt x="1315" y="2613"/>
                  </a:lnTo>
                  <a:cubicBezTo>
                    <a:pt x="1360" y="2588"/>
                    <a:pt x="1400" y="2568"/>
                    <a:pt x="1440" y="2568"/>
                  </a:cubicBezTo>
                  <a:cubicBezTo>
                    <a:pt x="1485" y="2548"/>
                    <a:pt x="1526" y="2528"/>
                    <a:pt x="1546" y="2508"/>
                  </a:cubicBezTo>
                  <a:lnTo>
                    <a:pt x="1591" y="2508"/>
                  </a:lnTo>
                  <a:lnTo>
                    <a:pt x="1611" y="2488"/>
                  </a:lnTo>
                  <a:cubicBezTo>
                    <a:pt x="1651" y="2488"/>
                    <a:pt x="1671" y="2463"/>
                    <a:pt x="1716" y="2442"/>
                  </a:cubicBezTo>
                  <a:cubicBezTo>
                    <a:pt x="1776" y="2422"/>
                    <a:pt x="1816" y="2382"/>
                    <a:pt x="1862" y="2362"/>
                  </a:cubicBezTo>
                  <a:lnTo>
                    <a:pt x="1862" y="2337"/>
                  </a:lnTo>
                  <a:lnTo>
                    <a:pt x="1902" y="2337"/>
                  </a:lnTo>
                  <a:cubicBezTo>
                    <a:pt x="1942" y="2317"/>
                    <a:pt x="1967" y="2297"/>
                    <a:pt x="1987" y="2297"/>
                  </a:cubicBezTo>
                  <a:cubicBezTo>
                    <a:pt x="2007" y="2277"/>
                    <a:pt x="2027" y="2257"/>
                    <a:pt x="2047" y="2237"/>
                  </a:cubicBezTo>
                  <a:cubicBezTo>
                    <a:pt x="2092" y="2192"/>
                    <a:pt x="2112" y="2152"/>
                    <a:pt x="2132" y="2132"/>
                  </a:cubicBezTo>
                  <a:lnTo>
                    <a:pt x="2152" y="2086"/>
                  </a:lnTo>
                  <a:cubicBezTo>
                    <a:pt x="2172" y="2046"/>
                    <a:pt x="2193" y="2026"/>
                    <a:pt x="2218" y="1986"/>
                  </a:cubicBezTo>
                  <a:cubicBezTo>
                    <a:pt x="2238" y="1941"/>
                    <a:pt x="2258" y="1901"/>
                    <a:pt x="2278" y="1861"/>
                  </a:cubicBezTo>
                  <a:lnTo>
                    <a:pt x="2278" y="1836"/>
                  </a:lnTo>
                  <a:cubicBezTo>
                    <a:pt x="2298" y="1796"/>
                    <a:pt x="2318" y="1755"/>
                    <a:pt x="2318" y="1710"/>
                  </a:cubicBezTo>
                  <a:cubicBezTo>
                    <a:pt x="2343" y="1670"/>
                    <a:pt x="2343" y="1610"/>
                    <a:pt x="2363" y="1565"/>
                  </a:cubicBezTo>
                  <a:cubicBezTo>
                    <a:pt x="2383" y="1485"/>
                    <a:pt x="2403" y="1379"/>
                    <a:pt x="2403" y="1274"/>
                  </a:cubicBezTo>
                  <a:cubicBezTo>
                    <a:pt x="2403" y="1083"/>
                    <a:pt x="2403" y="898"/>
                    <a:pt x="2363" y="707"/>
                  </a:cubicBezTo>
                  <a:cubicBezTo>
                    <a:pt x="2343" y="607"/>
                    <a:pt x="2298" y="522"/>
                    <a:pt x="2258" y="436"/>
                  </a:cubicBezTo>
                  <a:cubicBezTo>
                    <a:pt x="2238" y="416"/>
                    <a:pt x="2218" y="376"/>
                    <a:pt x="2193" y="331"/>
                  </a:cubicBezTo>
                  <a:cubicBezTo>
                    <a:pt x="2172" y="311"/>
                    <a:pt x="2172" y="291"/>
                    <a:pt x="2152" y="291"/>
                  </a:cubicBezTo>
                  <a:cubicBezTo>
                    <a:pt x="2152" y="271"/>
                    <a:pt x="2132" y="251"/>
                    <a:pt x="2112" y="251"/>
                  </a:cubicBezTo>
                  <a:cubicBezTo>
                    <a:pt x="2092" y="231"/>
                    <a:pt x="2067" y="231"/>
                    <a:pt x="2047" y="231"/>
                  </a:cubicBezTo>
                  <a:lnTo>
                    <a:pt x="2027" y="231"/>
                  </a:lnTo>
                  <a:cubicBezTo>
                    <a:pt x="2007" y="251"/>
                    <a:pt x="1987" y="271"/>
                    <a:pt x="1987" y="311"/>
                  </a:cubicBezTo>
                  <a:lnTo>
                    <a:pt x="1987" y="356"/>
                  </a:lnTo>
                  <a:cubicBezTo>
                    <a:pt x="1967" y="376"/>
                    <a:pt x="1942" y="396"/>
                    <a:pt x="1922" y="416"/>
                  </a:cubicBezTo>
                  <a:lnTo>
                    <a:pt x="1902" y="456"/>
                  </a:lnTo>
                  <a:cubicBezTo>
                    <a:pt x="1882" y="482"/>
                    <a:pt x="1882" y="482"/>
                    <a:pt x="1862" y="502"/>
                  </a:cubicBezTo>
                  <a:cubicBezTo>
                    <a:pt x="1841" y="522"/>
                    <a:pt x="1816" y="542"/>
                    <a:pt x="1796" y="562"/>
                  </a:cubicBezTo>
                  <a:cubicBezTo>
                    <a:pt x="1776" y="582"/>
                    <a:pt x="1736" y="607"/>
                    <a:pt x="1716" y="627"/>
                  </a:cubicBezTo>
                  <a:cubicBezTo>
                    <a:pt x="1671" y="627"/>
                    <a:pt x="1631" y="647"/>
                    <a:pt x="1611" y="647"/>
                  </a:cubicBezTo>
                  <a:cubicBezTo>
                    <a:pt x="1566" y="667"/>
                    <a:pt x="1526" y="667"/>
                    <a:pt x="1505" y="667"/>
                  </a:cubicBezTo>
                  <a:lnTo>
                    <a:pt x="1275" y="667"/>
                  </a:lnTo>
                  <a:cubicBezTo>
                    <a:pt x="1255" y="667"/>
                    <a:pt x="1235" y="667"/>
                    <a:pt x="1215" y="647"/>
                  </a:cubicBezTo>
                  <a:cubicBezTo>
                    <a:pt x="1129" y="627"/>
                    <a:pt x="1064" y="562"/>
                    <a:pt x="984" y="522"/>
                  </a:cubicBezTo>
                  <a:cubicBezTo>
                    <a:pt x="939" y="482"/>
                    <a:pt x="899" y="436"/>
                    <a:pt x="859" y="396"/>
                  </a:cubicBezTo>
                  <a:cubicBezTo>
                    <a:pt x="813" y="331"/>
                    <a:pt x="793" y="271"/>
                    <a:pt x="773" y="231"/>
                  </a:cubicBezTo>
                  <a:cubicBezTo>
                    <a:pt x="753" y="206"/>
                    <a:pt x="753" y="186"/>
                    <a:pt x="733" y="166"/>
                  </a:cubicBezTo>
                  <a:lnTo>
                    <a:pt x="733" y="105"/>
                  </a:lnTo>
                  <a:cubicBezTo>
                    <a:pt x="733" y="105"/>
                    <a:pt x="713" y="105"/>
                    <a:pt x="713" y="80"/>
                  </a:cubicBezTo>
                  <a:cubicBezTo>
                    <a:pt x="733" y="60"/>
                    <a:pt x="733" y="40"/>
                    <a:pt x="713" y="40"/>
                  </a:cubicBezTo>
                  <a:cubicBezTo>
                    <a:pt x="713" y="20"/>
                    <a:pt x="668" y="0"/>
                    <a:pt x="648"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36;p46">
              <a:extLst>
                <a:ext uri="{FF2B5EF4-FFF2-40B4-BE49-F238E27FC236}">
                  <a16:creationId xmlns:a16="http://schemas.microsoft.com/office/drawing/2014/main" id="{708B3DF4-C0E5-7D4F-B6EA-2F63C31EC56A}"/>
                </a:ext>
              </a:extLst>
            </p:cNvPr>
            <p:cNvSpPr/>
            <p:nvPr/>
          </p:nvSpPr>
          <p:spPr>
            <a:xfrm>
              <a:off x="542684" y="2534877"/>
              <a:ext cx="36516" cy="28777"/>
            </a:xfrm>
            <a:custGeom>
              <a:avLst/>
              <a:gdLst/>
              <a:ahLst/>
              <a:cxnLst/>
              <a:rect l="l" t="t" r="r" b="b"/>
              <a:pathLst>
                <a:path w="1274" h="1004" extrusionOk="0">
                  <a:moveTo>
                    <a:pt x="667" y="0"/>
                  </a:moveTo>
                  <a:cubicBezTo>
                    <a:pt x="607" y="0"/>
                    <a:pt x="542" y="0"/>
                    <a:pt x="482" y="20"/>
                  </a:cubicBezTo>
                  <a:lnTo>
                    <a:pt x="457" y="20"/>
                  </a:lnTo>
                  <a:cubicBezTo>
                    <a:pt x="436" y="45"/>
                    <a:pt x="416" y="45"/>
                    <a:pt x="396" y="45"/>
                  </a:cubicBezTo>
                  <a:cubicBezTo>
                    <a:pt x="356" y="45"/>
                    <a:pt x="311" y="65"/>
                    <a:pt x="251" y="85"/>
                  </a:cubicBezTo>
                  <a:cubicBezTo>
                    <a:pt x="206" y="105"/>
                    <a:pt x="166" y="126"/>
                    <a:pt x="126" y="171"/>
                  </a:cubicBezTo>
                  <a:cubicBezTo>
                    <a:pt x="80" y="211"/>
                    <a:pt x="40" y="251"/>
                    <a:pt x="20" y="296"/>
                  </a:cubicBezTo>
                  <a:cubicBezTo>
                    <a:pt x="20" y="316"/>
                    <a:pt x="20" y="336"/>
                    <a:pt x="0" y="356"/>
                  </a:cubicBezTo>
                  <a:lnTo>
                    <a:pt x="0" y="421"/>
                  </a:lnTo>
                  <a:lnTo>
                    <a:pt x="0" y="547"/>
                  </a:lnTo>
                  <a:cubicBezTo>
                    <a:pt x="0" y="587"/>
                    <a:pt x="20" y="627"/>
                    <a:pt x="40" y="672"/>
                  </a:cubicBezTo>
                  <a:cubicBezTo>
                    <a:pt x="40" y="712"/>
                    <a:pt x="80" y="752"/>
                    <a:pt x="105" y="772"/>
                  </a:cubicBezTo>
                  <a:cubicBezTo>
                    <a:pt x="146" y="818"/>
                    <a:pt x="186" y="858"/>
                    <a:pt x="231" y="878"/>
                  </a:cubicBezTo>
                  <a:cubicBezTo>
                    <a:pt x="271" y="898"/>
                    <a:pt x="311" y="923"/>
                    <a:pt x="356" y="943"/>
                  </a:cubicBezTo>
                  <a:cubicBezTo>
                    <a:pt x="436" y="983"/>
                    <a:pt x="522" y="1003"/>
                    <a:pt x="627" y="1003"/>
                  </a:cubicBezTo>
                  <a:cubicBezTo>
                    <a:pt x="667" y="1003"/>
                    <a:pt x="707" y="1003"/>
                    <a:pt x="772" y="983"/>
                  </a:cubicBezTo>
                  <a:cubicBezTo>
                    <a:pt x="813" y="983"/>
                    <a:pt x="858" y="983"/>
                    <a:pt x="898" y="963"/>
                  </a:cubicBezTo>
                  <a:cubicBezTo>
                    <a:pt x="918" y="963"/>
                    <a:pt x="938" y="943"/>
                    <a:pt x="938" y="943"/>
                  </a:cubicBezTo>
                  <a:cubicBezTo>
                    <a:pt x="983" y="943"/>
                    <a:pt x="1023" y="923"/>
                    <a:pt x="1043" y="923"/>
                  </a:cubicBezTo>
                  <a:cubicBezTo>
                    <a:pt x="1108" y="898"/>
                    <a:pt x="1129" y="858"/>
                    <a:pt x="1169" y="838"/>
                  </a:cubicBezTo>
                  <a:cubicBezTo>
                    <a:pt x="1209" y="798"/>
                    <a:pt x="1234" y="752"/>
                    <a:pt x="1254" y="712"/>
                  </a:cubicBezTo>
                  <a:cubicBezTo>
                    <a:pt x="1254" y="672"/>
                    <a:pt x="1274" y="607"/>
                    <a:pt x="1274" y="567"/>
                  </a:cubicBezTo>
                  <a:cubicBezTo>
                    <a:pt x="1274" y="547"/>
                    <a:pt x="1254" y="522"/>
                    <a:pt x="1254" y="502"/>
                  </a:cubicBezTo>
                  <a:cubicBezTo>
                    <a:pt x="1254" y="482"/>
                    <a:pt x="1254" y="482"/>
                    <a:pt x="1234" y="462"/>
                  </a:cubicBezTo>
                  <a:lnTo>
                    <a:pt x="1254" y="462"/>
                  </a:lnTo>
                  <a:cubicBezTo>
                    <a:pt x="1234" y="421"/>
                    <a:pt x="1234" y="376"/>
                    <a:pt x="1209" y="336"/>
                  </a:cubicBezTo>
                  <a:cubicBezTo>
                    <a:pt x="1209" y="296"/>
                    <a:pt x="1169" y="271"/>
                    <a:pt x="1149" y="231"/>
                  </a:cubicBezTo>
                  <a:cubicBezTo>
                    <a:pt x="1108" y="171"/>
                    <a:pt x="1023" y="105"/>
                    <a:pt x="938" y="65"/>
                  </a:cubicBezTo>
                  <a:cubicBezTo>
                    <a:pt x="918" y="65"/>
                    <a:pt x="878" y="45"/>
                    <a:pt x="858" y="45"/>
                  </a:cubicBezTo>
                  <a:cubicBezTo>
                    <a:pt x="813" y="20"/>
                    <a:pt x="772" y="0"/>
                    <a:pt x="732" y="0"/>
                  </a:cubicBezTo>
                  <a:close/>
                </a:path>
              </a:pathLst>
            </a:custGeom>
            <a:solidFill>
              <a:srgbClr val="977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37;p46">
              <a:extLst>
                <a:ext uri="{FF2B5EF4-FFF2-40B4-BE49-F238E27FC236}">
                  <a16:creationId xmlns:a16="http://schemas.microsoft.com/office/drawing/2014/main" id="{529386A3-5B8A-CD49-A435-CD249949F470}"/>
                </a:ext>
              </a:extLst>
            </p:cNvPr>
            <p:cNvSpPr/>
            <p:nvPr/>
          </p:nvSpPr>
          <p:spPr>
            <a:xfrm>
              <a:off x="652204" y="2640384"/>
              <a:ext cx="1318" cy="10806"/>
            </a:xfrm>
            <a:custGeom>
              <a:avLst/>
              <a:gdLst/>
              <a:ahLst/>
              <a:cxnLst/>
              <a:rect l="l" t="t" r="r" b="b"/>
              <a:pathLst>
                <a:path w="46" h="377" extrusionOk="0">
                  <a:moveTo>
                    <a:pt x="46" y="0"/>
                  </a:moveTo>
                  <a:cubicBezTo>
                    <a:pt x="46" y="20"/>
                    <a:pt x="46" y="40"/>
                    <a:pt x="21" y="60"/>
                  </a:cubicBezTo>
                  <a:lnTo>
                    <a:pt x="21" y="81"/>
                  </a:lnTo>
                  <a:lnTo>
                    <a:pt x="21" y="146"/>
                  </a:lnTo>
                  <a:lnTo>
                    <a:pt x="21" y="186"/>
                  </a:lnTo>
                  <a:cubicBezTo>
                    <a:pt x="21" y="146"/>
                    <a:pt x="46" y="81"/>
                    <a:pt x="46" y="40"/>
                  </a:cubicBezTo>
                  <a:lnTo>
                    <a:pt x="46" y="0"/>
                  </a:lnTo>
                  <a:close/>
                  <a:moveTo>
                    <a:pt x="21" y="206"/>
                  </a:moveTo>
                  <a:lnTo>
                    <a:pt x="21" y="206"/>
                  </a:lnTo>
                  <a:cubicBezTo>
                    <a:pt x="1" y="271"/>
                    <a:pt x="1" y="311"/>
                    <a:pt x="1" y="376"/>
                  </a:cubicBezTo>
                  <a:cubicBezTo>
                    <a:pt x="1" y="311"/>
                    <a:pt x="21" y="271"/>
                    <a:pt x="21" y="206"/>
                  </a:cubicBezTo>
                  <a:close/>
                </a:path>
              </a:pathLst>
            </a:custGeom>
            <a:solidFill>
              <a:srgbClr val="F93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38;p46">
              <a:extLst>
                <a:ext uri="{FF2B5EF4-FFF2-40B4-BE49-F238E27FC236}">
                  <a16:creationId xmlns:a16="http://schemas.microsoft.com/office/drawing/2014/main" id="{0AC4CBE3-7DCD-5F48-8113-E9A2311E3C9F}"/>
                </a:ext>
              </a:extLst>
            </p:cNvPr>
            <p:cNvSpPr/>
            <p:nvPr/>
          </p:nvSpPr>
          <p:spPr>
            <a:xfrm>
              <a:off x="592987" y="2715852"/>
              <a:ext cx="36545" cy="19720"/>
            </a:xfrm>
            <a:custGeom>
              <a:avLst/>
              <a:gdLst/>
              <a:ahLst/>
              <a:cxnLst/>
              <a:rect l="l" t="t" r="r" b="b"/>
              <a:pathLst>
                <a:path w="1275" h="688" extrusionOk="0">
                  <a:moveTo>
                    <a:pt x="1274" y="0"/>
                  </a:moveTo>
                  <a:cubicBezTo>
                    <a:pt x="1268" y="12"/>
                    <a:pt x="1263" y="24"/>
                    <a:pt x="1257" y="35"/>
                  </a:cubicBezTo>
                  <a:lnTo>
                    <a:pt x="1257" y="35"/>
                  </a:lnTo>
                  <a:cubicBezTo>
                    <a:pt x="1264" y="30"/>
                    <a:pt x="1270" y="25"/>
                    <a:pt x="1274" y="20"/>
                  </a:cubicBezTo>
                  <a:lnTo>
                    <a:pt x="1274" y="0"/>
                  </a:lnTo>
                  <a:close/>
                  <a:moveTo>
                    <a:pt x="1257" y="35"/>
                  </a:moveTo>
                  <a:cubicBezTo>
                    <a:pt x="1234" y="51"/>
                    <a:pt x="1204" y="70"/>
                    <a:pt x="1189" y="101"/>
                  </a:cubicBezTo>
                  <a:cubicBezTo>
                    <a:pt x="1169" y="126"/>
                    <a:pt x="1129" y="166"/>
                    <a:pt x="1109" y="206"/>
                  </a:cubicBezTo>
                  <a:cubicBezTo>
                    <a:pt x="1024" y="271"/>
                    <a:pt x="958" y="331"/>
                    <a:pt x="878" y="396"/>
                  </a:cubicBezTo>
                  <a:cubicBezTo>
                    <a:pt x="833" y="417"/>
                    <a:pt x="793" y="437"/>
                    <a:pt x="753" y="477"/>
                  </a:cubicBezTo>
                  <a:cubicBezTo>
                    <a:pt x="708" y="502"/>
                    <a:pt x="667" y="522"/>
                    <a:pt x="627" y="542"/>
                  </a:cubicBezTo>
                  <a:cubicBezTo>
                    <a:pt x="542" y="582"/>
                    <a:pt x="457" y="602"/>
                    <a:pt x="357" y="627"/>
                  </a:cubicBezTo>
                  <a:cubicBezTo>
                    <a:pt x="231" y="647"/>
                    <a:pt x="146" y="667"/>
                    <a:pt x="61" y="667"/>
                  </a:cubicBezTo>
                  <a:lnTo>
                    <a:pt x="0" y="667"/>
                  </a:lnTo>
                  <a:cubicBezTo>
                    <a:pt x="21" y="687"/>
                    <a:pt x="61" y="687"/>
                    <a:pt x="106" y="687"/>
                  </a:cubicBezTo>
                  <a:lnTo>
                    <a:pt x="231" y="687"/>
                  </a:lnTo>
                  <a:cubicBezTo>
                    <a:pt x="271" y="667"/>
                    <a:pt x="311" y="667"/>
                    <a:pt x="357" y="667"/>
                  </a:cubicBezTo>
                  <a:cubicBezTo>
                    <a:pt x="417" y="647"/>
                    <a:pt x="482" y="647"/>
                    <a:pt x="542" y="627"/>
                  </a:cubicBezTo>
                  <a:cubicBezTo>
                    <a:pt x="582" y="602"/>
                    <a:pt x="627" y="582"/>
                    <a:pt x="688" y="562"/>
                  </a:cubicBezTo>
                  <a:cubicBezTo>
                    <a:pt x="793" y="502"/>
                    <a:pt x="878" y="437"/>
                    <a:pt x="958" y="376"/>
                  </a:cubicBezTo>
                  <a:cubicBezTo>
                    <a:pt x="1003" y="331"/>
                    <a:pt x="1064" y="291"/>
                    <a:pt x="1109" y="251"/>
                  </a:cubicBezTo>
                  <a:cubicBezTo>
                    <a:pt x="1129" y="206"/>
                    <a:pt x="1169" y="166"/>
                    <a:pt x="1209" y="101"/>
                  </a:cubicBezTo>
                  <a:cubicBezTo>
                    <a:pt x="1227" y="86"/>
                    <a:pt x="1242" y="62"/>
                    <a:pt x="1257" y="35"/>
                  </a:cubicBezTo>
                  <a:close/>
                </a:path>
              </a:pathLst>
            </a:custGeom>
            <a:solidFill>
              <a:srgbClr val="F93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39;p46">
              <a:extLst>
                <a:ext uri="{FF2B5EF4-FFF2-40B4-BE49-F238E27FC236}">
                  <a16:creationId xmlns:a16="http://schemas.microsoft.com/office/drawing/2014/main" id="{7A74468E-4322-6A43-B002-08765F19692D}"/>
                </a:ext>
              </a:extLst>
            </p:cNvPr>
            <p:cNvSpPr/>
            <p:nvPr/>
          </p:nvSpPr>
          <p:spPr>
            <a:xfrm>
              <a:off x="679806" y="2464854"/>
              <a:ext cx="44312" cy="51191"/>
            </a:xfrm>
            <a:custGeom>
              <a:avLst/>
              <a:gdLst/>
              <a:ahLst/>
              <a:cxnLst/>
              <a:rect l="l" t="t" r="r" b="b"/>
              <a:pathLst>
                <a:path w="1546" h="1786" extrusionOk="0">
                  <a:moveTo>
                    <a:pt x="648" y="1"/>
                  </a:moveTo>
                  <a:cubicBezTo>
                    <a:pt x="607" y="1"/>
                    <a:pt x="542" y="21"/>
                    <a:pt x="502" y="21"/>
                  </a:cubicBezTo>
                  <a:cubicBezTo>
                    <a:pt x="437" y="41"/>
                    <a:pt x="397" y="61"/>
                    <a:pt x="337" y="106"/>
                  </a:cubicBezTo>
                  <a:cubicBezTo>
                    <a:pt x="251" y="146"/>
                    <a:pt x="186" y="231"/>
                    <a:pt x="126" y="292"/>
                  </a:cubicBezTo>
                  <a:cubicBezTo>
                    <a:pt x="86" y="357"/>
                    <a:pt x="41" y="417"/>
                    <a:pt x="21" y="502"/>
                  </a:cubicBezTo>
                  <a:cubicBezTo>
                    <a:pt x="1" y="522"/>
                    <a:pt x="1" y="562"/>
                    <a:pt x="1" y="608"/>
                  </a:cubicBezTo>
                  <a:lnTo>
                    <a:pt x="1" y="668"/>
                  </a:lnTo>
                  <a:cubicBezTo>
                    <a:pt x="1" y="688"/>
                    <a:pt x="1" y="708"/>
                    <a:pt x="21" y="733"/>
                  </a:cubicBezTo>
                  <a:cubicBezTo>
                    <a:pt x="41" y="733"/>
                    <a:pt x="41" y="753"/>
                    <a:pt x="41" y="753"/>
                  </a:cubicBezTo>
                  <a:cubicBezTo>
                    <a:pt x="86" y="813"/>
                    <a:pt x="126" y="878"/>
                    <a:pt x="166" y="939"/>
                  </a:cubicBezTo>
                  <a:cubicBezTo>
                    <a:pt x="211" y="1004"/>
                    <a:pt x="251" y="1084"/>
                    <a:pt x="292" y="1169"/>
                  </a:cubicBezTo>
                  <a:cubicBezTo>
                    <a:pt x="312" y="1209"/>
                    <a:pt x="337" y="1275"/>
                    <a:pt x="357" y="1315"/>
                  </a:cubicBezTo>
                  <a:cubicBezTo>
                    <a:pt x="377" y="1360"/>
                    <a:pt x="397" y="1400"/>
                    <a:pt x="417" y="1440"/>
                  </a:cubicBezTo>
                  <a:cubicBezTo>
                    <a:pt x="462" y="1525"/>
                    <a:pt x="482" y="1586"/>
                    <a:pt x="522" y="1671"/>
                  </a:cubicBezTo>
                  <a:cubicBezTo>
                    <a:pt x="522" y="1691"/>
                    <a:pt x="542" y="1711"/>
                    <a:pt x="562" y="1711"/>
                  </a:cubicBezTo>
                  <a:cubicBezTo>
                    <a:pt x="587" y="1756"/>
                    <a:pt x="607" y="1756"/>
                    <a:pt x="648" y="1776"/>
                  </a:cubicBezTo>
                  <a:cubicBezTo>
                    <a:pt x="661" y="1783"/>
                    <a:pt x="677" y="1785"/>
                    <a:pt x="694" y="1785"/>
                  </a:cubicBezTo>
                  <a:cubicBezTo>
                    <a:pt x="728" y="1785"/>
                    <a:pt x="766" y="1776"/>
                    <a:pt x="793" y="1776"/>
                  </a:cubicBezTo>
                  <a:cubicBezTo>
                    <a:pt x="838" y="1756"/>
                    <a:pt x="878" y="1736"/>
                    <a:pt x="918" y="1711"/>
                  </a:cubicBezTo>
                  <a:cubicBezTo>
                    <a:pt x="1004" y="1671"/>
                    <a:pt x="1064" y="1611"/>
                    <a:pt x="1129" y="1565"/>
                  </a:cubicBezTo>
                  <a:lnTo>
                    <a:pt x="1254" y="1440"/>
                  </a:lnTo>
                  <a:cubicBezTo>
                    <a:pt x="1315" y="1380"/>
                    <a:pt x="1340" y="1335"/>
                    <a:pt x="1380" y="1275"/>
                  </a:cubicBezTo>
                  <a:lnTo>
                    <a:pt x="1380" y="1295"/>
                  </a:lnTo>
                  <a:cubicBezTo>
                    <a:pt x="1400" y="1255"/>
                    <a:pt x="1420" y="1209"/>
                    <a:pt x="1440" y="1169"/>
                  </a:cubicBezTo>
                  <a:cubicBezTo>
                    <a:pt x="1485" y="1109"/>
                    <a:pt x="1485" y="1044"/>
                    <a:pt x="1505" y="1004"/>
                  </a:cubicBezTo>
                  <a:cubicBezTo>
                    <a:pt x="1525" y="898"/>
                    <a:pt x="1545" y="813"/>
                    <a:pt x="1525" y="708"/>
                  </a:cubicBezTo>
                  <a:cubicBezTo>
                    <a:pt x="1525" y="608"/>
                    <a:pt x="1505" y="502"/>
                    <a:pt x="1465" y="417"/>
                  </a:cubicBezTo>
                  <a:cubicBezTo>
                    <a:pt x="1420" y="292"/>
                    <a:pt x="1340" y="206"/>
                    <a:pt x="1234" y="146"/>
                  </a:cubicBezTo>
                  <a:cubicBezTo>
                    <a:pt x="1189" y="126"/>
                    <a:pt x="1149" y="106"/>
                    <a:pt x="1109" y="81"/>
                  </a:cubicBezTo>
                  <a:cubicBezTo>
                    <a:pt x="1064" y="61"/>
                    <a:pt x="1024" y="41"/>
                    <a:pt x="964" y="41"/>
                  </a:cubicBezTo>
                  <a:cubicBezTo>
                    <a:pt x="858" y="21"/>
                    <a:pt x="753" y="1"/>
                    <a:pt x="648" y="1"/>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40;p46">
              <a:extLst>
                <a:ext uri="{FF2B5EF4-FFF2-40B4-BE49-F238E27FC236}">
                  <a16:creationId xmlns:a16="http://schemas.microsoft.com/office/drawing/2014/main" id="{E326CAE4-4CFA-C548-8A5E-00F167E543C8}"/>
                </a:ext>
              </a:extLst>
            </p:cNvPr>
            <p:cNvSpPr/>
            <p:nvPr/>
          </p:nvSpPr>
          <p:spPr>
            <a:xfrm>
              <a:off x="471372" y="2420456"/>
              <a:ext cx="49758" cy="50331"/>
            </a:xfrm>
            <a:custGeom>
              <a:avLst/>
              <a:gdLst/>
              <a:ahLst/>
              <a:cxnLst/>
              <a:rect l="l" t="t" r="r" b="b"/>
              <a:pathLst>
                <a:path w="1736" h="1756" extrusionOk="0">
                  <a:moveTo>
                    <a:pt x="211" y="482"/>
                  </a:moveTo>
                  <a:cubicBezTo>
                    <a:pt x="186" y="482"/>
                    <a:pt x="186" y="482"/>
                    <a:pt x="186" y="502"/>
                  </a:cubicBezTo>
                  <a:cubicBezTo>
                    <a:pt x="186" y="502"/>
                    <a:pt x="186" y="482"/>
                    <a:pt x="211" y="482"/>
                  </a:cubicBezTo>
                  <a:close/>
                  <a:moveTo>
                    <a:pt x="918" y="0"/>
                  </a:moveTo>
                  <a:cubicBezTo>
                    <a:pt x="858" y="0"/>
                    <a:pt x="813" y="25"/>
                    <a:pt x="753" y="25"/>
                  </a:cubicBezTo>
                  <a:cubicBezTo>
                    <a:pt x="688" y="45"/>
                    <a:pt x="628" y="65"/>
                    <a:pt x="587" y="105"/>
                  </a:cubicBezTo>
                  <a:cubicBezTo>
                    <a:pt x="522" y="151"/>
                    <a:pt x="482" y="191"/>
                    <a:pt x="437" y="231"/>
                  </a:cubicBezTo>
                  <a:cubicBezTo>
                    <a:pt x="397" y="251"/>
                    <a:pt x="337" y="296"/>
                    <a:pt x="312" y="336"/>
                  </a:cubicBezTo>
                  <a:cubicBezTo>
                    <a:pt x="271" y="376"/>
                    <a:pt x="231" y="441"/>
                    <a:pt x="211" y="482"/>
                  </a:cubicBezTo>
                  <a:lnTo>
                    <a:pt x="186" y="502"/>
                  </a:lnTo>
                  <a:lnTo>
                    <a:pt x="186" y="527"/>
                  </a:lnTo>
                  <a:cubicBezTo>
                    <a:pt x="146" y="547"/>
                    <a:pt x="126" y="587"/>
                    <a:pt x="106" y="627"/>
                  </a:cubicBezTo>
                  <a:cubicBezTo>
                    <a:pt x="86" y="692"/>
                    <a:pt x="61" y="732"/>
                    <a:pt x="61" y="777"/>
                  </a:cubicBezTo>
                  <a:cubicBezTo>
                    <a:pt x="21" y="878"/>
                    <a:pt x="21" y="963"/>
                    <a:pt x="1" y="1068"/>
                  </a:cubicBezTo>
                  <a:cubicBezTo>
                    <a:pt x="1" y="1174"/>
                    <a:pt x="21" y="1254"/>
                    <a:pt x="41" y="1359"/>
                  </a:cubicBezTo>
                  <a:cubicBezTo>
                    <a:pt x="41" y="1404"/>
                    <a:pt x="61" y="1444"/>
                    <a:pt x="61" y="1464"/>
                  </a:cubicBezTo>
                  <a:cubicBezTo>
                    <a:pt x="86" y="1530"/>
                    <a:pt x="106" y="1570"/>
                    <a:pt x="146" y="1610"/>
                  </a:cubicBezTo>
                  <a:cubicBezTo>
                    <a:pt x="186" y="1630"/>
                    <a:pt x="211" y="1655"/>
                    <a:pt x="231" y="1675"/>
                  </a:cubicBezTo>
                  <a:cubicBezTo>
                    <a:pt x="251" y="1695"/>
                    <a:pt x="291" y="1715"/>
                    <a:pt x="312" y="1735"/>
                  </a:cubicBezTo>
                  <a:cubicBezTo>
                    <a:pt x="337" y="1735"/>
                    <a:pt x="357" y="1735"/>
                    <a:pt x="377" y="1755"/>
                  </a:cubicBezTo>
                  <a:lnTo>
                    <a:pt x="542" y="1755"/>
                  </a:lnTo>
                  <a:cubicBezTo>
                    <a:pt x="587" y="1755"/>
                    <a:pt x="607" y="1755"/>
                    <a:pt x="628" y="1735"/>
                  </a:cubicBezTo>
                  <a:cubicBezTo>
                    <a:pt x="648" y="1735"/>
                    <a:pt x="648" y="1715"/>
                    <a:pt x="648" y="1715"/>
                  </a:cubicBezTo>
                  <a:cubicBezTo>
                    <a:pt x="668" y="1695"/>
                    <a:pt x="688" y="1695"/>
                    <a:pt x="713" y="1675"/>
                  </a:cubicBezTo>
                  <a:cubicBezTo>
                    <a:pt x="753" y="1630"/>
                    <a:pt x="793" y="1590"/>
                    <a:pt x="838" y="1570"/>
                  </a:cubicBezTo>
                  <a:cubicBezTo>
                    <a:pt x="918" y="1505"/>
                    <a:pt x="984" y="1444"/>
                    <a:pt x="1064" y="1379"/>
                  </a:cubicBezTo>
                  <a:lnTo>
                    <a:pt x="1044" y="1379"/>
                  </a:lnTo>
                  <a:cubicBezTo>
                    <a:pt x="1109" y="1339"/>
                    <a:pt x="1169" y="1279"/>
                    <a:pt x="1234" y="1214"/>
                  </a:cubicBezTo>
                  <a:cubicBezTo>
                    <a:pt x="1315" y="1174"/>
                    <a:pt x="1400" y="1108"/>
                    <a:pt x="1465" y="1068"/>
                  </a:cubicBezTo>
                  <a:cubicBezTo>
                    <a:pt x="1505" y="1028"/>
                    <a:pt x="1545" y="1003"/>
                    <a:pt x="1565" y="963"/>
                  </a:cubicBezTo>
                  <a:cubicBezTo>
                    <a:pt x="1590" y="963"/>
                    <a:pt x="1610" y="943"/>
                    <a:pt x="1631" y="943"/>
                  </a:cubicBezTo>
                  <a:cubicBezTo>
                    <a:pt x="1651" y="903"/>
                    <a:pt x="1671" y="878"/>
                    <a:pt x="1691" y="858"/>
                  </a:cubicBezTo>
                  <a:cubicBezTo>
                    <a:pt x="1736" y="818"/>
                    <a:pt x="1716" y="752"/>
                    <a:pt x="1691" y="712"/>
                  </a:cubicBezTo>
                  <a:cubicBezTo>
                    <a:pt x="1691" y="672"/>
                    <a:pt x="1671" y="627"/>
                    <a:pt x="1671" y="607"/>
                  </a:cubicBezTo>
                  <a:cubicBezTo>
                    <a:pt x="1631" y="502"/>
                    <a:pt x="1590" y="421"/>
                    <a:pt x="1545" y="336"/>
                  </a:cubicBezTo>
                  <a:cubicBezTo>
                    <a:pt x="1485" y="251"/>
                    <a:pt x="1400" y="171"/>
                    <a:pt x="1315" y="125"/>
                  </a:cubicBezTo>
                  <a:cubicBezTo>
                    <a:pt x="1274" y="85"/>
                    <a:pt x="1214" y="85"/>
                    <a:pt x="1169" y="65"/>
                  </a:cubicBezTo>
                  <a:cubicBezTo>
                    <a:pt x="1129" y="45"/>
                    <a:pt x="1089" y="25"/>
                    <a:pt x="1044" y="25"/>
                  </a:cubicBezTo>
                  <a:cubicBezTo>
                    <a:pt x="1004" y="0"/>
                    <a:pt x="964" y="0"/>
                    <a:pt x="918" y="0"/>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41;p46">
              <a:extLst>
                <a:ext uri="{FF2B5EF4-FFF2-40B4-BE49-F238E27FC236}">
                  <a16:creationId xmlns:a16="http://schemas.microsoft.com/office/drawing/2014/main" id="{79AA124D-9BC2-934E-872D-588C44480768}"/>
                </a:ext>
              </a:extLst>
            </p:cNvPr>
            <p:cNvSpPr/>
            <p:nvPr/>
          </p:nvSpPr>
          <p:spPr>
            <a:xfrm>
              <a:off x="485187" y="2788855"/>
              <a:ext cx="13815" cy="9917"/>
            </a:xfrm>
            <a:custGeom>
              <a:avLst/>
              <a:gdLst/>
              <a:ahLst/>
              <a:cxnLst/>
              <a:rect l="l" t="t" r="r" b="b"/>
              <a:pathLst>
                <a:path w="482" h="346" extrusionOk="0">
                  <a:moveTo>
                    <a:pt x="0" y="1"/>
                  </a:moveTo>
                  <a:lnTo>
                    <a:pt x="0" y="41"/>
                  </a:lnTo>
                  <a:cubicBezTo>
                    <a:pt x="0" y="61"/>
                    <a:pt x="20" y="61"/>
                    <a:pt x="20" y="61"/>
                  </a:cubicBezTo>
                  <a:cubicBezTo>
                    <a:pt x="20" y="86"/>
                    <a:pt x="40" y="86"/>
                    <a:pt x="40" y="86"/>
                  </a:cubicBezTo>
                  <a:cubicBezTo>
                    <a:pt x="40" y="106"/>
                    <a:pt x="40" y="126"/>
                    <a:pt x="60" y="126"/>
                  </a:cubicBezTo>
                  <a:cubicBezTo>
                    <a:pt x="80" y="146"/>
                    <a:pt x="80" y="146"/>
                    <a:pt x="105" y="146"/>
                  </a:cubicBezTo>
                  <a:cubicBezTo>
                    <a:pt x="146" y="187"/>
                    <a:pt x="186" y="212"/>
                    <a:pt x="231" y="252"/>
                  </a:cubicBezTo>
                  <a:cubicBezTo>
                    <a:pt x="251" y="252"/>
                    <a:pt x="271" y="272"/>
                    <a:pt x="291" y="292"/>
                  </a:cubicBezTo>
                  <a:cubicBezTo>
                    <a:pt x="311" y="292"/>
                    <a:pt x="311" y="292"/>
                    <a:pt x="311" y="312"/>
                  </a:cubicBezTo>
                  <a:lnTo>
                    <a:pt x="331" y="312"/>
                  </a:lnTo>
                  <a:cubicBezTo>
                    <a:pt x="356" y="337"/>
                    <a:pt x="376" y="337"/>
                    <a:pt x="396" y="337"/>
                  </a:cubicBezTo>
                  <a:cubicBezTo>
                    <a:pt x="408" y="343"/>
                    <a:pt x="418" y="345"/>
                    <a:pt x="426" y="345"/>
                  </a:cubicBezTo>
                  <a:cubicBezTo>
                    <a:pt x="448" y="345"/>
                    <a:pt x="464" y="330"/>
                    <a:pt x="482" y="312"/>
                  </a:cubicBezTo>
                  <a:cubicBezTo>
                    <a:pt x="482" y="272"/>
                    <a:pt x="456" y="252"/>
                    <a:pt x="436" y="232"/>
                  </a:cubicBezTo>
                  <a:cubicBezTo>
                    <a:pt x="416" y="232"/>
                    <a:pt x="396" y="212"/>
                    <a:pt x="376" y="212"/>
                  </a:cubicBezTo>
                  <a:cubicBezTo>
                    <a:pt x="356" y="187"/>
                    <a:pt x="356" y="187"/>
                    <a:pt x="331" y="166"/>
                  </a:cubicBezTo>
                  <a:cubicBezTo>
                    <a:pt x="311" y="166"/>
                    <a:pt x="291" y="146"/>
                    <a:pt x="271" y="126"/>
                  </a:cubicBezTo>
                  <a:cubicBezTo>
                    <a:pt x="231" y="106"/>
                    <a:pt x="166" y="61"/>
                    <a:pt x="125" y="41"/>
                  </a:cubicBezTo>
                  <a:cubicBezTo>
                    <a:pt x="105" y="21"/>
                    <a:pt x="80" y="21"/>
                    <a:pt x="60" y="1"/>
                  </a:cubicBezTo>
                  <a:close/>
                </a:path>
              </a:pathLst>
            </a:custGeom>
            <a:solidFill>
              <a:srgbClr val="977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42;p46">
              <a:extLst>
                <a:ext uri="{FF2B5EF4-FFF2-40B4-BE49-F238E27FC236}">
                  <a16:creationId xmlns:a16="http://schemas.microsoft.com/office/drawing/2014/main" id="{EEAEDBFE-E60D-984D-94E7-1F6B1DB284A3}"/>
                </a:ext>
              </a:extLst>
            </p:cNvPr>
            <p:cNvSpPr/>
            <p:nvPr/>
          </p:nvSpPr>
          <p:spPr>
            <a:xfrm>
              <a:off x="475557" y="2592374"/>
              <a:ext cx="47895" cy="59389"/>
            </a:xfrm>
            <a:custGeom>
              <a:avLst/>
              <a:gdLst/>
              <a:ahLst/>
              <a:cxnLst/>
              <a:rect l="l" t="t" r="r" b="b"/>
              <a:pathLst>
                <a:path w="1671" h="2072" extrusionOk="0">
                  <a:moveTo>
                    <a:pt x="251" y="0"/>
                  </a:moveTo>
                  <a:cubicBezTo>
                    <a:pt x="211" y="0"/>
                    <a:pt x="166" y="20"/>
                    <a:pt x="125" y="65"/>
                  </a:cubicBezTo>
                  <a:cubicBezTo>
                    <a:pt x="105" y="85"/>
                    <a:pt x="85" y="126"/>
                    <a:pt x="85" y="146"/>
                  </a:cubicBezTo>
                  <a:cubicBezTo>
                    <a:pt x="65" y="171"/>
                    <a:pt x="65" y="191"/>
                    <a:pt x="65" y="211"/>
                  </a:cubicBezTo>
                  <a:cubicBezTo>
                    <a:pt x="40" y="231"/>
                    <a:pt x="40" y="251"/>
                    <a:pt x="40" y="251"/>
                  </a:cubicBezTo>
                  <a:lnTo>
                    <a:pt x="40" y="271"/>
                  </a:lnTo>
                  <a:lnTo>
                    <a:pt x="20" y="296"/>
                  </a:lnTo>
                  <a:lnTo>
                    <a:pt x="20" y="336"/>
                  </a:lnTo>
                  <a:cubicBezTo>
                    <a:pt x="0" y="376"/>
                    <a:pt x="0" y="421"/>
                    <a:pt x="0" y="482"/>
                  </a:cubicBezTo>
                  <a:cubicBezTo>
                    <a:pt x="20" y="522"/>
                    <a:pt x="20" y="567"/>
                    <a:pt x="40" y="607"/>
                  </a:cubicBezTo>
                  <a:cubicBezTo>
                    <a:pt x="65" y="692"/>
                    <a:pt x="105" y="752"/>
                    <a:pt x="145" y="818"/>
                  </a:cubicBezTo>
                  <a:lnTo>
                    <a:pt x="166" y="858"/>
                  </a:lnTo>
                  <a:cubicBezTo>
                    <a:pt x="191" y="923"/>
                    <a:pt x="211" y="943"/>
                    <a:pt x="251" y="983"/>
                  </a:cubicBezTo>
                  <a:cubicBezTo>
                    <a:pt x="251" y="1003"/>
                    <a:pt x="271" y="1023"/>
                    <a:pt x="291" y="1048"/>
                  </a:cubicBezTo>
                  <a:lnTo>
                    <a:pt x="316" y="1089"/>
                  </a:lnTo>
                  <a:cubicBezTo>
                    <a:pt x="376" y="1174"/>
                    <a:pt x="416" y="1234"/>
                    <a:pt x="482" y="1299"/>
                  </a:cubicBezTo>
                  <a:lnTo>
                    <a:pt x="667" y="1485"/>
                  </a:lnTo>
                  <a:cubicBezTo>
                    <a:pt x="732" y="1550"/>
                    <a:pt x="792" y="1610"/>
                    <a:pt x="878" y="1675"/>
                  </a:cubicBezTo>
                  <a:cubicBezTo>
                    <a:pt x="943" y="1695"/>
                    <a:pt x="1003" y="1735"/>
                    <a:pt x="1043" y="1776"/>
                  </a:cubicBezTo>
                  <a:lnTo>
                    <a:pt x="1108" y="1801"/>
                  </a:lnTo>
                  <a:lnTo>
                    <a:pt x="1194" y="1861"/>
                  </a:lnTo>
                  <a:cubicBezTo>
                    <a:pt x="1234" y="1881"/>
                    <a:pt x="1274" y="1901"/>
                    <a:pt x="1319" y="1926"/>
                  </a:cubicBezTo>
                  <a:lnTo>
                    <a:pt x="1359" y="1966"/>
                  </a:lnTo>
                  <a:lnTo>
                    <a:pt x="1419" y="1986"/>
                  </a:lnTo>
                  <a:cubicBezTo>
                    <a:pt x="1444" y="2006"/>
                    <a:pt x="1485" y="2026"/>
                    <a:pt x="1505" y="2051"/>
                  </a:cubicBezTo>
                  <a:cubicBezTo>
                    <a:pt x="1525" y="2051"/>
                    <a:pt x="1525" y="2051"/>
                    <a:pt x="1545" y="2071"/>
                  </a:cubicBezTo>
                  <a:lnTo>
                    <a:pt x="1590" y="2071"/>
                  </a:lnTo>
                  <a:cubicBezTo>
                    <a:pt x="1610" y="2071"/>
                    <a:pt x="1630" y="2071"/>
                    <a:pt x="1630" y="2051"/>
                  </a:cubicBezTo>
                  <a:cubicBezTo>
                    <a:pt x="1650" y="2051"/>
                    <a:pt x="1650" y="2026"/>
                    <a:pt x="1670" y="2006"/>
                  </a:cubicBezTo>
                  <a:lnTo>
                    <a:pt x="1670" y="1986"/>
                  </a:lnTo>
                  <a:lnTo>
                    <a:pt x="1670" y="1946"/>
                  </a:lnTo>
                  <a:cubicBezTo>
                    <a:pt x="1670" y="1946"/>
                    <a:pt x="1650" y="1926"/>
                    <a:pt x="1650" y="1901"/>
                  </a:cubicBezTo>
                  <a:cubicBezTo>
                    <a:pt x="1630" y="1901"/>
                    <a:pt x="1610" y="1881"/>
                    <a:pt x="1590" y="1881"/>
                  </a:cubicBezTo>
                  <a:lnTo>
                    <a:pt x="1570" y="1861"/>
                  </a:lnTo>
                  <a:cubicBezTo>
                    <a:pt x="1545" y="1841"/>
                    <a:pt x="1525" y="1821"/>
                    <a:pt x="1525" y="1801"/>
                  </a:cubicBezTo>
                  <a:cubicBezTo>
                    <a:pt x="1485" y="1735"/>
                    <a:pt x="1419" y="1695"/>
                    <a:pt x="1379" y="1630"/>
                  </a:cubicBezTo>
                  <a:lnTo>
                    <a:pt x="1359" y="1590"/>
                  </a:lnTo>
                  <a:cubicBezTo>
                    <a:pt x="1339" y="1550"/>
                    <a:pt x="1319" y="1525"/>
                    <a:pt x="1294" y="1485"/>
                  </a:cubicBezTo>
                  <a:lnTo>
                    <a:pt x="1274" y="1445"/>
                  </a:lnTo>
                  <a:cubicBezTo>
                    <a:pt x="1254" y="1399"/>
                    <a:pt x="1254" y="1379"/>
                    <a:pt x="1234" y="1359"/>
                  </a:cubicBezTo>
                  <a:cubicBezTo>
                    <a:pt x="1214" y="1339"/>
                    <a:pt x="1214" y="1299"/>
                    <a:pt x="1194" y="1274"/>
                  </a:cubicBezTo>
                  <a:lnTo>
                    <a:pt x="1169" y="1234"/>
                  </a:lnTo>
                  <a:cubicBezTo>
                    <a:pt x="1149" y="1149"/>
                    <a:pt x="1108" y="1089"/>
                    <a:pt x="1068" y="1023"/>
                  </a:cubicBezTo>
                  <a:lnTo>
                    <a:pt x="1043" y="983"/>
                  </a:lnTo>
                  <a:lnTo>
                    <a:pt x="1003" y="923"/>
                  </a:lnTo>
                  <a:cubicBezTo>
                    <a:pt x="983" y="858"/>
                    <a:pt x="943" y="798"/>
                    <a:pt x="898" y="732"/>
                  </a:cubicBezTo>
                  <a:cubicBezTo>
                    <a:pt x="838" y="627"/>
                    <a:pt x="772" y="547"/>
                    <a:pt x="692" y="462"/>
                  </a:cubicBezTo>
                  <a:lnTo>
                    <a:pt x="667" y="442"/>
                  </a:lnTo>
                  <a:lnTo>
                    <a:pt x="667" y="421"/>
                  </a:lnTo>
                  <a:cubicBezTo>
                    <a:pt x="627" y="356"/>
                    <a:pt x="567" y="251"/>
                    <a:pt x="502" y="191"/>
                  </a:cubicBezTo>
                  <a:cubicBezTo>
                    <a:pt x="482" y="146"/>
                    <a:pt x="441" y="106"/>
                    <a:pt x="396" y="65"/>
                  </a:cubicBezTo>
                  <a:cubicBezTo>
                    <a:pt x="356" y="45"/>
                    <a:pt x="316" y="0"/>
                    <a:pt x="251" y="0"/>
                  </a:cubicBezTo>
                  <a:close/>
                </a:path>
              </a:pathLst>
            </a:custGeom>
            <a:solidFill>
              <a:srgbClr val="91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43;p46">
              <a:extLst>
                <a:ext uri="{FF2B5EF4-FFF2-40B4-BE49-F238E27FC236}">
                  <a16:creationId xmlns:a16="http://schemas.microsoft.com/office/drawing/2014/main" id="{45B6F6E3-7293-FA40-ADE1-E784D6B5317F}"/>
                </a:ext>
              </a:extLst>
            </p:cNvPr>
            <p:cNvSpPr/>
            <p:nvPr/>
          </p:nvSpPr>
          <p:spPr>
            <a:xfrm>
              <a:off x="554035" y="2619976"/>
              <a:ext cx="76070" cy="44284"/>
            </a:xfrm>
            <a:custGeom>
              <a:avLst/>
              <a:gdLst/>
              <a:ahLst/>
              <a:cxnLst/>
              <a:rect l="l" t="t" r="r" b="b"/>
              <a:pathLst>
                <a:path w="2654" h="1545" extrusionOk="0">
                  <a:moveTo>
                    <a:pt x="2362" y="0"/>
                  </a:moveTo>
                  <a:cubicBezTo>
                    <a:pt x="2317" y="0"/>
                    <a:pt x="2297" y="0"/>
                    <a:pt x="2277" y="20"/>
                  </a:cubicBezTo>
                  <a:cubicBezTo>
                    <a:pt x="2217" y="20"/>
                    <a:pt x="2172" y="20"/>
                    <a:pt x="2132" y="40"/>
                  </a:cubicBezTo>
                  <a:cubicBezTo>
                    <a:pt x="2092" y="60"/>
                    <a:pt x="2047" y="85"/>
                    <a:pt x="2006" y="105"/>
                  </a:cubicBezTo>
                  <a:cubicBezTo>
                    <a:pt x="1941" y="126"/>
                    <a:pt x="1901" y="146"/>
                    <a:pt x="1861" y="166"/>
                  </a:cubicBezTo>
                  <a:cubicBezTo>
                    <a:pt x="1841" y="186"/>
                    <a:pt x="1796" y="211"/>
                    <a:pt x="1776" y="231"/>
                  </a:cubicBezTo>
                  <a:lnTo>
                    <a:pt x="1716" y="271"/>
                  </a:lnTo>
                  <a:cubicBezTo>
                    <a:pt x="1650" y="311"/>
                    <a:pt x="1610" y="356"/>
                    <a:pt x="1545" y="376"/>
                  </a:cubicBezTo>
                  <a:cubicBezTo>
                    <a:pt x="1485" y="436"/>
                    <a:pt x="1400" y="502"/>
                    <a:pt x="1314" y="562"/>
                  </a:cubicBezTo>
                  <a:cubicBezTo>
                    <a:pt x="1294" y="562"/>
                    <a:pt x="1274" y="587"/>
                    <a:pt x="1254" y="587"/>
                  </a:cubicBezTo>
                  <a:cubicBezTo>
                    <a:pt x="1214" y="607"/>
                    <a:pt x="1189" y="627"/>
                    <a:pt x="1149" y="647"/>
                  </a:cubicBezTo>
                  <a:cubicBezTo>
                    <a:pt x="1109" y="667"/>
                    <a:pt x="1089" y="712"/>
                    <a:pt x="1043" y="732"/>
                  </a:cubicBezTo>
                  <a:cubicBezTo>
                    <a:pt x="1023" y="772"/>
                    <a:pt x="983" y="793"/>
                    <a:pt x="963" y="813"/>
                  </a:cubicBezTo>
                  <a:cubicBezTo>
                    <a:pt x="898" y="858"/>
                    <a:pt x="838" y="918"/>
                    <a:pt x="773" y="963"/>
                  </a:cubicBezTo>
                  <a:cubicBezTo>
                    <a:pt x="687" y="1003"/>
                    <a:pt x="607" y="1043"/>
                    <a:pt x="542" y="1063"/>
                  </a:cubicBezTo>
                  <a:cubicBezTo>
                    <a:pt x="417" y="1129"/>
                    <a:pt x="311" y="1169"/>
                    <a:pt x="186" y="1189"/>
                  </a:cubicBezTo>
                  <a:lnTo>
                    <a:pt x="186" y="1214"/>
                  </a:lnTo>
                  <a:lnTo>
                    <a:pt x="166" y="1214"/>
                  </a:lnTo>
                  <a:cubicBezTo>
                    <a:pt x="146" y="1214"/>
                    <a:pt x="126" y="1214"/>
                    <a:pt x="106" y="1234"/>
                  </a:cubicBezTo>
                  <a:cubicBezTo>
                    <a:pt x="106" y="1234"/>
                    <a:pt x="86" y="1234"/>
                    <a:pt x="61" y="1254"/>
                  </a:cubicBezTo>
                  <a:cubicBezTo>
                    <a:pt x="40" y="1254"/>
                    <a:pt x="40" y="1254"/>
                    <a:pt x="20" y="1274"/>
                  </a:cubicBezTo>
                  <a:lnTo>
                    <a:pt x="0" y="1314"/>
                  </a:lnTo>
                  <a:cubicBezTo>
                    <a:pt x="0" y="1339"/>
                    <a:pt x="0" y="1359"/>
                    <a:pt x="20" y="1359"/>
                  </a:cubicBezTo>
                  <a:lnTo>
                    <a:pt x="20" y="1379"/>
                  </a:lnTo>
                  <a:cubicBezTo>
                    <a:pt x="20" y="1379"/>
                    <a:pt x="20" y="1399"/>
                    <a:pt x="0" y="1399"/>
                  </a:cubicBezTo>
                  <a:cubicBezTo>
                    <a:pt x="0" y="1419"/>
                    <a:pt x="20" y="1439"/>
                    <a:pt x="40" y="1465"/>
                  </a:cubicBezTo>
                  <a:lnTo>
                    <a:pt x="86" y="1465"/>
                  </a:lnTo>
                  <a:cubicBezTo>
                    <a:pt x="146" y="1505"/>
                    <a:pt x="231" y="1525"/>
                    <a:pt x="291" y="1525"/>
                  </a:cubicBezTo>
                  <a:cubicBezTo>
                    <a:pt x="336" y="1525"/>
                    <a:pt x="397" y="1545"/>
                    <a:pt x="437" y="1545"/>
                  </a:cubicBezTo>
                  <a:lnTo>
                    <a:pt x="587" y="1545"/>
                  </a:lnTo>
                  <a:cubicBezTo>
                    <a:pt x="627" y="1545"/>
                    <a:pt x="667" y="1545"/>
                    <a:pt x="687" y="1525"/>
                  </a:cubicBezTo>
                  <a:lnTo>
                    <a:pt x="793" y="1525"/>
                  </a:lnTo>
                  <a:cubicBezTo>
                    <a:pt x="813" y="1525"/>
                    <a:pt x="858" y="1525"/>
                    <a:pt x="878" y="1505"/>
                  </a:cubicBezTo>
                  <a:cubicBezTo>
                    <a:pt x="963" y="1505"/>
                    <a:pt x="1043" y="1485"/>
                    <a:pt x="1129" y="1465"/>
                  </a:cubicBezTo>
                  <a:cubicBezTo>
                    <a:pt x="1214" y="1439"/>
                    <a:pt x="1294" y="1419"/>
                    <a:pt x="1380" y="1399"/>
                  </a:cubicBezTo>
                  <a:cubicBezTo>
                    <a:pt x="1465" y="1359"/>
                    <a:pt x="1545" y="1339"/>
                    <a:pt x="1630" y="1294"/>
                  </a:cubicBezTo>
                  <a:cubicBezTo>
                    <a:pt x="1776" y="1214"/>
                    <a:pt x="1941" y="1129"/>
                    <a:pt x="2092" y="1023"/>
                  </a:cubicBezTo>
                  <a:cubicBezTo>
                    <a:pt x="2237" y="918"/>
                    <a:pt x="2383" y="813"/>
                    <a:pt x="2488" y="667"/>
                  </a:cubicBezTo>
                  <a:cubicBezTo>
                    <a:pt x="2528" y="627"/>
                    <a:pt x="2568" y="607"/>
                    <a:pt x="2593" y="562"/>
                  </a:cubicBezTo>
                  <a:cubicBezTo>
                    <a:pt x="2613" y="522"/>
                    <a:pt x="2633" y="482"/>
                    <a:pt x="2633" y="436"/>
                  </a:cubicBezTo>
                  <a:cubicBezTo>
                    <a:pt x="2653" y="396"/>
                    <a:pt x="2653" y="356"/>
                    <a:pt x="2653" y="311"/>
                  </a:cubicBezTo>
                  <a:cubicBezTo>
                    <a:pt x="2653" y="251"/>
                    <a:pt x="2633" y="211"/>
                    <a:pt x="2613" y="166"/>
                  </a:cubicBezTo>
                  <a:lnTo>
                    <a:pt x="2548" y="105"/>
                  </a:lnTo>
                  <a:cubicBezTo>
                    <a:pt x="2508" y="85"/>
                    <a:pt x="2488" y="60"/>
                    <a:pt x="2468" y="60"/>
                  </a:cubicBezTo>
                  <a:cubicBezTo>
                    <a:pt x="2468" y="40"/>
                    <a:pt x="2468" y="40"/>
                    <a:pt x="2443" y="40"/>
                  </a:cubicBezTo>
                  <a:cubicBezTo>
                    <a:pt x="2443" y="20"/>
                    <a:pt x="2423" y="0"/>
                    <a:pt x="2403" y="0"/>
                  </a:cubicBezTo>
                  <a:close/>
                </a:path>
              </a:pathLst>
            </a:custGeom>
            <a:solidFill>
              <a:srgbClr val="91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44;p46">
              <a:extLst>
                <a:ext uri="{FF2B5EF4-FFF2-40B4-BE49-F238E27FC236}">
                  <a16:creationId xmlns:a16="http://schemas.microsoft.com/office/drawing/2014/main" id="{C9FA896C-EDB0-514A-8B2C-9282A34EF988}"/>
                </a:ext>
              </a:extLst>
            </p:cNvPr>
            <p:cNvSpPr/>
            <p:nvPr/>
          </p:nvSpPr>
          <p:spPr>
            <a:xfrm>
              <a:off x="484614" y="2594810"/>
              <a:ext cx="22156" cy="31213"/>
            </a:xfrm>
            <a:custGeom>
              <a:avLst/>
              <a:gdLst/>
              <a:ahLst/>
              <a:cxnLst/>
              <a:rect l="l" t="t" r="r" b="b"/>
              <a:pathLst>
                <a:path w="773" h="1089" extrusionOk="0">
                  <a:moveTo>
                    <a:pt x="40" y="0"/>
                  </a:moveTo>
                  <a:cubicBezTo>
                    <a:pt x="20" y="0"/>
                    <a:pt x="0" y="21"/>
                    <a:pt x="0" y="21"/>
                  </a:cubicBezTo>
                  <a:cubicBezTo>
                    <a:pt x="0" y="61"/>
                    <a:pt x="20" y="86"/>
                    <a:pt x="40" y="86"/>
                  </a:cubicBezTo>
                  <a:lnTo>
                    <a:pt x="60" y="86"/>
                  </a:lnTo>
                  <a:cubicBezTo>
                    <a:pt x="80" y="86"/>
                    <a:pt x="80" y="106"/>
                    <a:pt x="100" y="106"/>
                  </a:cubicBezTo>
                  <a:cubicBezTo>
                    <a:pt x="125" y="126"/>
                    <a:pt x="145" y="146"/>
                    <a:pt x="166" y="166"/>
                  </a:cubicBezTo>
                  <a:cubicBezTo>
                    <a:pt x="251" y="251"/>
                    <a:pt x="311" y="336"/>
                    <a:pt x="351" y="437"/>
                  </a:cubicBezTo>
                  <a:cubicBezTo>
                    <a:pt x="376" y="482"/>
                    <a:pt x="396" y="522"/>
                    <a:pt x="436" y="562"/>
                  </a:cubicBezTo>
                  <a:cubicBezTo>
                    <a:pt x="456" y="627"/>
                    <a:pt x="476" y="667"/>
                    <a:pt x="502" y="733"/>
                  </a:cubicBezTo>
                  <a:cubicBezTo>
                    <a:pt x="522" y="773"/>
                    <a:pt x="542" y="838"/>
                    <a:pt x="562" y="878"/>
                  </a:cubicBezTo>
                  <a:cubicBezTo>
                    <a:pt x="582" y="938"/>
                    <a:pt x="602" y="983"/>
                    <a:pt x="647" y="1044"/>
                  </a:cubicBezTo>
                  <a:cubicBezTo>
                    <a:pt x="647" y="1064"/>
                    <a:pt x="667" y="1064"/>
                    <a:pt x="667" y="1064"/>
                  </a:cubicBezTo>
                  <a:cubicBezTo>
                    <a:pt x="687" y="1089"/>
                    <a:pt x="707" y="1089"/>
                    <a:pt x="727" y="1089"/>
                  </a:cubicBezTo>
                  <a:cubicBezTo>
                    <a:pt x="752" y="1064"/>
                    <a:pt x="772" y="1024"/>
                    <a:pt x="752" y="1004"/>
                  </a:cubicBezTo>
                  <a:cubicBezTo>
                    <a:pt x="707" y="918"/>
                    <a:pt x="667" y="838"/>
                    <a:pt x="647" y="753"/>
                  </a:cubicBezTo>
                  <a:cubicBezTo>
                    <a:pt x="602" y="667"/>
                    <a:pt x="562" y="587"/>
                    <a:pt x="522" y="522"/>
                  </a:cubicBezTo>
                  <a:cubicBezTo>
                    <a:pt x="476" y="437"/>
                    <a:pt x="436" y="357"/>
                    <a:pt x="396" y="291"/>
                  </a:cubicBezTo>
                  <a:cubicBezTo>
                    <a:pt x="351" y="251"/>
                    <a:pt x="331" y="211"/>
                    <a:pt x="291" y="166"/>
                  </a:cubicBezTo>
                  <a:cubicBezTo>
                    <a:pt x="271" y="126"/>
                    <a:pt x="226" y="86"/>
                    <a:pt x="186" y="61"/>
                  </a:cubicBezTo>
                  <a:cubicBezTo>
                    <a:pt x="166" y="41"/>
                    <a:pt x="145" y="21"/>
                    <a:pt x="125" y="21"/>
                  </a:cubicBezTo>
                  <a:cubicBezTo>
                    <a:pt x="100" y="0"/>
                    <a:pt x="80" y="0"/>
                    <a:pt x="60" y="0"/>
                  </a:cubicBezTo>
                  <a:close/>
                </a:path>
              </a:pathLst>
            </a:custGeom>
            <a:solidFill>
              <a:srgbClr val="911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45;p46">
              <a:extLst>
                <a:ext uri="{FF2B5EF4-FFF2-40B4-BE49-F238E27FC236}">
                  <a16:creationId xmlns:a16="http://schemas.microsoft.com/office/drawing/2014/main" id="{83179450-467E-394B-BF0B-BEDC4ABB367A}"/>
                </a:ext>
              </a:extLst>
            </p:cNvPr>
            <p:cNvSpPr/>
            <p:nvPr/>
          </p:nvSpPr>
          <p:spPr>
            <a:xfrm>
              <a:off x="499547" y="2728922"/>
              <a:ext cx="9516" cy="18430"/>
            </a:xfrm>
            <a:custGeom>
              <a:avLst/>
              <a:gdLst/>
              <a:ahLst/>
              <a:cxnLst/>
              <a:rect l="l" t="t" r="r" b="b"/>
              <a:pathLst>
                <a:path w="332" h="643" extrusionOk="0">
                  <a:moveTo>
                    <a:pt x="251" y="1"/>
                  </a:moveTo>
                  <a:cubicBezTo>
                    <a:pt x="231" y="1"/>
                    <a:pt x="206" y="1"/>
                    <a:pt x="186" y="21"/>
                  </a:cubicBezTo>
                  <a:cubicBezTo>
                    <a:pt x="166" y="66"/>
                    <a:pt x="166" y="86"/>
                    <a:pt x="146" y="126"/>
                  </a:cubicBezTo>
                  <a:cubicBezTo>
                    <a:pt x="146" y="146"/>
                    <a:pt x="126" y="171"/>
                    <a:pt x="126" y="191"/>
                  </a:cubicBezTo>
                  <a:cubicBezTo>
                    <a:pt x="106" y="231"/>
                    <a:pt x="106" y="251"/>
                    <a:pt x="106" y="271"/>
                  </a:cubicBezTo>
                  <a:cubicBezTo>
                    <a:pt x="81" y="317"/>
                    <a:pt x="81" y="337"/>
                    <a:pt x="61" y="357"/>
                  </a:cubicBezTo>
                  <a:cubicBezTo>
                    <a:pt x="61" y="377"/>
                    <a:pt x="61" y="422"/>
                    <a:pt x="41" y="442"/>
                  </a:cubicBezTo>
                  <a:cubicBezTo>
                    <a:pt x="41" y="462"/>
                    <a:pt x="41" y="482"/>
                    <a:pt x="21" y="522"/>
                  </a:cubicBezTo>
                  <a:cubicBezTo>
                    <a:pt x="21" y="547"/>
                    <a:pt x="21" y="567"/>
                    <a:pt x="1" y="587"/>
                  </a:cubicBezTo>
                  <a:lnTo>
                    <a:pt x="1" y="628"/>
                  </a:lnTo>
                  <a:cubicBezTo>
                    <a:pt x="11" y="638"/>
                    <a:pt x="21" y="643"/>
                    <a:pt x="31" y="643"/>
                  </a:cubicBezTo>
                  <a:cubicBezTo>
                    <a:pt x="41" y="643"/>
                    <a:pt x="51" y="638"/>
                    <a:pt x="61" y="628"/>
                  </a:cubicBezTo>
                  <a:cubicBezTo>
                    <a:pt x="81" y="587"/>
                    <a:pt x="106" y="547"/>
                    <a:pt x="106" y="502"/>
                  </a:cubicBezTo>
                  <a:cubicBezTo>
                    <a:pt x="126" y="462"/>
                    <a:pt x="146" y="422"/>
                    <a:pt x="166" y="377"/>
                  </a:cubicBezTo>
                  <a:cubicBezTo>
                    <a:pt x="206" y="317"/>
                    <a:pt x="251" y="231"/>
                    <a:pt x="291" y="146"/>
                  </a:cubicBezTo>
                  <a:cubicBezTo>
                    <a:pt x="291" y="146"/>
                    <a:pt x="312" y="126"/>
                    <a:pt x="312" y="106"/>
                  </a:cubicBezTo>
                  <a:lnTo>
                    <a:pt x="312" y="86"/>
                  </a:lnTo>
                  <a:cubicBezTo>
                    <a:pt x="332" y="66"/>
                    <a:pt x="312" y="21"/>
                    <a:pt x="291" y="1"/>
                  </a:cubicBezTo>
                  <a:close/>
                </a:path>
              </a:pathLst>
            </a:custGeom>
            <a:solidFill>
              <a:srgbClr val="E4E1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946;p46">
              <a:extLst>
                <a:ext uri="{FF2B5EF4-FFF2-40B4-BE49-F238E27FC236}">
                  <a16:creationId xmlns:a16="http://schemas.microsoft.com/office/drawing/2014/main" id="{1A8F6285-C164-6947-A3B5-6F37B5EE15EE}"/>
                </a:ext>
              </a:extLst>
            </p:cNvPr>
            <p:cNvSpPr/>
            <p:nvPr/>
          </p:nvSpPr>
          <p:spPr>
            <a:xfrm>
              <a:off x="499547" y="2731932"/>
              <a:ext cx="8369" cy="15420"/>
            </a:xfrm>
            <a:custGeom>
              <a:avLst/>
              <a:gdLst/>
              <a:ahLst/>
              <a:cxnLst/>
              <a:rect l="l" t="t" r="r" b="b"/>
              <a:pathLst>
                <a:path w="292" h="538" extrusionOk="0">
                  <a:moveTo>
                    <a:pt x="251" y="1"/>
                  </a:moveTo>
                  <a:cubicBezTo>
                    <a:pt x="231" y="21"/>
                    <a:pt x="231" y="41"/>
                    <a:pt x="231" y="66"/>
                  </a:cubicBezTo>
                  <a:cubicBezTo>
                    <a:pt x="206" y="86"/>
                    <a:pt x="206" y="106"/>
                    <a:pt x="206" y="126"/>
                  </a:cubicBezTo>
                  <a:cubicBezTo>
                    <a:pt x="186" y="146"/>
                    <a:pt x="166" y="192"/>
                    <a:pt x="146" y="232"/>
                  </a:cubicBezTo>
                  <a:cubicBezTo>
                    <a:pt x="126" y="252"/>
                    <a:pt x="106" y="292"/>
                    <a:pt x="81" y="337"/>
                  </a:cubicBezTo>
                  <a:cubicBezTo>
                    <a:pt x="81" y="357"/>
                    <a:pt x="61" y="377"/>
                    <a:pt x="41" y="397"/>
                  </a:cubicBezTo>
                  <a:cubicBezTo>
                    <a:pt x="41" y="417"/>
                    <a:pt x="21" y="442"/>
                    <a:pt x="21" y="462"/>
                  </a:cubicBezTo>
                  <a:lnTo>
                    <a:pt x="1" y="462"/>
                  </a:lnTo>
                  <a:lnTo>
                    <a:pt x="1" y="502"/>
                  </a:lnTo>
                  <a:lnTo>
                    <a:pt x="21" y="523"/>
                  </a:lnTo>
                  <a:cubicBezTo>
                    <a:pt x="31" y="533"/>
                    <a:pt x="46" y="538"/>
                    <a:pt x="61" y="538"/>
                  </a:cubicBezTo>
                  <a:cubicBezTo>
                    <a:pt x="77" y="538"/>
                    <a:pt x="93" y="533"/>
                    <a:pt x="106" y="523"/>
                  </a:cubicBezTo>
                  <a:cubicBezTo>
                    <a:pt x="126" y="482"/>
                    <a:pt x="126" y="462"/>
                    <a:pt x="146" y="417"/>
                  </a:cubicBezTo>
                  <a:cubicBezTo>
                    <a:pt x="166" y="377"/>
                    <a:pt x="166" y="337"/>
                    <a:pt x="186" y="292"/>
                  </a:cubicBezTo>
                  <a:cubicBezTo>
                    <a:pt x="186" y="272"/>
                    <a:pt x="206" y="252"/>
                    <a:pt x="206" y="232"/>
                  </a:cubicBezTo>
                  <a:cubicBezTo>
                    <a:pt x="206" y="212"/>
                    <a:pt x="231" y="192"/>
                    <a:pt x="231" y="166"/>
                  </a:cubicBezTo>
                  <a:cubicBezTo>
                    <a:pt x="231" y="146"/>
                    <a:pt x="251" y="126"/>
                    <a:pt x="251" y="106"/>
                  </a:cubicBezTo>
                  <a:cubicBezTo>
                    <a:pt x="271" y="86"/>
                    <a:pt x="271" y="41"/>
                    <a:pt x="291" y="21"/>
                  </a:cubicBezTo>
                  <a:cubicBezTo>
                    <a:pt x="291" y="21"/>
                    <a:pt x="291" y="1"/>
                    <a:pt x="271" y="1"/>
                  </a:cubicBezTo>
                  <a:close/>
                </a:path>
              </a:pathLst>
            </a:custGeom>
            <a:solidFill>
              <a:srgbClr val="E4E1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947;p46">
              <a:extLst>
                <a:ext uri="{FF2B5EF4-FFF2-40B4-BE49-F238E27FC236}">
                  <a16:creationId xmlns:a16="http://schemas.microsoft.com/office/drawing/2014/main" id="{51A0957D-E164-854F-BCB7-85206D1A3CF2}"/>
                </a:ext>
              </a:extLst>
            </p:cNvPr>
            <p:cNvSpPr/>
            <p:nvPr/>
          </p:nvSpPr>
          <p:spPr>
            <a:xfrm>
              <a:off x="553461" y="2609170"/>
              <a:ext cx="92179" cy="42822"/>
            </a:xfrm>
            <a:custGeom>
              <a:avLst/>
              <a:gdLst/>
              <a:ahLst/>
              <a:cxnLst/>
              <a:rect l="l" t="t" r="r" b="b"/>
              <a:pathLst>
                <a:path w="3216" h="1494" extrusionOk="0">
                  <a:moveTo>
                    <a:pt x="2423" y="1"/>
                  </a:moveTo>
                  <a:cubicBezTo>
                    <a:pt x="2382" y="1"/>
                    <a:pt x="2337" y="21"/>
                    <a:pt x="2277" y="21"/>
                  </a:cubicBezTo>
                  <a:cubicBezTo>
                    <a:pt x="2237" y="21"/>
                    <a:pt x="2192" y="41"/>
                    <a:pt x="2132" y="61"/>
                  </a:cubicBezTo>
                  <a:cubicBezTo>
                    <a:pt x="2046" y="86"/>
                    <a:pt x="1961" y="106"/>
                    <a:pt x="1901" y="146"/>
                  </a:cubicBezTo>
                  <a:cubicBezTo>
                    <a:pt x="1796" y="166"/>
                    <a:pt x="1710" y="212"/>
                    <a:pt x="1650" y="252"/>
                  </a:cubicBezTo>
                  <a:cubicBezTo>
                    <a:pt x="1610" y="272"/>
                    <a:pt x="1565" y="312"/>
                    <a:pt x="1525" y="337"/>
                  </a:cubicBezTo>
                  <a:cubicBezTo>
                    <a:pt x="1485" y="357"/>
                    <a:pt x="1460" y="377"/>
                    <a:pt x="1420" y="397"/>
                  </a:cubicBezTo>
                  <a:cubicBezTo>
                    <a:pt x="1359" y="462"/>
                    <a:pt x="1274" y="503"/>
                    <a:pt x="1209" y="563"/>
                  </a:cubicBezTo>
                  <a:cubicBezTo>
                    <a:pt x="1149" y="608"/>
                    <a:pt x="1063" y="648"/>
                    <a:pt x="1003" y="713"/>
                  </a:cubicBezTo>
                  <a:cubicBezTo>
                    <a:pt x="958" y="733"/>
                    <a:pt x="938" y="753"/>
                    <a:pt x="898" y="773"/>
                  </a:cubicBezTo>
                  <a:cubicBezTo>
                    <a:pt x="858" y="793"/>
                    <a:pt x="833" y="839"/>
                    <a:pt x="793" y="859"/>
                  </a:cubicBezTo>
                  <a:cubicBezTo>
                    <a:pt x="707" y="919"/>
                    <a:pt x="647" y="984"/>
                    <a:pt x="562" y="1024"/>
                  </a:cubicBezTo>
                  <a:cubicBezTo>
                    <a:pt x="502" y="1089"/>
                    <a:pt x="417" y="1129"/>
                    <a:pt x="356" y="1170"/>
                  </a:cubicBezTo>
                  <a:cubicBezTo>
                    <a:pt x="291" y="1215"/>
                    <a:pt x="251" y="1255"/>
                    <a:pt x="186" y="1295"/>
                  </a:cubicBezTo>
                  <a:cubicBezTo>
                    <a:pt x="126" y="1315"/>
                    <a:pt x="81" y="1360"/>
                    <a:pt x="20" y="1400"/>
                  </a:cubicBezTo>
                  <a:cubicBezTo>
                    <a:pt x="0" y="1400"/>
                    <a:pt x="0" y="1440"/>
                    <a:pt x="0" y="1465"/>
                  </a:cubicBezTo>
                  <a:cubicBezTo>
                    <a:pt x="0" y="1480"/>
                    <a:pt x="20" y="1494"/>
                    <a:pt x="39" y="1494"/>
                  </a:cubicBezTo>
                  <a:cubicBezTo>
                    <a:pt x="47" y="1494"/>
                    <a:pt x="55" y="1491"/>
                    <a:pt x="60" y="1485"/>
                  </a:cubicBezTo>
                  <a:cubicBezTo>
                    <a:pt x="106" y="1485"/>
                    <a:pt x="146" y="1465"/>
                    <a:pt x="186" y="1440"/>
                  </a:cubicBezTo>
                  <a:cubicBezTo>
                    <a:pt x="231" y="1420"/>
                    <a:pt x="251" y="1400"/>
                    <a:pt x="291" y="1380"/>
                  </a:cubicBezTo>
                  <a:cubicBezTo>
                    <a:pt x="356" y="1340"/>
                    <a:pt x="417" y="1295"/>
                    <a:pt x="502" y="1255"/>
                  </a:cubicBezTo>
                  <a:cubicBezTo>
                    <a:pt x="562" y="1215"/>
                    <a:pt x="647" y="1170"/>
                    <a:pt x="707" y="1109"/>
                  </a:cubicBezTo>
                  <a:cubicBezTo>
                    <a:pt x="793" y="1064"/>
                    <a:pt x="878" y="1004"/>
                    <a:pt x="958" y="939"/>
                  </a:cubicBezTo>
                  <a:cubicBezTo>
                    <a:pt x="1023" y="899"/>
                    <a:pt x="1084" y="859"/>
                    <a:pt x="1149" y="793"/>
                  </a:cubicBezTo>
                  <a:cubicBezTo>
                    <a:pt x="1234" y="753"/>
                    <a:pt x="1294" y="688"/>
                    <a:pt x="1379" y="648"/>
                  </a:cubicBezTo>
                  <a:cubicBezTo>
                    <a:pt x="1400" y="628"/>
                    <a:pt x="1440" y="608"/>
                    <a:pt x="1485" y="588"/>
                  </a:cubicBezTo>
                  <a:cubicBezTo>
                    <a:pt x="1505" y="543"/>
                    <a:pt x="1545" y="523"/>
                    <a:pt x="1585" y="503"/>
                  </a:cubicBezTo>
                  <a:cubicBezTo>
                    <a:pt x="1650" y="462"/>
                    <a:pt x="1736" y="397"/>
                    <a:pt x="1816" y="357"/>
                  </a:cubicBezTo>
                  <a:cubicBezTo>
                    <a:pt x="1836" y="357"/>
                    <a:pt x="1836" y="357"/>
                    <a:pt x="1861" y="337"/>
                  </a:cubicBezTo>
                  <a:cubicBezTo>
                    <a:pt x="1941" y="292"/>
                    <a:pt x="2026" y="272"/>
                    <a:pt x="2112" y="232"/>
                  </a:cubicBezTo>
                  <a:cubicBezTo>
                    <a:pt x="2192" y="187"/>
                    <a:pt x="2297" y="166"/>
                    <a:pt x="2382" y="146"/>
                  </a:cubicBezTo>
                  <a:cubicBezTo>
                    <a:pt x="2435" y="136"/>
                    <a:pt x="2487" y="131"/>
                    <a:pt x="2535" y="131"/>
                  </a:cubicBezTo>
                  <a:cubicBezTo>
                    <a:pt x="2584" y="131"/>
                    <a:pt x="2631" y="136"/>
                    <a:pt x="2673" y="146"/>
                  </a:cubicBezTo>
                  <a:lnTo>
                    <a:pt x="2779" y="146"/>
                  </a:lnTo>
                  <a:cubicBezTo>
                    <a:pt x="2799" y="146"/>
                    <a:pt x="2819" y="166"/>
                    <a:pt x="2864" y="166"/>
                  </a:cubicBezTo>
                  <a:cubicBezTo>
                    <a:pt x="2904" y="187"/>
                    <a:pt x="2944" y="212"/>
                    <a:pt x="2989" y="232"/>
                  </a:cubicBezTo>
                  <a:cubicBezTo>
                    <a:pt x="3029" y="252"/>
                    <a:pt x="3050" y="272"/>
                    <a:pt x="3070" y="272"/>
                  </a:cubicBezTo>
                  <a:cubicBezTo>
                    <a:pt x="3090" y="292"/>
                    <a:pt x="3115" y="312"/>
                    <a:pt x="3155" y="312"/>
                  </a:cubicBezTo>
                  <a:lnTo>
                    <a:pt x="3175" y="312"/>
                  </a:lnTo>
                  <a:cubicBezTo>
                    <a:pt x="3195" y="312"/>
                    <a:pt x="3195" y="312"/>
                    <a:pt x="3215" y="292"/>
                  </a:cubicBezTo>
                  <a:cubicBezTo>
                    <a:pt x="3215" y="272"/>
                    <a:pt x="3215" y="232"/>
                    <a:pt x="3195" y="232"/>
                  </a:cubicBezTo>
                  <a:cubicBezTo>
                    <a:pt x="3175" y="212"/>
                    <a:pt x="3155" y="212"/>
                    <a:pt x="3135" y="187"/>
                  </a:cubicBezTo>
                  <a:cubicBezTo>
                    <a:pt x="3115" y="187"/>
                    <a:pt x="3090" y="166"/>
                    <a:pt x="3070" y="166"/>
                  </a:cubicBezTo>
                  <a:cubicBezTo>
                    <a:pt x="3029" y="146"/>
                    <a:pt x="3009" y="126"/>
                    <a:pt x="2964" y="106"/>
                  </a:cubicBezTo>
                  <a:cubicBezTo>
                    <a:pt x="2884" y="61"/>
                    <a:pt x="2799" y="21"/>
                    <a:pt x="2713" y="21"/>
                  </a:cubicBezTo>
                  <a:cubicBezTo>
                    <a:pt x="2633" y="1"/>
                    <a:pt x="2568" y="1"/>
                    <a:pt x="2488" y="1"/>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948;p46">
              <a:extLst>
                <a:ext uri="{FF2B5EF4-FFF2-40B4-BE49-F238E27FC236}">
                  <a16:creationId xmlns:a16="http://schemas.microsoft.com/office/drawing/2014/main" id="{2CBB786E-1A88-FC44-A286-33B37AA6051B}"/>
                </a:ext>
              </a:extLst>
            </p:cNvPr>
            <p:cNvSpPr/>
            <p:nvPr/>
          </p:nvSpPr>
          <p:spPr>
            <a:xfrm>
              <a:off x="444343" y="2580422"/>
              <a:ext cx="58815" cy="50360"/>
            </a:xfrm>
            <a:custGeom>
              <a:avLst/>
              <a:gdLst/>
              <a:ahLst/>
              <a:cxnLst/>
              <a:rect l="l" t="t" r="r" b="b"/>
              <a:pathLst>
                <a:path w="2052" h="1757" extrusionOk="0">
                  <a:moveTo>
                    <a:pt x="1234" y="1"/>
                  </a:moveTo>
                  <a:cubicBezTo>
                    <a:pt x="1154" y="21"/>
                    <a:pt x="1069" y="41"/>
                    <a:pt x="984" y="86"/>
                  </a:cubicBezTo>
                  <a:cubicBezTo>
                    <a:pt x="944" y="106"/>
                    <a:pt x="903" y="126"/>
                    <a:pt x="858" y="146"/>
                  </a:cubicBezTo>
                  <a:cubicBezTo>
                    <a:pt x="818" y="166"/>
                    <a:pt x="798" y="187"/>
                    <a:pt x="753" y="212"/>
                  </a:cubicBezTo>
                  <a:cubicBezTo>
                    <a:pt x="693" y="272"/>
                    <a:pt x="608" y="337"/>
                    <a:pt x="547" y="397"/>
                  </a:cubicBezTo>
                  <a:cubicBezTo>
                    <a:pt x="442" y="523"/>
                    <a:pt x="357" y="668"/>
                    <a:pt x="277" y="838"/>
                  </a:cubicBezTo>
                  <a:cubicBezTo>
                    <a:pt x="231" y="899"/>
                    <a:pt x="211" y="964"/>
                    <a:pt x="171" y="1024"/>
                  </a:cubicBezTo>
                  <a:cubicBezTo>
                    <a:pt x="171" y="1064"/>
                    <a:pt x="151" y="1089"/>
                    <a:pt x="151" y="1129"/>
                  </a:cubicBezTo>
                  <a:cubicBezTo>
                    <a:pt x="126" y="1149"/>
                    <a:pt x="126" y="1190"/>
                    <a:pt x="106" y="1215"/>
                  </a:cubicBezTo>
                  <a:cubicBezTo>
                    <a:pt x="86" y="1295"/>
                    <a:pt x="66" y="1380"/>
                    <a:pt x="46" y="1440"/>
                  </a:cubicBezTo>
                  <a:cubicBezTo>
                    <a:pt x="26" y="1526"/>
                    <a:pt x="26" y="1631"/>
                    <a:pt x="1" y="1716"/>
                  </a:cubicBezTo>
                  <a:cubicBezTo>
                    <a:pt x="1" y="1736"/>
                    <a:pt x="26" y="1756"/>
                    <a:pt x="46" y="1756"/>
                  </a:cubicBezTo>
                  <a:lnTo>
                    <a:pt x="86" y="1756"/>
                  </a:lnTo>
                  <a:cubicBezTo>
                    <a:pt x="86" y="1736"/>
                    <a:pt x="106" y="1736"/>
                    <a:pt x="106" y="1716"/>
                  </a:cubicBezTo>
                  <a:cubicBezTo>
                    <a:pt x="106" y="1691"/>
                    <a:pt x="106" y="1671"/>
                    <a:pt x="126" y="1651"/>
                  </a:cubicBezTo>
                  <a:cubicBezTo>
                    <a:pt x="126" y="1591"/>
                    <a:pt x="151" y="1506"/>
                    <a:pt x="171" y="1440"/>
                  </a:cubicBezTo>
                  <a:cubicBezTo>
                    <a:pt x="191" y="1380"/>
                    <a:pt x="211" y="1295"/>
                    <a:pt x="252" y="1235"/>
                  </a:cubicBezTo>
                  <a:cubicBezTo>
                    <a:pt x="277" y="1169"/>
                    <a:pt x="297" y="1109"/>
                    <a:pt x="317" y="1064"/>
                  </a:cubicBezTo>
                  <a:cubicBezTo>
                    <a:pt x="337" y="1004"/>
                    <a:pt x="377" y="939"/>
                    <a:pt x="402" y="879"/>
                  </a:cubicBezTo>
                  <a:cubicBezTo>
                    <a:pt x="482" y="733"/>
                    <a:pt x="547" y="608"/>
                    <a:pt x="653" y="502"/>
                  </a:cubicBezTo>
                  <a:cubicBezTo>
                    <a:pt x="733" y="417"/>
                    <a:pt x="838" y="337"/>
                    <a:pt x="924" y="272"/>
                  </a:cubicBezTo>
                  <a:cubicBezTo>
                    <a:pt x="984" y="232"/>
                    <a:pt x="1049" y="212"/>
                    <a:pt x="1129" y="187"/>
                  </a:cubicBezTo>
                  <a:cubicBezTo>
                    <a:pt x="1194" y="166"/>
                    <a:pt x="1280" y="146"/>
                    <a:pt x="1360" y="146"/>
                  </a:cubicBezTo>
                  <a:cubicBezTo>
                    <a:pt x="1425" y="146"/>
                    <a:pt x="1485" y="166"/>
                    <a:pt x="1571" y="166"/>
                  </a:cubicBezTo>
                  <a:cubicBezTo>
                    <a:pt x="1631" y="187"/>
                    <a:pt x="1696" y="212"/>
                    <a:pt x="1756" y="252"/>
                  </a:cubicBezTo>
                  <a:cubicBezTo>
                    <a:pt x="1781" y="252"/>
                    <a:pt x="1801" y="272"/>
                    <a:pt x="1821" y="272"/>
                  </a:cubicBezTo>
                  <a:cubicBezTo>
                    <a:pt x="1841" y="292"/>
                    <a:pt x="1861" y="292"/>
                    <a:pt x="1907" y="312"/>
                  </a:cubicBezTo>
                  <a:cubicBezTo>
                    <a:pt x="1907" y="312"/>
                    <a:pt x="1927" y="337"/>
                    <a:pt x="1947" y="337"/>
                  </a:cubicBezTo>
                  <a:lnTo>
                    <a:pt x="1967" y="357"/>
                  </a:lnTo>
                  <a:lnTo>
                    <a:pt x="1987" y="357"/>
                  </a:lnTo>
                  <a:cubicBezTo>
                    <a:pt x="2007" y="357"/>
                    <a:pt x="2032" y="357"/>
                    <a:pt x="2032" y="337"/>
                  </a:cubicBezTo>
                  <a:cubicBezTo>
                    <a:pt x="2052" y="312"/>
                    <a:pt x="2052" y="272"/>
                    <a:pt x="2032" y="252"/>
                  </a:cubicBezTo>
                  <a:cubicBezTo>
                    <a:pt x="2007" y="252"/>
                    <a:pt x="1987" y="252"/>
                    <a:pt x="1987" y="232"/>
                  </a:cubicBezTo>
                  <a:cubicBezTo>
                    <a:pt x="1947" y="232"/>
                    <a:pt x="1927" y="187"/>
                    <a:pt x="1881" y="166"/>
                  </a:cubicBezTo>
                  <a:cubicBezTo>
                    <a:pt x="1861" y="146"/>
                    <a:pt x="1821" y="126"/>
                    <a:pt x="1801" y="106"/>
                  </a:cubicBezTo>
                  <a:cubicBezTo>
                    <a:pt x="1696" y="61"/>
                    <a:pt x="1611" y="21"/>
                    <a:pt x="1505" y="1"/>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949;p46">
              <a:extLst>
                <a:ext uri="{FF2B5EF4-FFF2-40B4-BE49-F238E27FC236}">
                  <a16:creationId xmlns:a16="http://schemas.microsoft.com/office/drawing/2014/main" id="{3FE2572C-DC3C-A34E-9D68-B91DEFB44C4B}"/>
                </a:ext>
              </a:extLst>
            </p:cNvPr>
            <p:cNvSpPr/>
            <p:nvPr/>
          </p:nvSpPr>
          <p:spPr>
            <a:xfrm>
              <a:off x="500120" y="2689970"/>
              <a:ext cx="13271" cy="12096"/>
            </a:xfrm>
            <a:custGeom>
              <a:avLst/>
              <a:gdLst/>
              <a:ahLst/>
              <a:cxnLst/>
              <a:rect l="l" t="t" r="r" b="b"/>
              <a:pathLst>
                <a:path w="463" h="422" extrusionOk="0">
                  <a:moveTo>
                    <a:pt x="462" y="1"/>
                  </a:moveTo>
                  <a:lnTo>
                    <a:pt x="417" y="46"/>
                  </a:lnTo>
                  <a:lnTo>
                    <a:pt x="408" y="63"/>
                  </a:lnTo>
                  <a:lnTo>
                    <a:pt x="408" y="63"/>
                  </a:lnTo>
                  <a:cubicBezTo>
                    <a:pt x="429" y="43"/>
                    <a:pt x="444" y="18"/>
                    <a:pt x="462" y="1"/>
                  </a:cubicBezTo>
                  <a:close/>
                  <a:moveTo>
                    <a:pt x="408" y="63"/>
                  </a:moveTo>
                  <a:lnTo>
                    <a:pt x="408" y="63"/>
                  </a:lnTo>
                  <a:cubicBezTo>
                    <a:pt x="399" y="72"/>
                    <a:pt x="389" y="80"/>
                    <a:pt x="377" y="86"/>
                  </a:cubicBezTo>
                  <a:cubicBezTo>
                    <a:pt x="337" y="126"/>
                    <a:pt x="251" y="211"/>
                    <a:pt x="166" y="276"/>
                  </a:cubicBezTo>
                  <a:lnTo>
                    <a:pt x="146" y="296"/>
                  </a:lnTo>
                  <a:cubicBezTo>
                    <a:pt x="106" y="337"/>
                    <a:pt x="41" y="377"/>
                    <a:pt x="1" y="422"/>
                  </a:cubicBezTo>
                  <a:cubicBezTo>
                    <a:pt x="21" y="402"/>
                    <a:pt x="41" y="377"/>
                    <a:pt x="86" y="377"/>
                  </a:cubicBezTo>
                  <a:cubicBezTo>
                    <a:pt x="86" y="377"/>
                    <a:pt x="106" y="377"/>
                    <a:pt x="126" y="402"/>
                  </a:cubicBezTo>
                  <a:cubicBezTo>
                    <a:pt x="126" y="377"/>
                    <a:pt x="146" y="357"/>
                    <a:pt x="166" y="337"/>
                  </a:cubicBezTo>
                  <a:lnTo>
                    <a:pt x="186" y="337"/>
                  </a:lnTo>
                  <a:cubicBezTo>
                    <a:pt x="211" y="296"/>
                    <a:pt x="231" y="276"/>
                    <a:pt x="271" y="231"/>
                  </a:cubicBezTo>
                  <a:cubicBezTo>
                    <a:pt x="271" y="231"/>
                    <a:pt x="292" y="211"/>
                    <a:pt x="312" y="191"/>
                  </a:cubicBezTo>
                  <a:cubicBezTo>
                    <a:pt x="312" y="171"/>
                    <a:pt x="337" y="126"/>
                    <a:pt x="377" y="126"/>
                  </a:cubicBezTo>
                  <a:lnTo>
                    <a:pt x="408" y="63"/>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950;p46">
              <a:extLst>
                <a:ext uri="{FF2B5EF4-FFF2-40B4-BE49-F238E27FC236}">
                  <a16:creationId xmlns:a16="http://schemas.microsoft.com/office/drawing/2014/main" id="{1FAD74D2-C3D3-C442-AA1A-234354A84232}"/>
                </a:ext>
              </a:extLst>
            </p:cNvPr>
            <p:cNvSpPr/>
            <p:nvPr/>
          </p:nvSpPr>
          <p:spPr>
            <a:xfrm>
              <a:off x="519812" y="2681056"/>
              <a:ext cx="2465" cy="1748"/>
            </a:xfrm>
            <a:custGeom>
              <a:avLst/>
              <a:gdLst/>
              <a:ahLst/>
              <a:cxnLst/>
              <a:rect l="l" t="t" r="r" b="b"/>
              <a:pathLst>
                <a:path w="86" h="61" extrusionOk="0">
                  <a:moveTo>
                    <a:pt x="86" y="1"/>
                  </a:moveTo>
                  <a:cubicBezTo>
                    <a:pt x="66" y="1"/>
                    <a:pt x="66" y="1"/>
                    <a:pt x="46" y="21"/>
                  </a:cubicBezTo>
                  <a:cubicBezTo>
                    <a:pt x="46" y="21"/>
                    <a:pt x="26" y="41"/>
                    <a:pt x="1" y="61"/>
                  </a:cubicBezTo>
                  <a:cubicBezTo>
                    <a:pt x="26" y="41"/>
                    <a:pt x="46" y="41"/>
                    <a:pt x="66" y="41"/>
                  </a:cubicBezTo>
                  <a:lnTo>
                    <a:pt x="86" y="41"/>
                  </a:lnTo>
                  <a:lnTo>
                    <a:pt x="86" y="21"/>
                  </a:lnTo>
                  <a:lnTo>
                    <a:pt x="86" y="1"/>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951;p46">
              <a:extLst>
                <a:ext uri="{FF2B5EF4-FFF2-40B4-BE49-F238E27FC236}">
                  <a16:creationId xmlns:a16="http://schemas.microsoft.com/office/drawing/2014/main" id="{989075C3-D7AF-774B-81C8-E033976EC925}"/>
                </a:ext>
              </a:extLst>
            </p:cNvPr>
            <p:cNvSpPr/>
            <p:nvPr/>
          </p:nvSpPr>
          <p:spPr>
            <a:xfrm>
              <a:off x="475557" y="2592374"/>
              <a:ext cx="47895" cy="59389"/>
            </a:xfrm>
            <a:custGeom>
              <a:avLst/>
              <a:gdLst/>
              <a:ahLst/>
              <a:cxnLst/>
              <a:rect l="l" t="t" r="r" b="b"/>
              <a:pathLst>
                <a:path w="1671" h="2072" extrusionOk="0">
                  <a:moveTo>
                    <a:pt x="251" y="0"/>
                  </a:moveTo>
                  <a:cubicBezTo>
                    <a:pt x="211" y="0"/>
                    <a:pt x="166" y="20"/>
                    <a:pt x="125" y="65"/>
                  </a:cubicBezTo>
                  <a:cubicBezTo>
                    <a:pt x="105" y="85"/>
                    <a:pt x="85" y="126"/>
                    <a:pt x="85" y="146"/>
                  </a:cubicBezTo>
                  <a:cubicBezTo>
                    <a:pt x="65" y="171"/>
                    <a:pt x="65" y="191"/>
                    <a:pt x="65" y="211"/>
                  </a:cubicBezTo>
                  <a:cubicBezTo>
                    <a:pt x="40" y="231"/>
                    <a:pt x="40" y="251"/>
                    <a:pt x="40" y="251"/>
                  </a:cubicBezTo>
                  <a:lnTo>
                    <a:pt x="40" y="271"/>
                  </a:lnTo>
                  <a:lnTo>
                    <a:pt x="20" y="296"/>
                  </a:lnTo>
                  <a:lnTo>
                    <a:pt x="20" y="336"/>
                  </a:lnTo>
                  <a:cubicBezTo>
                    <a:pt x="0" y="376"/>
                    <a:pt x="0" y="421"/>
                    <a:pt x="0" y="482"/>
                  </a:cubicBezTo>
                  <a:cubicBezTo>
                    <a:pt x="20" y="522"/>
                    <a:pt x="20" y="567"/>
                    <a:pt x="40" y="607"/>
                  </a:cubicBezTo>
                  <a:cubicBezTo>
                    <a:pt x="65" y="692"/>
                    <a:pt x="105" y="752"/>
                    <a:pt x="145" y="818"/>
                  </a:cubicBezTo>
                  <a:lnTo>
                    <a:pt x="166" y="858"/>
                  </a:lnTo>
                  <a:cubicBezTo>
                    <a:pt x="191" y="923"/>
                    <a:pt x="211" y="943"/>
                    <a:pt x="251" y="983"/>
                  </a:cubicBezTo>
                  <a:cubicBezTo>
                    <a:pt x="251" y="1003"/>
                    <a:pt x="271" y="1023"/>
                    <a:pt x="291" y="1048"/>
                  </a:cubicBezTo>
                  <a:lnTo>
                    <a:pt x="316" y="1089"/>
                  </a:lnTo>
                  <a:cubicBezTo>
                    <a:pt x="376" y="1174"/>
                    <a:pt x="416" y="1234"/>
                    <a:pt x="482" y="1299"/>
                  </a:cubicBezTo>
                  <a:lnTo>
                    <a:pt x="667" y="1485"/>
                  </a:lnTo>
                  <a:cubicBezTo>
                    <a:pt x="732" y="1550"/>
                    <a:pt x="792" y="1610"/>
                    <a:pt x="878" y="1675"/>
                  </a:cubicBezTo>
                  <a:cubicBezTo>
                    <a:pt x="943" y="1695"/>
                    <a:pt x="1003" y="1735"/>
                    <a:pt x="1043" y="1776"/>
                  </a:cubicBezTo>
                  <a:lnTo>
                    <a:pt x="1108" y="1801"/>
                  </a:lnTo>
                  <a:lnTo>
                    <a:pt x="1194" y="1861"/>
                  </a:lnTo>
                  <a:cubicBezTo>
                    <a:pt x="1234" y="1881"/>
                    <a:pt x="1274" y="1901"/>
                    <a:pt x="1319" y="1926"/>
                  </a:cubicBezTo>
                  <a:lnTo>
                    <a:pt x="1359" y="1966"/>
                  </a:lnTo>
                  <a:lnTo>
                    <a:pt x="1419" y="1986"/>
                  </a:lnTo>
                  <a:cubicBezTo>
                    <a:pt x="1444" y="2006"/>
                    <a:pt x="1485" y="2026"/>
                    <a:pt x="1505" y="2051"/>
                  </a:cubicBezTo>
                  <a:cubicBezTo>
                    <a:pt x="1525" y="2051"/>
                    <a:pt x="1525" y="2051"/>
                    <a:pt x="1545" y="2071"/>
                  </a:cubicBezTo>
                  <a:lnTo>
                    <a:pt x="1590" y="2071"/>
                  </a:lnTo>
                  <a:cubicBezTo>
                    <a:pt x="1610" y="2071"/>
                    <a:pt x="1630" y="2071"/>
                    <a:pt x="1630" y="2051"/>
                  </a:cubicBezTo>
                  <a:cubicBezTo>
                    <a:pt x="1650" y="2051"/>
                    <a:pt x="1650" y="2026"/>
                    <a:pt x="1670" y="2006"/>
                  </a:cubicBezTo>
                  <a:lnTo>
                    <a:pt x="1670" y="1986"/>
                  </a:lnTo>
                  <a:lnTo>
                    <a:pt x="1670" y="1946"/>
                  </a:lnTo>
                  <a:cubicBezTo>
                    <a:pt x="1670" y="1946"/>
                    <a:pt x="1650" y="1926"/>
                    <a:pt x="1650" y="1901"/>
                  </a:cubicBezTo>
                  <a:cubicBezTo>
                    <a:pt x="1630" y="1901"/>
                    <a:pt x="1610" y="1881"/>
                    <a:pt x="1590" y="1881"/>
                  </a:cubicBezTo>
                  <a:lnTo>
                    <a:pt x="1570" y="1861"/>
                  </a:lnTo>
                  <a:cubicBezTo>
                    <a:pt x="1545" y="1841"/>
                    <a:pt x="1525" y="1821"/>
                    <a:pt x="1525" y="1801"/>
                  </a:cubicBezTo>
                  <a:cubicBezTo>
                    <a:pt x="1485" y="1735"/>
                    <a:pt x="1419" y="1695"/>
                    <a:pt x="1379" y="1630"/>
                  </a:cubicBezTo>
                  <a:lnTo>
                    <a:pt x="1359" y="1590"/>
                  </a:lnTo>
                  <a:cubicBezTo>
                    <a:pt x="1339" y="1550"/>
                    <a:pt x="1319" y="1525"/>
                    <a:pt x="1294" y="1485"/>
                  </a:cubicBezTo>
                  <a:lnTo>
                    <a:pt x="1274" y="1445"/>
                  </a:lnTo>
                  <a:cubicBezTo>
                    <a:pt x="1254" y="1399"/>
                    <a:pt x="1254" y="1379"/>
                    <a:pt x="1234" y="1359"/>
                  </a:cubicBezTo>
                  <a:cubicBezTo>
                    <a:pt x="1214" y="1339"/>
                    <a:pt x="1214" y="1299"/>
                    <a:pt x="1194" y="1274"/>
                  </a:cubicBezTo>
                  <a:lnTo>
                    <a:pt x="1169" y="1234"/>
                  </a:lnTo>
                  <a:cubicBezTo>
                    <a:pt x="1149" y="1149"/>
                    <a:pt x="1108" y="1089"/>
                    <a:pt x="1068" y="1023"/>
                  </a:cubicBezTo>
                  <a:lnTo>
                    <a:pt x="1043" y="983"/>
                  </a:lnTo>
                  <a:lnTo>
                    <a:pt x="1003" y="923"/>
                  </a:lnTo>
                  <a:cubicBezTo>
                    <a:pt x="983" y="858"/>
                    <a:pt x="943" y="798"/>
                    <a:pt x="898" y="732"/>
                  </a:cubicBezTo>
                  <a:cubicBezTo>
                    <a:pt x="838" y="627"/>
                    <a:pt x="772" y="547"/>
                    <a:pt x="692" y="462"/>
                  </a:cubicBezTo>
                  <a:lnTo>
                    <a:pt x="667" y="442"/>
                  </a:lnTo>
                  <a:lnTo>
                    <a:pt x="667" y="421"/>
                  </a:lnTo>
                  <a:cubicBezTo>
                    <a:pt x="627" y="356"/>
                    <a:pt x="567" y="251"/>
                    <a:pt x="502" y="191"/>
                  </a:cubicBezTo>
                  <a:cubicBezTo>
                    <a:pt x="482" y="146"/>
                    <a:pt x="441" y="106"/>
                    <a:pt x="396" y="65"/>
                  </a:cubicBezTo>
                  <a:cubicBezTo>
                    <a:pt x="356" y="45"/>
                    <a:pt x="316" y="0"/>
                    <a:pt x="251" y="0"/>
                  </a:cubicBezTo>
                  <a:close/>
                </a:path>
              </a:pathLst>
            </a:custGeom>
            <a:solidFill>
              <a:srgbClr val="DE4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952;p46">
              <a:extLst>
                <a:ext uri="{FF2B5EF4-FFF2-40B4-BE49-F238E27FC236}">
                  <a16:creationId xmlns:a16="http://schemas.microsoft.com/office/drawing/2014/main" id="{9EFDDBA7-0F8F-9644-A86C-EC3B44178107}"/>
                </a:ext>
              </a:extLst>
            </p:cNvPr>
            <p:cNvSpPr/>
            <p:nvPr/>
          </p:nvSpPr>
          <p:spPr>
            <a:xfrm>
              <a:off x="541394" y="2689396"/>
              <a:ext cx="29" cy="4185"/>
            </a:xfrm>
            <a:custGeom>
              <a:avLst/>
              <a:gdLst/>
              <a:ahLst/>
              <a:cxnLst/>
              <a:rect l="l" t="t" r="r" b="b"/>
              <a:pathLst>
                <a:path w="1" h="146" extrusionOk="0">
                  <a:moveTo>
                    <a:pt x="0" y="86"/>
                  </a:moveTo>
                  <a:lnTo>
                    <a:pt x="0" y="0"/>
                  </a:lnTo>
                  <a:lnTo>
                    <a:pt x="0" y="86"/>
                  </a:lnTo>
                  <a:lnTo>
                    <a:pt x="0" y="146"/>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953;p46">
              <a:extLst>
                <a:ext uri="{FF2B5EF4-FFF2-40B4-BE49-F238E27FC236}">
                  <a16:creationId xmlns:a16="http://schemas.microsoft.com/office/drawing/2014/main" id="{FD6307D7-7EED-1B40-AC2B-2914696A3D71}"/>
                </a:ext>
              </a:extLst>
            </p:cNvPr>
            <p:cNvSpPr/>
            <p:nvPr/>
          </p:nvSpPr>
          <p:spPr>
            <a:xfrm>
              <a:off x="542111" y="2685814"/>
              <a:ext cx="1748" cy="1892"/>
            </a:xfrm>
            <a:custGeom>
              <a:avLst/>
              <a:gdLst/>
              <a:ahLst/>
              <a:cxnLst/>
              <a:rect l="l" t="t" r="r" b="b"/>
              <a:pathLst>
                <a:path w="61" h="66" extrusionOk="0">
                  <a:moveTo>
                    <a:pt x="40" y="20"/>
                  </a:moveTo>
                  <a:cubicBezTo>
                    <a:pt x="20" y="45"/>
                    <a:pt x="0" y="65"/>
                    <a:pt x="0" y="65"/>
                  </a:cubicBezTo>
                  <a:cubicBezTo>
                    <a:pt x="0" y="65"/>
                    <a:pt x="20" y="45"/>
                    <a:pt x="40" y="20"/>
                  </a:cubicBezTo>
                  <a:lnTo>
                    <a:pt x="60" y="0"/>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54;p46">
              <a:extLst>
                <a:ext uri="{FF2B5EF4-FFF2-40B4-BE49-F238E27FC236}">
                  <a16:creationId xmlns:a16="http://schemas.microsoft.com/office/drawing/2014/main" id="{A1B4F12E-6AA2-1B4C-8D48-91D096FB4967}"/>
                </a:ext>
              </a:extLst>
            </p:cNvPr>
            <p:cNvSpPr/>
            <p:nvPr/>
          </p:nvSpPr>
          <p:spPr>
            <a:xfrm>
              <a:off x="543831" y="2685240"/>
              <a:ext cx="29" cy="602"/>
            </a:xfrm>
            <a:custGeom>
              <a:avLst/>
              <a:gdLst/>
              <a:ahLst/>
              <a:cxnLst/>
              <a:rect l="l" t="t" r="r" b="b"/>
              <a:pathLst>
                <a:path w="1" h="21" extrusionOk="0">
                  <a:moveTo>
                    <a:pt x="0" y="20"/>
                  </a:moveTo>
                  <a:lnTo>
                    <a:pt x="0" y="20"/>
                  </a:lnTo>
                  <a:lnTo>
                    <a:pt x="0" y="0"/>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55;p46">
              <a:extLst>
                <a:ext uri="{FF2B5EF4-FFF2-40B4-BE49-F238E27FC236}">
                  <a16:creationId xmlns:a16="http://schemas.microsoft.com/office/drawing/2014/main" id="{AF223BBE-A631-E84B-AF71-BD2E487F88C5}"/>
                </a:ext>
              </a:extLst>
            </p:cNvPr>
            <p:cNvSpPr/>
            <p:nvPr/>
          </p:nvSpPr>
          <p:spPr>
            <a:xfrm>
              <a:off x="544404" y="2682775"/>
              <a:ext cx="1892" cy="1892"/>
            </a:xfrm>
            <a:custGeom>
              <a:avLst/>
              <a:gdLst/>
              <a:ahLst/>
              <a:cxnLst/>
              <a:rect l="l" t="t" r="r" b="b"/>
              <a:pathLst>
                <a:path w="66" h="66" extrusionOk="0">
                  <a:moveTo>
                    <a:pt x="20" y="46"/>
                  </a:moveTo>
                  <a:cubicBezTo>
                    <a:pt x="0" y="46"/>
                    <a:pt x="0" y="66"/>
                    <a:pt x="0" y="66"/>
                  </a:cubicBezTo>
                  <a:cubicBezTo>
                    <a:pt x="0" y="66"/>
                    <a:pt x="0" y="46"/>
                    <a:pt x="20" y="46"/>
                  </a:cubicBezTo>
                  <a:cubicBezTo>
                    <a:pt x="20" y="26"/>
                    <a:pt x="45" y="26"/>
                    <a:pt x="66" y="1"/>
                  </a:cubicBezTo>
                  <a:cubicBezTo>
                    <a:pt x="45" y="26"/>
                    <a:pt x="20" y="26"/>
                    <a:pt x="20" y="46"/>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56;p46">
              <a:extLst>
                <a:ext uri="{FF2B5EF4-FFF2-40B4-BE49-F238E27FC236}">
                  <a16:creationId xmlns:a16="http://schemas.microsoft.com/office/drawing/2014/main" id="{DBEF9ED6-3356-D848-B293-3AAE3AF0E0BD}"/>
                </a:ext>
              </a:extLst>
            </p:cNvPr>
            <p:cNvSpPr/>
            <p:nvPr/>
          </p:nvSpPr>
          <p:spPr>
            <a:xfrm>
              <a:off x="549850" y="2684065"/>
              <a:ext cx="5360" cy="4787"/>
            </a:xfrm>
            <a:custGeom>
              <a:avLst/>
              <a:gdLst/>
              <a:ahLst/>
              <a:cxnLst/>
              <a:rect l="l" t="t" r="r" b="b"/>
              <a:pathLst>
                <a:path w="187" h="167" extrusionOk="0">
                  <a:moveTo>
                    <a:pt x="106" y="106"/>
                  </a:moveTo>
                  <a:lnTo>
                    <a:pt x="41" y="41"/>
                  </a:lnTo>
                  <a:lnTo>
                    <a:pt x="1" y="1"/>
                  </a:lnTo>
                  <a:lnTo>
                    <a:pt x="41" y="41"/>
                  </a:lnTo>
                  <a:lnTo>
                    <a:pt x="106" y="106"/>
                  </a:lnTo>
                  <a:cubicBezTo>
                    <a:pt x="126" y="126"/>
                    <a:pt x="146" y="146"/>
                    <a:pt x="186" y="166"/>
                  </a:cubicBezTo>
                  <a:cubicBezTo>
                    <a:pt x="146" y="146"/>
                    <a:pt x="126" y="126"/>
                    <a:pt x="106" y="106"/>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57;p46">
              <a:extLst>
                <a:ext uri="{FF2B5EF4-FFF2-40B4-BE49-F238E27FC236}">
                  <a16:creationId xmlns:a16="http://schemas.microsoft.com/office/drawing/2014/main" id="{60217C00-87E2-7448-A825-1B4FF8235D0D}"/>
                </a:ext>
              </a:extLst>
            </p:cNvPr>
            <p:cNvSpPr/>
            <p:nvPr/>
          </p:nvSpPr>
          <p:spPr>
            <a:xfrm>
              <a:off x="555181" y="2688823"/>
              <a:ext cx="2465" cy="1892"/>
            </a:xfrm>
            <a:custGeom>
              <a:avLst/>
              <a:gdLst/>
              <a:ahLst/>
              <a:cxnLst/>
              <a:rect l="l" t="t" r="r" b="b"/>
              <a:pathLst>
                <a:path w="86" h="66" extrusionOk="0">
                  <a:moveTo>
                    <a:pt x="86" y="66"/>
                  </a:moveTo>
                  <a:cubicBezTo>
                    <a:pt x="66" y="41"/>
                    <a:pt x="21" y="20"/>
                    <a:pt x="0" y="0"/>
                  </a:cubicBezTo>
                  <a:cubicBezTo>
                    <a:pt x="21" y="20"/>
                    <a:pt x="66" y="41"/>
                    <a:pt x="86" y="66"/>
                  </a:cubicBezTo>
                  <a:lnTo>
                    <a:pt x="86" y="66"/>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58;p46">
              <a:extLst>
                <a:ext uri="{FF2B5EF4-FFF2-40B4-BE49-F238E27FC236}">
                  <a16:creationId xmlns:a16="http://schemas.microsoft.com/office/drawing/2014/main" id="{3CE01742-749F-F546-A695-6ADD682EDEAC}"/>
                </a:ext>
              </a:extLst>
            </p:cNvPr>
            <p:cNvSpPr/>
            <p:nvPr/>
          </p:nvSpPr>
          <p:spPr>
            <a:xfrm>
              <a:off x="579172" y="2697881"/>
              <a:ext cx="631" cy="602"/>
            </a:xfrm>
            <a:custGeom>
              <a:avLst/>
              <a:gdLst/>
              <a:ahLst/>
              <a:cxnLst/>
              <a:rect l="l" t="t" r="r" b="b"/>
              <a:pathLst>
                <a:path w="22" h="21" extrusionOk="0">
                  <a:moveTo>
                    <a:pt x="1" y="0"/>
                  </a:moveTo>
                  <a:cubicBezTo>
                    <a:pt x="1" y="0"/>
                    <a:pt x="21" y="0"/>
                    <a:pt x="21" y="20"/>
                  </a:cubicBezTo>
                  <a:cubicBezTo>
                    <a:pt x="21" y="0"/>
                    <a:pt x="21" y="0"/>
                    <a:pt x="1" y="0"/>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59;p46">
              <a:extLst>
                <a:ext uri="{FF2B5EF4-FFF2-40B4-BE49-F238E27FC236}">
                  <a16:creationId xmlns:a16="http://schemas.microsoft.com/office/drawing/2014/main" id="{F19BA021-8525-2D4E-9A41-2B2FB5A30A83}"/>
                </a:ext>
              </a:extLst>
            </p:cNvPr>
            <p:cNvSpPr/>
            <p:nvPr/>
          </p:nvSpPr>
          <p:spPr>
            <a:xfrm>
              <a:off x="586939" y="2699027"/>
              <a:ext cx="3640" cy="29"/>
            </a:xfrm>
            <a:custGeom>
              <a:avLst/>
              <a:gdLst/>
              <a:ahLst/>
              <a:cxnLst/>
              <a:rect l="l" t="t" r="r" b="b"/>
              <a:pathLst>
                <a:path w="127" h="1" extrusionOk="0">
                  <a:moveTo>
                    <a:pt x="1" y="0"/>
                  </a:moveTo>
                  <a:lnTo>
                    <a:pt x="1" y="0"/>
                  </a:lnTo>
                  <a:lnTo>
                    <a:pt x="1" y="0"/>
                  </a:lnTo>
                  <a:lnTo>
                    <a:pt x="126" y="0"/>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960;p46">
              <a:extLst>
                <a:ext uri="{FF2B5EF4-FFF2-40B4-BE49-F238E27FC236}">
                  <a16:creationId xmlns:a16="http://schemas.microsoft.com/office/drawing/2014/main" id="{B0E0C1C9-877B-E946-9FC0-4625A23FB575}"/>
                </a:ext>
              </a:extLst>
            </p:cNvPr>
            <p:cNvSpPr/>
            <p:nvPr/>
          </p:nvSpPr>
          <p:spPr>
            <a:xfrm>
              <a:off x="591124" y="2697881"/>
              <a:ext cx="12669" cy="1175"/>
            </a:xfrm>
            <a:custGeom>
              <a:avLst/>
              <a:gdLst/>
              <a:ahLst/>
              <a:cxnLst/>
              <a:rect l="l" t="t" r="r" b="b"/>
              <a:pathLst>
                <a:path w="442" h="41" extrusionOk="0">
                  <a:moveTo>
                    <a:pt x="126" y="40"/>
                  </a:moveTo>
                  <a:lnTo>
                    <a:pt x="0" y="40"/>
                  </a:lnTo>
                  <a:lnTo>
                    <a:pt x="0" y="40"/>
                  </a:lnTo>
                  <a:lnTo>
                    <a:pt x="126" y="40"/>
                  </a:lnTo>
                  <a:cubicBezTo>
                    <a:pt x="231" y="40"/>
                    <a:pt x="336" y="20"/>
                    <a:pt x="442" y="0"/>
                  </a:cubicBezTo>
                  <a:cubicBezTo>
                    <a:pt x="336" y="20"/>
                    <a:pt x="231" y="40"/>
                    <a:pt x="126" y="40"/>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961;p46">
              <a:extLst>
                <a:ext uri="{FF2B5EF4-FFF2-40B4-BE49-F238E27FC236}">
                  <a16:creationId xmlns:a16="http://schemas.microsoft.com/office/drawing/2014/main" id="{371DEF47-CE3B-064D-9D23-4A8786B94A4C}"/>
                </a:ext>
              </a:extLst>
            </p:cNvPr>
            <p:cNvSpPr/>
            <p:nvPr/>
          </p:nvSpPr>
          <p:spPr>
            <a:xfrm>
              <a:off x="554035" y="2619976"/>
              <a:ext cx="76070" cy="44284"/>
            </a:xfrm>
            <a:custGeom>
              <a:avLst/>
              <a:gdLst/>
              <a:ahLst/>
              <a:cxnLst/>
              <a:rect l="l" t="t" r="r" b="b"/>
              <a:pathLst>
                <a:path w="2654" h="1545" extrusionOk="0">
                  <a:moveTo>
                    <a:pt x="2277" y="0"/>
                  </a:moveTo>
                  <a:cubicBezTo>
                    <a:pt x="2217" y="20"/>
                    <a:pt x="2172" y="20"/>
                    <a:pt x="2132" y="40"/>
                  </a:cubicBezTo>
                  <a:cubicBezTo>
                    <a:pt x="2092" y="60"/>
                    <a:pt x="2047" y="85"/>
                    <a:pt x="2006" y="105"/>
                  </a:cubicBezTo>
                  <a:cubicBezTo>
                    <a:pt x="1941" y="126"/>
                    <a:pt x="1901" y="146"/>
                    <a:pt x="1861" y="166"/>
                  </a:cubicBezTo>
                  <a:cubicBezTo>
                    <a:pt x="1841" y="186"/>
                    <a:pt x="1796" y="211"/>
                    <a:pt x="1776" y="231"/>
                  </a:cubicBezTo>
                  <a:lnTo>
                    <a:pt x="1716" y="271"/>
                  </a:lnTo>
                  <a:cubicBezTo>
                    <a:pt x="1650" y="311"/>
                    <a:pt x="1610" y="356"/>
                    <a:pt x="1545" y="376"/>
                  </a:cubicBezTo>
                  <a:cubicBezTo>
                    <a:pt x="1465" y="436"/>
                    <a:pt x="1400" y="502"/>
                    <a:pt x="1314" y="562"/>
                  </a:cubicBezTo>
                  <a:cubicBezTo>
                    <a:pt x="1294" y="562"/>
                    <a:pt x="1274" y="587"/>
                    <a:pt x="1254" y="587"/>
                  </a:cubicBezTo>
                  <a:cubicBezTo>
                    <a:pt x="1214" y="607"/>
                    <a:pt x="1189" y="627"/>
                    <a:pt x="1149" y="647"/>
                  </a:cubicBezTo>
                  <a:cubicBezTo>
                    <a:pt x="1109" y="667"/>
                    <a:pt x="1089" y="712"/>
                    <a:pt x="1043" y="732"/>
                  </a:cubicBezTo>
                  <a:cubicBezTo>
                    <a:pt x="1023" y="772"/>
                    <a:pt x="983" y="793"/>
                    <a:pt x="963" y="813"/>
                  </a:cubicBezTo>
                  <a:cubicBezTo>
                    <a:pt x="898" y="858"/>
                    <a:pt x="838" y="918"/>
                    <a:pt x="773" y="963"/>
                  </a:cubicBezTo>
                  <a:cubicBezTo>
                    <a:pt x="687" y="1003"/>
                    <a:pt x="607" y="1043"/>
                    <a:pt x="542" y="1063"/>
                  </a:cubicBezTo>
                  <a:cubicBezTo>
                    <a:pt x="417" y="1129"/>
                    <a:pt x="311" y="1169"/>
                    <a:pt x="186" y="1189"/>
                  </a:cubicBezTo>
                  <a:lnTo>
                    <a:pt x="186" y="1214"/>
                  </a:lnTo>
                  <a:lnTo>
                    <a:pt x="166" y="1214"/>
                  </a:lnTo>
                  <a:cubicBezTo>
                    <a:pt x="146" y="1214"/>
                    <a:pt x="126" y="1214"/>
                    <a:pt x="106" y="1234"/>
                  </a:cubicBezTo>
                  <a:cubicBezTo>
                    <a:pt x="106" y="1234"/>
                    <a:pt x="86" y="1234"/>
                    <a:pt x="61" y="1254"/>
                  </a:cubicBezTo>
                  <a:cubicBezTo>
                    <a:pt x="40" y="1254"/>
                    <a:pt x="40" y="1254"/>
                    <a:pt x="20" y="1274"/>
                  </a:cubicBezTo>
                  <a:lnTo>
                    <a:pt x="0" y="1314"/>
                  </a:lnTo>
                  <a:cubicBezTo>
                    <a:pt x="0" y="1339"/>
                    <a:pt x="0" y="1359"/>
                    <a:pt x="20" y="1359"/>
                  </a:cubicBezTo>
                  <a:lnTo>
                    <a:pt x="20" y="1379"/>
                  </a:lnTo>
                  <a:cubicBezTo>
                    <a:pt x="20" y="1379"/>
                    <a:pt x="20" y="1399"/>
                    <a:pt x="0" y="1399"/>
                  </a:cubicBezTo>
                  <a:cubicBezTo>
                    <a:pt x="0" y="1419"/>
                    <a:pt x="0" y="1439"/>
                    <a:pt x="20" y="1439"/>
                  </a:cubicBezTo>
                  <a:lnTo>
                    <a:pt x="61" y="1439"/>
                  </a:lnTo>
                  <a:cubicBezTo>
                    <a:pt x="126" y="1465"/>
                    <a:pt x="186" y="1485"/>
                    <a:pt x="231" y="1485"/>
                  </a:cubicBezTo>
                  <a:cubicBezTo>
                    <a:pt x="291" y="1505"/>
                    <a:pt x="356" y="1525"/>
                    <a:pt x="397" y="1525"/>
                  </a:cubicBezTo>
                  <a:cubicBezTo>
                    <a:pt x="417" y="1545"/>
                    <a:pt x="437" y="1545"/>
                    <a:pt x="437" y="1545"/>
                  </a:cubicBezTo>
                  <a:lnTo>
                    <a:pt x="647" y="1545"/>
                  </a:lnTo>
                  <a:cubicBezTo>
                    <a:pt x="667" y="1525"/>
                    <a:pt x="667" y="1525"/>
                    <a:pt x="687" y="1525"/>
                  </a:cubicBezTo>
                  <a:lnTo>
                    <a:pt x="712" y="1525"/>
                  </a:lnTo>
                  <a:cubicBezTo>
                    <a:pt x="793" y="1505"/>
                    <a:pt x="878" y="1505"/>
                    <a:pt x="938" y="1485"/>
                  </a:cubicBezTo>
                  <a:cubicBezTo>
                    <a:pt x="1023" y="1465"/>
                    <a:pt x="1109" y="1465"/>
                    <a:pt x="1169" y="1439"/>
                  </a:cubicBezTo>
                  <a:lnTo>
                    <a:pt x="1214" y="1439"/>
                  </a:lnTo>
                  <a:cubicBezTo>
                    <a:pt x="1274" y="1419"/>
                    <a:pt x="1314" y="1399"/>
                    <a:pt x="1380" y="1399"/>
                  </a:cubicBezTo>
                  <a:cubicBezTo>
                    <a:pt x="1465" y="1359"/>
                    <a:pt x="1545" y="1339"/>
                    <a:pt x="1630" y="1294"/>
                  </a:cubicBezTo>
                  <a:cubicBezTo>
                    <a:pt x="1776" y="1214"/>
                    <a:pt x="1941" y="1129"/>
                    <a:pt x="2092" y="1023"/>
                  </a:cubicBezTo>
                  <a:cubicBezTo>
                    <a:pt x="2237" y="918"/>
                    <a:pt x="2383" y="813"/>
                    <a:pt x="2488" y="667"/>
                  </a:cubicBezTo>
                  <a:cubicBezTo>
                    <a:pt x="2528" y="627"/>
                    <a:pt x="2568" y="607"/>
                    <a:pt x="2593" y="562"/>
                  </a:cubicBezTo>
                  <a:cubicBezTo>
                    <a:pt x="2613" y="522"/>
                    <a:pt x="2633" y="482"/>
                    <a:pt x="2633" y="436"/>
                  </a:cubicBezTo>
                  <a:cubicBezTo>
                    <a:pt x="2653" y="396"/>
                    <a:pt x="2653" y="356"/>
                    <a:pt x="2653" y="311"/>
                  </a:cubicBezTo>
                  <a:cubicBezTo>
                    <a:pt x="2653" y="251"/>
                    <a:pt x="2633" y="211"/>
                    <a:pt x="2613" y="166"/>
                  </a:cubicBezTo>
                  <a:lnTo>
                    <a:pt x="2548" y="105"/>
                  </a:lnTo>
                  <a:cubicBezTo>
                    <a:pt x="2508" y="85"/>
                    <a:pt x="2488" y="60"/>
                    <a:pt x="2468" y="60"/>
                  </a:cubicBezTo>
                  <a:cubicBezTo>
                    <a:pt x="2468" y="40"/>
                    <a:pt x="2468" y="40"/>
                    <a:pt x="2443" y="40"/>
                  </a:cubicBezTo>
                  <a:cubicBezTo>
                    <a:pt x="2443" y="20"/>
                    <a:pt x="2423" y="0"/>
                    <a:pt x="2403" y="0"/>
                  </a:cubicBezTo>
                  <a:close/>
                </a:path>
              </a:pathLst>
            </a:custGeom>
            <a:solidFill>
              <a:srgbClr val="DE4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962;p46">
              <a:extLst>
                <a:ext uri="{FF2B5EF4-FFF2-40B4-BE49-F238E27FC236}">
                  <a16:creationId xmlns:a16="http://schemas.microsoft.com/office/drawing/2014/main" id="{F2812188-36BC-9043-AD3D-CFCE87B081AB}"/>
                </a:ext>
              </a:extLst>
            </p:cNvPr>
            <p:cNvSpPr/>
            <p:nvPr/>
          </p:nvSpPr>
          <p:spPr>
            <a:xfrm>
              <a:off x="634805" y="2676900"/>
              <a:ext cx="29" cy="29"/>
            </a:xfrm>
            <a:custGeom>
              <a:avLst/>
              <a:gdLst/>
              <a:ahLst/>
              <a:cxnLst/>
              <a:rect l="l" t="t" r="r" b="b"/>
              <a:pathLst>
                <a:path w="1" h="1" extrusionOk="0">
                  <a:moveTo>
                    <a:pt x="1" y="0"/>
                  </a:moveTo>
                  <a:lnTo>
                    <a:pt x="1" y="0"/>
                  </a:lnTo>
                  <a:lnTo>
                    <a:pt x="1" y="0"/>
                  </a:lnTo>
                  <a:lnTo>
                    <a:pt x="1" y="0"/>
                  </a:lnTo>
                  <a:lnTo>
                    <a:pt x="1" y="0"/>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963;p46">
              <a:extLst>
                <a:ext uri="{FF2B5EF4-FFF2-40B4-BE49-F238E27FC236}">
                  <a16:creationId xmlns:a16="http://schemas.microsoft.com/office/drawing/2014/main" id="{1BA93DE6-B31D-C14A-B46F-CB3C84A50EAE}"/>
                </a:ext>
              </a:extLst>
            </p:cNvPr>
            <p:cNvSpPr/>
            <p:nvPr/>
          </p:nvSpPr>
          <p:spPr>
            <a:xfrm>
              <a:off x="628356" y="2627715"/>
              <a:ext cx="4185" cy="13844"/>
            </a:xfrm>
            <a:custGeom>
              <a:avLst/>
              <a:gdLst/>
              <a:ahLst/>
              <a:cxnLst/>
              <a:rect l="l" t="t" r="r" b="b"/>
              <a:pathLst>
                <a:path w="146" h="483" extrusionOk="0">
                  <a:moveTo>
                    <a:pt x="100" y="1"/>
                  </a:moveTo>
                  <a:cubicBezTo>
                    <a:pt x="80" y="21"/>
                    <a:pt x="80" y="21"/>
                    <a:pt x="80" y="41"/>
                  </a:cubicBezTo>
                  <a:lnTo>
                    <a:pt x="80" y="86"/>
                  </a:lnTo>
                  <a:lnTo>
                    <a:pt x="100" y="106"/>
                  </a:lnTo>
                  <a:lnTo>
                    <a:pt x="100" y="166"/>
                  </a:lnTo>
                  <a:cubicBezTo>
                    <a:pt x="100" y="166"/>
                    <a:pt x="100" y="192"/>
                    <a:pt x="80" y="212"/>
                  </a:cubicBezTo>
                  <a:cubicBezTo>
                    <a:pt x="80" y="232"/>
                    <a:pt x="80" y="272"/>
                    <a:pt x="60" y="292"/>
                  </a:cubicBezTo>
                  <a:cubicBezTo>
                    <a:pt x="60" y="337"/>
                    <a:pt x="60" y="357"/>
                    <a:pt x="40" y="377"/>
                  </a:cubicBezTo>
                  <a:cubicBezTo>
                    <a:pt x="40" y="397"/>
                    <a:pt x="40" y="397"/>
                    <a:pt x="20" y="417"/>
                  </a:cubicBezTo>
                  <a:cubicBezTo>
                    <a:pt x="20" y="417"/>
                    <a:pt x="0" y="442"/>
                    <a:pt x="0" y="462"/>
                  </a:cubicBezTo>
                  <a:lnTo>
                    <a:pt x="0" y="482"/>
                  </a:lnTo>
                  <a:lnTo>
                    <a:pt x="40" y="482"/>
                  </a:lnTo>
                  <a:cubicBezTo>
                    <a:pt x="60" y="442"/>
                    <a:pt x="80" y="417"/>
                    <a:pt x="80" y="397"/>
                  </a:cubicBezTo>
                  <a:cubicBezTo>
                    <a:pt x="100" y="357"/>
                    <a:pt x="100" y="337"/>
                    <a:pt x="126" y="292"/>
                  </a:cubicBezTo>
                  <a:cubicBezTo>
                    <a:pt x="126" y="272"/>
                    <a:pt x="126" y="252"/>
                    <a:pt x="146" y="232"/>
                  </a:cubicBezTo>
                  <a:lnTo>
                    <a:pt x="146" y="166"/>
                  </a:lnTo>
                  <a:lnTo>
                    <a:pt x="146" y="126"/>
                  </a:lnTo>
                  <a:lnTo>
                    <a:pt x="146" y="86"/>
                  </a:lnTo>
                  <a:cubicBezTo>
                    <a:pt x="146" y="66"/>
                    <a:pt x="146" y="41"/>
                    <a:pt x="126" y="21"/>
                  </a:cubicBezTo>
                  <a:lnTo>
                    <a:pt x="100" y="1"/>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964;p46">
              <a:extLst>
                <a:ext uri="{FF2B5EF4-FFF2-40B4-BE49-F238E27FC236}">
                  <a16:creationId xmlns:a16="http://schemas.microsoft.com/office/drawing/2014/main" id="{4D79413F-66D1-2643-8979-893389EDA488}"/>
                </a:ext>
              </a:extLst>
            </p:cNvPr>
            <p:cNvSpPr/>
            <p:nvPr/>
          </p:nvSpPr>
          <p:spPr>
            <a:xfrm>
              <a:off x="629503" y="2627141"/>
              <a:ext cx="3611" cy="10834"/>
            </a:xfrm>
            <a:custGeom>
              <a:avLst/>
              <a:gdLst/>
              <a:ahLst/>
              <a:cxnLst/>
              <a:rect l="l" t="t" r="r" b="b"/>
              <a:pathLst>
                <a:path w="126" h="378" extrusionOk="0">
                  <a:moveTo>
                    <a:pt x="86" y="1"/>
                  </a:moveTo>
                  <a:cubicBezTo>
                    <a:pt x="60" y="21"/>
                    <a:pt x="60" y="21"/>
                    <a:pt x="60" y="41"/>
                  </a:cubicBezTo>
                  <a:lnTo>
                    <a:pt x="60" y="61"/>
                  </a:lnTo>
                  <a:cubicBezTo>
                    <a:pt x="60" y="86"/>
                    <a:pt x="86" y="106"/>
                    <a:pt x="60" y="106"/>
                  </a:cubicBezTo>
                  <a:lnTo>
                    <a:pt x="60" y="146"/>
                  </a:lnTo>
                  <a:lnTo>
                    <a:pt x="60" y="212"/>
                  </a:lnTo>
                  <a:lnTo>
                    <a:pt x="60" y="252"/>
                  </a:lnTo>
                  <a:cubicBezTo>
                    <a:pt x="40" y="272"/>
                    <a:pt x="40" y="292"/>
                    <a:pt x="40" y="312"/>
                  </a:cubicBezTo>
                  <a:cubicBezTo>
                    <a:pt x="20" y="312"/>
                    <a:pt x="0" y="337"/>
                    <a:pt x="0" y="337"/>
                  </a:cubicBezTo>
                  <a:cubicBezTo>
                    <a:pt x="0" y="357"/>
                    <a:pt x="0" y="357"/>
                    <a:pt x="20" y="357"/>
                  </a:cubicBezTo>
                  <a:lnTo>
                    <a:pt x="20" y="377"/>
                  </a:lnTo>
                  <a:lnTo>
                    <a:pt x="40" y="377"/>
                  </a:lnTo>
                  <a:cubicBezTo>
                    <a:pt x="60" y="377"/>
                    <a:pt x="60" y="357"/>
                    <a:pt x="86" y="337"/>
                  </a:cubicBezTo>
                  <a:lnTo>
                    <a:pt x="86" y="292"/>
                  </a:lnTo>
                  <a:cubicBezTo>
                    <a:pt x="106" y="272"/>
                    <a:pt x="106" y="272"/>
                    <a:pt x="106" y="252"/>
                  </a:cubicBezTo>
                  <a:lnTo>
                    <a:pt x="106" y="212"/>
                  </a:lnTo>
                  <a:cubicBezTo>
                    <a:pt x="106" y="186"/>
                    <a:pt x="126" y="166"/>
                    <a:pt x="126" y="126"/>
                  </a:cubicBezTo>
                  <a:lnTo>
                    <a:pt x="126" y="106"/>
                  </a:lnTo>
                  <a:lnTo>
                    <a:pt x="126" y="61"/>
                  </a:lnTo>
                  <a:cubicBezTo>
                    <a:pt x="126" y="61"/>
                    <a:pt x="106" y="41"/>
                    <a:pt x="106" y="21"/>
                  </a:cubicBezTo>
                  <a:cubicBezTo>
                    <a:pt x="106" y="21"/>
                    <a:pt x="106" y="1"/>
                    <a:pt x="86" y="1"/>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965;p46">
              <a:extLst>
                <a:ext uri="{FF2B5EF4-FFF2-40B4-BE49-F238E27FC236}">
                  <a16:creationId xmlns:a16="http://schemas.microsoft.com/office/drawing/2014/main" id="{7B44256B-F1B7-E342-9D6A-A0EC17BC44BF}"/>
                </a:ext>
              </a:extLst>
            </p:cNvPr>
            <p:cNvSpPr/>
            <p:nvPr/>
          </p:nvSpPr>
          <p:spPr>
            <a:xfrm>
              <a:off x="630076" y="2626568"/>
              <a:ext cx="3038" cy="11408"/>
            </a:xfrm>
            <a:custGeom>
              <a:avLst/>
              <a:gdLst/>
              <a:ahLst/>
              <a:cxnLst/>
              <a:rect l="l" t="t" r="r" b="b"/>
              <a:pathLst>
                <a:path w="106" h="398" extrusionOk="0">
                  <a:moveTo>
                    <a:pt x="20" y="1"/>
                  </a:moveTo>
                  <a:lnTo>
                    <a:pt x="20" y="21"/>
                  </a:lnTo>
                  <a:cubicBezTo>
                    <a:pt x="20" y="41"/>
                    <a:pt x="40" y="41"/>
                    <a:pt x="40" y="61"/>
                  </a:cubicBezTo>
                  <a:lnTo>
                    <a:pt x="40" y="106"/>
                  </a:lnTo>
                  <a:cubicBezTo>
                    <a:pt x="40" y="126"/>
                    <a:pt x="66" y="126"/>
                    <a:pt x="66" y="146"/>
                  </a:cubicBezTo>
                  <a:lnTo>
                    <a:pt x="66" y="186"/>
                  </a:lnTo>
                  <a:cubicBezTo>
                    <a:pt x="66" y="206"/>
                    <a:pt x="66" y="232"/>
                    <a:pt x="40" y="252"/>
                  </a:cubicBezTo>
                  <a:lnTo>
                    <a:pt x="40" y="292"/>
                  </a:lnTo>
                  <a:cubicBezTo>
                    <a:pt x="40" y="312"/>
                    <a:pt x="20" y="332"/>
                    <a:pt x="20" y="332"/>
                  </a:cubicBezTo>
                  <a:lnTo>
                    <a:pt x="20" y="357"/>
                  </a:lnTo>
                  <a:cubicBezTo>
                    <a:pt x="20" y="357"/>
                    <a:pt x="0" y="377"/>
                    <a:pt x="20" y="377"/>
                  </a:cubicBezTo>
                  <a:lnTo>
                    <a:pt x="20" y="397"/>
                  </a:lnTo>
                  <a:lnTo>
                    <a:pt x="40" y="397"/>
                  </a:lnTo>
                  <a:lnTo>
                    <a:pt x="66" y="377"/>
                  </a:lnTo>
                  <a:lnTo>
                    <a:pt x="66" y="332"/>
                  </a:lnTo>
                  <a:cubicBezTo>
                    <a:pt x="86" y="332"/>
                    <a:pt x="86" y="312"/>
                    <a:pt x="86" y="292"/>
                  </a:cubicBezTo>
                  <a:cubicBezTo>
                    <a:pt x="106" y="272"/>
                    <a:pt x="106" y="232"/>
                    <a:pt x="106" y="206"/>
                  </a:cubicBezTo>
                  <a:lnTo>
                    <a:pt x="106" y="106"/>
                  </a:lnTo>
                  <a:cubicBezTo>
                    <a:pt x="106" y="106"/>
                    <a:pt x="86" y="81"/>
                    <a:pt x="86" y="61"/>
                  </a:cubicBezTo>
                  <a:lnTo>
                    <a:pt x="86" y="41"/>
                  </a:lnTo>
                  <a:cubicBezTo>
                    <a:pt x="66" y="21"/>
                    <a:pt x="66" y="21"/>
                    <a:pt x="66" y="1"/>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966;p46">
              <a:extLst>
                <a:ext uri="{FF2B5EF4-FFF2-40B4-BE49-F238E27FC236}">
                  <a16:creationId xmlns:a16="http://schemas.microsoft.com/office/drawing/2014/main" id="{68ABBF63-4EAD-5340-A297-4FA2FA598BD3}"/>
                </a:ext>
              </a:extLst>
            </p:cNvPr>
            <p:cNvSpPr/>
            <p:nvPr/>
          </p:nvSpPr>
          <p:spPr>
            <a:xfrm>
              <a:off x="629503" y="2625278"/>
              <a:ext cx="3611" cy="9659"/>
            </a:xfrm>
            <a:custGeom>
              <a:avLst/>
              <a:gdLst/>
              <a:ahLst/>
              <a:cxnLst/>
              <a:rect l="l" t="t" r="r" b="b"/>
              <a:pathLst>
                <a:path w="126" h="337" extrusionOk="0">
                  <a:moveTo>
                    <a:pt x="20" y="1"/>
                  </a:moveTo>
                  <a:cubicBezTo>
                    <a:pt x="20" y="26"/>
                    <a:pt x="0" y="26"/>
                    <a:pt x="20" y="46"/>
                  </a:cubicBezTo>
                  <a:cubicBezTo>
                    <a:pt x="20" y="46"/>
                    <a:pt x="20" y="66"/>
                    <a:pt x="40" y="66"/>
                  </a:cubicBezTo>
                  <a:lnTo>
                    <a:pt x="40" y="106"/>
                  </a:lnTo>
                  <a:cubicBezTo>
                    <a:pt x="60" y="106"/>
                    <a:pt x="60" y="126"/>
                    <a:pt x="60" y="151"/>
                  </a:cubicBezTo>
                  <a:lnTo>
                    <a:pt x="60" y="191"/>
                  </a:lnTo>
                  <a:lnTo>
                    <a:pt x="60" y="231"/>
                  </a:lnTo>
                  <a:lnTo>
                    <a:pt x="60" y="277"/>
                  </a:lnTo>
                  <a:lnTo>
                    <a:pt x="60" y="317"/>
                  </a:lnTo>
                  <a:cubicBezTo>
                    <a:pt x="60" y="317"/>
                    <a:pt x="60" y="337"/>
                    <a:pt x="86" y="337"/>
                  </a:cubicBezTo>
                  <a:cubicBezTo>
                    <a:pt x="86" y="337"/>
                    <a:pt x="106" y="337"/>
                    <a:pt x="106" y="317"/>
                  </a:cubicBezTo>
                  <a:cubicBezTo>
                    <a:pt x="106" y="297"/>
                    <a:pt x="106" y="277"/>
                    <a:pt x="126" y="251"/>
                  </a:cubicBezTo>
                  <a:cubicBezTo>
                    <a:pt x="126" y="231"/>
                    <a:pt x="126" y="211"/>
                    <a:pt x="106" y="171"/>
                  </a:cubicBezTo>
                  <a:lnTo>
                    <a:pt x="106" y="106"/>
                  </a:lnTo>
                  <a:cubicBezTo>
                    <a:pt x="106" y="86"/>
                    <a:pt x="86" y="86"/>
                    <a:pt x="86" y="66"/>
                  </a:cubicBezTo>
                  <a:cubicBezTo>
                    <a:pt x="86" y="66"/>
                    <a:pt x="86" y="46"/>
                    <a:pt x="60" y="46"/>
                  </a:cubicBezTo>
                  <a:lnTo>
                    <a:pt x="60" y="26"/>
                  </a:lnTo>
                  <a:lnTo>
                    <a:pt x="40" y="1"/>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967;p46">
              <a:extLst>
                <a:ext uri="{FF2B5EF4-FFF2-40B4-BE49-F238E27FC236}">
                  <a16:creationId xmlns:a16="http://schemas.microsoft.com/office/drawing/2014/main" id="{AA0D4029-DC5A-DE4A-8A88-D81924C9A0EB}"/>
                </a:ext>
              </a:extLst>
            </p:cNvPr>
            <p:cNvSpPr/>
            <p:nvPr/>
          </p:nvSpPr>
          <p:spPr>
            <a:xfrm>
              <a:off x="629503" y="2624132"/>
              <a:ext cx="3611" cy="8369"/>
            </a:xfrm>
            <a:custGeom>
              <a:avLst/>
              <a:gdLst/>
              <a:ahLst/>
              <a:cxnLst/>
              <a:rect l="l" t="t" r="r" b="b"/>
              <a:pathLst>
                <a:path w="126" h="292" extrusionOk="0">
                  <a:moveTo>
                    <a:pt x="20" y="1"/>
                  </a:moveTo>
                  <a:lnTo>
                    <a:pt x="0" y="21"/>
                  </a:lnTo>
                  <a:lnTo>
                    <a:pt x="0" y="41"/>
                  </a:lnTo>
                  <a:cubicBezTo>
                    <a:pt x="20" y="41"/>
                    <a:pt x="20" y="66"/>
                    <a:pt x="40" y="86"/>
                  </a:cubicBezTo>
                  <a:lnTo>
                    <a:pt x="40" y="126"/>
                  </a:lnTo>
                  <a:cubicBezTo>
                    <a:pt x="60" y="126"/>
                    <a:pt x="60" y="146"/>
                    <a:pt x="60" y="146"/>
                  </a:cubicBezTo>
                  <a:lnTo>
                    <a:pt x="60" y="191"/>
                  </a:lnTo>
                  <a:lnTo>
                    <a:pt x="60" y="211"/>
                  </a:lnTo>
                  <a:lnTo>
                    <a:pt x="60" y="251"/>
                  </a:lnTo>
                  <a:lnTo>
                    <a:pt x="60" y="271"/>
                  </a:lnTo>
                  <a:cubicBezTo>
                    <a:pt x="60" y="291"/>
                    <a:pt x="86" y="291"/>
                    <a:pt x="86" y="291"/>
                  </a:cubicBezTo>
                  <a:cubicBezTo>
                    <a:pt x="86" y="291"/>
                    <a:pt x="106" y="291"/>
                    <a:pt x="106" y="271"/>
                  </a:cubicBezTo>
                  <a:cubicBezTo>
                    <a:pt x="106" y="271"/>
                    <a:pt x="106" y="251"/>
                    <a:pt x="126" y="251"/>
                  </a:cubicBezTo>
                  <a:lnTo>
                    <a:pt x="126" y="191"/>
                  </a:lnTo>
                  <a:cubicBezTo>
                    <a:pt x="106" y="166"/>
                    <a:pt x="106" y="146"/>
                    <a:pt x="106" y="126"/>
                  </a:cubicBezTo>
                  <a:cubicBezTo>
                    <a:pt x="86" y="86"/>
                    <a:pt x="86" y="41"/>
                    <a:pt x="40" y="21"/>
                  </a:cubicBezTo>
                  <a:lnTo>
                    <a:pt x="40" y="1"/>
                  </a:ln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968;p46">
              <a:extLst>
                <a:ext uri="{FF2B5EF4-FFF2-40B4-BE49-F238E27FC236}">
                  <a16:creationId xmlns:a16="http://schemas.microsoft.com/office/drawing/2014/main" id="{1A213886-0D7F-744A-A86A-99D3D2A7B063}"/>
                </a:ext>
              </a:extLst>
            </p:cNvPr>
            <p:cNvSpPr/>
            <p:nvPr/>
          </p:nvSpPr>
          <p:spPr>
            <a:xfrm>
              <a:off x="630076" y="2624132"/>
              <a:ext cx="3038" cy="7223"/>
            </a:xfrm>
            <a:custGeom>
              <a:avLst/>
              <a:gdLst/>
              <a:ahLst/>
              <a:cxnLst/>
              <a:rect l="l" t="t" r="r" b="b"/>
              <a:pathLst>
                <a:path w="106" h="252" extrusionOk="0">
                  <a:moveTo>
                    <a:pt x="0" y="1"/>
                  </a:moveTo>
                  <a:lnTo>
                    <a:pt x="0" y="21"/>
                  </a:lnTo>
                  <a:lnTo>
                    <a:pt x="0" y="41"/>
                  </a:lnTo>
                  <a:lnTo>
                    <a:pt x="20" y="66"/>
                  </a:lnTo>
                  <a:cubicBezTo>
                    <a:pt x="40" y="86"/>
                    <a:pt x="40" y="106"/>
                    <a:pt x="40" y="106"/>
                  </a:cubicBezTo>
                  <a:cubicBezTo>
                    <a:pt x="40" y="126"/>
                    <a:pt x="40" y="126"/>
                    <a:pt x="66" y="146"/>
                  </a:cubicBezTo>
                  <a:lnTo>
                    <a:pt x="66" y="191"/>
                  </a:lnTo>
                  <a:lnTo>
                    <a:pt x="66" y="211"/>
                  </a:lnTo>
                  <a:lnTo>
                    <a:pt x="66" y="231"/>
                  </a:lnTo>
                  <a:cubicBezTo>
                    <a:pt x="66" y="251"/>
                    <a:pt x="66" y="251"/>
                    <a:pt x="86" y="251"/>
                  </a:cubicBezTo>
                  <a:cubicBezTo>
                    <a:pt x="86" y="251"/>
                    <a:pt x="106" y="251"/>
                    <a:pt x="106" y="231"/>
                  </a:cubicBezTo>
                  <a:lnTo>
                    <a:pt x="106" y="191"/>
                  </a:lnTo>
                  <a:lnTo>
                    <a:pt x="106" y="126"/>
                  </a:lnTo>
                  <a:cubicBezTo>
                    <a:pt x="106" y="126"/>
                    <a:pt x="86" y="106"/>
                    <a:pt x="86" y="86"/>
                  </a:cubicBezTo>
                  <a:cubicBezTo>
                    <a:pt x="66" y="66"/>
                    <a:pt x="66" y="21"/>
                    <a:pt x="40" y="1"/>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969;p46">
              <a:extLst>
                <a:ext uri="{FF2B5EF4-FFF2-40B4-BE49-F238E27FC236}">
                  <a16:creationId xmlns:a16="http://schemas.microsoft.com/office/drawing/2014/main" id="{9EC87136-0058-E546-845A-F59D70B10A9E}"/>
                </a:ext>
              </a:extLst>
            </p:cNvPr>
            <p:cNvSpPr/>
            <p:nvPr/>
          </p:nvSpPr>
          <p:spPr>
            <a:xfrm>
              <a:off x="628930" y="2627141"/>
              <a:ext cx="4185" cy="13271"/>
            </a:xfrm>
            <a:custGeom>
              <a:avLst/>
              <a:gdLst/>
              <a:ahLst/>
              <a:cxnLst/>
              <a:rect l="l" t="t" r="r" b="b"/>
              <a:pathLst>
                <a:path w="146" h="463" extrusionOk="0">
                  <a:moveTo>
                    <a:pt x="106" y="1"/>
                  </a:moveTo>
                  <a:lnTo>
                    <a:pt x="106" y="21"/>
                  </a:lnTo>
                  <a:cubicBezTo>
                    <a:pt x="80" y="21"/>
                    <a:pt x="80" y="21"/>
                    <a:pt x="80" y="41"/>
                  </a:cubicBezTo>
                  <a:cubicBezTo>
                    <a:pt x="80" y="41"/>
                    <a:pt x="80" y="61"/>
                    <a:pt x="106" y="61"/>
                  </a:cubicBezTo>
                  <a:cubicBezTo>
                    <a:pt x="106" y="86"/>
                    <a:pt x="106" y="106"/>
                    <a:pt x="80" y="106"/>
                  </a:cubicBezTo>
                  <a:lnTo>
                    <a:pt x="80" y="146"/>
                  </a:lnTo>
                  <a:lnTo>
                    <a:pt x="80" y="232"/>
                  </a:lnTo>
                  <a:cubicBezTo>
                    <a:pt x="80" y="232"/>
                    <a:pt x="80" y="252"/>
                    <a:pt x="60" y="272"/>
                  </a:cubicBezTo>
                  <a:lnTo>
                    <a:pt x="60" y="312"/>
                  </a:lnTo>
                  <a:cubicBezTo>
                    <a:pt x="40" y="357"/>
                    <a:pt x="40" y="377"/>
                    <a:pt x="20" y="397"/>
                  </a:cubicBezTo>
                  <a:lnTo>
                    <a:pt x="20" y="417"/>
                  </a:lnTo>
                  <a:cubicBezTo>
                    <a:pt x="0" y="437"/>
                    <a:pt x="0" y="437"/>
                    <a:pt x="20" y="462"/>
                  </a:cubicBezTo>
                  <a:cubicBezTo>
                    <a:pt x="40" y="462"/>
                    <a:pt x="40" y="462"/>
                    <a:pt x="60" y="437"/>
                  </a:cubicBezTo>
                  <a:lnTo>
                    <a:pt x="60" y="417"/>
                  </a:lnTo>
                  <a:lnTo>
                    <a:pt x="80" y="397"/>
                  </a:lnTo>
                  <a:cubicBezTo>
                    <a:pt x="80" y="397"/>
                    <a:pt x="80" y="377"/>
                    <a:pt x="106" y="357"/>
                  </a:cubicBezTo>
                  <a:lnTo>
                    <a:pt x="106" y="312"/>
                  </a:lnTo>
                  <a:cubicBezTo>
                    <a:pt x="126" y="292"/>
                    <a:pt x="126" y="272"/>
                    <a:pt x="126" y="252"/>
                  </a:cubicBezTo>
                  <a:cubicBezTo>
                    <a:pt x="126" y="232"/>
                    <a:pt x="126" y="186"/>
                    <a:pt x="146" y="146"/>
                  </a:cubicBezTo>
                  <a:lnTo>
                    <a:pt x="146" y="106"/>
                  </a:lnTo>
                  <a:lnTo>
                    <a:pt x="146" y="61"/>
                  </a:lnTo>
                  <a:lnTo>
                    <a:pt x="146" y="21"/>
                  </a:lnTo>
                  <a:cubicBezTo>
                    <a:pt x="126" y="21"/>
                    <a:pt x="126" y="1"/>
                    <a:pt x="106" y="1"/>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970;p46">
              <a:extLst>
                <a:ext uri="{FF2B5EF4-FFF2-40B4-BE49-F238E27FC236}">
                  <a16:creationId xmlns:a16="http://schemas.microsoft.com/office/drawing/2014/main" id="{565549FA-5AEC-4844-B2B7-8905F20F5A80}"/>
                </a:ext>
              </a:extLst>
            </p:cNvPr>
            <p:cNvSpPr/>
            <p:nvPr/>
          </p:nvSpPr>
          <p:spPr>
            <a:xfrm>
              <a:off x="627067" y="2622412"/>
              <a:ext cx="6621" cy="19003"/>
            </a:xfrm>
            <a:custGeom>
              <a:avLst/>
              <a:gdLst/>
              <a:ahLst/>
              <a:cxnLst/>
              <a:rect l="l" t="t" r="r" b="b"/>
              <a:pathLst>
                <a:path w="231" h="663" extrusionOk="0">
                  <a:moveTo>
                    <a:pt x="65" y="0"/>
                  </a:moveTo>
                  <a:cubicBezTo>
                    <a:pt x="45" y="0"/>
                    <a:pt x="20" y="0"/>
                    <a:pt x="20" y="20"/>
                  </a:cubicBezTo>
                  <a:cubicBezTo>
                    <a:pt x="0" y="41"/>
                    <a:pt x="20" y="61"/>
                    <a:pt x="45" y="81"/>
                  </a:cubicBezTo>
                  <a:lnTo>
                    <a:pt x="65" y="101"/>
                  </a:lnTo>
                  <a:cubicBezTo>
                    <a:pt x="85" y="126"/>
                    <a:pt x="105" y="126"/>
                    <a:pt x="105" y="146"/>
                  </a:cubicBezTo>
                  <a:cubicBezTo>
                    <a:pt x="125" y="166"/>
                    <a:pt x="125" y="186"/>
                    <a:pt x="145" y="206"/>
                  </a:cubicBezTo>
                  <a:cubicBezTo>
                    <a:pt x="145" y="226"/>
                    <a:pt x="171" y="271"/>
                    <a:pt x="171" y="291"/>
                  </a:cubicBezTo>
                  <a:lnTo>
                    <a:pt x="171" y="417"/>
                  </a:lnTo>
                  <a:cubicBezTo>
                    <a:pt x="145" y="437"/>
                    <a:pt x="145" y="457"/>
                    <a:pt x="145" y="457"/>
                  </a:cubicBezTo>
                  <a:cubicBezTo>
                    <a:pt x="145" y="477"/>
                    <a:pt x="145" y="502"/>
                    <a:pt x="125" y="522"/>
                  </a:cubicBezTo>
                  <a:cubicBezTo>
                    <a:pt x="125" y="542"/>
                    <a:pt x="125" y="542"/>
                    <a:pt x="105" y="562"/>
                  </a:cubicBezTo>
                  <a:cubicBezTo>
                    <a:pt x="105" y="582"/>
                    <a:pt x="85" y="582"/>
                    <a:pt x="85" y="602"/>
                  </a:cubicBezTo>
                  <a:cubicBezTo>
                    <a:pt x="85" y="602"/>
                    <a:pt x="65" y="602"/>
                    <a:pt x="65" y="627"/>
                  </a:cubicBezTo>
                  <a:lnTo>
                    <a:pt x="65" y="647"/>
                  </a:lnTo>
                  <a:cubicBezTo>
                    <a:pt x="65" y="657"/>
                    <a:pt x="70" y="662"/>
                    <a:pt x="78" y="662"/>
                  </a:cubicBezTo>
                  <a:cubicBezTo>
                    <a:pt x="85" y="662"/>
                    <a:pt x="95" y="657"/>
                    <a:pt x="105" y="647"/>
                  </a:cubicBezTo>
                  <a:cubicBezTo>
                    <a:pt x="125" y="627"/>
                    <a:pt x="145" y="602"/>
                    <a:pt x="171" y="562"/>
                  </a:cubicBezTo>
                  <a:cubicBezTo>
                    <a:pt x="171" y="522"/>
                    <a:pt x="191" y="502"/>
                    <a:pt x="211" y="457"/>
                  </a:cubicBezTo>
                  <a:cubicBezTo>
                    <a:pt x="211" y="417"/>
                    <a:pt x="231" y="397"/>
                    <a:pt x="231" y="351"/>
                  </a:cubicBezTo>
                  <a:lnTo>
                    <a:pt x="231" y="271"/>
                  </a:lnTo>
                  <a:cubicBezTo>
                    <a:pt x="231" y="226"/>
                    <a:pt x="211" y="206"/>
                    <a:pt x="211" y="166"/>
                  </a:cubicBezTo>
                  <a:cubicBezTo>
                    <a:pt x="191" y="146"/>
                    <a:pt x="191" y="126"/>
                    <a:pt x="171" y="101"/>
                  </a:cubicBezTo>
                  <a:cubicBezTo>
                    <a:pt x="171" y="81"/>
                    <a:pt x="145" y="61"/>
                    <a:pt x="145" y="41"/>
                  </a:cubicBezTo>
                  <a:cubicBezTo>
                    <a:pt x="125" y="41"/>
                    <a:pt x="125" y="41"/>
                    <a:pt x="125" y="20"/>
                  </a:cubicBezTo>
                  <a:cubicBezTo>
                    <a:pt x="105" y="20"/>
                    <a:pt x="85" y="0"/>
                    <a:pt x="85" y="0"/>
                  </a:cubicBezTo>
                  <a:close/>
                </a:path>
              </a:pathLst>
            </a:custGeom>
            <a:solidFill>
              <a:srgbClr val="FF6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71;p46">
              <a:extLst>
                <a:ext uri="{FF2B5EF4-FFF2-40B4-BE49-F238E27FC236}">
                  <a16:creationId xmlns:a16="http://schemas.microsoft.com/office/drawing/2014/main" id="{9A18C764-0669-5649-99FC-5B5967F5E068}"/>
                </a:ext>
              </a:extLst>
            </p:cNvPr>
            <p:cNvSpPr/>
            <p:nvPr/>
          </p:nvSpPr>
          <p:spPr>
            <a:xfrm>
              <a:off x="468362" y="2536740"/>
              <a:ext cx="29924" cy="28777"/>
            </a:xfrm>
            <a:custGeom>
              <a:avLst/>
              <a:gdLst/>
              <a:ahLst/>
              <a:cxnLst/>
              <a:rect l="l" t="t" r="r" b="b"/>
              <a:pathLst>
                <a:path w="1044" h="1004" extrusionOk="0">
                  <a:moveTo>
                    <a:pt x="567" y="0"/>
                  </a:moveTo>
                  <a:cubicBezTo>
                    <a:pt x="417" y="0"/>
                    <a:pt x="291" y="20"/>
                    <a:pt x="191" y="126"/>
                  </a:cubicBezTo>
                  <a:cubicBezTo>
                    <a:pt x="86" y="206"/>
                    <a:pt x="20" y="331"/>
                    <a:pt x="20" y="457"/>
                  </a:cubicBezTo>
                  <a:cubicBezTo>
                    <a:pt x="0" y="607"/>
                    <a:pt x="65" y="733"/>
                    <a:pt x="146" y="833"/>
                  </a:cubicBezTo>
                  <a:cubicBezTo>
                    <a:pt x="231" y="938"/>
                    <a:pt x="356" y="1003"/>
                    <a:pt x="482" y="1003"/>
                  </a:cubicBezTo>
                  <a:cubicBezTo>
                    <a:pt x="627" y="1003"/>
                    <a:pt x="753" y="983"/>
                    <a:pt x="858" y="878"/>
                  </a:cubicBezTo>
                  <a:cubicBezTo>
                    <a:pt x="963" y="793"/>
                    <a:pt x="1023" y="667"/>
                    <a:pt x="1023" y="542"/>
                  </a:cubicBezTo>
                  <a:cubicBezTo>
                    <a:pt x="1043" y="397"/>
                    <a:pt x="1003" y="271"/>
                    <a:pt x="918" y="166"/>
                  </a:cubicBezTo>
                  <a:cubicBezTo>
                    <a:pt x="838" y="81"/>
                    <a:pt x="692" y="0"/>
                    <a:pt x="567" y="0"/>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972;p46">
              <a:extLst>
                <a:ext uri="{FF2B5EF4-FFF2-40B4-BE49-F238E27FC236}">
                  <a16:creationId xmlns:a16="http://schemas.microsoft.com/office/drawing/2014/main" id="{991271C4-35FD-E545-B2A0-D1445F25BDC0}"/>
                </a:ext>
              </a:extLst>
            </p:cNvPr>
            <p:cNvSpPr/>
            <p:nvPr/>
          </p:nvSpPr>
          <p:spPr>
            <a:xfrm>
              <a:off x="625318" y="2568498"/>
              <a:ext cx="29350" cy="28777"/>
            </a:xfrm>
            <a:custGeom>
              <a:avLst/>
              <a:gdLst/>
              <a:ahLst/>
              <a:cxnLst/>
              <a:rect l="l" t="t" r="r" b="b"/>
              <a:pathLst>
                <a:path w="1024" h="1004" extrusionOk="0">
                  <a:moveTo>
                    <a:pt x="543" y="1"/>
                  </a:moveTo>
                  <a:cubicBezTo>
                    <a:pt x="417" y="1"/>
                    <a:pt x="292" y="21"/>
                    <a:pt x="186" y="126"/>
                  </a:cubicBezTo>
                  <a:cubicBezTo>
                    <a:pt x="81" y="206"/>
                    <a:pt x="21" y="332"/>
                    <a:pt x="1" y="457"/>
                  </a:cubicBezTo>
                  <a:cubicBezTo>
                    <a:pt x="1" y="603"/>
                    <a:pt x="41" y="728"/>
                    <a:pt x="126" y="833"/>
                  </a:cubicBezTo>
                  <a:cubicBezTo>
                    <a:pt x="206" y="939"/>
                    <a:pt x="357" y="1004"/>
                    <a:pt x="482" y="1004"/>
                  </a:cubicBezTo>
                  <a:cubicBezTo>
                    <a:pt x="608" y="1004"/>
                    <a:pt x="733" y="979"/>
                    <a:pt x="833" y="898"/>
                  </a:cubicBezTo>
                  <a:cubicBezTo>
                    <a:pt x="939" y="793"/>
                    <a:pt x="1004" y="668"/>
                    <a:pt x="1024" y="542"/>
                  </a:cubicBezTo>
                  <a:cubicBezTo>
                    <a:pt x="1024" y="417"/>
                    <a:pt x="984" y="272"/>
                    <a:pt x="899" y="166"/>
                  </a:cubicBezTo>
                  <a:cubicBezTo>
                    <a:pt x="813" y="81"/>
                    <a:pt x="668" y="1"/>
                    <a:pt x="543" y="1"/>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973;p46">
              <a:extLst>
                <a:ext uri="{FF2B5EF4-FFF2-40B4-BE49-F238E27FC236}">
                  <a16:creationId xmlns:a16="http://schemas.microsoft.com/office/drawing/2014/main" id="{82BD568F-29E0-5A4E-8FE3-8B9EA1C117C3}"/>
                </a:ext>
              </a:extLst>
            </p:cNvPr>
            <p:cNvSpPr/>
            <p:nvPr/>
          </p:nvSpPr>
          <p:spPr>
            <a:xfrm>
              <a:off x="562375" y="2536167"/>
              <a:ext cx="29" cy="29"/>
            </a:xfrm>
            <a:custGeom>
              <a:avLst/>
              <a:gdLst/>
              <a:ahLst/>
              <a:cxnLst/>
              <a:rect l="l" t="t" r="r" b="b"/>
              <a:pathLst>
                <a:path w="1" h="1" extrusionOk="0">
                  <a:moveTo>
                    <a:pt x="0" y="0"/>
                  </a:moveTo>
                  <a:lnTo>
                    <a:pt x="0" y="0"/>
                  </a:lnTo>
                  <a:close/>
                </a:path>
              </a:pathLst>
            </a:custGeom>
            <a:solidFill>
              <a:srgbClr val="0E0E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974;p46">
              <a:extLst>
                <a:ext uri="{FF2B5EF4-FFF2-40B4-BE49-F238E27FC236}">
                  <a16:creationId xmlns:a16="http://schemas.microsoft.com/office/drawing/2014/main" id="{B2A7E0C1-AF40-3B49-A58F-314114B9AEB2}"/>
                </a:ext>
              </a:extLst>
            </p:cNvPr>
            <p:cNvSpPr/>
            <p:nvPr/>
          </p:nvSpPr>
          <p:spPr>
            <a:xfrm>
              <a:off x="562375" y="2536167"/>
              <a:ext cx="29" cy="29"/>
            </a:xfrm>
            <a:custGeom>
              <a:avLst/>
              <a:gdLst/>
              <a:ahLst/>
              <a:cxnLst/>
              <a:rect l="l" t="t" r="r" b="b"/>
              <a:pathLst>
                <a:path w="1" h="1" extrusionOk="0">
                  <a:moveTo>
                    <a:pt x="0" y="0"/>
                  </a:moveTo>
                  <a:close/>
                </a:path>
              </a:pathLst>
            </a:custGeom>
            <a:solidFill>
              <a:srgbClr val="0E0E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975;p46">
              <a:extLst>
                <a:ext uri="{FF2B5EF4-FFF2-40B4-BE49-F238E27FC236}">
                  <a16:creationId xmlns:a16="http://schemas.microsoft.com/office/drawing/2014/main" id="{18CCFE44-86B4-A745-8B87-96235FB52FB6}"/>
                </a:ext>
              </a:extLst>
            </p:cNvPr>
            <p:cNvSpPr/>
            <p:nvPr/>
          </p:nvSpPr>
          <p:spPr>
            <a:xfrm>
              <a:off x="534917" y="2610919"/>
              <a:ext cx="29" cy="29"/>
            </a:xfrm>
            <a:custGeom>
              <a:avLst/>
              <a:gdLst/>
              <a:ahLst/>
              <a:cxnLst/>
              <a:rect l="l" t="t" r="r" b="b"/>
              <a:pathLst>
                <a:path w="1" h="1" extrusionOk="0">
                  <a:moveTo>
                    <a:pt x="0" y="0"/>
                  </a:moveTo>
                  <a:close/>
                </a:path>
              </a:pathLst>
            </a:custGeom>
            <a:solidFill>
              <a:srgbClr val="0E0E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976;p46">
              <a:extLst>
                <a:ext uri="{FF2B5EF4-FFF2-40B4-BE49-F238E27FC236}">
                  <a16:creationId xmlns:a16="http://schemas.microsoft.com/office/drawing/2014/main" id="{7AC4BC9B-3CC9-C846-ADDB-E489E24965E7}"/>
                </a:ext>
              </a:extLst>
            </p:cNvPr>
            <p:cNvSpPr/>
            <p:nvPr/>
          </p:nvSpPr>
          <p:spPr>
            <a:xfrm>
              <a:off x="383263" y="2396007"/>
              <a:ext cx="365418" cy="493511"/>
            </a:xfrm>
            <a:custGeom>
              <a:avLst/>
              <a:gdLst/>
              <a:ahLst/>
              <a:cxnLst/>
              <a:rect l="l" t="t" r="r" b="b"/>
              <a:pathLst>
                <a:path w="12749" h="17218" extrusionOk="0">
                  <a:moveTo>
                    <a:pt x="3972" y="938"/>
                  </a:moveTo>
                  <a:cubicBezTo>
                    <a:pt x="4012" y="938"/>
                    <a:pt x="4078" y="938"/>
                    <a:pt x="4138" y="958"/>
                  </a:cubicBezTo>
                  <a:cubicBezTo>
                    <a:pt x="4203" y="958"/>
                    <a:pt x="4263" y="978"/>
                    <a:pt x="4328" y="1024"/>
                  </a:cubicBezTo>
                  <a:cubicBezTo>
                    <a:pt x="4369" y="1044"/>
                    <a:pt x="4434" y="1084"/>
                    <a:pt x="4474" y="1129"/>
                  </a:cubicBezTo>
                  <a:cubicBezTo>
                    <a:pt x="4514" y="1169"/>
                    <a:pt x="4559" y="1209"/>
                    <a:pt x="4599" y="1274"/>
                  </a:cubicBezTo>
                  <a:cubicBezTo>
                    <a:pt x="4619" y="1314"/>
                    <a:pt x="4664" y="1380"/>
                    <a:pt x="4684" y="1440"/>
                  </a:cubicBezTo>
                  <a:cubicBezTo>
                    <a:pt x="4684" y="1480"/>
                    <a:pt x="4705" y="1525"/>
                    <a:pt x="4705" y="1545"/>
                  </a:cubicBezTo>
                  <a:cubicBezTo>
                    <a:pt x="4705" y="1585"/>
                    <a:pt x="4705" y="1605"/>
                    <a:pt x="4725" y="1630"/>
                  </a:cubicBezTo>
                  <a:lnTo>
                    <a:pt x="4725" y="1650"/>
                  </a:lnTo>
                  <a:lnTo>
                    <a:pt x="4725" y="1671"/>
                  </a:lnTo>
                  <a:cubicBezTo>
                    <a:pt x="4639" y="1711"/>
                    <a:pt x="4559" y="1776"/>
                    <a:pt x="4474" y="1836"/>
                  </a:cubicBezTo>
                  <a:cubicBezTo>
                    <a:pt x="4163" y="2047"/>
                    <a:pt x="3867" y="2297"/>
                    <a:pt x="3576" y="2568"/>
                  </a:cubicBezTo>
                  <a:lnTo>
                    <a:pt x="3536" y="2568"/>
                  </a:lnTo>
                  <a:cubicBezTo>
                    <a:pt x="3491" y="2548"/>
                    <a:pt x="3451" y="2548"/>
                    <a:pt x="3411" y="2528"/>
                  </a:cubicBezTo>
                  <a:cubicBezTo>
                    <a:pt x="3365" y="2508"/>
                    <a:pt x="3345" y="2483"/>
                    <a:pt x="3305" y="2463"/>
                  </a:cubicBezTo>
                  <a:cubicBezTo>
                    <a:pt x="3285" y="2423"/>
                    <a:pt x="3260" y="2403"/>
                    <a:pt x="3240" y="2358"/>
                  </a:cubicBezTo>
                  <a:cubicBezTo>
                    <a:pt x="3200" y="2317"/>
                    <a:pt x="3180" y="2277"/>
                    <a:pt x="3160" y="2232"/>
                  </a:cubicBezTo>
                  <a:cubicBezTo>
                    <a:pt x="3160" y="2172"/>
                    <a:pt x="3135" y="2107"/>
                    <a:pt x="3135" y="2047"/>
                  </a:cubicBezTo>
                  <a:cubicBezTo>
                    <a:pt x="3135" y="1941"/>
                    <a:pt x="3135" y="1836"/>
                    <a:pt x="3160" y="1731"/>
                  </a:cubicBezTo>
                  <a:cubicBezTo>
                    <a:pt x="3180" y="1630"/>
                    <a:pt x="3220" y="1505"/>
                    <a:pt x="3285" y="1400"/>
                  </a:cubicBezTo>
                  <a:cubicBezTo>
                    <a:pt x="3325" y="1314"/>
                    <a:pt x="3386" y="1229"/>
                    <a:pt x="3451" y="1169"/>
                  </a:cubicBezTo>
                  <a:cubicBezTo>
                    <a:pt x="3491" y="1104"/>
                    <a:pt x="3536" y="1084"/>
                    <a:pt x="3576" y="1044"/>
                  </a:cubicBezTo>
                  <a:cubicBezTo>
                    <a:pt x="3616" y="1024"/>
                    <a:pt x="3681" y="1004"/>
                    <a:pt x="3742" y="978"/>
                  </a:cubicBezTo>
                  <a:cubicBezTo>
                    <a:pt x="3807" y="958"/>
                    <a:pt x="3867" y="938"/>
                    <a:pt x="3932" y="938"/>
                  </a:cubicBezTo>
                  <a:close/>
                  <a:moveTo>
                    <a:pt x="4038" y="226"/>
                  </a:moveTo>
                  <a:cubicBezTo>
                    <a:pt x="4163" y="251"/>
                    <a:pt x="4263" y="291"/>
                    <a:pt x="4369" y="331"/>
                  </a:cubicBezTo>
                  <a:cubicBezTo>
                    <a:pt x="4474" y="377"/>
                    <a:pt x="4559" y="417"/>
                    <a:pt x="4664" y="477"/>
                  </a:cubicBezTo>
                  <a:cubicBezTo>
                    <a:pt x="4745" y="562"/>
                    <a:pt x="4830" y="627"/>
                    <a:pt x="4890" y="728"/>
                  </a:cubicBezTo>
                  <a:cubicBezTo>
                    <a:pt x="4955" y="813"/>
                    <a:pt x="5015" y="898"/>
                    <a:pt x="5061" y="1004"/>
                  </a:cubicBezTo>
                  <a:cubicBezTo>
                    <a:pt x="5081" y="1064"/>
                    <a:pt x="5101" y="1149"/>
                    <a:pt x="5121" y="1209"/>
                  </a:cubicBezTo>
                  <a:cubicBezTo>
                    <a:pt x="5141" y="1274"/>
                    <a:pt x="5141" y="1314"/>
                    <a:pt x="5166" y="1380"/>
                  </a:cubicBezTo>
                  <a:lnTo>
                    <a:pt x="5166" y="1440"/>
                  </a:lnTo>
                  <a:lnTo>
                    <a:pt x="5141" y="1460"/>
                  </a:lnTo>
                  <a:cubicBezTo>
                    <a:pt x="5041" y="1505"/>
                    <a:pt x="4955" y="1545"/>
                    <a:pt x="4870" y="1585"/>
                  </a:cubicBezTo>
                  <a:lnTo>
                    <a:pt x="4870" y="1525"/>
                  </a:lnTo>
                  <a:cubicBezTo>
                    <a:pt x="4870" y="1480"/>
                    <a:pt x="4850" y="1420"/>
                    <a:pt x="4850" y="1380"/>
                  </a:cubicBezTo>
                  <a:cubicBezTo>
                    <a:pt x="4830" y="1314"/>
                    <a:pt x="4810" y="1274"/>
                    <a:pt x="4790" y="1229"/>
                  </a:cubicBezTo>
                  <a:cubicBezTo>
                    <a:pt x="4765" y="1169"/>
                    <a:pt x="4745" y="1129"/>
                    <a:pt x="4725" y="1084"/>
                  </a:cubicBezTo>
                  <a:cubicBezTo>
                    <a:pt x="4664" y="1024"/>
                    <a:pt x="4599" y="938"/>
                    <a:pt x="4514" y="878"/>
                  </a:cubicBezTo>
                  <a:cubicBezTo>
                    <a:pt x="4474" y="853"/>
                    <a:pt x="4434" y="833"/>
                    <a:pt x="4389" y="813"/>
                  </a:cubicBezTo>
                  <a:cubicBezTo>
                    <a:pt x="4348" y="793"/>
                    <a:pt x="4308" y="773"/>
                    <a:pt x="4243" y="773"/>
                  </a:cubicBezTo>
                  <a:cubicBezTo>
                    <a:pt x="4203" y="753"/>
                    <a:pt x="4163" y="728"/>
                    <a:pt x="4098" y="728"/>
                  </a:cubicBezTo>
                  <a:lnTo>
                    <a:pt x="3932" y="728"/>
                  </a:lnTo>
                  <a:cubicBezTo>
                    <a:pt x="3847" y="728"/>
                    <a:pt x="3742" y="753"/>
                    <a:pt x="3636" y="793"/>
                  </a:cubicBezTo>
                  <a:cubicBezTo>
                    <a:pt x="3556" y="833"/>
                    <a:pt x="3491" y="878"/>
                    <a:pt x="3431" y="918"/>
                  </a:cubicBezTo>
                  <a:cubicBezTo>
                    <a:pt x="3386" y="958"/>
                    <a:pt x="3325" y="1024"/>
                    <a:pt x="3285" y="1084"/>
                  </a:cubicBezTo>
                  <a:cubicBezTo>
                    <a:pt x="3240" y="1129"/>
                    <a:pt x="3200" y="1189"/>
                    <a:pt x="3160" y="1254"/>
                  </a:cubicBezTo>
                  <a:cubicBezTo>
                    <a:pt x="3115" y="1335"/>
                    <a:pt x="3095" y="1400"/>
                    <a:pt x="3075" y="1480"/>
                  </a:cubicBezTo>
                  <a:cubicBezTo>
                    <a:pt x="3009" y="1630"/>
                    <a:pt x="2989" y="1776"/>
                    <a:pt x="2989" y="1941"/>
                  </a:cubicBezTo>
                  <a:cubicBezTo>
                    <a:pt x="2989" y="2087"/>
                    <a:pt x="3009" y="2232"/>
                    <a:pt x="3075" y="2358"/>
                  </a:cubicBezTo>
                  <a:cubicBezTo>
                    <a:pt x="3115" y="2423"/>
                    <a:pt x="3135" y="2463"/>
                    <a:pt x="3200" y="2528"/>
                  </a:cubicBezTo>
                  <a:cubicBezTo>
                    <a:pt x="3240" y="2568"/>
                    <a:pt x="3305" y="2608"/>
                    <a:pt x="3365" y="2633"/>
                  </a:cubicBezTo>
                  <a:cubicBezTo>
                    <a:pt x="3411" y="2654"/>
                    <a:pt x="3451" y="2674"/>
                    <a:pt x="3491" y="2674"/>
                  </a:cubicBezTo>
                  <a:cubicBezTo>
                    <a:pt x="3431" y="2734"/>
                    <a:pt x="3365" y="2799"/>
                    <a:pt x="3305" y="2884"/>
                  </a:cubicBezTo>
                  <a:lnTo>
                    <a:pt x="3305" y="2904"/>
                  </a:lnTo>
                  <a:cubicBezTo>
                    <a:pt x="3285" y="2904"/>
                    <a:pt x="3260" y="2924"/>
                    <a:pt x="3260" y="2944"/>
                  </a:cubicBezTo>
                  <a:lnTo>
                    <a:pt x="3160" y="2944"/>
                  </a:lnTo>
                  <a:cubicBezTo>
                    <a:pt x="3075" y="2924"/>
                    <a:pt x="2989" y="2904"/>
                    <a:pt x="2929" y="2884"/>
                  </a:cubicBezTo>
                  <a:cubicBezTo>
                    <a:pt x="2864" y="2839"/>
                    <a:pt x="2824" y="2819"/>
                    <a:pt x="2784" y="2779"/>
                  </a:cubicBezTo>
                  <a:cubicBezTo>
                    <a:pt x="2739" y="2759"/>
                    <a:pt x="2698" y="2714"/>
                    <a:pt x="2658" y="2674"/>
                  </a:cubicBezTo>
                  <a:cubicBezTo>
                    <a:pt x="2613" y="2608"/>
                    <a:pt x="2573" y="2548"/>
                    <a:pt x="2553" y="2463"/>
                  </a:cubicBezTo>
                  <a:cubicBezTo>
                    <a:pt x="2508" y="2383"/>
                    <a:pt x="2488" y="2297"/>
                    <a:pt x="2468" y="2192"/>
                  </a:cubicBezTo>
                  <a:cubicBezTo>
                    <a:pt x="2448" y="2047"/>
                    <a:pt x="2448" y="1881"/>
                    <a:pt x="2468" y="1711"/>
                  </a:cubicBezTo>
                  <a:cubicBezTo>
                    <a:pt x="2488" y="1525"/>
                    <a:pt x="2553" y="1335"/>
                    <a:pt x="2633" y="1129"/>
                  </a:cubicBezTo>
                  <a:cubicBezTo>
                    <a:pt x="2698" y="958"/>
                    <a:pt x="2784" y="813"/>
                    <a:pt x="2884" y="688"/>
                  </a:cubicBezTo>
                  <a:cubicBezTo>
                    <a:pt x="2969" y="602"/>
                    <a:pt x="3034" y="522"/>
                    <a:pt x="3115" y="457"/>
                  </a:cubicBezTo>
                  <a:cubicBezTo>
                    <a:pt x="3200" y="397"/>
                    <a:pt x="3260" y="352"/>
                    <a:pt x="3345" y="331"/>
                  </a:cubicBezTo>
                  <a:cubicBezTo>
                    <a:pt x="3451" y="291"/>
                    <a:pt x="3576" y="251"/>
                    <a:pt x="3681" y="226"/>
                  </a:cubicBezTo>
                  <a:close/>
                  <a:moveTo>
                    <a:pt x="11034" y="2463"/>
                  </a:moveTo>
                  <a:cubicBezTo>
                    <a:pt x="11099" y="2463"/>
                    <a:pt x="11159" y="2483"/>
                    <a:pt x="11224" y="2483"/>
                  </a:cubicBezTo>
                  <a:cubicBezTo>
                    <a:pt x="11284" y="2508"/>
                    <a:pt x="11350" y="2528"/>
                    <a:pt x="11410" y="2568"/>
                  </a:cubicBezTo>
                  <a:cubicBezTo>
                    <a:pt x="11475" y="2588"/>
                    <a:pt x="11515" y="2633"/>
                    <a:pt x="11580" y="2674"/>
                  </a:cubicBezTo>
                  <a:cubicBezTo>
                    <a:pt x="11620" y="2714"/>
                    <a:pt x="11641" y="2759"/>
                    <a:pt x="11686" y="2799"/>
                  </a:cubicBezTo>
                  <a:cubicBezTo>
                    <a:pt x="11706" y="2839"/>
                    <a:pt x="11726" y="2904"/>
                    <a:pt x="11746" y="2944"/>
                  </a:cubicBezTo>
                  <a:cubicBezTo>
                    <a:pt x="11766" y="3010"/>
                    <a:pt x="11786" y="3050"/>
                    <a:pt x="11786" y="3110"/>
                  </a:cubicBezTo>
                  <a:cubicBezTo>
                    <a:pt x="11786" y="3195"/>
                    <a:pt x="11786" y="3280"/>
                    <a:pt x="11766" y="3341"/>
                  </a:cubicBezTo>
                  <a:cubicBezTo>
                    <a:pt x="11746" y="3446"/>
                    <a:pt x="11706" y="3531"/>
                    <a:pt x="11661" y="3636"/>
                  </a:cubicBezTo>
                  <a:cubicBezTo>
                    <a:pt x="11620" y="3717"/>
                    <a:pt x="11560" y="3802"/>
                    <a:pt x="11495" y="3887"/>
                  </a:cubicBezTo>
                  <a:cubicBezTo>
                    <a:pt x="11435" y="3927"/>
                    <a:pt x="11370" y="3988"/>
                    <a:pt x="11310" y="4033"/>
                  </a:cubicBezTo>
                  <a:cubicBezTo>
                    <a:pt x="11264" y="4053"/>
                    <a:pt x="11204" y="4093"/>
                    <a:pt x="11159" y="4113"/>
                  </a:cubicBezTo>
                  <a:cubicBezTo>
                    <a:pt x="11099" y="4113"/>
                    <a:pt x="11034" y="4138"/>
                    <a:pt x="10974" y="4138"/>
                  </a:cubicBezTo>
                  <a:lnTo>
                    <a:pt x="10933" y="4138"/>
                  </a:lnTo>
                  <a:cubicBezTo>
                    <a:pt x="10828" y="3887"/>
                    <a:pt x="10703" y="3611"/>
                    <a:pt x="10557" y="3341"/>
                  </a:cubicBezTo>
                  <a:cubicBezTo>
                    <a:pt x="10492" y="3260"/>
                    <a:pt x="10452" y="3175"/>
                    <a:pt x="10387" y="3090"/>
                  </a:cubicBezTo>
                  <a:cubicBezTo>
                    <a:pt x="10407" y="3090"/>
                    <a:pt x="10407" y="3070"/>
                    <a:pt x="10407" y="3070"/>
                  </a:cubicBezTo>
                  <a:cubicBezTo>
                    <a:pt x="10407" y="3030"/>
                    <a:pt x="10407" y="2985"/>
                    <a:pt x="10432" y="2944"/>
                  </a:cubicBezTo>
                  <a:cubicBezTo>
                    <a:pt x="10432" y="2884"/>
                    <a:pt x="10452" y="2839"/>
                    <a:pt x="10492" y="2779"/>
                  </a:cubicBezTo>
                  <a:cubicBezTo>
                    <a:pt x="10512" y="2734"/>
                    <a:pt x="10532" y="2714"/>
                    <a:pt x="10557" y="2674"/>
                  </a:cubicBezTo>
                  <a:cubicBezTo>
                    <a:pt x="10597" y="2633"/>
                    <a:pt x="10638" y="2608"/>
                    <a:pt x="10683" y="2568"/>
                  </a:cubicBezTo>
                  <a:cubicBezTo>
                    <a:pt x="10723" y="2548"/>
                    <a:pt x="10763" y="2528"/>
                    <a:pt x="10828" y="2508"/>
                  </a:cubicBezTo>
                  <a:cubicBezTo>
                    <a:pt x="10888" y="2483"/>
                    <a:pt x="10933" y="2483"/>
                    <a:pt x="11014" y="2463"/>
                  </a:cubicBezTo>
                  <a:close/>
                  <a:moveTo>
                    <a:pt x="11330" y="1691"/>
                  </a:moveTo>
                  <a:cubicBezTo>
                    <a:pt x="11435" y="1711"/>
                    <a:pt x="11535" y="1731"/>
                    <a:pt x="11641" y="1776"/>
                  </a:cubicBezTo>
                  <a:cubicBezTo>
                    <a:pt x="11746" y="1816"/>
                    <a:pt x="11851" y="1856"/>
                    <a:pt x="11936" y="1921"/>
                  </a:cubicBezTo>
                  <a:cubicBezTo>
                    <a:pt x="12037" y="1981"/>
                    <a:pt x="12122" y="2067"/>
                    <a:pt x="12207" y="2152"/>
                  </a:cubicBezTo>
                  <a:cubicBezTo>
                    <a:pt x="12267" y="2257"/>
                    <a:pt x="12353" y="2358"/>
                    <a:pt x="12393" y="2463"/>
                  </a:cubicBezTo>
                  <a:cubicBezTo>
                    <a:pt x="12458" y="2588"/>
                    <a:pt x="12498" y="2734"/>
                    <a:pt x="12518" y="2884"/>
                  </a:cubicBezTo>
                  <a:cubicBezTo>
                    <a:pt x="12538" y="3010"/>
                    <a:pt x="12563" y="3175"/>
                    <a:pt x="12538" y="3321"/>
                  </a:cubicBezTo>
                  <a:cubicBezTo>
                    <a:pt x="12518" y="3466"/>
                    <a:pt x="12498" y="3611"/>
                    <a:pt x="12458" y="3762"/>
                  </a:cubicBezTo>
                  <a:cubicBezTo>
                    <a:pt x="12393" y="3887"/>
                    <a:pt x="12333" y="4013"/>
                    <a:pt x="12247" y="4138"/>
                  </a:cubicBezTo>
                  <a:cubicBezTo>
                    <a:pt x="12187" y="4238"/>
                    <a:pt x="12102" y="4344"/>
                    <a:pt x="11997" y="4409"/>
                  </a:cubicBezTo>
                  <a:cubicBezTo>
                    <a:pt x="11911" y="4489"/>
                    <a:pt x="11811" y="4554"/>
                    <a:pt x="11706" y="4594"/>
                  </a:cubicBezTo>
                  <a:cubicBezTo>
                    <a:pt x="11620" y="4640"/>
                    <a:pt x="11535" y="4660"/>
                    <a:pt x="11455" y="4680"/>
                  </a:cubicBezTo>
                  <a:cubicBezTo>
                    <a:pt x="11390" y="4700"/>
                    <a:pt x="11330" y="4700"/>
                    <a:pt x="11264" y="4700"/>
                  </a:cubicBezTo>
                  <a:lnTo>
                    <a:pt x="11204" y="4700"/>
                  </a:lnTo>
                  <a:cubicBezTo>
                    <a:pt x="11159" y="4700"/>
                    <a:pt x="11139" y="4700"/>
                    <a:pt x="11119" y="4680"/>
                  </a:cubicBezTo>
                  <a:lnTo>
                    <a:pt x="11099" y="4680"/>
                  </a:lnTo>
                  <a:cubicBezTo>
                    <a:pt x="11099" y="4614"/>
                    <a:pt x="11079" y="4554"/>
                    <a:pt x="11059" y="4489"/>
                  </a:cubicBezTo>
                  <a:cubicBezTo>
                    <a:pt x="11034" y="4429"/>
                    <a:pt x="11014" y="4364"/>
                    <a:pt x="10994" y="4304"/>
                  </a:cubicBezTo>
                  <a:lnTo>
                    <a:pt x="11184" y="4304"/>
                  </a:lnTo>
                  <a:cubicBezTo>
                    <a:pt x="11264" y="4283"/>
                    <a:pt x="11350" y="4238"/>
                    <a:pt x="11435" y="4198"/>
                  </a:cubicBezTo>
                  <a:cubicBezTo>
                    <a:pt x="11600" y="4113"/>
                    <a:pt x="11726" y="3967"/>
                    <a:pt x="11831" y="3782"/>
                  </a:cubicBezTo>
                  <a:cubicBezTo>
                    <a:pt x="11936" y="3591"/>
                    <a:pt x="11997" y="3406"/>
                    <a:pt x="11997" y="3215"/>
                  </a:cubicBezTo>
                  <a:cubicBezTo>
                    <a:pt x="11997" y="3110"/>
                    <a:pt x="11997" y="3030"/>
                    <a:pt x="11956" y="2944"/>
                  </a:cubicBezTo>
                  <a:cubicBezTo>
                    <a:pt x="11936" y="2859"/>
                    <a:pt x="11911" y="2779"/>
                    <a:pt x="11851" y="2694"/>
                  </a:cubicBezTo>
                  <a:cubicBezTo>
                    <a:pt x="11686" y="2463"/>
                    <a:pt x="11410" y="2317"/>
                    <a:pt x="11099" y="2317"/>
                  </a:cubicBezTo>
                  <a:lnTo>
                    <a:pt x="11059" y="2317"/>
                  </a:lnTo>
                  <a:cubicBezTo>
                    <a:pt x="10908" y="2317"/>
                    <a:pt x="10763" y="2358"/>
                    <a:pt x="10638" y="2423"/>
                  </a:cubicBezTo>
                  <a:cubicBezTo>
                    <a:pt x="10597" y="2443"/>
                    <a:pt x="10577" y="2463"/>
                    <a:pt x="10557" y="2483"/>
                  </a:cubicBezTo>
                  <a:cubicBezTo>
                    <a:pt x="10512" y="2528"/>
                    <a:pt x="10492" y="2548"/>
                    <a:pt x="10472" y="2568"/>
                  </a:cubicBezTo>
                  <a:cubicBezTo>
                    <a:pt x="10407" y="2633"/>
                    <a:pt x="10367" y="2694"/>
                    <a:pt x="10347" y="2759"/>
                  </a:cubicBezTo>
                  <a:cubicBezTo>
                    <a:pt x="10327" y="2819"/>
                    <a:pt x="10307" y="2884"/>
                    <a:pt x="10281" y="2944"/>
                  </a:cubicBezTo>
                  <a:cubicBezTo>
                    <a:pt x="10221" y="2839"/>
                    <a:pt x="10136" y="2734"/>
                    <a:pt x="10056" y="2633"/>
                  </a:cubicBezTo>
                  <a:cubicBezTo>
                    <a:pt x="10056" y="2568"/>
                    <a:pt x="10076" y="2508"/>
                    <a:pt x="10096" y="2463"/>
                  </a:cubicBezTo>
                  <a:cubicBezTo>
                    <a:pt x="10136" y="2358"/>
                    <a:pt x="10181" y="2277"/>
                    <a:pt x="10241" y="2192"/>
                  </a:cubicBezTo>
                  <a:cubicBezTo>
                    <a:pt x="10281" y="2107"/>
                    <a:pt x="10347" y="2047"/>
                    <a:pt x="10432" y="1981"/>
                  </a:cubicBezTo>
                  <a:cubicBezTo>
                    <a:pt x="10492" y="1921"/>
                    <a:pt x="10597" y="1856"/>
                    <a:pt x="10683" y="1816"/>
                  </a:cubicBezTo>
                  <a:lnTo>
                    <a:pt x="10703" y="1816"/>
                  </a:lnTo>
                  <a:cubicBezTo>
                    <a:pt x="10783" y="1776"/>
                    <a:pt x="10888" y="1731"/>
                    <a:pt x="10994" y="1711"/>
                  </a:cubicBezTo>
                  <a:cubicBezTo>
                    <a:pt x="11079" y="1711"/>
                    <a:pt x="11139" y="1691"/>
                    <a:pt x="11224" y="1691"/>
                  </a:cubicBezTo>
                  <a:close/>
                  <a:moveTo>
                    <a:pt x="6856" y="1254"/>
                  </a:moveTo>
                  <a:cubicBezTo>
                    <a:pt x="7022" y="1254"/>
                    <a:pt x="7192" y="1274"/>
                    <a:pt x="7358" y="1294"/>
                  </a:cubicBezTo>
                  <a:cubicBezTo>
                    <a:pt x="7378" y="1294"/>
                    <a:pt x="7398" y="1294"/>
                    <a:pt x="7423" y="1314"/>
                  </a:cubicBezTo>
                  <a:lnTo>
                    <a:pt x="7523" y="1314"/>
                  </a:lnTo>
                  <a:cubicBezTo>
                    <a:pt x="7774" y="1380"/>
                    <a:pt x="8050" y="1460"/>
                    <a:pt x="8320" y="1565"/>
                  </a:cubicBezTo>
                  <a:cubicBezTo>
                    <a:pt x="8631" y="1691"/>
                    <a:pt x="8947" y="1881"/>
                    <a:pt x="9238" y="2107"/>
                  </a:cubicBezTo>
                  <a:lnTo>
                    <a:pt x="9238" y="2087"/>
                  </a:lnTo>
                  <a:cubicBezTo>
                    <a:pt x="9529" y="2338"/>
                    <a:pt x="9805" y="2608"/>
                    <a:pt x="10056" y="2924"/>
                  </a:cubicBezTo>
                  <a:lnTo>
                    <a:pt x="10056" y="2944"/>
                  </a:lnTo>
                  <a:cubicBezTo>
                    <a:pt x="10307" y="3280"/>
                    <a:pt x="10532" y="3636"/>
                    <a:pt x="10703" y="4033"/>
                  </a:cubicBezTo>
                  <a:cubicBezTo>
                    <a:pt x="10848" y="4389"/>
                    <a:pt x="10953" y="4785"/>
                    <a:pt x="10994" y="5181"/>
                  </a:cubicBezTo>
                  <a:lnTo>
                    <a:pt x="10994" y="5161"/>
                  </a:lnTo>
                  <a:cubicBezTo>
                    <a:pt x="11059" y="5557"/>
                    <a:pt x="11059" y="5953"/>
                    <a:pt x="10994" y="6350"/>
                  </a:cubicBezTo>
                  <a:cubicBezTo>
                    <a:pt x="10953" y="6666"/>
                    <a:pt x="10868" y="6977"/>
                    <a:pt x="10763" y="7247"/>
                  </a:cubicBezTo>
                  <a:cubicBezTo>
                    <a:pt x="10658" y="7478"/>
                    <a:pt x="10532" y="7709"/>
                    <a:pt x="10387" y="7899"/>
                  </a:cubicBezTo>
                  <a:cubicBezTo>
                    <a:pt x="10261" y="8065"/>
                    <a:pt x="10116" y="8210"/>
                    <a:pt x="9950" y="8336"/>
                  </a:cubicBezTo>
                  <a:cubicBezTo>
                    <a:pt x="9805" y="8441"/>
                    <a:pt x="9655" y="8546"/>
                    <a:pt x="9509" y="8607"/>
                  </a:cubicBezTo>
                  <a:cubicBezTo>
                    <a:pt x="9509" y="8586"/>
                    <a:pt x="9489" y="8546"/>
                    <a:pt x="9489" y="8526"/>
                  </a:cubicBezTo>
                  <a:cubicBezTo>
                    <a:pt x="9469" y="8336"/>
                    <a:pt x="9429" y="8150"/>
                    <a:pt x="9364" y="8000"/>
                  </a:cubicBezTo>
                  <a:cubicBezTo>
                    <a:pt x="9324" y="7919"/>
                    <a:pt x="9278" y="7834"/>
                    <a:pt x="9238" y="7774"/>
                  </a:cubicBezTo>
                  <a:cubicBezTo>
                    <a:pt x="9198" y="7689"/>
                    <a:pt x="9133" y="7624"/>
                    <a:pt x="9073" y="7563"/>
                  </a:cubicBezTo>
                  <a:cubicBezTo>
                    <a:pt x="8967" y="7458"/>
                    <a:pt x="8842" y="7398"/>
                    <a:pt x="8697" y="7353"/>
                  </a:cubicBezTo>
                  <a:cubicBezTo>
                    <a:pt x="8631" y="7333"/>
                    <a:pt x="8551" y="7333"/>
                    <a:pt x="8486" y="7333"/>
                  </a:cubicBezTo>
                  <a:cubicBezTo>
                    <a:pt x="8426" y="7333"/>
                    <a:pt x="8341" y="7333"/>
                    <a:pt x="8255" y="7353"/>
                  </a:cubicBezTo>
                  <a:cubicBezTo>
                    <a:pt x="8130" y="7373"/>
                    <a:pt x="7984" y="7418"/>
                    <a:pt x="7819" y="7498"/>
                  </a:cubicBezTo>
                  <a:cubicBezTo>
                    <a:pt x="7674" y="7563"/>
                    <a:pt x="7523" y="7649"/>
                    <a:pt x="7358" y="7749"/>
                  </a:cubicBezTo>
                  <a:cubicBezTo>
                    <a:pt x="7127" y="7919"/>
                    <a:pt x="6896" y="8085"/>
                    <a:pt x="6691" y="8250"/>
                  </a:cubicBezTo>
                  <a:lnTo>
                    <a:pt x="6625" y="8296"/>
                  </a:lnTo>
                  <a:cubicBezTo>
                    <a:pt x="6585" y="8316"/>
                    <a:pt x="6545" y="8356"/>
                    <a:pt x="6500" y="8376"/>
                  </a:cubicBezTo>
                  <a:lnTo>
                    <a:pt x="6460" y="8421"/>
                  </a:lnTo>
                  <a:lnTo>
                    <a:pt x="6375" y="8421"/>
                  </a:lnTo>
                  <a:cubicBezTo>
                    <a:pt x="6269" y="8401"/>
                    <a:pt x="6189" y="8401"/>
                    <a:pt x="6104" y="8401"/>
                  </a:cubicBezTo>
                  <a:cubicBezTo>
                    <a:pt x="5998" y="8376"/>
                    <a:pt x="5873" y="8376"/>
                    <a:pt x="5748" y="8356"/>
                  </a:cubicBezTo>
                  <a:cubicBezTo>
                    <a:pt x="5562" y="8336"/>
                    <a:pt x="5352" y="8296"/>
                    <a:pt x="5101" y="8230"/>
                  </a:cubicBezTo>
                  <a:cubicBezTo>
                    <a:pt x="5015" y="8000"/>
                    <a:pt x="4935" y="7794"/>
                    <a:pt x="4830" y="7583"/>
                  </a:cubicBezTo>
                  <a:cubicBezTo>
                    <a:pt x="4745" y="7398"/>
                    <a:pt x="4639" y="7227"/>
                    <a:pt x="4539" y="7082"/>
                  </a:cubicBezTo>
                  <a:cubicBezTo>
                    <a:pt x="4434" y="6916"/>
                    <a:pt x="4308" y="6791"/>
                    <a:pt x="4183" y="6686"/>
                  </a:cubicBezTo>
                  <a:cubicBezTo>
                    <a:pt x="4038" y="6560"/>
                    <a:pt x="3887" y="6475"/>
                    <a:pt x="3722" y="6435"/>
                  </a:cubicBezTo>
                  <a:cubicBezTo>
                    <a:pt x="3636" y="6395"/>
                    <a:pt x="3536" y="6395"/>
                    <a:pt x="3431" y="6395"/>
                  </a:cubicBezTo>
                  <a:cubicBezTo>
                    <a:pt x="3345" y="6395"/>
                    <a:pt x="3285" y="6395"/>
                    <a:pt x="3200" y="6415"/>
                  </a:cubicBezTo>
                  <a:cubicBezTo>
                    <a:pt x="3034" y="6455"/>
                    <a:pt x="2884" y="6540"/>
                    <a:pt x="2759" y="6686"/>
                  </a:cubicBezTo>
                  <a:cubicBezTo>
                    <a:pt x="2719" y="6726"/>
                    <a:pt x="2678" y="6746"/>
                    <a:pt x="2658" y="6791"/>
                  </a:cubicBezTo>
                  <a:cubicBezTo>
                    <a:pt x="2633" y="6771"/>
                    <a:pt x="2613" y="6746"/>
                    <a:pt x="2613" y="6726"/>
                  </a:cubicBezTo>
                  <a:cubicBezTo>
                    <a:pt x="2533" y="6646"/>
                    <a:pt x="2488" y="6560"/>
                    <a:pt x="2448" y="6455"/>
                  </a:cubicBezTo>
                  <a:cubicBezTo>
                    <a:pt x="2383" y="6310"/>
                    <a:pt x="2342" y="6164"/>
                    <a:pt x="2322" y="6019"/>
                  </a:cubicBezTo>
                  <a:cubicBezTo>
                    <a:pt x="2302" y="5808"/>
                    <a:pt x="2302" y="5577"/>
                    <a:pt x="2322" y="5327"/>
                  </a:cubicBezTo>
                  <a:cubicBezTo>
                    <a:pt x="2383" y="4991"/>
                    <a:pt x="2468" y="4640"/>
                    <a:pt x="2633" y="4283"/>
                  </a:cubicBezTo>
                  <a:cubicBezTo>
                    <a:pt x="2784" y="3907"/>
                    <a:pt x="2989" y="3551"/>
                    <a:pt x="3260" y="3195"/>
                  </a:cubicBezTo>
                  <a:lnTo>
                    <a:pt x="3285" y="3175"/>
                  </a:lnTo>
                  <a:cubicBezTo>
                    <a:pt x="3556" y="2819"/>
                    <a:pt x="3887" y="2483"/>
                    <a:pt x="4263" y="2212"/>
                  </a:cubicBezTo>
                  <a:lnTo>
                    <a:pt x="4263" y="2192"/>
                  </a:lnTo>
                  <a:cubicBezTo>
                    <a:pt x="4599" y="1941"/>
                    <a:pt x="4955" y="1731"/>
                    <a:pt x="5331" y="1565"/>
                  </a:cubicBezTo>
                  <a:cubicBezTo>
                    <a:pt x="5497" y="1505"/>
                    <a:pt x="5642" y="1440"/>
                    <a:pt x="5813" y="1400"/>
                  </a:cubicBezTo>
                  <a:cubicBezTo>
                    <a:pt x="5978" y="1355"/>
                    <a:pt x="6144" y="1314"/>
                    <a:pt x="6334" y="1294"/>
                  </a:cubicBezTo>
                  <a:cubicBezTo>
                    <a:pt x="6500" y="1274"/>
                    <a:pt x="6670" y="1254"/>
                    <a:pt x="6856" y="1254"/>
                  </a:cubicBezTo>
                  <a:close/>
                  <a:moveTo>
                    <a:pt x="5141" y="8316"/>
                  </a:moveTo>
                  <a:lnTo>
                    <a:pt x="5141" y="8316"/>
                  </a:lnTo>
                  <a:cubicBezTo>
                    <a:pt x="5186" y="8336"/>
                    <a:pt x="5246" y="8356"/>
                    <a:pt x="5291" y="8356"/>
                  </a:cubicBezTo>
                  <a:lnTo>
                    <a:pt x="5311" y="8356"/>
                  </a:lnTo>
                  <a:lnTo>
                    <a:pt x="5417" y="8401"/>
                  </a:lnTo>
                  <a:cubicBezTo>
                    <a:pt x="5517" y="8421"/>
                    <a:pt x="5642" y="8441"/>
                    <a:pt x="5768" y="8461"/>
                  </a:cubicBezTo>
                  <a:cubicBezTo>
                    <a:pt x="5873" y="8481"/>
                    <a:pt x="5998" y="8501"/>
                    <a:pt x="6104" y="8526"/>
                  </a:cubicBezTo>
                  <a:lnTo>
                    <a:pt x="6314" y="8526"/>
                  </a:lnTo>
                  <a:cubicBezTo>
                    <a:pt x="6269" y="8546"/>
                    <a:pt x="6249" y="8566"/>
                    <a:pt x="6229" y="8586"/>
                  </a:cubicBezTo>
                  <a:lnTo>
                    <a:pt x="6189" y="8607"/>
                  </a:lnTo>
                  <a:cubicBezTo>
                    <a:pt x="6104" y="8672"/>
                    <a:pt x="6019" y="8712"/>
                    <a:pt x="5958" y="8732"/>
                  </a:cubicBezTo>
                  <a:cubicBezTo>
                    <a:pt x="5938" y="8692"/>
                    <a:pt x="5918" y="8672"/>
                    <a:pt x="5893" y="8627"/>
                  </a:cubicBezTo>
                  <a:cubicBezTo>
                    <a:pt x="5853" y="8607"/>
                    <a:pt x="5793" y="8586"/>
                    <a:pt x="5748" y="8586"/>
                  </a:cubicBezTo>
                  <a:lnTo>
                    <a:pt x="5667" y="8586"/>
                  </a:lnTo>
                  <a:cubicBezTo>
                    <a:pt x="5622" y="8607"/>
                    <a:pt x="5602" y="8627"/>
                    <a:pt x="5562" y="8652"/>
                  </a:cubicBezTo>
                  <a:cubicBezTo>
                    <a:pt x="5517" y="8692"/>
                    <a:pt x="5477" y="8732"/>
                    <a:pt x="5457" y="8752"/>
                  </a:cubicBezTo>
                  <a:cubicBezTo>
                    <a:pt x="5417" y="8652"/>
                    <a:pt x="5352" y="8526"/>
                    <a:pt x="5206" y="8526"/>
                  </a:cubicBezTo>
                  <a:cubicBezTo>
                    <a:pt x="5186" y="8461"/>
                    <a:pt x="5166" y="8376"/>
                    <a:pt x="5141" y="8316"/>
                  </a:cubicBezTo>
                  <a:close/>
                  <a:moveTo>
                    <a:pt x="3536" y="6896"/>
                  </a:moveTo>
                  <a:cubicBezTo>
                    <a:pt x="3556" y="6916"/>
                    <a:pt x="3596" y="6936"/>
                    <a:pt x="3636" y="6977"/>
                  </a:cubicBezTo>
                  <a:cubicBezTo>
                    <a:pt x="3742" y="7062"/>
                    <a:pt x="3827" y="7187"/>
                    <a:pt x="3887" y="7272"/>
                  </a:cubicBezTo>
                  <a:cubicBezTo>
                    <a:pt x="4012" y="7458"/>
                    <a:pt x="4138" y="7669"/>
                    <a:pt x="4243" y="7874"/>
                  </a:cubicBezTo>
                  <a:lnTo>
                    <a:pt x="4263" y="7919"/>
                  </a:lnTo>
                  <a:cubicBezTo>
                    <a:pt x="4328" y="8065"/>
                    <a:pt x="4434" y="8230"/>
                    <a:pt x="4514" y="8376"/>
                  </a:cubicBezTo>
                  <a:cubicBezTo>
                    <a:pt x="4559" y="8461"/>
                    <a:pt x="4619" y="8526"/>
                    <a:pt x="4664" y="8586"/>
                  </a:cubicBezTo>
                  <a:cubicBezTo>
                    <a:pt x="4725" y="8672"/>
                    <a:pt x="4790" y="8752"/>
                    <a:pt x="4850" y="8797"/>
                  </a:cubicBezTo>
                  <a:cubicBezTo>
                    <a:pt x="4830" y="8837"/>
                    <a:pt x="4810" y="8857"/>
                    <a:pt x="4790" y="8902"/>
                  </a:cubicBezTo>
                  <a:lnTo>
                    <a:pt x="4745" y="8877"/>
                  </a:lnTo>
                  <a:cubicBezTo>
                    <a:pt x="4639" y="8817"/>
                    <a:pt x="4514" y="8752"/>
                    <a:pt x="4389" y="8692"/>
                  </a:cubicBezTo>
                  <a:cubicBezTo>
                    <a:pt x="4243" y="8607"/>
                    <a:pt x="4118" y="8501"/>
                    <a:pt x="4012" y="8421"/>
                  </a:cubicBezTo>
                  <a:cubicBezTo>
                    <a:pt x="3972" y="8376"/>
                    <a:pt x="3912" y="8336"/>
                    <a:pt x="3867" y="8276"/>
                  </a:cubicBezTo>
                  <a:cubicBezTo>
                    <a:pt x="3827" y="8230"/>
                    <a:pt x="3787" y="8190"/>
                    <a:pt x="3742" y="8150"/>
                  </a:cubicBezTo>
                  <a:cubicBezTo>
                    <a:pt x="3661" y="8045"/>
                    <a:pt x="3576" y="7960"/>
                    <a:pt x="3511" y="7854"/>
                  </a:cubicBezTo>
                  <a:cubicBezTo>
                    <a:pt x="3431" y="7729"/>
                    <a:pt x="3365" y="7603"/>
                    <a:pt x="3325" y="7498"/>
                  </a:cubicBezTo>
                  <a:cubicBezTo>
                    <a:pt x="3305" y="7418"/>
                    <a:pt x="3285" y="7353"/>
                    <a:pt x="3285" y="7293"/>
                  </a:cubicBezTo>
                  <a:lnTo>
                    <a:pt x="3285" y="7122"/>
                  </a:lnTo>
                  <a:cubicBezTo>
                    <a:pt x="3305" y="7082"/>
                    <a:pt x="3325" y="7042"/>
                    <a:pt x="3345" y="6997"/>
                  </a:cubicBezTo>
                  <a:cubicBezTo>
                    <a:pt x="3345" y="6957"/>
                    <a:pt x="3365" y="6936"/>
                    <a:pt x="3365" y="6936"/>
                  </a:cubicBezTo>
                  <a:lnTo>
                    <a:pt x="3365" y="6916"/>
                  </a:lnTo>
                  <a:cubicBezTo>
                    <a:pt x="3386" y="6916"/>
                    <a:pt x="3386" y="6916"/>
                    <a:pt x="3411" y="6896"/>
                  </a:cubicBezTo>
                  <a:close/>
                  <a:moveTo>
                    <a:pt x="8361" y="7854"/>
                  </a:moveTo>
                  <a:cubicBezTo>
                    <a:pt x="8361" y="7854"/>
                    <a:pt x="8401" y="7874"/>
                    <a:pt x="8426" y="7899"/>
                  </a:cubicBezTo>
                  <a:lnTo>
                    <a:pt x="8426" y="7874"/>
                  </a:lnTo>
                  <a:cubicBezTo>
                    <a:pt x="8446" y="7899"/>
                    <a:pt x="8466" y="7919"/>
                    <a:pt x="8486" y="7940"/>
                  </a:cubicBezTo>
                  <a:cubicBezTo>
                    <a:pt x="8506" y="7960"/>
                    <a:pt x="8526" y="8000"/>
                    <a:pt x="8551" y="8025"/>
                  </a:cubicBezTo>
                  <a:cubicBezTo>
                    <a:pt x="8571" y="8045"/>
                    <a:pt x="8571" y="8065"/>
                    <a:pt x="8571" y="8085"/>
                  </a:cubicBezTo>
                  <a:cubicBezTo>
                    <a:pt x="8591" y="8105"/>
                    <a:pt x="8591" y="8125"/>
                    <a:pt x="8591" y="8170"/>
                  </a:cubicBezTo>
                  <a:cubicBezTo>
                    <a:pt x="8591" y="8190"/>
                    <a:pt x="8591" y="8210"/>
                    <a:pt x="8571" y="8230"/>
                  </a:cubicBezTo>
                  <a:cubicBezTo>
                    <a:pt x="8571" y="8276"/>
                    <a:pt x="8551" y="8316"/>
                    <a:pt x="8526" y="8336"/>
                  </a:cubicBezTo>
                  <a:cubicBezTo>
                    <a:pt x="8486" y="8401"/>
                    <a:pt x="8446" y="8461"/>
                    <a:pt x="8381" y="8526"/>
                  </a:cubicBezTo>
                  <a:cubicBezTo>
                    <a:pt x="8320" y="8607"/>
                    <a:pt x="8235" y="8672"/>
                    <a:pt x="8150" y="8732"/>
                  </a:cubicBezTo>
                  <a:cubicBezTo>
                    <a:pt x="8070" y="8797"/>
                    <a:pt x="7984" y="8857"/>
                    <a:pt x="7899" y="8902"/>
                  </a:cubicBezTo>
                  <a:cubicBezTo>
                    <a:pt x="7799" y="8963"/>
                    <a:pt x="7714" y="9003"/>
                    <a:pt x="7628" y="9048"/>
                  </a:cubicBezTo>
                  <a:cubicBezTo>
                    <a:pt x="7483" y="9108"/>
                    <a:pt x="7338" y="9173"/>
                    <a:pt x="7172" y="9213"/>
                  </a:cubicBezTo>
                  <a:cubicBezTo>
                    <a:pt x="6921" y="9279"/>
                    <a:pt x="6691" y="9319"/>
                    <a:pt x="6480" y="9319"/>
                  </a:cubicBezTo>
                  <a:lnTo>
                    <a:pt x="6355" y="9319"/>
                  </a:lnTo>
                  <a:cubicBezTo>
                    <a:pt x="6294" y="9319"/>
                    <a:pt x="6229" y="9299"/>
                    <a:pt x="6189" y="9299"/>
                  </a:cubicBezTo>
                  <a:cubicBezTo>
                    <a:pt x="6144" y="9279"/>
                    <a:pt x="6084" y="9253"/>
                    <a:pt x="6044" y="9233"/>
                  </a:cubicBezTo>
                  <a:lnTo>
                    <a:pt x="6019" y="9233"/>
                  </a:lnTo>
                  <a:lnTo>
                    <a:pt x="6019" y="9068"/>
                  </a:lnTo>
                  <a:cubicBezTo>
                    <a:pt x="6189" y="9048"/>
                    <a:pt x="6355" y="8983"/>
                    <a:pt x="6545" y="8877"/>
                  </a:cubicBezTo>
                  <a:cubicBezTo>
                    <a:pt x="6731" y="8797"/>
                    <a:pt x="6921" y="8672"/>
                    <a:pt x="7067" y="8546"/>
                  </a:cubicBezTo>
                  <a:cubicBezTo>
                    <a:pt x="7127" y="8501"/>
                    <a:pt x="7172" y="8481"/>
                    <a:pt x="7232" y="8441"/>
                  </a:cubicBezTo>
                  <a:lnTo>
                    <a:pt x="7317" y="8376"/>
                  </a:lnTo>
                  <a:lnTo>
                    <a:pt x="7338" y="8356"/>
                  </a:lnTo>
                  <a:cubicBezTo>
                    <a:pt x="7398" y="8316"/>
                    <a:pt x="7443" y="8296"/>
                    <a:pt x="7483" y="8250"/>
                  </a:cubicBezTo>
                  <a:cubicBezTo>
                    <a:pt x="7588" y="8170"/>
                    <a:pt x="7714" y="8065"/>
                    <a:pt x="7839" y="8000"/>
                  </a:cubicBezTo>
                  <a:cubicBezTo>
                    <a:pt x="7944" y="7940"/>
                    <a:pt x="8025" y="7899"/>
                    <a:pt x="8130" y="7874"/>
                  </a:cubicBezTo>
                  <a:cubicBezTo>
                    <a:pt x="8175" y="7854"/>
                    <a:pt x="8215" y="7854"/>
                    <a:pt x="8255" y="7854"/>
                  </a:cubicBezTo>
                  <a:close/>
                  <a:moveTo>
                    <a:pt x="5246" y="8672"/>
                  </a:moveTo>
                  <a:cubicBezTo>
                    <a:pt x="5246" y="8692"/>
                    <a:pt x="5266" y="8692"/>
                    <a:pt x="5266" y="8712"/>
                  </a:cubicBezTo>
                  <a:cubicBezTo>
                    <a:pt x="5291" y="8732"/>
                    <a:pt x="5311" y="8777"/>
                    <a:pt x="5331" y="8817"/>
                  </a:cubicBezTo>
                  <a:cubicBezTo>
                    <a:pt x="5331" y="8837"/>
                    <a:pt x="5352" y="8857"/>
                    <a:pt x="5352" y="8877"/>
                  </a:cubicBezTo>
                  <a:cubicBezTo>
                    <a:pt x="5331" y="8922"/>
                    <a:pt x="5311" y="8943"/>
                    <a:pt x="5291" y="8963"/>
                  </a:cubicBezTo>
                  <a:lnTo>
                    <a:pt x="5266" y="8983"/>
                  </a:lnTo>
                  <a:cubicBezTo>
                    <a:pt x="5246" y="9003"/>
                    <a:pt x="5246" y="9003"/>
                    <a:pt x="5246" y="9028"/>
                  </a:cubicBezTo>
                  <a:cubicBezTo>
                    <a:pt x="5246" y="9048"/>
                    <a:pt x="5246" y="9068"/>
                    <a:pt x="5266" y="9088"/>
                  </a:cubicBezTo>
                  <a:cubicBezTo>
                    <a:pt x="5266" y="9088"/>
                    <a:pt x="5291" y="9108"/>
                    <a:pt x="5311" y="9108"/>
                  </a:cubicBezTo>
                  <a:cubicBezTo>
                    <a:pt x="5331" y="9108"/>
                    <a:pt x="5352" y="9108"/>
                    <a:pt x="5352" y="9088"/>
                  </a:cubicBezTo>
                  <a:lnTo>
                    <a:pt x="5477" y="8963"/>
                  </a:lnTo>
                  <a:lnTo>
                    <a:pt x="5497" y="8943"/>
                  </a:lnTo>
                  <a:cubicBezTo>
                    <a:pt x="5542" y="8877"/>
                    <a:pt x="5582" y="8817"/>
                    <a:pt x="5642" y="8752"/>
                  </a:cubicBezTo>
                  <a:cubicBezTo>
                    <a:pt x="5667" y="8752"/>
                    <a:pt x="5688" y="8732"/>
                    <a:pt x="5708" y="8732"/>
                  </a:cubicBezTo>
                  <a:lnTo>
                    <a:pt x="5793" y="8732"/>
                  </a:lnTo>
                  <a:cubicBezTo>
                    <a:pt x="5793" y="8752"/>
                    <a:pt x="5813" y="8752"/>
                    <a:pt x="5813" y="8752"/>
                  </a:cubicBezTo>
                  <a:cubicBezTo>
                    <a:pt x="5813" y="8777"/>
                    <a:pt x="5833" y="8797"/>
                    <a:pt x="5833" y="8797"/>
                  </a:cubicBezTo>
                  <a:cubicBezTo>
                    <a:pt x="5853" y="8837"/>
                    <a:pt x="5853" y="8877"/>
                    <a:pt x="5873" y="8943"/>
                  </a:cubicBezTo>
                  <a:lnTo>
                    <a:pt x="5873" y="9213"/>
                  </a:lnTo>
                  <a:cubicBezTo>
                    <a:pt x="5873" y="9279"/>
                    <a:pt x="5873" y="9359"/>
                    <a:pt x="5853" y="9444"/>
                  </a:cubicBezTo>
                  <a:cubicBezTo>
                    <a:pt x="5853" y="9504"/>
                    <a:pt x="5853" y="9549"/>
                    <a:pt x="5833" y="9610"/>
                  </a:cubicBezTo>
                  <a:cubicBezTo>
                    <a:pt x="5813" y="9675"/>
                    <a:pt x="5793" y="9735"/>
                    <a:pt x="5768" y="9800"/>
                  </a:cubicBezTo>
                  <a:cubicBezTo>
                    <a:pt x="5748" y="9860"/>
                    <a:pt x="5708" y="9926"/>
                    <a:pt x="5667" y="9966"/>
                  </a:cubicBezTo>
                  <a:lnTo>
                    <a:pt x="5667" y="9986"/>
                  </a:lnTo>
                  <a:cubicBezTo>
                    <a:pt x="5622" y="10031"/>
                    <a:pt x="5602" y="10051"/>
                    <a:pt x="5562" y="10071"/>
                  </a:cubicBezTo>
                  <a:cubicBezTo>
                    <a:pt x="5542" y="10111"/>
                    <a:pt x="5497" y="10111"/>
                    <a:pt x="5477" y="10131"/>
                  </a:cubicBezTo>
                  <a:cubicBezTo>
                    <a:pt x="5437" y="10156"/>
                    <a:pt x="5417" y="10156"/>
                    <a:pt x="5372" y="10176"/>
                  </a:cubicBezTo>
                  <a:lnTo>
                    <a:pt x="5266" y="10176"/>
                  </a:lnTo>
                  <a:cubicBezTo>
                    <a:pt x="5226" y="10156"/>
                    <a:pt x="5186" y="10156"/>
                    <a:pt x="5166" y="10131"/>
                  </a:cubicBezTo>
                  <a:cubicBezTo>
                    <a:pt x="5121" y="10111"/>
                    <a:pt x="5081" y="10091"/>
                    <a:pt x="5041" y="10071"/>
                  </a:cubicBezTo>
                  <a:cubicBezTo>
                    <a:pt x="5015" y="10051"/>
                    <a:pt x="4975" y="10006"/>
                    <a:pt x="4935" y="9966"/>
                  </a:cubicBezTo>
                  <a:cubicBezTo>
                    <a:pt x="4935" y="9946"/>
                    <a:pt x="4915" y="9926"/>
                    <a:pt x="4890" y="9905"/>
                  </a:cubicBezTo>
                  <a:lnTo>
                    <a:pt x="4890" y="9880"/>
                  </a:lnTo>
                  <a:lnTo>
                    <a:pt x="4890" y="9860"/>
                  </a:lnTo>
                  <a:lnTo>
                    <a:pt x="4870" y="9860"/>
                  </a:lnTo>
                  <a:lnTo>
                    <a:pt x="4870" y="9840"/>
                  </a:lnTo>
                  <a:lnTo>
                    <a:pt x="4850" y="9820"/>
                  </a:lnTo>
                  <a:cubicBezTo>
                    <a:pt x="4830" y="9735"/>
                    <a:pt x="4810" y="9655"/>
                    <a:pt x="4790" y="9589"/>
                  </a:cubicBezTo>
                  <a:cubicBezTo>
                    <a:pt x="4790" y="9484"/>
                    <a:pt x="4765" y="9404"/>
                    <a:pt x="4790" y="9319"/>
                  </a:cubicBezTo>
                  <a:cubicBezTo>
                    <a:pt x="4790" y="9253"/>
                    <a:pt x="4830" y="9173"/>
                    <a:pt x="4850" y="9068"/>
                  </a:cubicBezTo>
                  <a:cubicBezTo>
                    <a:pt x="4915" y="8963"/>
                    <a:pt x="4955" y="8877"/>
                    <a:pt x="5015" y="8817"/>
                  </a:cubicBezTo>
                  <a:cubicBezTo>
                    <a:pt x="5041" y="8777"/>
                    <a:pt x="5081" y="8732"/>
                    <a:pt x="5101" y="8712"/>
                  </a:cubicBezTo>
                  <a:cubicBezTo>
                    <a:pt x="5121" y="8692"/>
                    <a:pt x="5141" y="8692"/>
                    <a:pt x="5166" y="8672"/>
                  </a:cubicBezTo>
                  <a:close/>
                  <a:moveTo>
                    <a:pt x="8951" y="10772"/>
                  </a:moveTo>
                  <a:cubicBezTo>
                    <a:pt x="8950" y="10776"/>
                    <a:pt x="8948" y="10780"/>
                    <a:pt x="8947" y="10783"/>
                  </a:cubicBezTo>
                  <a:cubicBezTo>
                    <a:pt x="8951" y="10776"/>
                    <a:pt x="8952" y="10773"/>
                    <a:pt x="8951" y="10772"/>
                  </a:cubicBezTo>
                  <a:close/>
                  <a:moveTo>
                    <a:pt x="3536" y="6520"/>
                  </a:moveTo>
                  <a:cubicBezTo>
                    <a:pt x="3616" y="6540"/>
                    <a:pt x="3702" y="6560"/>
                    <a:pt x="3787" y="6580"/>
                  </a:cubicBezTo>
                  <a:cubicBezTo>
                    <a:pt x="3867" y="6621"/>
                    <a:pt x="3972" y="6686"/>
                    <a:pt x="4038" y="6746"/>
                  </a:cubicBezTo>
                  <a:cubicBezTo>
                    <a:pt x="4163" y="6831"/>
                    <a:pt x="4263" y="6936"/>
                    <a:pt x="4369" y="7062"/>
                  </a:cubicBezTo>
                  <a:cubicBezTo>
                    <a:pt x="4539" y="7293"/>
                    <a:pt x="4684" y="7563"/>
                    <a:pt x="4850" y="7919"/>
                  </a:cubicBezTo>
                  <a:cubicBezTo>
                    <a:pt x="4935" y="8125"/>
                    <a:pt x="4995" y="8316"/>
                    <a:pt x="5081" y="8566"/>
                  </a:cubicBezTo>
                  <a:cubicBezTo>
                    <a:pt x="5061" y="8566"/>
                    <a:pt x="5041" y="8566"/>
                    <a:pt x="5041" y="8586"/>
                  </a:cubicBezTo>
                  <a:cubicBezTo>
                    <a:pt x="4975" y="8627"/>
                    <a:pt x="4935" y="8672"/>
                    <a:pt x="4890" y="8732"/>
                  </a:cubicBezTo>
                  <a:lnTo>
                    <a:pt x="4890" y="8712"/>
                  </a:lnTo>
                  <a:cubicBezTo>
                    <a:pt x="4850" y="8692"/>
                    <a:pt x="4830" y="8652"/>
                    <a:pt x="4810" y="8607"/>
                  </a:cubicBezTo>
                  <a:cubicBezTo>
                    <a:pt x="4765" y="8566"/>
                    <a:pt x="4725" y="8526"/>
                    <a:pt x="4705" y="8481"/>
                  </a:cubicBezTo>
                  <a:cubicBezTo>
                    <a:pt x="4559" y="8276"/>
                    <a:pt x="4434" y="8045"/>
                    <a:pt x="4328" y="7834"/>
                  </a:cubicBezTo>
                  <a:lnTo>
                    <a:pt x="4288" y="7774"/>
                  </a:lnTo>
                  <a:cubicBezTo>
                    <a:pt x="4203" y="7603"/>
                    <a:pt x="4098" y="7438"/>
                    <a:pt x="3992" y="7272"/>
                  </a:cubicBezTo>
                  <a:cubicBezTo>
                    <a:pt x="3952" y="7207"/>
                    <a:pt x="3912" y="7147"/>
                    <a:pt x="3867" y="7082"/>
                  </a:cubicBezTo>
                  <a:cubicBezTo>
                    <a:pt x="3807" y="7022"/>
                    <a:pt x="3762" y="6977"/>
                    <a:pt x="3702" y="6916"/>
                  </a:cubicBezTo>
                  <a:cubicBezTo>
                    <a:pt x="3661" y="6871"/>
                    <a:pt x="3596" y="6831"/>
                    <a:pt x="3536" y="6811"/>
                  </a:cubicBezTo>
                  <a:cubicBezTo>
                    <a:pt x="3511" y="6811"/>
                    <a:pt x="3491" y="6791"/>
                    <a:pt x="3471" y="6791"/>
                  </a:cubicBezTo>
                  <a:cubicBezTo>
                    <a:pt x="3431" y="6791"/>
                    <a:pt x="3411" y="6811"/>
                    <a:pt x="3386" y="6811"/>
                  </a:cubicBezTo>
                  <a:cubicBezTo>
                    <a:pt x="3365" y="6831"/>
                    <a:pt x="3345" y="6851"/>
                    <a:pt x="3325" y="6871"/>
                  </a:cubicBezTo>
                  <a:cubicBezTo>
                    <a:pt x="3285" y="6896"/>
                    <a:pt x="3260" y="6936"/>
                    <a:pt x="3260" y="6957"/>
                  </a:cubicBezTo>
                  <a:cubicBezTo>
                    <a:pt x="3240" y="6997"/>
                    <a:pt x="3220" y="7042"/>
                    <a:pt x="3220" y="7102"/>
                  </a:cubicBezTo>
                  <a:cubicBezTo>
                    <a:pt x="3200" y="7147"/>
                    <a:pt x="3200" y="7207"/>
                    <a:pt x="3200" y="7247"/>
                  </a:cubicBezTo>
                  <a:cubicBezTo>
                    <a:pt x="3200" y="7353"/>
                    <a:pt x="3220" y="7458"/>
                    <a:pt x="3260" y="7563"/>
                  </a:cubicBezTo>
                  <a:cubicBezTo>
                    <a:pt x="3305" y="7669"/>
                    <a:pt x="3365" y="7749"/>
                    <a:pt x="3431" y="7874"/>
                  </a:cubicBezTo>
                  <a:cubicBezTo>
                    <a:pt x="3491" y="7960"/>
                    <a:pt x="3556" y="8045"/>
                    <a:pt x="3636" y="8150"/>
                  </a:cubicBezTo>
                  <a:cubicBezTo>
                    <a:pt x="3681" y="8190"/>
                    <a:pt x="3722" y="8210"/>
                    <a:pt x="3742" y="8250"/>
                  </a:cubicBezTo>
                  <a:cubicBezTo>
                    <a:pt x="3787" y="8296"/>
                    <a:pt x="3827" y="8336"/>
                    <a:pt x="3867" y="8376"/>
                  </a:cubicBezTo>
                  <a:cubicBezTo>
                    <a:pt x="4058" y="8566"/>
                    <a:pt x="4308" y="8712"/>
                    <a:pt x="4494" y="8837"/>
                  </a:cubicBezTo>
                  <a:cubicBezTo>
                    <a:pt x="4579" y="8877"/>
                    <a:pt x="4664" y="8902"/>
                    <a:pt x="4725" y="8943"/>
                  </a:cubicBezTo>
                  <a:lnTo>
                    <a:pt x="4765" y="8963"/>
                  </a:lnTo>
                  <a:cubicBezTo>
                    <a:pt x="4725" y="9003"/>
                    <a:pt x="4705" y="9068"/>
                    <a:pt x="4705" y="9108"/>
                  </a:cubicBezTo>
                  <a:lnTo>
                    <a:pt x="4684" y="9108"/>
                  </a:lnTo>
                  <a:cubicBezTo>
                    <a:pt x="4664" y="9108"/>
                    <a:pt x="4639" y="9128"/>
                    <a:pt x="4619" y="9128"/>
                  </a:cubicBezTo>
                  <a:lnTo>
                    <a:pt x="4414" y="9128"/>
                  </a:lnTo>
                  <a:cubicBezTo>
                    <a:pt x="4389" y="9108"/>
                    <a:pt x="4369" y="9108"/>
                    <a:pt x="4328" y="9108"/>
                  </a:cubicBezTo>
                  <a:cubicBezTo>
                    <a:pt x="4308" y="9108"/>
                    <a:pt x="4263" y="9088"/>
                    <a:pt x="4243" y="9088"/>
                  </a:cubicBezTo>
                  <a:cubicBezTo>
                    <a:pt x="4183" y="9068"/>
                    <a:pt x="4138" y="9048"/>
                    <a:pt x="4058" y="9028"/>
                  </a:cubicBezTo>
                  <a:cubicBezTo>
                    <a:pt x="3972" y="8983"/>
                    <a:pt x="3847" y="8922"/>
                    <a:pt x="3742" y="8837"/>
                  </a:cubicBezTo>
                  <a:lnTo>
                    <a:pt x="3722" y="8837"/>
                  </a:lnTo>
                  <a:cubicBezTo>
                    <a:pt x="3722" y="8837"/>
                    <a:pt x="3702" y="8837"/>
                    <a:pt x="3702" y="8857"/>
                  </a:cubicBezTo>
                  <a:cubicBezTo>
                    <a:pt x="3681" y="8857"/>
                    <a:pt x="3702" y="8877"/>
                    <a:pt x="3702" y="8902"/>
                  </a:cubicBezTo>
                  <a:cubicBezTo>
                    <a:pt x="3867" y="9003"/>
                    <a:pt x="4012" y="9088"/>
                    <a:pt x="4183" y="9153"/>
                  </a:cubicBezTo>
                  <a:cubicBezTo>
                    <a:pt x="4328" y="9213"/>
                    <a:pt x="4454" y="9233"/>
                    <a:pt x="4579" y="9233"/>
                  </a:cubicBezTo>
                  <a:lnTo>
                    <a:pt x="4664" y="9233"/>
                  </a:lnTo>
                  <a:cubicBezTo>
                    <a:pt x="4639" y="9299"/>
                    <a:pt x="4639" y="9359"/>
                    <a:pt x="4639" y="9444"/>
                  </a:cubicBezTo>
                  <a:cubicBezTo>
                    <a:pt x="4639" y="9484"/>
                    <a:pt x="4639" y="9549"/>
                    <a:pt x="4664" y="9610"/>
                  </a:cubicBezTo>
                  <a:cubicBezTo>
                    <a:pt x="4579" y="9655"/>
                    <a:pt x="4494" y="9675"/>
                    <a:pt x="4414" y="9675"/>
                  </a:cubicBezTo>
                  <a:lnTo>
                    <a:pt x="4369" y="9675"/>
                  </a:lnTo>
                  <a:cubicBezTo>
                    <a:pt x="4348" y="9675"/>
                    <a:pt x="4328" y="9695"/>
                    <a:pt x="4308" y="9695"/>
                  </a:cubicBezTo>
                  <a:cubicBezTo>
                    <a:pt x="4263" y="9695"/>
                    <a:pt x="4223" y="9675"/>
                    <a:pt x="4183" y="9675"/>
                  </a:cubicBezTo>
                  <a:cubicBezTo>
                    <a:pt x="4138" y="9675"/>
                    <a:pt x="4078" y="9655"/>
                    <a:pt x="4012" y="9630"/>
                  </a:cubicBezTo>
                  <a:cubicBezTo>
                    <a:pt x="3992" y="9630"/>
                    <a:pt x="3992" y="9655"/>
                    <a:pt x="3992" y="9655"/>
                  </a:cubicBezTo>
                  <a:cubicBezTo>
                    <a:pt x="3972" y="9675"/>
                    <a:pt x="3992" y="9695"/>
                    <a:pt x="4012" y="9695"/>
                  </a:cubicBezTo>
                  <a:cubicBezTo>
                    <a:pt x="4118" y="9735"/>
                    <a:pt x="4243" y="9755"/>
                    <a:pt x="4369" y="9780"/>
                  </a:cubicBezTo>
                  <a:lnTo>
                    <a:pt x="4434" y="9780"/>
                  </a:lnTo>
                  <a:cubicBezTo>
                    <a:pt x="4474" y="9780"/>
                    <a:pt x="4514" y="9780"/>
                    <a:pt x="4559" y="9755"/>
                  </a:cubicBezTo>
                  <a:lnTo>
                    <a:pt x="4639" y="9755"/>
                  </a:lnTo>
                  <a:cubicBezTo>
                    <a:pt x="4664" y="9735"/>
                    <a:pt x="4664" y="9735"/>
                    <a:pt x="4684" y="9735"/>
                  </a:cubicBezTo>
                  <a:cubicBezTo>
                    <a:pt x="4684" y="9800"/>
                    <a:pt x="4705" y="9840"/>
                    <a:pt x="4745" y="9905"/>
                  </a:cubicBezTo>
                  <a:cubicBezTo>
                    <a:pt x="4725" y="9926"/>
                    <a:pt x="4705" y="9946"/>
                    <a:pt x="4684" y="9966"/>
                  </a:cubicBezTo>
                  <a:cubicBezTo>
                    <a:pt x="4664" y="9986"/>
                    <a:pt x="4639" y="10031"/>
                    <a:pt x="4619" y="10051"/>
                  </a:cubicBezTo>
                  <a:cubicBezTo>
                    <a:pt x="4474" y="10236"/>
                    <a:pt x="4328" y="10407"/>
                    <a:pt x="4163" y="10532"/>
                  </a:cubicBezTo>
                  <a:cubicBezTo>
                    <a:pt x="4038" y="10613"/>
                    <a:pt x="3887" y="10698"/>
                    <a:pt x="3762" y="10758"/>
                  </a:cubicBezTo>
                  <a:cubicBezTo>
                    <a:pt x="3661" y="10803"/>
                    <a:pt x="3576" y="10823"/>
                    <a:pt x="3471" y="10843"/>
                  </a:cubicBezTo>
                  <a:lnTo>
                    <a:pt x="3240" y="10843"/>
                  </a:lnTo>
                  <a:cubicBezTo>
                    <a:pt x="3180" y="10823"/>
                    <a:pt x="3115" y="10803"/>
                    <a:pt x="3055" y="10783"/>
                  </a:cubicBezTo>
                  <a:cubicBezTo>
                    <a:pt x="2969" y="10758"/>
                    <a:pt x="2909" y="10718"/>
                    <a:pt x="2864" y="10678"/>
                  </a:cubicBezTo>
                  <a:cubicBezTo>
                    <a:pt x="2784" y="10613"/>
                    <a:pt x="2719" y="10552"/>
                    <a:pt x="2658" y="10467"/>
                  </a:cubicBezTo>
                  <a:cubicBezTo>
                    <a:pt x="2553" y="10342"/>
                    <a:pt x="2468" y="10196"/>
                    <a:pt x="2383" y="10006"/>
                  </a:cubicBezTo>
                  <a:lnTo>
                    <a:pt x="2383" y="10006"/>
                  </a:lnTo>
                  <a:lnTo>
                    <a:pt x="2408" y="10031"/>
                  </a:lnTo>
                  <a:cubicBezTo>
                    <a:pt x="2302" y="9780"/>
                    <a:pt x="2237" y="9529"/>
                    <a:pt x="2197" y="9253"/>
                  </a:cubicBezTo>
                  <a:cubicBezTo>
                    <a:pt x="2157" y="8963"/>
                    <a:pt x="2157" y="8652"/>
                    <a:pt x="2197" y="8316"/>
                  </a:cubicBezTo>
                  <a:cubicBezTo>
                    <a:pt x="2237" y="8000"/>
                    <a:pt x="2322" y="7709"/>
                    <a:pt x="2448" y="7418"/>
                  </a:cubicBezTo>
                  <a:cubicBezTo>
                    <a:pt x="2533" y="7207"/>
                    <a:pt x="2613" y="7042"/>
                    <a:pt x="2739" y="6916"/>
                  </a:cubicBezTo>
                  <a:lnTo>
                    <a:pt x="2739" y="6896"/>
                  </a:lnTo>
                  <a:cubicBezTo>
                    <a:pt x="2804" y="6811"/>
                    <a:pt x="2884" y="6726"/>
                    <a:pt x="2969" y="6686"/>
                  </a:cubicBezTo>
                  <a:cubicBezTo>
                    <a:pt x="3009" y="6621"/>
                    <a:pt x="3075" y="6600"/>
                    <a:pt x="3135" y="6580"/>
                  </a:cubicBezTo>
                  <a:cubicBezTo>
                    <a:pt x="3200" y="6540"/>
                    <a:pt x="3260" y="6520"/>
                    <a:pt x="3325" y="6520"/>
                  </a:cubicBezTo>
                  <a:close/>
                  <a:moveTo>
                    <a:pt x="2052" y="8817"/>
                  </a:moveTo>
                  <a:cubicBezTo>
                    <a:pt x="2031" y="9153"/>
                    <a:pt x="2092" y="9484"/>
                    <a:pt x="2177" y="9800"/>
                  </a:cubicBezTo>
                  <a:cubicBezTo>
                    <a:pt x="2197" y="9840"/>
                    <a:pt x="2302" y="10111"/>
                    <a:pt x="2322" y="10156"/>
                  </a:cubicBezTo>
                  <a:cubicBezTo>
                    <a:pt x="2362" y="10257"/>
                    <a:pt x="2428" y="10362"/>
                    <a:pt x="2488" y="10467"/>
                  </a:cubicBezTo>
                  <a:cubicBezTo>
                    <a:pt x="2468" y="10593"/>
                    <a:pt x="2428" y="10738"/>
                    <a:pt x="2408" y="10883"/>
                  </a:cubicBezTo>
                  <a:lnTo>
                    <a:pt x="2362" y="10883"/>
                  </a:lnTo>
                  <a:cubicBezTo>
                    <a:pt x="2322" y="10883"/>
                    <a:pt x="2282" y="10908"/>
                    <a:pt x="2217" y="10908"/>
                  </a:cubicBezTo>
                  <a:cubicBezTo>
                    <a:pt x="2157" y="10908"/>
                    <a:pt x="2092" y="10929"/>
                    <a:pt x="2006" y="10929"/>
                  </a:cubicBezTo>
                  <a:lnTo>
                    <a:pt x="1946" y="10929"/>
                  </a:lnTo>
                  <a:cubicBezTo>
                    <a:pt x="1841" y="10929"/>
                    <a:pt x="1736" y="10908"/>
                    <a:pt x="1590" y="10908"/>
                  </a:cubicBezTo>
                  <a:cubicBezTo>
                    <a:pt x="1445" y="10883"/>
                    <a:pt x="1339" y="10863"/>
                    <a:pt x="1234" y="10843"/>
                  </a:cubicBezTo>
                  <a:cubicBezTo>
                    <a:pt x="1129" y="10823"/>
                    <a:pt x="1028" y="10783"/>
                    <a:pt x="923" y="10738"/>
                  </a:cubicBezTo>
                  <a:cubicBezTo>
                    <a:pt x="753" y="10678"/>
                    <a:pt x="627" y="10613"/>
                    <a:pt x="527" y="10552"/>
                  </a:cubicBezTo>
                  <a:cubicBezTo>
                    <a:pt x="502" y="10507"/>
                    <a:pt x="482" y="10507"/>
                    <a:pt x="462" y="10487"/>
                  </a:cubicBezTo>
                  <a:cubicBezTo>
                    <a:pt x="422" y="10467"/>
                    <a:pt x="402" y="10447"/>
                    <a:pt x="376" y="10427"/>
                  </a:cubicBezTo>
                  <a:cubicBezTo>
                    <a:pt x="356" y="10407"/>
                    <a:pt x="336" y="10382"/>
                    <a:pt x="316" y="10362"/>
                  </a:cubicBezTo>
                  <a:cubicBezTo>
                    <a:pt x="296" y="10302"/>
                    <a:pt x="251" y="10257"/>
                    <a:pt x="231" y="10216"/>
                  </a:cubicBezTo>
                  <a:cubicBezTo>
                    <a:pt x="211" y="10176"/>
                    <a:pt x="191" y="10111"/>
                    <a:pt x="191" y="10071"/>
                  </a:cubicBezTo>
                  <a:lnTo>
                    <a:pt x="191" y="9926"/>
                  </a:lnTo>
                  <a:lnTo>
                    <a:pt x="191" y="9880"/>
                  </a:lnTo>
                  <a:lnTo>
                    <a:pt x="231" y="9755"/>
                  </a:lnTo>
                  <a:cubicBezTo>
                    <a:pt x="251" y="9655"/>
                    <a:pt x="316" y="9589"/>
                    <a:pt x="356" y="9504"/>
                  </a:cubicBezTo>
                  <a:cubicBezTo>
                    <a:pt x="376" y="9504"/>
                    <a:pt x="376" y="9484"/>
                    <a:pt x="402" y="9464"/>
                  </a:cubicBezTo>
                  <a:cubicBezTo>
                    <a:pt x="422" y="9444"/>
                    <a:pt x="422" y="9424"/>
                    <a:pt x="462" y="9404"/>
                  </a:cubicBezTo>
                  <a:cubicBezTo>
                    <a:pt x="462" y="9379"/>
                    <a:pt x="502" y="9359"/>
                    <a:pt x="502" y="9359"/>
                  </a:cubicBezTo>
                  <a:cubicBezTo>
                    <a:pt x="527" y="9319"/>
                    <a:pt x="547" y="9319"/>
                    <a:pt x="567" y="9299"/>
                  </a:cubicBezTo>
                  <a:cubicBezTo>
                    <a:pt x="672" y="9213"/>
                    <a:pt x="778" y="9153"/>
                    <a:pt x="903" y="9088"/>
                  </a:cubicBezTo>
                  <a:cubicBezTo>
                    <a:pt x="1129" y="8983"/>
                    <a:pt x="1379" y="8922"/>
                    <a:pt x="1715" y="8857"/>
                  </a:cubicBezTo>
                  <a:cubicBezTo>
                    <a:pt x="1821" y="8837"/>
                    <a:pt x="1926" y="8817"/>
                    <a:pt x="2052" y="8817"/>
                  </a:cubicBezTo>
                  <a:close/>
                  <a:moveTo>
                    <a:pt x="8591" y="7458"/>
                  </a:moveTo>
                  <a:cubicBezTo>
                    <a:pt x="8651" y="7458"/>
                    <a:pt x="8717" y="7478"/>
                    <a:pt x="8777" y="7498"/>
                  </a:cubicBezTo>
                  <a:cubicBezTo>
                    <a:pt x="8842" y="7543"/>
                    <a:pt x="8882" y="7563"/>
                    <a:pt x="8947" y="7603"/>
                  </a:cubicBezTo>
                  <a:cubicBezTo>
                    <a:pt x="9008" y="7669"/>
                    <a:pt x="9053" y="7709"/>
                    <a:pt x="9113" y="7794"/>
                  </a:cubicBezTo>
                  <a:cubicBezTo>
                    <a:pt x="9178" y="7874"/>
                    <a:pt x="9238" y="7980"/>
                    <a:pt x="9278" y="8085"/>
                  </a:cubicBezTo>
                  <a:lnTo>
                    <a:pt x="9258" y="8065"/>
                  </a:lnTo>
                  <a:lnTo>
                    <a:pt x="9258" y="8065"/>
                  </a:lnTo>
                  <a:cubicBezTo>
                    <a:pt x="9324" y="8190"/>
                    <a:pt x="9344" y="8336"/>
                    <a:pt x="9364" y="8481"/>
                  </a:cubicBezTo>
                  <a:cubicBezTo>
                    <a:pt x="9384" y="8712"/>
                    <a:pt x="9384" y="8943"/>
                    <a:pt x="9364" y="9193"/>
                  </a:cubicBezTo>
                  <a:cubicBezTo>
                    <a:pt x="9303" y="9549"/>
                    <a:pt x="9198" y="9905"/>
                    <a:pt x="9053" y="10257"/>
                  </a:cubicBezTo>
                  <a:cubicBezTo>
                    <a:pt x="8882" y="10613"/>
                    <a:pt x="8717" y="10929"/>
                    <a:pt x="8506" y="11179"/>
                  </a:cubicBezTo>
                  <a:cubicBezTo>
                    <a:pt x="8381" y="11325"/>
                    <a:pt x="8275" y="11430"/>
                    <a:pt x="8150" y="11535"/>
                  </a:cubicBezTo>
                  <a:cubicBezTo>
                    <a:pt x="8050" y="11596"/>
                    <a:pt x="7944" y="11661"/>
                    <a:pt x="7839" y="11701"/>
                  </a:cubicBezTo>
                  <a:cubicBezTo>
                    <a:pt x="7734" y="11741"/>
                    <a:pt x="7628" y="11761"/>
                    <a:pt x="7523" y="11786"/>
                  </a:cubicBezTo>
                  <a:lnTo>
                    <a:pt x="7192" y="11786"/>
                  </a:lnTo>
                  <a:cubicBezTo>
                    <a:pt x="7047" y="11761"/>
                    <a:pt x="6921" y="11721"/>
                    <a:pt x="6771" y="11661"/>
                  </a:cubicBezTo>
                  <a:cubicBezTo>
                    <a:pt x="6625" y="11596"/>
                    <a:pt x="6480" y="11510"/>
                    <a:pt x="6334" y="11385"/>
                  </a:cubicBezTo>
                  <a:cubicBezTo>
                    <a:pt x="6189" y="11285"/>
                    <a:pt x="6044" y="11134"/>
                    <a:pt x="5938" y="10969"/>
                  </a:cubicBezTo>
                  <a:cubicBezTo>
                    <a:pt x="5813" y="10803"/>
                    <a:pt x="5728" y="10633"/>
                    <a:pt x="5642" y="10467"/>
                  </a:cubicBezTo>
                  <a:cubicBezTo>
                    <a:pt x="5622" y="10407"/>
                    <a:pt x="5622" y="10382"/>
                    <a:pt x="5602" y="10342"/>
                  </a:cubicBezTo>
                  <a:lnTo>
                    <a:pt x="5582" y="10302"/>
                  </a:lnTo>
                  <a:lnTo>
                    <a:pt x="5582" y="10282"/>
                  </a:lnTo>
                  <a:lnTo>
                    <a:pt x="5582" y="10257"/>
                  </a:lnTo>
                  <a:cubicBezTo>
                    <a:pt x="5622" y="10216"/>
                    <a:pt x="5642" y="10196"/>
                    <a:pt x="5688" y="10176"/>
                  </a:cubicBezTo>
                  <a:cubicBezTo>
                    <a:pt x="5728" y="10156"/>
                    <a:pt x="5768" y="10091"/>
                    <a:pt x="5793" y="10051"/>
                  </a:cubicBezTo>
                  <a:cubicBezTo>
                    <a:pt x="5853" y="10091"/>
                    <a:pt x="5918" y="10156"/>
                    <a:pt x="5998" y="10176"/>
                  </a:cubicBezTo>
                  <a:cubicBezTo>
                    <a:pt x="6084" y="10216"/>
                    <a:pt x="6169" y="10236"/>
                    <a:pt x="6249" y="10236"/>
                  </a:cubicBezTo>
                  <a:lnTo>
                    <a:pt x="6294" y="10236"/>
                  </a:lnTo>
                  <a:cubicBezTo>
                    <a:pt x="6294" y="10216"/>
                    <a:pt x="6314" y="10216"/>
                    <a:pt x="6314" y="10196"/>
                  </a:cubicBezTo>
                  <a:lnTo>
                    <a:pt x="6294" y="10176"/>
                  </a:lnTo>
                  <a:cubicBezTo>
                    <a:pt x="6269" y="10156"/>
                    <a:pt x="6269" y="10156"/>
                    <a:pt x="6249" y="10156"/>
                  </a:cubicBezTo>
                  <a:cubicBezTo>
                    <a:pt x="6189" y="10131"/>
                    <a:pt x="6144" y="10131"/>
                    <a:pt x="6084" y="10111"/>
                  </a:cubicBezTo>
                  <a:cubicBezTo>
                    <a:pt x="6019" y="10071"/>
                    <a:pt x="5958" y="10051"/>
                    <a:pt x="5893" y="9986"/>
                  </a:cubicBezTo>
                  <a:cubicBezTo>
                    <a:pt x="5873" y="9986"/>
                    <a:pt x="5873" y="9966"/>
                    <a:pt x="5853" y="9966"/>
                  </a:cubicBezTo>
                  <a:cubicBezTo>
                    <a:pt x="5893" y="9905"/>
                    <a:pt x="5918" y="9820"/>
                    <a:pt x="5958" y="9715"/>
                  </a:cubicBezTo>
                  <a:lnTo>
                    <a:pt x="5958" y="9675"/>
                  </a:lnTo>
                  <a:cubicBezTo>
                    <a:pt x="5998" y="9695"/>
                    <a:pt x="6064" y="9735"/>
                    <a:pt x="6124" y="9755"/>
                  </a:cubicBezTo>
                  <a:cubicBezTo>
                    <a:pt x="6189" y="9780"/>
                    <a:pt x="6249" y="9780"/>
                    <a:pt x="6355" y="9800"/>
                  </a:cubicBezTo>
                  <a:lnTo>
                    <a:pt x="6500" y="9800"/>
                  </a:lnTo>
                  <a:cubicBezTo>
                    <a:pt x="6585" y="9800"/>
                    <a:pt x="6670" y="9800"/>
                    <a:pt x="6771" y="9780"/>
                  </a:cubicBezTo>
                  <a:cubicBezTo>
                    <a:pt x="6771" y="9780"/>
                    <a:pt x="6796" y="9780"/>
                    <a:pt x="6796" y="9755"/>
                  </a:cubicBezTo>
                  <a:lnTo>
                    <a:pt x="6796" y="9735"/>
                  </a:lnTo>
                  <a:cubicBezTo>
                    <a:pt x="6796" y="9715"/>
                    <a:pt x="6771" y="9695"/>
                    <a:pt x="6751" y="9695"/>
                  </a:cubicBezTo>
                  <a:lnTo>
                    <a:pt x="6711" y="9695"/>
                  </a:lnTo>
                  <a:lnTo>
                    <a:pt x="6711" y="9715"/>
                  </a:lnTo>
                  <a:lnTo>
                    <a:pt x="6605" y="9715"/>
                  </a:lnTo>
                  <a:cubicBezTo>
                    <a:pt x="6565" y="9715"/>
                    <a:pt x="6500" y="9695"/>
                    <a:pt x="6460" y="9695"/>
                  </a:cubicBezTo>
                  <a:cubicBezTo>
                    <a:pt x="6375" y="9675"/>
                    <a:pt x="6269" y="9655"/>
                    <a:pt x="6169" y="9610"/>
                  </a:cubicBezTo>
                  <a:cubicBezTo>
                    <a:pt x="6124" y="9589"/>
                    <a:pt x="6064" y="9569"/>
                    <a:pt x="6019" y="9549"/>
                  </a:cubicBezTo>
                  <a:lnTo>
                    <a:pt x="5998" y="9529"/>
                  </a:lnTo>
                  <a:cubicBezTo>
                    <a:pt x="5998" y="9464"/>
                    <a:pt x="6019" y="9404"/>
                    <a:pt x="6019" y="9319"/>
                  </a:cubicBezTo>
                  <a:lnTo>
                    <a:pt x="6044" y="9319"/>
                  </a:lnTo>
                  <a:lnTo>
                    <a:pt x="6064" y="9339"/>
                  </a:lnTo>
                  <a:cubicBezTo>
                    <a:pt x="6084" y="9339"/>
                    <a:pt x="6104" y="9339"/>
                    <a:pt x="6124" y="9359"/>
                  </a:cubicBezTo>
                  <a:cubicBezTo>
                    <a:pt x="6144" y="9359"/>
                    <a:pt x="6169" y="9359"/>
                    <a:pt x="6209" y="9379"/>
                  </a:cubicBezTo>
                  <a:cubicBezTo>
                    <a:pt x="6269" y="9379"/>
                    <a:pt x="6334" y="9404"/>
                    <a:pt x="6420" y="9404"/>
                  </a:cubicBezTo>
                  <a:lnTo>
                    <a:pt x="6500" y="9404"/>
                  </a:lnTo>
                  <a:cubicBezTo>
                    <a:pt x="6605" y="9404"/>
                    <a:pt x="6691" y="9404"/>
                    <a:pt x="6796" y="9379"/>
                  </a:cubicBezTo>
                  <a:cubicBezTo>
                    <a:pt x="6921" y="9359"/>
                    <a:pt x="7047" y="9339"/>
                    <a:pt x="7192" y="9299"/>
                  </a:cubicBezTo>
                  <a:cubicBezTo>
                    <a:pt x="7317" y="9279"/>
                    <a:pt x="7423" y="9233"/>
                    <a:pt x="7548" y="9173"/>
                  </a:cubicBezTo>
                  <a:cubicBezTo>
                    <a:pt x="7714" y="9108"/>
                    <a:pt x="7859" y="9048"/>
                    <a:pt x="8025" y="8943"/>
                  </a:cubicBezTo>
                  <a:cubicBezTo>
                    <a:pt x="8175" y="8837"/>
                    <a:pt x="8320" y="8732"/>
                    <a:pt x="8426" y="8607"/>
                  </a:cubicBezTo>
                  <a:cubicBezTo>
                    <a:pt x="8486" y="8546"/>
                    <a:pt x="8551" y="8481"/>
                    <a:pt x="8591" y="8421"/>
                  </a:cubicBezTo>
                  <a:cubicBezTo>
                    <a:pt x="8631" y="8356"/>
                    <a:pt x="8651" y="8276"/>
                    <a:pt x="8677" y="8210"/>
                  </a:cubicBezTo>
                  <a:cubicBezTo>
                    <a:pt x="8677" y="8150"/>
                    <a:pt x="8651" y="8065"/>
                    <a:pt x="8631" y="8000"/>
                  </a:cubicBezTo>
                  <a:cubicBezTo>
                    <a:pt x="8611" y="7980"/>
                    <a:pt x="8591" y="7940"/>
                    <a:pt x="8571" y="7919"/>
                  </a:cubicBezTo>
                  <a:cubicBezTo>
                    <a:pt x="8526" y="7874"/>
                    <a:pt x="8506" y="7854"/>
                    <a:pt x="8466" y="7834"/>
                  </a:cubicBezTo>
                  <a:cubicBezTo>
                    <a:pt x="8426" y="7814"/>
                    <a:pt x="8401" y="7794"/>
                    <a:pt x="8361" y="7794"/>
                  </a:cubicBezTo>
                  <a:cubicBezTo>
                    <a:pt x="8341" y="7774"/>
                    <a:pt x="8300" y="7774"/>
                    <a:pt x="8255" y="7774"/>
                  </a:cubicBezTo>
                  <a:lnTo>
                    <a:pt x="8235" y="7774"/>
                  </a:lnTo>
                  <a:cubicBezTo>
                    <a:pt x="8195" y="7774"/>
                    <a:pt x="8175" y="7774"/>
                    <a:pt x="8110" y="7794"/>
                  </a:cubicBezTo>
                  <a:cubicBezTo>
                    <a:pt x="8090" y="7814"/>
                    <a:pt x="8025" y="7814"/>
                    <a:pt x="7984" y="7834"/>
                  </a:cubicBezTo>
                  <a:cubicBezTo>
                    <a:pt x="7899" y="7874"/>
                    <a:pt x="7819" y="7940"/>
                    <a:pt x="7734" y="7980"/>
                  </a:cubicBezTo>
                  <a:cubicBezTo>
                    <a:pt x="7648" y="8025"/>
                    <a:pt x="7588" y="8085"/>
                    <a:pt x="7503" y="8150"/>
                  </a:cubicBezTo>
                  <a:lnTo>
                    <a:pt x="7463" y="8170"/>
                  </a:lnTo>
                  <a:cubicBezTo>
                    <a:pt x="7443" y="8210"/>
                    <a:pt x="7398" y="8230"/>
                    <a:pt x="7358" y="8250"/>
                  </a:cubicBezTo>
                  <a:lnTo>
                    <a:pt x="7338" y="8276"/>
                  </a:lnTo>
                  <a:lnTo>
                    <a:pt x="7317" y="8296"/>
                  </a:lnTo>
                  <a:lnTo>
                    <a:pt x="7272" y="8316"/>
                  </a:lnTo>
                  <a:lnTo>
                    <a:pt x="7147" y="8421"/>
                  </a:lnTo>
                  <a:cubicBezTo>
                    <a:pt x="7001" y="8526"/>
                    <a:pt x="6816" y="8652"/>
                    <a:pt x="6645" y="8777"/>
                  </a:cubicBezTo>
                  <a:cubicBezTo>
                    <a:pt x="6460" y="8877"/>
                    <a:pt x="6314" y="8943"/>
                    <a:pt x="6169" y="8983"/>
                  </a:cubicBezTo>
                  <a:cubicBezTo>
                    <a:pt x="6124" y="9003"/>
                    <a:pt x="6064" y="9003"/>
                    <a:pt x="6019" y="9003"/>
                  </a:cubicBezTo>
                  <a:cubicBezTo>
                    <a:pt x="6019" y="8963"/>
                    <a:pt x="6019" y="8902"/>
                    <a:pt x="5998" y="8857"/>
                  </a:cubicBezTo>
                  <a:cubicBezTo>
                    <a:pt x="6144" y="8777"/>
                    <a:pt x="6294" y="8672"/>
                    <a:pt x="6440" y="8566"/>
                  </a:cubicBezTo>
                  <a:cubicBezTo>
                    <a:pt x="6545" y="8501"/>
                    <a:pt x="6645" y="8421"/>
                    <a:pt x="6731" y="8356"/>
                  </a:cubicBezTo>
                  <a:lnTo>
                    <a:pt x="6751" y="8336"/>
                  </a:lnTo>
                  <a:cubicBezTo>
                    <a:pt x="6836" y="8276"/>
                    <a:pt x="6896" y="8230"/>
                    <a:pt x="6981" y="8170"/>
                  </a:cubicBezTo>
                  <a:cubicBezTo>
                    <a:pt x="7127" y="8065"/>
                    <a:pt x="7297" y="7940"/>
                    <a:pt x="7483" y="7834"/>
                  </a:cubicBezTo>
                  <a:cubicBezTo>
                    <a:pt x="7674" y="7709"/>
                    <a:pt x="7839" y="7624"/>
                    <a:pt x="8005" y="7563"/>
                  </a:cubicBezTo>
                  <a:cubicBezTo>
                    <a:pt x="8130" y="7498"/>
                    <a:pt x="8255" y="7478"/>
                    <a:pt x="8361" y="7458"/>
                  </a:cubicBezTo>
                  <a:close/>
                  <a:moveTo>
                    <a:pt x="9469" y="9299"/>
                  </a:moveTo>
                  <a:cubicBezTo>
                    <a:pt x="9680" y="9424"/>
                    <a:pt x="9885" y="9549"/>
                    <a:pt x="10096" y="9675"/>
                  </a:cubicBezTo>
                  <a:lnTo>
                    <a:pt x="10156" y="9715"/>
                  </a:lnTo>
                  <a:lnTo>
                    <a:pt x="10181" y="9715"/>
                  </a:lnTo>
                  <a:cubicBezTo>
                    <a:pt x="10241" y="9735"/>
                    <a:pt x="10281" y="9780"/>
                    <a:pt x="10327" y="9800"/>
                  </a:cubicBezTo>
                  <a:cubicBezTo>
                    <a:pt x="10407" y="9840"/>
                    <a:pt x="10472" y="9880"/>
                    <a:pt x="10557" y="9905"/>
                  </a:cubicBezTo>
                  <a:lnTo>
                    <a:pt x="10617" y="9946"/>
                  </a:lnTo>
                  <a:lnTo>
                    <a:pt x="10994" y="10131"/>
                  </a:lnTo>
                  <a:cubicBezTo>
                    <a:pt x="11119" y="10216"/>
                    <a:pt x="11224" y="10282"/>
                    <a:pt x="11310" y="10362"/>
                  </a:cubicBezTo>
                  <a:cubicBezTo>
                    <a:pt x="11350" y="10407"/>
                    <a:pt x="11370" y="10467"/>
                    <a:pt x="11410" y="10507"/>
                  </a:cubicBezTo>
                  <a:cubicBezTo>
                    <a:pt x="11435" y="10552"/>
                    <a:pt x="11515" y="10843"/>
                    <a:pt x="11515" y="10883"/>
                  </a:cubicBezTo>
                  <a:cubicBezTo>
                    <a:pt x="11515" y="10949"/>
                    <a:pt x="11495" y="11009"/>
                    <a:pt x="11475" y="11094"/>
                  </a:cubicBezTo>
                  <a:cubicBezTo>
                    <a:pt x="11455" y="11179"/>
                    <a:pt x="11410" y="11260"/>
                    <a:pt x="11390" y="11305"/>
                  </a:cubicBezTo>
                  <a:cubicBezTo>
                    <a:pt x="11350" y="11365"/>
                    <a:pt x="11310" y="11430"/>
                    <a:pt x="11244" y="11490"/>
                  </a:cubicBezTo>
                  <a:cubicBezTo>
                    <a:pt x="11204" y="11535"/>
                    <a:pt x="11184" y="11555"/>
                    <a:pt x="11119" y="11596"/>
                  </a:cubicBezTo>
                  <a:cubicBezTo>
                    <a:pt x="11139" y="11596"/>
                    <a:pt x="11059" y="11636"/>
                    <a:pt x="11059" y="11636"/>
                  </a:cubicBezTo>
                  <a:cubicBezTo>
                    <a:pt x="10974" y="11681"/>
                    <a:pt x="10888" y="11701"/>
                    <a:pt x="10808" y="11721"/>
                  </a:cubicBezTo>
                  <a:cubicBezTo>
                    <a:pt x="10658" y="11761"/>
                    <a:pt x="10492" y="11786"/>
                    <a:pt x="10307" y="11786"/>
                  </a:cubicBezTo>
                  <a:cubicBezTo>
                    <a:pt x="10031" y="11786"/>
                    <a:pt x="9740" y="11741"/>
                    <a:pt x="9449" y="11661"/>
                  </a:cubicBezTo>
                  <a:cubicBezTo>
                    <a:pt x="9324" y="11636"/>
                    <a:pt x="9218" y="11596"/>
                    <a:pt x="9093" y="11555"/>
                  </a:cubicBezTo>
                  <a:cubicBezTo>
                    <a:pt x="9053" y="11535"/>
                    <a:pt x="8988" y="11510"/>
                    <a:pt x="8947" y="11490"/>
                  </a:cubicBezTo>
                  <a:lnTo>
                    <a:pt x="8927" y="11470"/>
                  </a:lnTo>
                  <a:lnTo>
                    <a:pt x="8902" y="11470"/>
                  </a:lnTo>
                  <a:lnTo>
                    <a:pt x="8862" y="11450"/>
                  </a:lnTo>
                  <a:lnTo>
                    <a:pt x="8822" y="11430"/>
                  </a:lnTo>
                  <a:cubicBezTo>
                    <a:pt x="8822" y="11305"/>
                    <a:pt x="8802" y="11179"/>
                    <a:pt x="8777" y="11054"/>
                  </a:cubicBezTo>
                  <a:cubicBezTo>
                    <a:pt x="8822" y="10989"/>
                    <a:pt x="8862" y="10949"/>
                    <a:pt x="8882" y="10883"/>
                  </a:cubicBezTo>
                  <a:cubicBezTo>
                    <a:pt x="8899" y="10850"/>
                    <a:pt x="8946" y="10772"/>
                    <a:pt x="8951" y="10772"/>
                  </a:cubicBezTo>
                  <a:cubicBezTo>
                    <a:pt x="8951" y="10772"/>
                    <a:pt x="8951" y="10772"/>
                    <a:pt x="8951" y="10772"/>
                  </a:cubicBezTo>
                  <a:lnTo>
                    <a:pt x="8951" y="10772"/>
                  </a:lnTo>
                  <a:cubicBezTo>
                    <a:pt x="8974" y="10709"/>
                    <a:pt x="9028" y="10633"/>
                    <a:pt x="9028" y="10633"/>
                  </a:cubicBezTo>
                  <a:cubicBezTo>
                    <a:pt x="9028" y="10633"/>
                    <a:pt x="9113" y="10467"/>
                    <a:pt x="9178" y="10322"/>
                  </a:cubicBezTo>
                  <a:cubicBezTo>
                    <a:pt x="9238" y="10131"/>
                    <a:pt x="9324" y="9926"/>
                    <a:pt x="9364" y="9715"/>
                  </a:cubicBezTo>
                  <a:cubicBezTo>
                    <a:pt x="9404" y="9589"/>
                    <a:pt x="9449" y="9444"/>
                    <a:pt x="9469" y="9299"/>
                  </a:cubicBezTo>
                  <a:close/>
                  <a:moveTo>
                    <a:pt x="4830" y="10051"/>
                  </a:moveTo>
                  <a:cubicBezTo>
                    <a:pt x="4850" y="10071"/>
                    <a:pt x="4870" y="10091"/>
                    <a:pt x="4890" y="10131"/>
                  </a:cubicBezTo>
                  <a:cubicBezTo>
                    <a:pt x="4810" y="10282"/>
                    <a:pt x="4765" y="10447"/>
                    <a:pt x="4725" y="10658"/>
                  </a:cubicBezTo>
                  <a:cubicBezTo>
                    <a:pt x="4705" y="10803"/>
                    <a:pt x="4684" y="10989"/>
                    <a:pt x="4684" y="11199"/>
                  </a:cubicBezTo>
                  <a:cubicBezTo>
                    <a:pt x="4684" y="11385"/>
                    <a:pt x="4705" y="11576"/>
                    <a:pt x="4725" y="11741"/>
                  </a:cubicBezTo>
                  <a:cubicBezTo>
                    <a:pt x="4725" y="11826"/>
                    <a:pt x="4725" y="11912"/>
                    <a:pt x="4745" y="12012"/>
                  </a:cubicBezTo>
                  <a:cubicBezTo>
                    <a:pt x="4745" y="12057"/>
                    <a:pt x="4745" y="12117"/>
                    <a:pt x="4765" y="12182"/>
                  </a:cubicBezTo>
                  <a:cubicBezTo>
                    <a:pt x="4745" y="12162"/>
                    <a:pt x="4725" y="12137"/>
                    <a:pt x="4705" y="12117"/>
                  </a:cubicBezTo>
                  <a:cubicBezTo>
                    <a:pt x="4619" y="12057"/>
                    <a:pt x="4579" y="11972"/>
                    <a:pt x="4514" y="11866"/>
                  </a:cubicBezTo>
                  <a:cubicBezTo>
                    <a:pt x="4454" y="11761"/>
                    <a:pt x="4414" y="11661"/>
                    <a:pt x="4369" y="11555"/>
                  </a:cubicBezTo>
                  <a:cubicBezTo>
                    <a:pt x="4369" y="11535"/>
                    <a:pt x="4348" y="11510"/>
                    <a:pt x="4328" y="11510"/>
                  </a:cubicBezTo>
                  <a:lnTo>
                    <a:pt x="4308" y="11510"/>
                  </a:lnTo>
                  <a:lnTo>
                    <a:pt x="4288" y="11535"/>
                  </a:lnTo>
                  <a:cubicBezTo>
                    <a:pt x="4288" y="11535"/>
                    <a:pt x="4263" y="11535"/>
                    <a:pt x="4263" y="11555"/>
                  </a:cubicBezTo>
                  <a:cubicBezTo>
                    <a:pt x="4223" y="11596"/>
                    <a:pt x="4203" y="11636"/>
                    <a:pt x="4183" y="11681"/>
                  </a:cubicBezTo>
                  <a:cubicBezTo>
                    <a:pt x="4163" y="11721"/>
                    <a:pt x="4138" y="11761"/>
                    <a:pt x="4138" y="11806"/>
                  </a:cubicBezTo>
                  <a:cubicBezTo>
                    <a:pt x="4118" y="11866"/>
                    <a:pt x="4098" y="11932"/>
                    <a:pt x="4078" y="11992"/>
                  </a:cubicBezTo>
                  <a:lnTo>
                    <a:pt x="4078" y="12012"/>
                  </a:lnTo>
                  <a:lnTo>
                    <a:pt x="4058" y="12077"/>
                  </a:lnTo>
                  <a:lnTo>
                    <a:pt x="4058" y="12097"/>
                  </a:lnTo>
                  <a:cubicBezTo>
                    <a:pt x="4012" y="12012"/>
                    <a:pt x="3972" y="11912"/>
                    <a:pt x="3952" y="11826"/>
                  </a:cubicBezTo>
                  <a:cubicBezTo>
                    <a:pt x="3912" y="11701"/>
                    <a:pt x="3912" y="11576"/>
                    <a:pt x="3912" y="11450"/>
                  </a:cubicBezTo>
                  <a:cubicBezTo>
                    <a:pt x="3912" y="11305"/>
                    <a:pt x="3932" y="11159"/>
                    <a:pt x="3972" y="10989"/>
                  </a:cubicBezTo>
                  <a:cubicBezTo>
                    <a:pt x="3992" y="10929"/>
                    <a:pt x="4012" y="10863"/>
                    <a:pt x="4058" y="10803"/>
                  </a:cubicBezTo>
                  <a:cubicBezTo>
                    <a:pt x="4183" y="10718"/>
                    <a:pt x="4328" y="10613"/>
                    <a:pt x="4454" y="10487"/>
                  </a:cubicBezTo>
                  <a:cubicBezTo>
                    <a:pt x="4539" y="10427"/>
                    <a:pt x="4619" y="10342"/>
                    <a:pt x="4684" y="10236"/>
                  </a:cubicBezTo>
                  <a:cubicBezTo>
                    <a:pt x="4725" y="10196"/>
                    <a:pt x="4765" y="10131"/>
                    <a:pt x="4810" y="10091"/>
                  </a:cubicBezTo>
                  <a:cubicBezTo>
                    <a:pt x="4810" y="10071"/>
                    <a:pt x="4810" y="10071"/>
                    <a:pt x="4830" y="10051"/>
                  </a:cubicBezTo>
                  <a:close/>
                  <a:moveTo>
                    <a:pt x="5457" y="10302"/>
                  </a:moveTo>
                  <a:cubicBezTo>
                    <a:pt x="5477" y="10362"/>
                    <a:pt x="5497" y="10447"/>
                    <a:pt x="5517" y="10532"/>
                  </a:cubicBezTo>
                  <a:cubicBezTo>
                    <a:pt x="5542" y="10613"/>
                    <a:pt x="5582" y="10718"/>
                    <a:pt x="5642" y="10803"/>
                  </a:cubicBezTo>
                  <a:cubicBezTo>
                    <a:pt x="5728" y="10989"/>
                    <a:pt x="5853" y="11159"/>
                    <a:pt x="5998" y="11325"/>
                  </a:cubicBezTo>
                  <a:cubicBezTo>
                    <a:pt x="6144" y="11470"/>
                    <a:pt x="6294" y="11596"/>
                    <a:pt x="6480" y="11701"/>
                  </a:cubicBezTo>
                  <a:lnTo>
                    <a:pt x="6480" y="11721"/>
                  </a:lnTo>
                  <a:cubicBezTo>
                    <a:pt x="6520" y="11912"/>
                    <a:pt x="6520" y="12077"/>
                    <a:pt x="6520" y="12243"/>
                  </a:cubicBezTo>
                  <a:lnTo>
                    <a:pt x="6520" y="12263"/>
                  </a:lnTo>
                  <a:cubicBezTo>
                    <a:pt x="6520" y="12413"/>
                    <a:pt x="6500" y="12558"/>
                    <a:pt x="6460" y="12684"/>
                  </a:cubicBezTo>
                  <a:cubicBezTo>
                    <a:pt x="6440" y="12744"/>
                    <a:pt x="6420" y="12809"/>
                    <a:pt x="6395" y="12869"/>
                  </a:cubicBezTo>
                  <a:lnTo>
                    <a:pt x="6375" y="12829"/>
                  </a:lnTo>
                  <a:lnTo>
                    <a:pt x="6375" y="12809"/>
                  </a:lnTo>
                  <a:cubicBezTo>
                    <a:pt x="6334" y="12744"/>
                    <a:pt x="6314" y="12684"/>
                    <a:pt x="6269" y="12599"/>
                  </a:cubicBezTo>
                  <a:cubicBezTo>
                    <a:pt x="6209" y="12453"/>
                    <a:pt x="6124" y="12348"/>
                    <a:pt x="6044" y="12243"/>
                  </a:cubicBezTo>
                  <a:lnTo>
                    <a:pt x="6019" y="12222"/>
                  </a:lnTo>
                  <a:cubicBezTo>
                    <a:pt x="5998" y="12222"/>
                    <a:pt x="5978" y="12222"/>
                    <a:pt x="5978" y="12243"/>
                  </a:cubicBezTo>
                  <a:cubicBezTo>
                    <a:pt x="5978" y="12243"/>
                    <a:pt x="5958" y="12243"/>
                    <a:pt x="5958" y="12263"/>
                  </a:cubicBezTo>
                  <a:cubicBezTo>
                    <a:pt x="5938" y="12263"/>
                    <a:pt x="5938" y="12288"/>
                    <a:pt x="5938" y="12308"/>
                  </a:cubicBezTo>
                  <a:cubicBezTo>
                    <a:pt x="5873" y="12453"/>
                    <a:pt x="5813" y="12599"/>
                    <a:pt x="5748" y="12724"/>
                  </a:cubicBezTo>
                  <a:cubicBezTo>
                    <a:pt x="5688" y="12809"/>
                    <a:pt x="5622" y="12889"/>
                    <a:pt x="5582" y="12955"/>
                  </a:cubicBezTo>
                  <a:lnTo>
                    <a:pt x="5582" y="12935"/>
                  </a:lnTo>
                  <a:lnTo>
                    <a:pt x="5582" y="12579"/>
                  </a:lnTo>
                  <a:cubicBezTo>
                    <a:pt x="5582" y="12473"/>
                    <a:pt x="5602" y="12388"/>
                    <a:pt x="5602" y="12288"/>
                  </a:cubicBezTo>
                  <a:cubicBezTo>
                    <a:pt x="5602" y="12097"/>
                    <a:pt x="5602" y="11846"/>
                    <a:pt x="5582" y="11616"/>
                  </a:cubicBezTo>
                  <a:cubicBezTo>
                    <a:pt x="5582" y="11365"/>
                    <a:pt x="5542" y="11159"/>
                    <a:pt x="5497" y="10949"/>
                  </a:cubicBezTo>
                  <a:cubicBezTo>
                    <a:pt x="5457" y="10738"/>
                    <a:pt x="5372" y="10532"/>
                    <a:pt x="5266" y="10362"/>
                  </a:cubicBezTo>
                  <a:cubicBezTo>
                    <a:pt x="5266" y="10342"/>
                    <a:pt x="5246" y="10322"/>
                    <a:pt x="5226" y="10302"/>
                  </a:cubicBezTo>
                  <a:cubicBezTo>
                    <a:pt x="5246" y="10302"/>
                    <a:pt x="5266" y="10322"/>
                    <a:pt x="5291" y="10322"/>
                  </a:cubicBezTo>
                  <a:lnTo>
                    <a:pt x="5331" y="10322"/>
                  </a:lnTo>
                  <a:cubicBezTo>
                    <a:pt x="5372" y="10322"/>
                    <a:pt x="5417" y="10302"/>
                    <a:pt x="5457" y="10302"/>
                  </a:cubicBezTo>
                  <a:close/>
                  <a:moveTo>
                    <a:pt x="4975" y="10196"/>
                  </a:moveTo>
                  <a:cubicBezTo>
                    <a:pt x="4995" y="10216"/>
                    <a:pt x="5041" y="10236"/>
                    <a:pt x="5081" y="10257"/>
                  </a:cubicBezTo>
                  <a:cubicBezTo>
                    <a:pt x="5101" y="10257"/>
                    <a:pt x="5101" y="10282"/>
                    <a:pt x="5121" y="10282"/>
                  </a:cubicBezTo>
                  <a:cubicBezTo>
                    <a:pt x="5166" y="10342"/>
                    <a:pt x="5206" y="10382"/>
                    <a:pt x="5226" y="10447"/>
                  </a:cubicBezTo>
                  <a:cubicBezTo>
                    <a:pt x="5311" y="10572"/>
                    <a:pt x="5352" y="10718"/>
                    <a:pt x="5392" y="10883"/>
                  </a:cubicBezTo>
                  <a:cubicBezTo>
                    <a:pt x="5497" y="11260"/>
                    <a:pt x="5497" y="11636"/>
                    <a:pt x="5497" y="11932"/>
                  </a:cubicBezTo>
                  <a:cubicBezTo>
                    <a:pt x="5497" y="12137"/>
                    <a:pt x="5477" y="12348"/>
                    <a:pt x="5457" y="12538"/>
                  </a:cubicBezTo>
                  <a:cubicBezTo>
                    <a:pt x="5457" y="12619"/>
                    <a:pt x="5457" y="12724"/>
                    <a:pt x="5437" y="12829"/>
                  </a:cubicBezTo>
                  <a:lnTo>
                    <a:pt x="5437" y="13100"/>
                  </a:lnTo>
                  <a:lnTo>
                    <a:pt x="5437" y="13120"/>
                  </a:lnTo>
                  <a:cubicBezTo>
                    <a:pt x="5437" y="13140"/>
                    <a:pt x="5457" y="13165"/>
                    <a:pt x="5457" y="13165"/>
                  </a:cubicBezTo>
                  <a:cubicBezTo>
                    <a:pt x="5477" y="13165"/>
                    <a:pt x="5477" y="13185"/>
                    <a:pt x="5497" y="13185"/>
                  </a:cubicBezTo>
                  <a:cubicBezTo>
                    <a:pt x="5517" y="13185"/>
                    <a:pt x="5542" y="13165"/>
                    <a:pt x="5542" y="13165"/>
                  </a:cubicBezTo>
                  <a:cubicBezTo>
                    <a:pt x="5602" y="13120"/>
                    <a:pt x="5667" y="13060"/>
                    <a:pt x="5728" y="12995"/>
                  </a:cubicBezTo>
                  <a:cubicBezTo>
                    <a:pt x="5768" y="12955"/>
                    <a:pt x="5813" y="12869"/>
                    <a:pt x="5873" y="12789"/>
                  </a:cubicBezTo>
                  <a:cubicBezTo>
                    <a:pt x="5918" y="12724"/>
                    <a:pt x="5938" y="12664"/>
                    <a:pt x="5978" y="12579"/>
                  </a:cubicBezTo>
                  <a:cubicBezTo>
                    <a:pt x="5998" y="12538"/>
                    <a:pt x="5998" y="12493"/>
                    <a:pt x="6019" y="12433"/>
                  </a:cubicBezTo>
                  <a:cubicBezTo>
                    <a:pt x="6019" y="12433"/>
                    <a:pt x="6019" y="12413"/>
                    <a:pt x="6044" y="12388"/>
                  </a:cubicBezTo>
                  <a:cubicBezTo>
                    <a:pt x="6064" y="12433"/>
                    <a:pt x="6084" y="12473"/>
                    <a:pt x="6124" y="12538"/>
                  </a:cubicBezTo>
                  <a:cubicBezTo>
                    <a:pt x="6169" y="12599"/>
                    <a:pt x="6189" y="12684"/>
                    <a:pt x="6229" y="12764"/>
                  </a:cubicBezTo>
                  <a:lnTo>
                    <a:pt x="6269" y="12869"/>
                  </a:lnTo>
                  <a:lnTo>
                    <a:pt x="6294" y="12889"/>
                  </a:lnTo>
                  <a:lnTo>
                    <a:pt x="6314" y="12955"/>
                  </a:lnTo>
                  <a:cubicBezTo>
                    <a:pt x="6314" y="12975"/>
                    <a:pt x="6334" y="12995"/>
                    <a:pt x="6334" y="13015"/>
                  </a:cubicBezTo>
                  <a:cubicBezTo>
                    <a:pt x="6334" y="13060"/>
                    <a:pt x="6375" y="13060"/>
                    <a:pt x="6395" y="13060"/>
                  </a:cubicBezTo>
                  <a:cubicBezTo>
                    <a:pt x="6420" y="13060"/>
                    <a:pt x="6440" y="13060"/>
                    <a:pt x="6440" y="13040"/>
                  </a:cubicBezTo>
                  <a:cubicBezTo>
                    <a:pt x="6480" y="12995"/>
                    <a:pt x="6500" y="12955"/>
                    <a:pt x="6520" y="12889"/>
                  </a:cubicBezTo>
                  <a:cubicBezTo>
                    <a:pt x="6545" y="12849"/>
                    <a:pt x="6565" y="12809"/>
                    <a:pt x="6585" y="12744"/>
                  </a:cubicBezTo>
                  <a:cubicBezTo>
                    <a:pt x="6625" y="12619"/>
                    <a:pt x="6645" y="12513"/>
                    <a:pt x="6645" y="12368"/>
                  </a:cubicBezTo>
                  <a:cubicBezTo>
                    <a:pt x="6670" y="12263"/>
                    <a:pt x="6645" y="12137"/>
                    <a:pt x="6645" y="12012"/>
                  </a:cubicBezTo>
                  <a:cubicBezTo>
                    <a:pt x="6645" y="11932"/>
                    <a:pt x="6625" y="11846"/>
                    <a:pt x="6605" y="11786"/>
                  </a:cubicBezTo>
                  <a:lnTo>
                    <a:pt x="6605" y="11786"/>
                  </a:lnTo>
                  <a:cubicBezTo>
                    <a:pt x="6731" y="11846"/>
                    <a:pt x="6876" y="11886"/>
                    <a:pt x="7022" y="11932"/>
                  </a:cubicBezTo>
                  <a:cubicBezTo>
                    <a:pt x="7107" y="11952"/>
                    <a:pt x="7212" y="11972"/>
                    <a:pt x="7317" y="11972"/>
                  </a:cubicBezTo>
                  <a:lnTo>
                    <a:pt x="7358" y="11972"/>
                  </a:lnTo>
                  <a:cubicBezTo>
                    <a:pt x="7443" y="11972"/>
                    <a:pt x="7523" y="11972"/>
                    <a:pt x="7608" y="11952"/>
                  </a:cubicBezTo>
                  <a:cubicBezTo>
                    <a:pt x="7628" y="11952"/>
                    <a:pt x="7648" y="11952"/>
                    <a:pt x="7674" y="11932"/>
                  </a:cubicBezTo>
                  <a:lnTo>
                    <a:pt x="7674" y="11932"/>
                  </a:lnTo>
                  <a:cubicBezTo>
                    <a:pt x="7628" y="12117"/>
                    <a:pt x="7568" y="12288"/>
                    <a:pt x="7503" y="12433"/>
                  </a:cubicBezTo>
                  <a:lnTo>
                    <a:pt x="7523" y="12433"/>
                  </a:lnTo>
                  <a:cubicBezTo>
                    <a:pt x="7423" y="12639"/>
                    <a:pt x="7317" y="12829"/>
                    <a:pt x="7192" y="12995"/>
                  </a:cubicBezTo>
                  <a:cubicBezTo>
                    <a:pt x="7087" y="13120"/>
                    <a:pt x="6981" y="13225"/>
                    <a:pt x="6876" y="13311"/>
                  </a:cubicBezTo>
                  <a:cubicBezTo>
                    <a:pt x="6751" y="13416"/>
                    <a:pt x="6605" y="13496"/>
                    <a:pt x="6440" y="13562"/>
                  </a:cubicBezTo>
                  <a:cubicBezTo>
                    <a:pt x="6249" y="13642"/>
                    <a:pt x="6044" y="13707"/>
                    <a:pt x="5833" y="13727"/>
                  </a:cubicBezTo>
                  <a:cubicBezTo>
                    <a:pt x="5708" y="13747"/>
                    <a:pt x="5582" y="13747"/>
                    <a:pt x="5477" y="13747"/>
                  </a:cubicBezTo>
                  <a:cubicBezTo>
                    <a:pt x="5331" y="13747"/>
                    <a:pt x="5186" y="13747"/>
                    <a:pt x="5041" y="13727"/>
                  </a:cubicBezTo>
                  <a:cubicBezTo>
                    <a:pt x="4765" y="13687"/>
                    <a:pt x="4514" y="13602"/>
                    <a:pt x="4263" y="13516"/>
                  </a:cubicBezTo>
                  <a:cubicBezTo>
                    <a:pt x="4078" y="13436"/>
                    <a:pt x="3932" y="13351"/>
                    <a:pt x="3787" y="13246"/>
                  </a:cubicBezTo>
                  <a:cubicBezTo>
                    <a:pt x="3661" y="13140"/>
                    <a:pt x="3556" y="13015"/>
                    <a:pt x="3451" y="12889"/>
                  </a:cubicBezTo>
                  <a:cubicBezTo>
                    <a:pt x="3325" y="12744"/>
                    <a:pt x="3220" y="12579"/>
                    <a:pt x="3160" y="12388"/>
                  </a:cubicBezTo>
                  <a:cubicBezTo>
                    <a:pt x="3075" y="12182"/>
                    <a:pt x="3009" y="11972"/>
                    <a:pt x="2969" y="11741"/>
                  </a:cubicBezTo>
                  <a:cubicBezTo>
                    <a:pt x="2949" y="11510"/>
                    <a:pt x="2949" y="11260"/>
                    <a:pt x="2969" y="11034"/>
                  </a:cubicBezTo>
                  <a:cubicBezTo>
                    <a:pt x="2989" y="10989"/>
                    <a:pt x="2989" y="10949"/>
                    <a:pt x="2989" y="10908"/>
                  </a:cubicBezTo>
                  <a:cubicBezTo>
                    <a:pt x="3115" y="10969"/>
                    <a:pt x="3240" y="10989"/>
                    <a:pt x="3386" y="10989"/>
                  </a:cubicBezTo>
                  <a:lnTo>
                    <a:pt x="3411" y="10989"/>
                  </a:lnTo>
                  <a:cubicBezTo>
                    <a:pt x="3576" y="10989"/>
                    <a:pt x="3742" y="10949"/>
                    <a:pt x="3912" y="10863"/>
                  </a:cubicBezTo>
                  <a:lnTo>
                    <a:pt x="3952" y="10863"/>
                  </a:lnTo>
                  <a:cubicBezTo>
                    <a:pt x="3867" y="11054"/>
                    <a:pt x="3827" y="11260"/>
                    <a:pt x="3827" y="11470"/>
                  </a:cubicBezTo>
                  <a:cubicBezTo>
                    <a:pt x="3827" y="11616"/>
                    <a:pt x="3847" y="11741"/>
                    <a:pt x="3867" y="11866"/>
                  </a:cubicBezTo>
                  <a:cubicBezTo>
                    <a:pt x="3887" y="11932"/>
                    <a:pt x="3912" y="11992"/>
                    <a:pt x="3932" y="12057"/>
                  </a:cubicBezTo>
                  <a:cubicBezTo>
                    <a:pt x="3952" y="12117"/>
                    <a:pt x="3992" y="12182"/>
                    <a:pt x="4012" y="12243"/>
                  </a:cubicBezTo>
                  <a:cubicBezTo>
                    <a:pt x="4038" y="12243"/>
                    <a:pt x="4058" y="12263"/>
                    <a:pt x="4058" y="12263"/>
                  </a:cubicBezTo>
                  <a:cubicBezTo>
                    <a:pt x="4078" y="12243"/>
                    <a:pt x="4098" y="12243"/>
                    <a:pt x="4098" y="12222"/>
                  </a:cubicBezTo>
                  <a:cubicBezTo>
                    <a:pt x="4138" y="12162"/>
                    <a:pt x="4163" y="12097"/>
                    <a:pt x="4163" y="12037"/>
                  </a:cubicBezTo>
                  <a:lnTo>
                    <a:pt x="4183" y="11992"/>
                  </a:lnTo>
                  <a:cubicBezTo>
                    <a:pt x="4203" y="11932"/>
                    <a:pt x="4223" y="11866"/>
                    <a:pt x="4243" y="11806"/>
                  </a:cubicBezTo>
                  <a:cubicBezTo>
                    <a:pt x="4263" y="11741"/>
                    <a:pt x="4288" y="11701"/>
                    <a:pt x="4308" y="11661"/>
                  </a:cubicBezTo>
                  <a:cubicBezTo>
                    <a:pt x="4348" y="11786"/>
                    <a:pt x="4414" y="11886"/>
                    <a:pt x="4474" y="11992"/>
                  </a:cubicBezTo>
                  <a:cubicBezTo>
                    <a:pt x="4514" y="12057"/>
                    <a:pt x="4559" y="12117"/>
                    <a:pt x="4619" y="12182"/>
                  </a:cubicBezTo>
                  <a:cubicBezTo>
                    <a:pt x="4639" y="12202"/>
                    <a:pt x="4664" y="12243"/>
                    <a:pt x="4705" y="12263"/>
                  </a:cubicBezTo>
                  <a:cubicBezTo>
                    <a:pt x="4725" y="12288"/>
                    <a:pt x="4765" y="12308"/>
                    <a:pt x="4790" y="12328"/>
                  </a:cubicBezTo>
                  <a:cubicBezTo>
                    <a:pt x="4810" y="12348"/>
                    <a:pt x="4810" y="12348"/>
                    <a:pt x="4830" y="12348"/>
                  </a:cubicBezTo>
                  <a:lnTo>
                    <a:pt x="4850" y="12348"/>
                  </a:lnTo>
                  <a:cubicBezTo>
                    <a:pt x="4870" y="12328"/>
                    <a:pt x="4890" y="12308"/>
                    <a:pt x="4890" y="12288"/>
                  </a:cubicBezTo>
                  <a:cubicBezTo>
                    <a:pt x="4870" y="12222"/>
                    <a:pt x="4870" y="12162"/>
                    <a:pt x="4870" y="12097"/>
                  </a:cubicBezTo>
                  <a:lnTo>
                    <a:pt x="4870" y="12077"/>
                  </a:lnTo>
                  <a:lnTo>
                    <a:pt x="4850" y="11992"/>
                  </a:lnTo>
                  <a:cubicBezTo>
                    <a:pt x="4850" y="11886"/>
                    <a:pt x="4830" y="11806"/>
                    <a:pt x="4830" y="11701"/>
                  </a:cubicBezTo>
                  <a:cubicBezTo>
                    <a:pt x="4810" y="11470"/>
                    <a:pt x="4810" y="11305"/>
                    <a:pt x="4810" y="11114"/>
                  </a:cubicBezTo>
                  <a:cubicBezTo>
                    <a:pt x="4810" y="10989"/>
                    <a:pt x="4810" y="10863"/>
                    <a:pt x="4830" y="10758"/>
                  </a:cubicBezTo>
                  <a:cubicBezTo>
                    <a:pt x="4850" y="10633"/>
                    <a:pt x="4870" y="10507"/>
                    <a:pt x="4915" y="10382"/>
                  </a:cubicBezTo>
                  <a:cubicBezTo>
                    <a:pt x="4935" y="10322"/>
                    <a:pt x="4955" y="10257"/>
                    <a:pt x="4975" y="10196"/>
                  </a:cubicBezTo>
                  <a:close/>
                  <a:moveTo>
                    <a:pt x="2593" y="10593"/>
                  </a:moveTo>
                  <a:cubicBezTo>
                    <a:pt x="2678" y="10718"/>
                    <a:pt x="2804" y="10803"/>
                    <a:pt x="2909" y="10863"/>
                  </a:cubicBezTo>
                  <a:cubicBezTo>
                    <a:pt x="2884" y="10969"/>
                    <a:pt x="2884" y="11094"/>
                    <a:pt x="2864" y="11199"/>
                  </a:cubicBezTo>
                  <a:cubicBezTo>
                    <a:pt x="2844" y="11596"/>
                    <a:pt x="2884" y="11992"/>
                    <a:pt x="3034" y="12368"/>
                  </a:cubicBezTo>
                  <a:cubicBezTo>
                    <a:pt x="3180" y="12744"/>
                    <a:pt x="3411" y="13080"/>
                    <a:pt x="3681" y="13311"/>
                  </a:cubicBezTo>
                  <a:cubicBezTo>
                    <a:pt x="3762" y="13371"/>
                    <a:pt x="3847" y="13436"/>
                    <a:pt x="3932" y="13476"/>
                  </a:cubicBezTo>
                  <a:cubicBezTo>
                    <a:pt x="3992" y="13516"/>
                    <a:pt x="4078" y="13562"/>
                    <a:pt x="4183" y="13622"/>
                  </a:cubicBezTo>
                  <a:cubicBezTo>
                    <a:pt x="4369" y="13687"/>
                    <a:pt x="4559" y="13767"/>
                    <a:pt x="4765" y="13812"/>
                  </a:cubicBezTo>
                  <a:cubicBezTo>
                    <a:pt x="4995" y="13872"/>
                    <a:pt x="5246" y="13893"/>
                    <a:pt x="5497" y="13893"/>
                  </a:cubicBezTo>
                  <a:cubicBezTo>
                    <a:pt x="5667" y="13893"/>
                    <a:pt x="5833" y="13872"/>
                    <a:pt x="5998" y="13852"/>
                  </a:cubicBezTo>
                  <a:cubicBezTo>
                    <a:pt x="6189" y="13832"/>
                    <a:pt x="6375" y="13767"/>
                    <a:pt x="6565" y="13687"/>
                  </a:cubicBezTo>
                  <a:cubicBezTo>
                    <a:pt x="6751" y="13602"/>
                    <a:pt x="6921" y="13496"/>
                    <a:pt x="7067" y="13351"/>
                  </a:cubicBezTo>
                  <a:cubicBezTo>
                    <a:pt x="7192" y="13246"/>
                    <a:pt x="7317" y="13100"/>
                    <a:pt x="7423" y="12935"/>
                  </a:cubicBezTo>
                  <a:cubicBezTo>
                    <a:pt x="7548" y="12744"/>
                    <a:pt x="7628" y="12558"/>
                    <a:pt x="7714" y="12348"/>
                  </a:cubicBezTo>
                  <a:cubicBezTo>
                    <a:pt x="7754" y="12202"/>
                    <a:pt x="7799" y="12057"/>
                    <a:pt x="7839" y="11886"/>
                  </a:cubicBezTo>
                  <a:cubicBezTo>
                    <a:pt x="7944" y="11846"/>
                    <a:pt x="8050" y="11786"/>
                    <a:pt x="8175" y="11721"/>
                  </a:cubicBezTo>
                  <a:cubicBezTo>
                    <a:pt x="8175" y="11701"/>
                    <a:pt x="8466" y="11470"/>
                    <a:pt x="8571" y="11345"/>
                  </a:cubicBezTo>
                  <a:cubicBezTo>
                    <a:pt x="8591" y="11305"/>
                    <a:pt x="8611" y="11285"/>
                    <a:pt x="8631" y="11239"/>
                  </a:cubicBezTo>
                  <a:lnTo>
                    <a:pt x="8631" y="11239"/>
                  </a:lnTo>
                  <a:cubicBezTo>
                    <a:pt x="8677" y="11535"/>
                    <a:pt x="8651" y="11846"/>
                    <a:pt x="8611" y="12202"/>
                  </a:cubicBezTo>
                  <a:cubicBezTo>
                    <a:pt x="8571" y="12453"/>
                    <a:pt x="8526" y="12684"/>
                    <a:pt x="8466" y="12935"/>
                  </a:cubicBezTo>
                  <a:cubicBezTo>
                    <a:pt x="8446" y="13060"/>
                    <a:pt x="8401" y="13165"/>
                    <a:pt x="8361" y="13291"/>
                  </a:cubicBezTo>
                  <a:lnTo>
                    <a:pt x="8361" y="13331"/>
                  </a:lnTo>
                  <a:lnTo>
                    <a:pt x="8320" y="13456"/>
                  </a:lnTo>
                  <a:cubicBezTo>
                    <a:pt x="8320" y="13476"/>
                    <a:pt x="8300" y="13496"/>
                    <a:pt x="8300" y="13541"/>
                  </a:cubicBezTo>
                  <a:lnTo>
                    <a:pt x="8300" y="13562"/>
                  </a:lnTo>
                  <a:cubicBezTo>
                    <a:pt x="8275" y="13562"/>
                    <a:pt x="8275" y="13582"/>
                    <a:pt x="8275" y="13602"/>
                  </a:cubicBezTo>
                  <a:cubicBezTo>
                    <a:pt x="8255" y="13622"/>
                    <a:pt x="8255" y="13642"/>
                    <a:pt x="8275" y="13667"/>
                  </a:cubicBezTo>
                  <a:lnTo>
                    <a:pt x="8275" y="13727"/>
                  </a:lnTo>
                  <a:cubicBezTo>
                    <a:pt x="8341" y="13832"/>
                    <a:pt x="8426" y="13938"/>
                    <a:pt x="8506" y="14018"/>
                  </a:cubicBezTo>
                  <a:cubicBezTo>
                    <a:pt x="8591" y="14143"/>
                    <a:pt x="8677" y="14249"/>
                    <a:pt x="8777" y="14354"/>
                  </a:cubicBezTo>
                  <a:lnTo>
                    <a:pt x="8862" y="14459"/>
                  </a:lnTo>
                  <a:lnTo>
                    <a:pt x="8902" y="14499"/>
                  </a:lnTo>
                  <a:cubicBezTo>
                    <a:pt x="9053" y="14645"/>
                    <a:pt x="9198" y="14835"/>
                    <a:pt x="9344" y="15021"/>
                  </a:cubicBezTo>
                  <a:cubicBezTo>
                    <a:pt x="9489" y="15191"/>
                    <a:pt x="9574" y="15337"/>
                    <a:pt x="9634" y="15482"/>
                  </a:cubicBezTo>
                  <a:cubicBezTo>
                    <a:pt x="9680" y="15568"/>
                    <a:pt x="9700" y="15648"/>
                    <a:pt x="9700" y="15713"/>
                  </a:cubicBezTo>
                  <a:cubicBezTo>
                    <a:pt x="9720" y="15773"/>
                    <a:pt x="9720" y="15858"/>
                    <a:pt x="9700" y="15924"/>
                  </a:cubicBezTo>
                  <a:cubicBezTo>
                    <a:pt x="9700" y="15984"/>
                    <a:pt x="9680" y="16069"/>
                    <a:pt x="9634" y="16149"/>
                  </a:cubicBezTo>
                  <a:cubicBezTo>
                    <a:pt x="9614" y="16194"/>
                    <a:pt x="9509" y="16380"/>
                    <a:pt x="9489" y="16400"/>
                  </a:cubicBezTo>
                  <a:cubicBezTo>
                    <a:pt x="9404" y="16485"/>
                    <a:pt x="9324" y="16591"/>
                    <a:pt x="9218" y="16676"/>
                  </a:cubicBezTo>
                  <a:cubicBezTo>
                    <a:pt x="9113" y="16736"/>
                    <a:pt x="8737" y="16987"/>
                    <a:pt x="8426" y="17007"/>
                  </a:cubicBezTo>
                  <a:lnTo>
                    <a:pt x="8195" y="17007"/>
                  </a:lnTo>
                  <a:cubicBezTo>
                    <a:pt x="8195" y="17007"/>
                    <a:pt x="8110" y="17007"/>
                    <a:pt x="8050" y="16987"/>
                  </a:cubicBezTo>
                  <a:cubicBezTo>
                    <a:pt x="7984" y="16987"/>
                    <a:pt x="7924" y="16967"/>
                    <a:pt x="7879" y="16947"/>
                  </a:cubicBezTo>
                  <a:cubicBezTo>
                    <a:pt x="7774" y="16902"/>
                    <a:pt x="7694" y="16841"/>
                    <a:pt x="7588" y="16756"/>
                  </a:cubicBezTo>
                  <a:cubicBezTo>
                    <a:pt x="7463" y="16651"/>
                    <a:pt x="7338" y="16525"/>
                    <a:pt x="7212" y="16380"/>
                  </a:cubicBezTo>
                  <a:cubicBezTo>
                    <a:pt x="7047" y="16174"/>
                    <a:pt x="6896" y="15899"/>
                    <a:pt x="6771" y="15608"/>
                  </a:cubicBezTo>
                  <a:lnTo>
                    <a:pt x="6771" y="15588"/>
                  </a:lnTo>
                  <a:cubicBezTo>
                    <a:pt x="6625" y="15252"/>
                    <a:pt x="6520" y="14896"/>
                    <a:pt x="6480" y="14585"/>
                  </a:cubicBezTo>
                  <a:cubicBezTo>
                    <a:pt x="6480" y="14519"/>
                    <a:pt x="6460" y="14479"/>
                    <a:pt x="6460" y="14439"/>
                  </a:cubicBezTo>
                  <a:cubicBezTo>
                    <a:pt x="6520" y="14419"/>
                    <a:pt x="6565" y="14394"/>
                    <a:pt x="6625" y="14394"/>
                  </a:cubicBezTo>
                  <a:cubicBezTo>
                    <a:pt x="6670" y="14374"/>
                    <a:pt x="6711" y="14354"/>
                    <a:pt x="6751" y="14334"/>
                  </a:cubicBezTo>
                  <a:cubicBezTo>
                    <a:pt x="6771" y="14334"/>
                    <a:pt x="6796" y="14334"/>
                    <a:pt x="6816" y="14314"/>
                  </a:cubicBezTo>
                  <a:cubicBezTo>
                    <a:pt x="6816" y="14314"/>
                    <a:pt x="6836" y="14294"/>
                    <a:pt x="6856" y="14294"/>
                  </a:cubicBezTo>
                  <a:cubicBezTo>
                    <a:pt x="6876" y="14294"/>
                    <a:pt x="6896" y="14269"/>
                    <a:pt x="6896" y="14249"/>
                  </a:cubicBezTo>
                  <a:lnTo>
                    <a:pt x="6896" y="14208"/>
                  </a:lnTo>
                  <a:cubicBezTo>
                    <a:pt x="6896" y="14188"/>
                    <a:pt x="6876" y="14168"/>
                    <a:pt x="6856" y="14168"/>
                  </a:cubicBezTo>
                  <a:lnTo>
                    <a:pt x="6796" y="14168"/>
                  </a:lnTo>
                  <a:cubicBezTo>
                    <a:pt x="6625" y="14208"/>
                    <a:pt x="6440" y="14249"/>
                    <a:pt x="6294" y="14269"/>
                  </a:cubicBezTo>
                  <a:cubicBezTo>
                    <a:pt x="6104" y="14314"/>
                    <a:pt x="5918" y="14334"/>
                    <a:pt x="5728" y="14334"/>
                  </a:cubicBezTo>
                  <a:lnTo>
                    <a:pt x="5582" y="14334"/>
                  </a:lnTo>
                  <a:cubicBezTo>
                    <a:pt x="5246" y="14334"/>
                    <a:pt x="4915" y="14314"/>
                    <a:pt x="4619" y="14229"/>
                  </a:cubicBezTo>
                  <a:lnTo>
                    <a:pt x="4599" y="14229"/>
                  </a:lnTo>
                  <a:cubicBezTo>
                    <a:pt x="4328" y="14168"/>
                    <a:pt x="4078" y="14083"/>
                    <a:pt x="3867" y="13958"/>
                  </a:cubicBezTo>
                  <a:cubicBezTo>
                    <a:pt x="3827" y="13938"/>
                    <a:pt x="3787" y="13918"/>
                    <a:pt x="3722" y="13872"/>
                  </a:cubicBezTo>
                  <a:lnTo>
                    <a:pt x="3702" y="13872"/>
                  </a:lnTo>
                  <a:cubicBezTo>
                    <a:pt x="3702" y="13872"/>
                    <a:pt x="3681" y="13872"/>
                    <a:pt x="3681" y="13893"/>
                  </a:cubicBezTo>
                  <a:cubicBezTo>
                    <a:pt x="3661" y="13893"/>
                    <a:pt x="3661" y="13918"/>
                    <a:pt x="3661" y="13918"/>
                  </a:cubicBezTo>
                  <a:cubicBezTo>
                    <a:pt x="3661" y="13938"/>
                    <a:pt x="3681" y="13938"/>
                    <a:pt x="3681" y="13938"/>
                  </a:cubicBezTo>
                  <a:lnTo>
                    <a:pt x="3702" y="13958"/>
                  </a:lnTo>
                  <a:cubicBezTo>
                    <a:pt x="3742" y="13978"/>
                    <a:pt x="3762" y="13998"/>
                    <a:pt x="3807" y="14018"/>
                  </a:cubicBezTo>
                  <a:cubicBezTo>
                    <a:pt x="3867" y="14063"/>
                    <a:pt x="3912" y="14083"/>
                    <a:pt x="3952" y="14103"/>
                  </a:cubicBezTo>
                  <a:cubicBezTo>
                    <a:pt x="4058" y="14168"/>
                    <a:pt x="4163" y="14208"/>
                    <a:pt x="4263" y="14249"/>
                  </a:cubicBezTo>
                  <a:cubicBezTo>
                    <a:pt x="4434" y="14314"/>
                    <a:pt x="4599" y="14374"/>
                    <a:pt x="4790" y="14419"/>
                  </a:cubicBezTo>
                  <a:lnTo>
                    <a:pt x="4790" y="14439"/>
                  </a:lnTo>
                  <a:cubicBezTo>
                    <a:pt x="4810" y="14605"/>
                    <a:pt x="4870" y="14770"/>
                    <a:pt x="4915" y="14941"/>
                  </a:cubicBezTo>
                  <a:cubicBezTo>
                    <a:pt x="4975" y="15171"/>
                    <a:pt x="5041" y="15422"/>
                    <a:pt x="5081" y="15648"/>
                  </a:cubicBezTo>
                  <a:lnTo>
                    <a:pt x="5081" y="15673"/>
                  </a:lnTo>
                  <a:cubicBezTo>
                    <a:pt x="5101" y="15818"/>
                    <a:pt x="5101" y="15964"/>
                    <a:pt x="5081" y="16069"/>
                  </a:cubicBezTo>
                  <a:cubicBezTo>
                    <a:pt x="5061" y="16149"/>
                    <a:pt x="5041" y="16235"/>
                    <a:pt x="5015" y="16300"/>
                  </a:cubicBezTo>
                  <a:cubicBezTo>
                    <a:pt x="4995" y="16380"/>
                    <a:pt x="4955" y="16445"/>
                    <a:pt x="4890" y="16505"/>
                  </a:cubicBezTo>
                  <a:cubicBezTo>
                    <a:pt x="4890" y="16525"/>
                    <a:pt x="4870" y="16551"/>
                    <a:pt x="4850" y="16571"/>
                  </a:cubicBezTo>
                  <a:lnTo>
                    <a:pt x="4850" y="16505"/>
                  </a:lnTo>
                  <a:cubicBezTo>
                    <a:pt x="4850" y="16485"/>
                    <a:pt x="4830" y="16465"/>
                    <a:pt x="4810" y="16465"/>
                  </a:cubicBezTo>
                  <a:cubicBezTo>
                    <a:pt x="4810" y="16485"/>
                    <a:pt x="4790" y="16485"/>
                    <a:pt x="4790" y="16485"/>
                  </a:cubicBezTo>
                  <a:lnTo>
                    <a:pt x="4790" y="16505"/>
                  </a:lnTo>
                  <a:lnTo>
                    <a:pt x="4790" y="16611"/>
                  </a:lnTo>
                  <a:cubicBezTo>
                    <a:pt x="4765" y="16631"/>
                    <a:pt x="4745" y="16676"/>
                    <a:pt x="4705" y="16696"/>
                  </a:cubicBezTo>
                  <a:cubicBezTo>
                    <a:pt x="4599" y="16776"/>
                    <a:pt x="4454" y="16861"/>
                    <a:pt x="4288" y="16927"/>
                  </a:cubicBezTo>
                  <a:cubicBezTo>
                    <a:pt x="4183" y="16967"/>
                    <a:pt x="4078" y="16987"/>
                    <a:pt x="3972" y="17027"/>
                  </a:cubicBezTo>
                  <a:cubicBezTo>
                    <a:pt x="3912" y="17052"/>
                    <a:pt x="3787" y="17052"/>
                    <a:pt x="3742" y="17052"/>
                  </a:cubicBezTo>
                  <a:lnTo>
                    <a:pt x="3616" y="17052"/>
                  </a:lnTo>
                  <a:cubicBezTo>
                    <a:pt x="3556" y="17027"/>
                    <a:pt x="3511" y="17007"/>
                    <a:pt x="3451" y="17007"/>
                  </a:cubicBezTo>
                  <a:cubicBezTo>
                    <a:pt x="3386" y="16987"/>
                    <a:pt x="3345" y="16967"/>
                    <a:pt x="3345" y="16967"/>
                  </a:cubicBezTo>
                  <a:lnTo>
                    <a:pt x="3260" y="16902"/>
                  </a:lnTo>
                  <a:cubicBezTo>
                    <a:pt x="3240" y="16902"/>
                    <a:pt x="3220" y="16882"/>
                    <a:pt x="3200" y="16861"/>
                  </a:cubicBezTo>
                  <a:cubicBezTo>
                    <a:pt x="3135" y="16821"/>
                    <a:pt x="3075" y="16736"/>
                    <a:pt x="3009" y="16676"/>
                  </a:cubicBezTo>
                  <a:cubicBezTo>
                    <a:pt x="3009" y="16651"/>
                    <a:pt x="3009" y="16651"/>
                    <a:pt x="2989" y="16651"/>
                  </a:cubicBezTo>
                  <a:cubicBezTo>
                    <a:pt x="2929" y="16551"/>
                    <a:pt x="2844" y="16425"/>
                    <a:pt x="2784" y="16275"/>
                  </a:cubicBezTo>
                  <a:cubicBezTo>
                    <a:pt x="2678" y="16024"/>
                    <a:pt x="2613" y="15733"/>
                    <a:pt x="2573" y="15397"/>
                  </a:cubicBezTo>
                  <a:cubicBezTo>
                    <a:pt x="2508" y="14921"/>
                    <a:pt x="2508" y="14419"/>
                    <a:pt x="2573" y="13893"/>
                  </a:cubicBezTo>
                  <a:cubicBezTo>
                    <a:pt x="2593" y="13727"/>
                    <a:pt x="2633" y="13562"/>
                    <a:pt x="2658" y="13391"/>
                  </a:cubicBezTo>
                  <a:cubicBezTo>
                    <a:pt x="2698" y="13246"/>
                    <a:pt x="2739" y="13120"/>
                    <a:pt x="2804" y="12995"/>
                  </a:cubicBezTo>
                  <a:lnTo>
                    <a:pt x="2804" y="12975"/>
                  </a:lnTo>
                  <a:cubicBezTo>
                    <a:pt x="2804" y="12955"/>
                    <a:pt x="2824" y="12935"/>
                    <a:pt x="2804" y="12915"/>
                  </a:cubicBezTo>
                  <a:lnTo>
                    <a:pt x="2804" y="12889"/>
                  </a:lnTo>
                  <a:cubicBezTo>
                    <a:pt x="2784" y="12809"/>
                    <a:pt x="2759" y="12724"/>
                    <a:pt x="2739" y="12639"/>
                  </a:cubicBezTo>
                  <a:cubicBezTo>
                    <a:pt x="2719" y="12558"/>
                    <a:pt x="2698" y="12473"/>
                    <a:pt x="2678" y="12388"/>
                  </a:cubicBezTo>
                  <a:cubicBezTo>
                    <a:pt x="2633" y="12222"/>
                    <a:pt x="2613" y="12057"/>
                    <a:pt x="2593" y="11866"/>
                  </a:cubicBezTo>
                  <a:cubicBezTo>
                    <a:pt x="2533" y="11450"/>
                    <a:pt x="2533" y="11054"/>
                    <a:pt x="2573" y="10698"/>
                  </a:cubicBezTo>
                  <a:cubicBezTo>
                    <a:pt x="2573" y="10658"/>
                    <a:pt x="2593" y="10633"/>
                    <a:pt x="2593" y="10593"/>
                  </a:cubicBezTo>
                  <a:close/>
                  <a:moveTo>
                    <a:pt x="3762" y="0"/>
                  </a:moveTo>
                  <a:cubicBezTo>
                    <a:pt x="3556" y="21"/>
                    <a:pt x="3345" y="81"/>
                    <a:pt x="3160" y="166"/>
                  </a:cubicBezTo>
                  <a:cubicBezTo>
                    <a:pt x="3115" y="206"/>
                    <a:pt x="3055" y="226"/>
                    <a:pt x="2989" y="291"/>
                  </a:cubicBezTo>
                  <a:cubicBezTo>
                    <a:pt x="2949" y="331"/>
                    <a:pt x="2884" y="377"/>
                    <a:pt x="2844" y="417"/>
                  </a:cubicBezTo>
                  <a:cubicBezTo>
                    <a:pt x="2759" y="502"/>
                    <a:pt x="2678" y="627"/>
                    <a:pt x="2593" y="773"/>
                  </a:cubicBezTo>
                  <a:cubicBezTo>
                    <a:pt x="2508" y="878"/>
                    <a:pt x="2448" y="1024"/>
                    <a:pt x="2408" y="1169"/>
                  </a:cubicBezTo>
                  <a:cubicBezTo>
                    <a:pt x="2362" y="1314"/>
                    <a:pt x="2322" y="1460"/>
                    <a:pt x="2302" y="1605"/>
                  </a:cubicBezTo>
                  <a:cubicBezTo>
                    <a:pt x="2282" y="1776"/>
                    <a:pt x="2257" y="1921"/>
                    <a:pt x="2282" y="2047"/>
                  </a:cubicBezTo>
                  <a:cubicBezTo>
                    <a:pt x="2282" y="2212"/>
                    <a:pt x="2302" y="2338"/>
                    <a:pt x="2342" y="2463"/>
                  </a:cubicBezTo>
                  <a:cubicBezTo>
                    <a:pt x="2408" y="2588"/>
                    <a:pt x="2468" y="2714"/>
                    <a:pt x="2553" y="2799"/>
                  </a:cubicBezTo>
                  <a:cubicBezTo>
                    <a:pt x="2633" y="2904"/>
                    <a:pt x="2739" y="2964"/>
                    <a:pt x="2844" y="3030"/>
                  </a:cubicBezTo>
                  <a:cubicBezTo>
                    <a:pt x="2909" y="3050"/>
                    <a:pt x="2969" y="3070"/>
                    <a:pt x="3055" y="3090"/>
                  </a:cubicBezTo>
                  <a:lnTo>
                    <a:pt x="3135" y="3090"/>
                  </a:lnTo>
                  <a:cubicBezTo>
                    <a:pt x="2909" y="3406"/>
                    <a:pt x="2719" y="3717"/>
                    <a:pt x="2573" y="4053"/>
                  </a:cubicBezTo>
                  <a:cubicBezTo>
                    <a:pt x="2408" y="4409"/>
                    <a:pt x="2282" y="4785"/>
                    <a:pt x="2217" y="5141"/>
                  </a:cubicBezTo>
                  <a:cubicBezTo>
                    <a:pt x="2157" y="5577"/>
                    <a:pt x="2157" y="5953"/>
                    <a:pt x="2237" y="6290"/>
                  </a:cubicBezTo>
                  <a:cubicBezTo>
                    <a:pt x="2302" y="6455"/>
                    <a:pt x="2362" y="6621"/>
                    <a:pt x="2468" y="6771"/>
                  </a:cubicBezTo>
                  <a:cubicBezTo>
                    <a:pt x="2508" y="6811"/>
                    <a:pt x="2533" y="6851"/>
                    <a:pt x="2573" y="6896"/>
                  </a:cubicBezTo>
                  <a:cubicBezTo>
                    <a:pt x="2533" y="6977"/>
                    <a:pt x="2488" y="7062"/>
                    <a:pt x="2428" y="7147"/>
                  </a:cubicBezTo>
                  <a:cubicBezTo>
                    <a:pt x="2342" y="7313"/>
                    <a:pt x="2282" y="7478"/>
                    <a:pt x="2217" y="7669"/>
                  </a:cubicBezTo>
                  <a:cubicBezTo>
                    <a:pt x="2157" y="7854"/>
                    <a:pt x="2112" y="8045"/>
                    <a:pt x="2092" y="8250"/>
                  </a:cubicBezTo>
                  <a:cubicBezTo>
                    <a:pt x="2072" y="8401"/>
                    <a:pt x="2052" y="8546"/>
                    <a:pt x="2052" y="8712"/>
                  </a:cubicBezTo>
                  <a:lnTo>
                    <a:pt x="1986" y="8712"/>
                  </a:lnTo>
                  <a:cubicBezTo>
                    <a:pt x="1756" y="8732"/>
                    <a:pt x="1570" y="8752"/>
                    <a:pt x="1379" y="8797"/>
                  </a:cubicBezTo>
                  <a:cubicBezTo>
                    <a:pt x="1174" y="8857"/>
                    <a:pt x="1003" y="8902"/>
                    <a:pt x="838" y="8983"/>
                  </a:cubicBezTo>
                  <a:cubicBezTo>
                    <a:pt x="652" y="9068"/>
                    <a:pt x="502" y="9173"/>
                    <a:pt x="376" y="9279"/>
                  </a:cubicBezTo>
                  <a:cubicBezTo>
                    <a:pt x="316" y="9339"/>
                    <a:pt x="251" y="9424"/>
                    <a:pt x="191" y="9504"/>
                  </a:cubicBezTo>
                  <a:cubicBezTo>
                    <a:pt x="126" y="9589"/>
                    <a:pt x="86" y="9695"/>
                    <a:pt x="45" y="9800"/>
                  </a:cubicBezTo>
                  <a:cubicBezTo>
                    <a:pt x="0" y="9946"/>
                    <a:pt x="0" y="10131"/>
                    <a:pt x="86" y="10282"/>
                  </a:cubicBezTo>
                  <a:cubicBezTo>
                    <a:pt x="151" y="10427"/>
                    <a:pt x="251" y="10572"/>
                    <a:pt x="402" y="10678"/>
                  </a:cubicBezTo>
                  <a:cubicBezTo>
                    <a:pt x="527" y="10758"/>
                    <a:pt x="652" y="10843"/>
                    <a:pt x="798" y="10908"/>
                  </a:cubicBezTo>
                  <a:cubicBezTo>
                    <a:pt x="923" y="10969"/>
                    <a:pt x="1069" y="11009"/>
                    <a:pt x="1214" y="11034"/>
                  </a:cubicBezTo>
                  <a:cubicBezTo>
                    <a:pt x="1299" y="11054"/>
                    <a:pt x="1359" y="11074"/>
                    <a:pt x="1425" y="11074"/>
                  </a:cubicBezTo>
                  <a:cubicBezTo>
                    <a:pt x="1550" y="11094"/>
                    <a:pt x="1655" y="11094"/>
                    <a:pt x="1781" y="11114"/>
                  </a:cubicBezTo>
                  <a:lnTo>
                    <a:pt x="1881" y="11114"/>
                  </a:lnTo>
                  <a:cubicBezTo>
                    <a:pt x="1946" y="11114"/>
                    <a:pt x="2031" y="11114"/>
                    <a:pt x="2112" y="11094"/>
                  </a:cubicBezTo>
                  <a:cubicBezTo>
                    <a:pt x="2217" y="11094"/>
                    <a:pt x="2322" y="11074"/>
                    <a:pt x="2408" y="11054"/>
                  </a:cubicBezTo>
                  <a:lnTo>
                    <a:pt x="2408" y="11054"/>
                  </a:lnTo>
                  <a:cubicBezTo>
                    <a:pt x="2383" y="11094"/>
                    <a:pt x="2383" y="11134"/>
                    <a:pt x="2383" y="11199"/>
                  </a:cubicBezTo>
                  <a:cubicBezTo>
                    <a:pt x="2362" y="11450"/>
                    <a:pt x="2383" y="11701"/>
                    <a:pt x="2408" y="11972"/>
                  </a:cubicBezTo>
                  <a:cubicBezTo>
                    <a:pt x="2428" y="12243"/>
                    <a:pt x="2468" y="12493"/>
                    <a:pt x="2553" y="12724"/>
                  </a:cubicBezTo>
                  <a:cubicBezTo>
                    <a:pt x="2553" y="12789"/>
                    <a:pt x="2593" y="12849"/>
                    <a:pt x="2613" y="12935"/>
                  </a:cubicBezTo>
                  <a:cubicBezTo>
                    <a:pt x="2613" y="12955"/>
                    <a:pt x="2613" y="12955"/>
                    <a:pt x="2633" y="12955"/>
                  </a:cubicBezTo>
                  <a:cubicBezTo>
                    <a:pt x="2553" y="13140"/>
                    <a:pt x="2508" y="13331"/>
                    <a:pt x="2448" y="13582"/>
                  </a:cubicBezTo>
                  <a:cubicBezTo>
                    <a:pt x="2408" y="13832"/>
                    <a:pt x="2362" y="14123"/>
                    <a:pt x="2362" y="14419"/>
                  </a:cubicBezTo>
                  <a:cubicBezTo>
                    <a:pt x="2342" y="14710"/>
                    <a:pt x="2362" y="15001"/>
                    <a:pt x="2383" y="15297"/>
                  </a:cubicBezTo>
                  <a:cubicBezTo>
                    <a:pt x="2428" y="15608"/>
                    <a:pt x="2488" y="15879"/>
                    <a:pt x="2553" y="16129"/>
                  </a:cubicBezTo>
                  <a:cubicBezTo>
                    <a:pt x="2658" y="16400"/>
                    <a:pt x="2759" y="16611"/>
                    <a:pt x="2909" y="16801"/>
                  </a:cubicBezTo>
                  <a:cubicBezTo>
                    <a:pt x="3055" y="16987"/>
                    <a:pt x="3240" y="17112"/>
                    <a:pt x="3451" y="17177"/>
                  </a:cubicBezTo>
                  <a:cubicBezTo>
                    <a:pt x="3556" y="17198"/>
                    <a:pt x="3636" y="17218"/>
                    <a:pt x="3762" y="17218"/>
                  </a:cubicBezTo>
                  <a:cubicBezTo>
                    <a:pt x="3887" y="17218"/>
                    <a:pt x="4058" y="17198"/>
                    <a:pt x="4203" y="17132"/>
                  </a:cubicBezTo>
                  <a:cubicBezTo>
                    <a:pt x="4348" y="17092"/>
                    <a:pt x="4494" y="17027"/>
                    <a:pt x="4664" y="16927"/>
                  </a:cubicBezTo>
                  <a:cubicBezTo>
                    <a:pt x="4870" y="16821"/>
                    <a:pt x="5015" y="16676"/>
                    <a:pt x="5121" y="16505"/>
                  </a:cubicBezTo>
                  <a:cubicBezTo>
                    <a:pt x="5266" y="16235"/>
                    <a:pt x="5291" y="15924"/>
                    <a:pt x="5206" y="15482"/>
                  </a:cubicBezTo>
                  <a:cubicBezTo>
                    <a:pt x="5166" y="15297"/>
                    <a:pt x="5121" y="15106"/>
                    <a:pt x="5061" y="14921"/>
                  </a:cubicBezTo>
                  <a:cubicBezTo>
                    <a:pt x="5015" y="14795"/>
                    <a:pt x="4975" y="14605"/>
                    <a:pt x="4935" y="14459"/>
                  </a:cubicBezTo>
                  <a:lnTo>
                    <a:pt x="4955" y="14459"/>
                  </a:lnTo>
                  <a:cubicBezTo>
                    <a:pt x="5166" y="14499"/>
                    <a:pt x="5417" y="14519"/>
                    <a:pt x="5667" y="14519"/>
                  </a:cubicBezTo>
                  <a:cubicBezTo>
                    <a:pt x="5893" y="14519"/>
                    <a:pt x="6104" y="14499"/>
                    <a:pt x="6294" y="14459"/>
                  </a:cubicBezTo>
                  <a:cubicBezTo>
                    <a:pt x="6294" y="14605"/>
                    <a:pt x="6314" y="14730"/>
                    <a:pt x="6355" y="14875"/>
                  </a:cubicBezTo>
                  <a:cubicBezTo>
                    <a:pt x="6375" y="15066"/>
                    <a:pt x="6440" y="15232"/>
                    <a:pt x="6500" y="15442"/>
                  </a:cubicBezTo>
                  <a:cubicBezTo>
                    <a:pt x="6645" y="15858"/>
                    <a:pt x="6836" y="16215"/>
                    <a:pt x="7087" y="16505"/>
                  </a:cubicBezTo>
                  <a:cubicBezTo>
                    <a:pt x="7338" y="16861"/>
                    <a:pt x="7628" y="17072"/>
                    <a:pt x="7964" y="17177"/>
                  </a:cubicBezTo>
                  <a:cubicBezTo>
                    <a:pt x="8050" y="17198"/>
                    <a:pt x="8150" y="17218"/>
                    <a:pt x="8275" y="17218"/>
                  </a:cubicBezTo>
                  <a:cubicBezTo>
                    <a:pt x="8361" y="17218"/>
                    <a:pt x="8446" y="17198"/>
                    <a:pt x="8526" y="17198"/>
                  </a:cubicBezTo>
                  <a:cubicBezTo>
                    <a:pt x="8717" y="17152"/>
                    <a:pt x="8902" y="17092"/>
                    <a:pt x="9113" y="16987"/>
                  </a:cubicBezTo>
                  <a:cubicBezTo>
                    <a:pt x="9278" y="16882"/>
                    <a:pt x="9449" y="16736"/>
                    <a:pt x="9594" y="16591"/>
                  </a:cubicBezTo>
                  <a:cubicBezTo>
                    <a:pt x="9720" y="16425"/>
                    <a:pt x="9825" y="16255"/>
                    <a:pt x="9865" y="16069"/>
                  </a:cubicBezTo>
                  <a:cubicBezTo>
                    <a:pt x="9930" y="15879"/>
                    <a:pt x="9905" y="15673"/>
                    <a:pt x="9845" y="15482"/>
                  </a:cubicBezTo>
                  <a:cubicBezTo>
                    <a:pt x="9780" y="15272"/>
                    <a:pt x="9634" y="15086"/>
                    <a:pt x="9554" y="14961"/>
                  </a:cubicBezTo>
                  <a:cubicBezTo>
                    <a:pt x="9404" y="14770"/>
                    <a:pt x="9258" y="14605"/>
                    <a:pt x="9073" y="14394"/>
                  </a:cubicBezTo>
                  <a:lnTo>
                    <a:pt x="9028" y="14354"/>
                  </a:lnTo>
                  <a:cubicBezTo>
                    <a:pt x="8882" y="14208"/>
                    <a:pt x="8737" y="14043"/>
                    <a:pt x="8611" y="13872"/>
                  </a:cubicBezTo>
                  <a:lnTo>
                    <a:pt x="8611" y="13893"/>
                  </a:lnTo>
                  <a:cubicBezTo>
                    <a:pt x="8571" y="13812"/>
                    <a:pt x="8506" y="13727"/>
                    <a:pt x="8486" y="13667"/>
                  </a:cubicBezTo>
                  <a:lnTo>
                    <a:pt x="8506" y="13622"/>
                  </a:lnTo>
                  <a:cubicBezTo>
                    <a:pt x="8506" y="13602"/>
                    <a:pt x="8526" y="13582"/>
                    <a:pt x="8526" y="13562"/>
                  </a:cubicBezTo>
                  <a:cubicBezTo>
                    <a:pt x="8551" y="13496"/>
                    <a:pt x="8571" y="13456"/>
                    <a:pt x="8591" y="13391"/>
                  </a:cubicBezTo>
                  <a:cubicBezTo>
                    <a:pt x="8631" y="13311"/>
                    <a:pt x="8677" y="13205"/>
                    <a:pt x="8697" y="13080"/>
                  </a:cubicBezTo>
                  <a:cubicBezTo>
                    <a:pt x="8757" y="12849"/>
                    <a:pt x="8777" y="12619"/>
                    <a:pt x="8822" y="12348"/>
                  </a:cubicBezTo>
                  <a:cubicBezTo>
                    <a:pt x="8842" y="12117"/>
                    <a:pt x="8842" y="11866"/>
                    <a:pt x="8842" y="11636"/>
                  </a:cubicBezTo>
                  <a:lnTo>
                    <a:pt x="8842" y="11576"/>
                  </a:lnTo>
                  <a:cubicBezTo>
                    <a:pt x="8882" y="11596"/>
                    <a:pt x="8927" y="11636"/>
                    <a:pt x="8967" y="11661"/>
                  </a:cubicBezTo>
                  <a:cubicBezTo>
                    <a:pt x="9053" y="11701"/>
                    <a:pt x="9153" y="11721"/>
                    <a:pt x="9258" y="11761"/>
                  </a:cubicBezTo>
                  <a:cubicBezTo>
                    <a:pt x="9469" y="11826"/>
                    <a:pt x="9700" y="11886"/>
                    <a:pt x="9930" y="11912"/>
                  </a:cubicBezTo>
                  <a:cubicBezTo>
                    <a:pt x="10056" y="11932"/>
                    <a:pt x="10201" y="11932"/>
                    <a:pt x="10307" y="11932"/>
                  </a:cubicBezTo>
                  <a:cubicBezTo>
                    <a:pt x="10407" y="11932"/>
                    <a:pt x="10492" y="11932"/>
                    <a:pt x="10597" y="11912"/>
                  </a:cubicBezTo>
                  <a:cubicBezTo>
                    <a:pt x="10703" y="11912"/>
                    <a:pt x="10783" y="11886"/>
                    <a:pt x="10888" y="11866"/>
                  </a:cubicBezTo>
                  <a:cubicBezTo>
                    <a:pt x="10994" y="11846"/>
                    <a:pt x="11079" y="11806"/>
                    <a:pt x="11159" y="11761"/>
                  </a:cubicBezTo>
                  <a:cubicBezTo>
                    <a:pt x="11204" y="11741"/>
                    <a:pt x="11244" y="11701"/>
                    <a:pt x="11284" y="11681"/>
                  </a:cubicBezTo>
                  <a:lnTo>
                    <a:pt x="11390" y="11576"/>
                  </a:lnTo>
                  <a:cubicBezTo>
                    <a:pt x="11455" y="11510"/>
                    <a:pt x="11515" y="11430"/>
                    <a:pt x="11580" y="11345"/>
                  </a:cubicBezTo>
                  <a:cubicBezTo>
                    <a:pt x="11661" y="11179"/>
                    <a:pt x="11706" y="10969"/>
                    <a:pt x="11686" y="10783"/>
                  </a:cubicBezTo>
                  <a:cubicBezTo>
                    <a:pt x="11661" y="10593"/>
                    <a:pt x="11560" y="10407"/>
                    <a:pt x="11410" y="10257"/>
                  </a:cubicBezTo>
                  <a:cubicBezTo>
                    <a:pt x="11350" y="10196"/>
                    <a:pt x="11244" y="10111"/>
                    <a:pt x="11139" y="10051"/>
                  </a:cubicBezTo>
                  <a:cubicBezTo>
                    <a:pt x="11034" y="9986"/>
                    <a:pt x="10933" y="9946"/>
                    <a:pt x="10808" y="9880"/>
                  </a:cubicBezTo>
                  <a:cubicBezTo>
                    <a:pt x="10763" y="9860"/>
                    <a:pt x="10723" y="9840"/>
                    <a:pt x="10683" y="9820"/>
                  </a:cubicBezTo>
                  <a:lnTo>
                    <a:pt x="10638" y="9800"/>
                  </a:lnTo>
                  <a:cubicBezTo>
                    <a:pt x="10597" y="9780"/>
                    <a:pt x="10557" y="9755"/>
                    <a:pt x="10512" y="9735"/>
                  </a:cubicBezTo>
                  <a:cubicBezTo>
                    <a:pt x="10407" y="9695"/>
                    <a:pt x="10307" y="9655"/>
                    <a:pt x="10221" y="9589"/>
                  </a:cubicBezTo>
                  <a:lnTo>
                    <a:pt x="10156" y="9549"/>
                  </a:lnTo>
                  <a:cubicBezTo>
                    <a:pt x="9950" y="9444"/>
                    <a:pt x="9720" y="9319"/>
                    <a:pt x="9509" y="9193"/>
                  </a:cubicBezTo>
                  <a:lnTo>
                    <a:pt x="9509" y="9193"/>
                  </a:lnTo>
                  <a:lnTo>
                    <a:pt x="9489" y="9173"/>
                  </a:lnTo>
                  <a:lnTo>
                    <a:pt x="9489" y="9108"/>
                  </a:lnTo>
                  <a:cubicBezTo>
                    <a:pt x="9509" y="9003"/>
                    <a:pt x="9509" y="8902"/>
                    <a:pt x="9509" y="8817"/>
                  </a:cubicBezTo>
                  <a:cubicBezTo>
                    <a:pt x="9680" y="8732"/>
                    <a:pt x="9845" y="8652"/>
                    <a:pt x="9991" y="8546"/>
                  </a:cubicBezTo>
                  <a:cubicBezTo>
                    <a:pt x="10281" y="8356"/>
                    <a:pt x="10532" y="8085"/>
                    <a:pt x="10743" y="7749"/>
                  </a:cubicBezTo>
                  <a:cubicBezTo>
                    <a:pt x="10908" y="7458"/>
                    <a:pt x="11059" y="7122"/>
                    <a:pt x="11139" y="6726"/>
                  </a:cubicBezTo>
                  <a:cubicBezTo>
                    <a:pt x="11224" y="6370"/>
                    <a:pt x="11244" y="5994"/>
                    <a:pt x="11244" y="5597"/>
                  </a:cubicBezTo>
                  <a:cubicBezTo>
                    <a:pt x="11224" y="5347"/>
                    <a:pt x="11204" y="5096"/>
                    <a:pt x="11139" y="4845"/>
                  </a:cubicBezTo>
                  <a:lnTo>
                    <a:pt x="11495" y="4845"/>
                  </a:lnTo>
                  <a:cubicBezTo>
                    <a:pt x="11620" y="4825"/>
                    <a:pt x="11746" y="4785"/>
                    <a:pt x="11871" y="4720"/>
                  </a:cubicBezTo>
                  <a:cubicBezTo>
                    <a:pt x="11956" y="4680"/>
                    <a:pt x="12062" y="4614"/>
                    <a:pt x="12162" y="4534"/>
                  </a:cubicBezTo>
                  <a:cubicBezTo>
                    <a:pt x="12227" y="4469"/>
                    <a:pt x="12287" y="4389"/>
                    <a:pt x="12353" y="4324"/>
                  </a:cubicBezTo>
                  <a:cubicBezTo>
                    <a:pt x="12478" y="4178"/>
                    <a:pt x="12583" y="3988"/>
                    <a:pt x="12644" y="3802"/>
                  </a:cubicBezTo>
                  <a:cubicBezTo>
                    <a:pt x="12709" y="3611"/>
                    <a:pt x="12749" y="3426"/>
                    <a:pt x="12749" y="3215"/>
                  </a:cubicBezTo>
                  <a:cubicBezTo>
                    <a:pt x="12749" y="3030"/>
                    <a:pt x="12729" y="2839"/>
                    <a:pt x="12664" y="2654"/>
                  </a:cubicBezTo>
                  <a:cubicBezTo>
                    <a:pt x="12624" y="2463"/>
                    <a:pt x="12538" y="2277"/>
                    <a:pt x="12413" y="2132"/>
                  </a:cubicBezTo>
                  <a:cubicBezTo>
                    <a:pt x="12313" y="1961"/>
                    <a:pt x="12162" y="1816"/>
                    <a:pt x="11977" y="1711"/>
                  </a:cubicBezTo>
                  <a:cubicBezTo>
                    <a:pt x="11831" y="1630"/>
                    <a:pt x="11641" y="1545"/>
                    <a:pt x="11455" y="1525"/>
                  </a:cubicBezTo>
                  <a:cubicBezTo>
                    <a:pt x="11370" y="1505"/>
                    <a:pt x="11310" y="1505"/>
                    <a:pt x="11224" y="1505"/>
                  </a:cubicBezTo>
                  <a:cubicBezTo>
                    <a:pt x="10953" y="1505"/>
                    <a:pt x="10683" y="1585"/>
                    <a:pt x="10452" y="1731"/>
                  </a:cubicBezTo>
                  <a:cubicBezTo>
                    <a:pt x="10367" y="1776"/>
                    <a:pt x="10307" y="1836"/>
                    <a:pt x="10241" y="1901"/>
                  </a:cubicBezTo>
                  <a:cubicBezTo>
                    <a:pt x="10181" y="1961"/>
                    <a:pt x="10116" y="2027"/>
                    <a:pt x="10076" y="2107"/>
                  </a:cubicBezTo>
                  <a:cubicBezTo>
                    <a:pt x="9991" y="2212"/>
                    <a:pt x="9930" y="2338"/>
                    <a:pt x="9905" y="2483"/>
                  </a:cubicBezTo>
                  <a:cubicBezTo>
                    <a:pt x="9509" y="2047"/>
                    <a:pt x="9073" y="1711"/>
                    <a:pt x="8591" y="1480"/>
                  </a:cubicBezTo>
                  <a:cubicBezTo>
                    <a:pt x="8381" y="1380"/>
                    <a:pt x="8175" y="1294"/>
                    <a:pt x="7964" y="1229"/>
                  </a:cubicBezTo>
                  <a:cubicBezTo>
                    <a:pt x="7754" y="1169"/>
                    <a:pt x="7523" y="1129"/>
                    <a:pt x="7297" y="1084"/>
                  </a:cubicBezTo>
                  <a:cubicBezTo>
                    <a:pt x="7127" y="1064"/>
                    <a:pt x="6981" y="1064"/>
                    <a:pt x="6836" y="1064"/>
                  </a:cubicBezTo>
                  <a:cubicBezTo>
                    <a:pt x="6520" y="1064"/>
                    <a:pt x="6189" y="1104"/>
                    <a:pt x="5853" y="1189"/>
                  </a:cubicBezTo>
                  <a:cubicBezTo>
                    <a:pt x="5667" y="1229"/>
                    <a:pt x="5477" y="1294"/>
                    <a:pt x="5291" y="1380"/>
                  </a:cubicBezTo>
                  <a:lnTo>
                    <a:pt x="5291" y="1335"/>
                  </a:lnTo>
                  <a:cubicBezTo>
                    <a:pt x="5311" y="1274"/>
                    <a:pt x="5291" y="1209"/>
                    <a:pt x="5291" y="1129"/>
                  </a:cubicBezTo>
                  <a:cubicBezTo>
                    <a:pt x="5266" y="1044"/>
                    <a:pt x="5246" y="938"/>
                    <a:pt x="5206" y="833"/>
                  </a:cubicBezTo>
                  <a:cubicBezTo>
                    <a:pt x="5121" y="647"/>
                    <a:pt x="4995" y="502"/>
                    <a:pt x="4850" y="352"/>
                  </a:cubicBezTo>
                  <a:cubicBezTo>
                    <a:pt x="4599" y="126"/>
                    <a:pt x="4243" y="0"/>
                    <a:pt x="3867" y="0"/>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977;p46">
              <a:extLst>
                <a:ext uri="{FF2B5EF4-FFF2-40B4-BE49-F238E27FC236}">
                  <a16:creationId xmlns:a16="http://schemas.microsoft.com/office/drawing/2014/main" id="{DB3FFFE3-A966-7F40-9B03-39D9F5B7AD0A}"/>
                </a:ext>
              </a:extLst>
            </p:cNvPr>
            <p:cNvSpPr/>
            <p:nvPr/>
          </p:nvSpPr>
          <p:spPr>
            <a:xfrm>
              <a:off x="519238" y="2531839"/>
              <a:ext cx="73777" cy="88739"/>
            </a:xfrm>
            <a:custGeom>
              <a:avLst/>
              <a:gdLst/>
              <a:ahLst/>
              <a:cxnLst/>
              <a:rect l="l" t="t" r="r" b="b"/>
              <a:pathLst>
                <a:path w="2574" h="3096" extrusionOk="0">
                  <a:moveTo>
                    <a:pt x="1485" y="151"/>
                  </a:moveTo>
                  <a:cubicBezTo>
                    <a:pt x="1550" y="151"/>
                    <a:pt x="1611" y="171"/>
                    <a:pt x="1676" y="191"/>
                  </a:cubicBezTo>
                  <a:cubicBezTo>
                    <a:pt x="1716" y="211"/>
                    <a:pt x="1776" y="252"/>
                    <a:pt x="1821" y="297"/>
                  </a:cubicBezTo>
                  <a:cubicBezTo>
                    <a:pt x="1861" y="317"/>
                    <a:pt x="1901" y="357"/>
                    <a:pt x="1926" y="402"/>
                  </a:cubicBezTo>
                  <a:cubicBezTo>
                    <a:pt x="1947" y="422"/>
                    <a:pt x="1967" y="462"/>
                    <a:pt x="1987" y="502"/>
                  </a:cubicBezTo>
                  <a:cubicBezTo>
                    <a:pt x="2007" y="547"/>
                    <a:pt x="2007" y="568"/>
                    <a:pt x="2007" y="608"/>
                  </a:cubicBezTo>
                  <a:cubicBezTo>
                    <a:pt x="2027" y="653"/>
                    <a:pt x="2027" y="673"/>
                    <a:pt x="2007" y="713"/>
                  </a:cubicBezTo>
                  <a:cubicBezTo>
                    <a:pt x="2007" y="753"/>
                    <a:pt x="2007" y="778"/>
                    <a:pt x="1987" y="818"/>
                  </a:cubicBezTo>
                  <a:cubicBezTo>
                    <a:pt x="1967" y="838"/>
                    <a:pt x="1967" y="878"/>
                    <a:pt x="1947" y="904"/>
                  </a:cubicBezTo>
                  <a:cubicBezTo>
                    <a:pt x="1901" y="924"/>
                    <a:pt x="1881" y="964"/>
                    <a:pt x="1861" y="984"/>
                  </a:cubicBezTo>
                  <a:cubicBezTo>
                    <a:pt x="1821" y="1004"/>
                    <a:pt x="1776" y="1029"/>
                    <a:pt x="1736" y="1049"/>
                  </a:cubicBezTo>
                  <a:cubicBezTo>
                    <a:pt x="1696" y="1069"/>
                    <a:pt x="1676" y="1069"/>
                    <a:pt x="1631" y="1089"/>
                  </a:cubicBezTo>
                  <a:lnTo>
                    <a:pt x="1570" y="1089"/>
                  </a:lnTo>
                  <a:cubicBezTo>
                    <a:pt x="1550" y="1089"/>
                    <a:pt x="1505" y="1109"/>
                    <a:pt x="1485" y="1109"/>
                  </a:cubicBezTo>
                  <a:cubicBezTo>
                    <a:pt x="1445" y="1109"/>
                    <a:pt x="1425" y="1089"/>
                    <a:pt x="1380" y="1089"/>
                  </a:cubicBezTo>
                  <a:cubicBezTo>
                    <a:pt x="1320" y="1089"/>
                    <a:pt x="1254" y="1069"/>
                    <a:pt x="1214" y="1049"/>
                  </a:cubicBezTo>
                  <a:cubicBezTo>
                    <a:pt x="1149" y="1029"/>
                    <a:pt x="1109" y="984"/>
                    <a:pt x="1069" y="964"/>
                  </a:cubicBezTo>
                  <a:cubicBezTo>
                    <a:pt x="1024" y="924"/>
                    <a:pt x="984" y="904"/>
                    <a:pt x="944" y="858"/>
                  </a:cubicBezTo>
                  <a:cubicBezTo>
                    <a:pt x="923" y="818"/>
                    <a:pt x="898" y="778"/>
                    <a:pt x="878" y="733"/>
                  </a:cubicBezTo>
                  <a:cubicBezTo>
                    <a:pt x="878" y="693"/>
                    <a:pt x="858" y="673"/>
                    <a:pt x="858" y="628"/>
                  </a:cubicBezTo>
                  <a:lnTo>
                    <a:pt x="858" y="527"/>
                  </a:lnTo>
                  <a:cubicBezTo>
                    <a:pt x="858" y="482"/>
                    <a:pt x="878" y="462"/>
                    <a:pt x="878" y="422"/>
                  </a:cubicBezTo>
                  <a:cubicBezTo>
                    <a:pt x="898" y="402"/>
                    <a:pt x="923" y="357"/>
                    <a:pt x="944" y="337"/>
                  </a:cubicBezTo>
                  <a:cubicBezTo>
                    <a:pt x="964" y="317"/>
                    <a:pt x="984" y="277"/>
                    <a:pt x="1024" y="252"/>
                  </a:cubicBezTo>
                  <a:cubicBezTo>
                    <a:pt x="1049" y="232"/>
                    <a:pt x="1089" y="211"/>
                    <a:pt x="1129" y="191"/>
                  </a:cubicBezTo>
                  <a:cubicBezTo>
                    <a:pt x="1194" y="171"/>
                    <a:pt x="1234" y="151"/>
                    <a:pt x="1300" y="151"/>
                  </a:cubicBezTo>
                  <a:close/>
                  <a:moveTo>
                    <a:pt x="733" y="482"/>
                  </a:moveTo>
                  <a:lnTo>
                    <a:pt x="733" y="502"/>
                  </a:lnTo>
                  <a:lnTo>
                    <a:pt x="733" y="608"/>
                  </a:lnTo>
                  <a:cubicBezTo>
                    <a:pt x="733" y="653"/>
                    <a:pt x="733" y="673"/>
                    <a:pt x="753" y="693"/>
                  </a:cubicBezTo>
                  <a:cubicBezTo>
                    <a:pt x="753" y="733"/>
                    <a:pt x="773" y="753"/>
                    <a:pt x="773" y="798"/>
                  </a:cubicBezTo>
                  <a:cubicBezTo>
                    <a:pt x="818" y="838"/>
                    <a:pt x="838" y="904"/>
                    <a:pt x="898" y="964"/>
                  </a:cubicBezTo>
                  <a:cubicBezTo>
                    <a:pt x="944" y="1004"/>
                    <a:pt x="984" y="1049"/>
                    <a:pt x="1049" y="1089"/>
                  </a:cubicBezTo>
                  <a:cubicBezTo>
                    <a:pt x="1089" y="1109"/>
                    <a:pt x="1149" y="1129"/>
                    <a:pt x="1234" y="1174"/>
                  </a:cubicBezTo>
                  <a:cubicBezTo>
                    <a:pt x="1234" y="1280"/>
                    <a:pt x="1234" y="1380"/>
                    <a:pt x="1214" y="1465"/>
                  </a:cubicBezTo>
                  <a:cubicBezTo>
                    <a:pt x="1214" y="1571"/>
                    <a:pt x="1194" y="1656"/>
                    <a:pt x="1149" y="1716"/>
                  </a:cubicBezTo>
                  <a:cubicBezTo>
                    <a:pt x="1129" y="1756"/>
                    <a:pt x="1129" y="1781"/>
                    <a:pt x="1109" y="1821"/>
                  </a:cubicBezTo>
                  <a:cubicBezTo>
                    <a:pt x="1089" y="1841"/>
                    <a:pt x="1069" y="1861"/>
                    <a:pt x="1049" y="1882"/>
                  </a:cubicBezTo>
                  <a:cubicBezTo>
                    <a:pt x="1024" y="1882"/>
                    <a:pt x="1004" y="1907"/>
                    <a:pt x="984" y="1907"/>
                  </a:cubicBezTo>
                  <a:cubicBezTo>
                    <a:pt x="964" y="1927"/>
                    <a:pt x="944" y="1927"/>
                    <a:pt x="923" y="1927"/>
                  </a:cubicBezTo>
                  <a:lnTo>
                    <a:pt x="858" y="1927"/>
                  </a:lnTo>
                  <a:cubicBezTo>
                    <a:pt x="858" y="1907"/>
                    <a:pt x="858" y="1907"/>
                    <a:pt x="838" y="1907"/>
                  </a:cubicBezTo>
                  <a:cubicBezTo>
                    <a:pt x="838" y="1907"/>
                    <a:pt x="838" y="1882"/>
                    <a:pt x="818" y="1882"/>
                  </a:cubicBezTo>
                  <a:cubicBezTo>
                    <a:pt x="818" y="1861"/>
                    <a:pt x="798" y="1861"/>
                    <a:pt x="798" y="1841"/>
                  </a:cubicBezTo>
                  <a:cubicBezTo>
                    <a:pt x="798" y="1821"/>
                    <a:pt x="798" y="1821"/>
                    <a:pt x="773" y="1801"/>
                  </a:cubicBezTo>
                  <a:cubicBezTo>
                    <a:pt x="773" y="1781"/>
                    <a:pt x="753" y="1781"/>
                    <a:pt x="733" y="1781"/>
                  </a:cubicBezTo>
                  <a:cubicBezTo>
                    <a:pt x="713" y="1781"/>
                    <a:pt x="693" y="1801"/>
                    <a:pt x="693" y="1821"/>
                  </a:cubicBezTo>
                  <a:cubicBezTo>
                    <a:pt x="713" y="1882"/>
                    <a:pt x="733" y="1927"/>
                    <a:pt x="773" y="1967"/>
                  </a:cubicBezTo>
                  <a:cubicBezTo>
                    <a:pt x="798" y="1987"/>
                    <a:pt x="818" y="1987"/>
                    <a:pt x="838" y="2007"/>
                  </a:cubicBezTo>
                  <a:cubicBezTo>
                    <a:pt x="858" y="2007"/>
                    <a:pt x="878" y="2007"/>
                    <a:pt x="898" y="2032"/>
                  </a:cubicBezTo>
                  <a:lnTo>
                    <a:pt x="923" y="2032"/>
                  </a:lnTo>
                  <a:cubicBezTo>
                    <a:pt x="923" y="2032"/>
                    <a:pt x="944" y="2032"/>
                    <a:pt x="964" y="2007"/>
                  </a:cubicBezTo>
                  <a:cubicBezTo>
                    <a:pt x="984" y="2007"/>
                    <a:pt x="1004" y="2007"/>
                    <a:pt x="1024" y="1987"/>
                  </a:cubicBezTo>
                  <a:cubicBezTo>
                    <a:pt x="1069" y="1967"/>
                    <a:pt x="1109" y="1947"/>
                    <a:pt x="1149" y="1907"/>
                  </a:cubicBezTo>
                  <a:lnTo>
                    <a:pt x="1174" y="1882"/>
                  </a:lnTo>
                  <a:lnTo>
                    <a:pt x="1174" y="1907"/>
                  </a:lnTo>
                  <a:cubicBezTo>
                    <a:pt x="1174" y="1927"/>
                    <a:pt x="1194" y="1947"/>
                    <a:pt x="1214" y="1987"/>
                  </a:cubicBezTo>
                  <a:cubicBezTo>
                    <a:pt x="1254" y="2032"/>
                    <a:pt x="1300" y="2092"/>
                    <a:pt x="1360" y="2112"/>
                  </a:cubicBezTo>
                  <a:cubicBezTo>
                    <a:pt x="1400" y="2132"/>
                    <a:pt x="1425" y="2132"/>
                    <a:pt x="1445" y="2132"/>
                  </a:cubicBezTo>
                  <a:lnTo>
                    <a:pt x="1550" y="2132"/>
                  </a:lnTo>
                  <a:cubicBezTo>
                    <a:pt x="1570" y="2132"/>
                    <a:pt x="1611" y="2112"/>
                    <a:pt x="1631" y="2092"/>
                  </a:cubicBezTo>
                  <a:cubicBezTo>
                    <a:pt x="1651" y="2072"/>
                    <a:pt x="1696" y="2052"/>
                    <a:pt x="1716" y="2007"/>
                  </a:cubicBezTo>
                  <a:cubicBezTo>
                    <a:pt x="1736" y="1987"/>
                    <a:pt x="1716" y="1967"/>
                    <a:pt x="1716" y="1947"/>
                  </a:cubicBezTo>
                  <a:lnTo>
                    <a:pt x="1631" y="1947"/>
                  </a:lnTo>
                  <a:cubicBezTo>
                    <a:pt x="1631" y="1967"/>
                    <a:pt x="1611" y="1987"/>
                    <a:pt x="1590" y="1987"/>
                  </a:cubicBezTo>
                  <a:cubicBezTo>
                    <a:pt x="1590" y="2007"/>
                    <a:pt x="1570" y="2007"/>
                    <a:pt x="1550" y="2032"/>
                  </a:cubicBezTo>
                  <a:lnTo>
                    <a:pt x="1445" y="2032"/>
                  </a:lnTo>
                  <a:cubicBezTo>
                    <a:pt x="1425" y="2032"/>
                    <a:pt x="1425" y="2032"/>
                    <a:pt x="1400" y="2007"/>
                  </a:cubicBezTo>
                  <a:cubicBezTo>
                    <a:pt x="1380" y="2007"/>
                    <a:pt x="1360" y="2007"/>
                    <a:pt x="1340" y="1987"/>
                  </a:cubicBezTo>
                  <a:cubicBezTo>
                    <a:pt x="1320" y="1967"/>
                    <a:pt x="1300" y="1947"/>
                    <a:pt x="1275" y="1927"/>
                  </a:cubicBezTo>
                  <a:cubicBezTo>
                    <a:pt x="1275" y="1927"/>
                    <a:pt x="1254" y="1907"/>
                    <a:pt x="1254" y="1882"/>
                  </a:cubicBezTo>
                  <a:cubicBezTo>
                    <a:pt x="1234" y="1861"/>
                    <a:pt x="1234" y="1841"/>
                    <a:pt x="1234" y="1821"/>
                  </a:cubicBezTo>
                  <a:lnTo>
                    <a:pt x="1234" y="1801"/>
                  </a:lnTo>
                  <a:lnTo>
                    <a:pt x="1234" y="1781"/>
                  </a:lnTo>
                  <a:lnTo>
                    <a:pt x="1234" y="1756"/>
                  </a:lnTo>
                  <a:cubicBezTo>
                    <a:pt x="1254" y="1716"/>
                    <a:pt x="1275" y="1656"/>
                    <a:pt x="1300" y="1571"/>
                  </a:cubicBezTo>
                  <a:cubicBezTo>
                    <a:pt x="1320" y="1445"/>
                    <a:pt x="1320" y="1320"/>
                    <a:pt x="1320" y="1194"/>
                  </a:cubicBezTo>
                  <a:cubicBezTo>
                    <a:pt x="1380" y="1194"/>
                    <a:pt x="1425" y="1214"/>
                    <a:pt x="1485" y="1214"/>
                  </a:cubicBezTo>
                  <a:cubicBezTo>
                    <a:pt x="1525" y="1214"/>
                    <a:pt x="1570" y="1194"/>
                    <a:pt x="1611" y="1194"/>
                  </a:cubicBezTo>
                  <a:cubicBezTo>
                    <a:pt x="1631" y="1194"/>
                    <a:pt x="1651" y="1194"/>
                    <a:pt x="1696" y="1174"/>
                  </a:cubicBezTo>
                  <a:cubicBezTo>
                    <a:pt x="1756" y="1174"/>
                    <a:pt x="1801" y="1154"/>
                    <a:pt x="1861" y="1109"/>
                  </a:cubicBezTo>
                  <a:cubicBezTo>
                    <a:pt x="1926" y="1069"/>
                    <a:pt x="1967" y="1029"/>
                    <a:pt x="2007" y="984"/>
                  </a:cubicBezTo>
                  <a:cubicBezTo>
                    <a:pt x="2052" y="944"/>
                    <a:pt x="2092" y="878"/>
                    <a:pt x="2112" y="818"/>
                  </a:cubicBezTo>
                  <a:cubicBezTo>
                    <a:pt x="2132" y="778"/>
                    <a:pt x="2132" y="713"/>
                    <a:pt x="2132" y="653"/>
                  </a:cubicBezTo>
                  <a:cubicBezTo>
                    <a:pt x="2177" y="693"/>
                    <a:pt x="2197" y="733"/>
                    <a:pt x="2237" y="753"/>
                  </a:cubicBezTo>
                  <a:cubicBezTo>
                    <a:pt x="2278" y="858"/>
                    <a:pt x="2343" y="944"/>
                    <a:pt x="2383" y="1049"/>
                  </a:cubicBezTo>
                  <a:cubicBezTo>
                    <a:pt x="2428" y="1174"/>
                    <a:pt x="2448" y="1320"/>
                    <a:pt x="2468" y="1445"/>
                  </a:cubicBezTo>
                  <a:cubicBezTo>
                    <a:pt x="2468" y="1591"/>
                    <a:pt x="2468" y="1716"/>
                    <a:pt x="2448" y="1861"/>
                  </a:cubicBezTo>
                  <a:cubicBezTo>
                    <a:pt x="2428" y="1947"/>
                    <a:pt x="2403" y="2007"/>
                    <a:pt x="2383" y="2072"/>
                  </a:cubicBezTo>
                  <a:cubicBezTo>
                    <a:pt x="2363" y="2132"/>
                    <a:pt x="2343" y="2197"/>
                    <a:pt x="2303" y="2258"/>
                  </a:cubicBezTo>
                  <a:cubicBezTo>
                    <a:pt x="2278" y="2303"/>
                    <a:pt x="2257" y="2343"/>
                    <a:pt x="2237" y="2383"/>
                  </a:cubicBezTo>
                  <a:cubicBezTo>
                    <a:pt x="2197" y="2448"/>
                    <a:pt x="2152" y="2508"/>
                    <a:pt x="2112" y="2574"/>
                  </a:cubicBezTo>
                  <a:lnTo>
                    <a:pt x="2092" y="2574"/>
                  </a:lnTo>
                  <a:cubicBezTo>
                    <a:pt x="2052" y="2614"/>
                    <a:pt x="2007" y="2659"/>
                    <a:pt x="1987" y="2699"/>
                  </a:cubicBezTo>
                  <a:cubicBezTo>
                    <a:pt x="1947" y="2739"/>
                    <a:pt x="1901" y="2759"/>
                    <a:pt x="1841" y="2804"/>
                  </a:cubicBezTo>
                  <a:lnTo>
                    <a:pt x="1861" y="2804"/>
                  </a:lnTo>
                  <a:cubicBezTo>
                    <a:pt x="1756" y="2864"/>
                    <a:pt x="1651" y="2910"/>
                    <a:pt x="1570" y="2950"/>
                  </a:cubicBezTo>
                  <a:cubicBezTo>
                    <a:pt x="1465" y="2970"/>
                    <a:pt x="1380" y="2990"/>
                    <a:pt x="1300" y="3010"/>
                  </a:cubicBezTo>
                  <a:lnTo>
                    <a:pt x="1214" y="3010"/>
                  </a:lnTo>
                  <a:cubicBezTo>
                    <a:pt x="1149" y="3010"/>
                    <a:pt x="1089" y="2990"/>
                    <a:pt x="1024" y="2990"/>
                  </a:cubicBezTo>
                  <a:cubicBezTo>
                    <a:pt x="944" y="2970"/>
                    <a:pt x="858" y="2950"/>
                    <a:pt x="773" y="2910"/>
                  </a:cubicBezTo>
                  <a:cubicBezTo>
                    <a:pt x="693" y="2864"/>
                    <a:pt x="608" y="2804"/>
                    <a:pt x="547" y="2759"/>
                  </a:cubicBezTo>
                  <a:cubicBezTo>
                    <a:pt x="482" y="2699"/>
                    <a:pt x="397" y="2614"/>
                    <a:pt x="337" y="2533"/>
                  </a:cubicBezTo>
                  <a:cubicBezTo>
                    <a:pt x="317" y="2488"/>
                    <a:pt x="297" y="2448"/>
                    <a:pt x="271" y="2383"/>
                  </a:cubicBezTo>
                  <a:cubicBezTo>
                    <a:pt x="231" y="2343"/>
                    <a:pt x="211" y="2283"/>
                    <a:pt x="191" y="2218"/>
                  </a:cubicBezTo>
                  <a:cubicBezTo>
                    <a:pt x="171" y="2177"/>
                    <a:pt x="146" y="2112"/>
                    <a:pt x="146" y="2052"/>
                  </a:cubicBezTo>
                  <a:cubicBezTo>
                    <a:pt x="126" y="1987"/>
                    <a:pt x="126" y="1927"/>
                    <a:pt x="106" y="1841"/>
                  </a:cubicBezTo>
                  <a:lnTo>
                    <a:pt x="106" y="1631"/>
                  </a:lnTo>
                  <a:cubicBezTo>
                    <a:pt x="106" y="1591"/>
                    <a:pt x="126" y="1505"/>
                    <a:pt x="126" y="1425"/>
                  </a:cubicBezTo>
                  <a:cubicBezTo>
                    <a:pt x="171" y="1300"/>
                    <a:pt x="211" y="1154"/>
                    <a:pt x="271" y="1029"/>
                  </a:cubicBezTo>
                  <a:cubicBezTo>
                    <a:pt x="337" y="924"/>
                    <a:pt x="397" y="818"/>
                    <a:pt x="482" y="713"/>
                  </a:cubicBezTo>
                  <a:cubicBezTo>
                    <a:pt x="567" y="628"/>
                    <a:pt x="648" y="547"/>
                    <a:pt x="733" y="482"/>
                  </a:cubicBezTo>
                  <a:close/>
                  <a:moveTo>
                    <a:pt x="1380" y="1"/>
                  </a:moveTo>
                  <a:cubicBezTo>
                    <a:pt x="1320" y="1"/>
                    <a:pt x="1234" y="26"/>
                    <a:pt x="1149" y="46"/>
                  </a:cubicBezTo>
                  <a:cubicBezTo>
                    <a:pt x="1089" y="66"/>
                    <a:pt x="1049" y="86"/>
                    <a:pt x="984" y="126"/>
                  </a:cubicBezTo>
                  <a:cubicBezTo>
                    <a:pt x="923" y="151"/>
                    <a:pt x="878" y="211"/>
                    <a:pt x="838" y="252"/>
                  </a:cubicBezTo>
                  <a:cubicBezTo>
                    <a:pt x="818" y="277"/>
                    <a:pt x="798" y="297"/>
                    <a:pt x="798" y="337"/>
                  </a:cubicBezTo>
                  <a:cubicBezTo>
                    <a:pt x="753" y="337"/>
                    <a:pt x="733" y="357"/>
                    <a:pt x="693" y="377"/>
                  </a:cubicBezTo>
                  <a:cubicBezTo>
                    <a:pt x="482" y="527"/>
                    <a:pt x="317" y="733"/>
                    <a:pt x="191" y="964"/>
                  </a:cubicBezTo>
                  <a:cubicBezTo>
                    <a:pt x="66" y="1214"/>
                    <a:pt x="1" y="1485"/>
                    <a:pt x="21" y="1756"/>
                  </a:cubicBezTo>
                  <a:cubicBezTo>
                    <a:pt x="21" y="2032"/>
                    <a:pt x="106" y="2303"/>
                    <a:pt x="231" y="2533"/>
                  </a:cubicBezTo>
                  <a:cubicBezTo>
                    <a:pt x="271" y="2574"/>
                    <a:pt x="297" y="2634"/>
                    <a:pt x="357" y="2679"/>
                  </a:cubicBezTo>
                  <a:cubicBezTo>
                    <a:pt x="397" y="2739"/>
                    <a:pt x="442" y="2784"/>
                    <a:pt x="502" y="2844"/>
                  </a:cubicBezTo>
                  <a:cubicBezTo>
                    <a:pt x="587" y="2930"/>
                    <a:pt x="713" y="2990"/>
                    <a:pt x="838" y="3035"/>
                  </a:cubicBezTo>
                  <a:cubicBezTo>
                    <a:pt x="898" y="3055"/>
                    <a:pt x="944" y="3075"/>
                    <a:pt x="1024" y="3075"/>
                  </a:cubicBezTo>
                  <a:cubicBezTo>
                    <a:pt x="1089" y="3095"/>
                    <a:pt x="1149" y="3095"/>
                    <a:pt x="1234" y="3095"/>
                  </a:cubicBezTo>
                  <a:cubicBezTo>
                    <a:pt x="1360" y="3095"/>
                    <a:pt x="1485" y="3075"/>
                    <a:pt x="1611" y="3035"/>
                  </a:cubicBezTo>
                  <a:cubicBezTo>
                    <a:pt x="1676" y="3010"/>
                    <a:pt x="1736" y="2990"/>
                    <a:pt x="1776" y="2950"/>
                  </a:cubicBezTo>
                  <a:cubicBezTo>
                    <a:pt x="1841" y="2930"/>
                    <a:pt x="1901" y="2885"/>
                    <a:pt x="1967" y="2844"/>
                  </a:cubicBezTo>
                  <a:cubicBezTo>
                    <a:pt x="2027" y="2784"/>
                    <a:pt x="2112" y="2719"/>
                    <a:pt x="2177" y="2634"/>
                  </a:cubicBezTo>
                  <a:cubicBezTo>
                    <a:pt x="2197" y="2614"/>
                    <a:pt x="2217" y="2594"/>
                    <a:pt x="2237" y="2574"/>
                  </a:cubicBezTo>
                  <a:lnTo>
                    <a:pt x="2237" y="2554"/>
                  </a:lnTo>
                  <a:cubicBezTo>
                    <a:pt x="2257" y="2508"/>
                    <a:pt x="2303" y="2488"/>
                    <a:pt x="2323" y="2448"/>
                  </a:cubicBezTo>
                  <a:cubicBezTo>
                    <a:pt x="2383" y="2323"/>
                    <a:pt x="2468" y="2177"/>
                    <a:pt x="2508" y="2032"/>
                  </a:cubicBezTo>
                  <a:cubicBezTo>
                    <a:pt x="2528" y="1907"/>
                    <a:pt x="2573" y="1781"/>
                    <a:pt x="2573" y="1631"/>
                  </a:cubicBezTo>
                  <a:cubicBezTo>
                    <a:pt x="2573" y="1505"/>
                    <a:pt x="2573" y="1360"/>
                    <a:pt x="2553" y="1214"/>
                  </a:cubicBezTo>
                  <a:cubicBezTo>
                    <a:pt x="2508" y="1089"/>
                    <a:pt x="2468" y="964"/>
                    <a:pt x="2403" y="838"/>
                  </a:cubicBezTo>
                  <a:cubicBezTo>
                    <a:pt x="2343" y="713"/>
                    <a:pt x="2278" y="608"/>
                    <a:pt x="2177" y="527"/>
                  </a:cubicBezTo>
                  <a:cubicBezTo>
                    <a:pt x="2152" y="482"/>
                    <a:pt x="2132" y="462"/>
                    <a:pt x="2092" y="442"/>
                  </a:cubicBezTo>
                  <a:cubicBezTo>
                    <a:pt x="2092" y="422"/>
                    <a:pt x="2072" y="377"/>
                    <a:pt x="2052" y="357"/>
                  </a:cubicBezTo>
                  <a:cubicBezTo>
                    <a:pt x="2027" y="337"/>
                    <a:pt x="2027" y="317"/>
                    <a:pt x="2007" y="297"/>
                  </a:cubicBezTo>
                  <a:cubicBezTo>
                    <a:pt x="1967" y="232"/>
                    <a:pt x="1926" y="211"/>
                    <a:pt x="1861" y="151"/>
                  </a:cubicBezTo>
                  <a:cubicBezTo>
                    <a:pt x="1821" y="126"/>
                    <a:pt x="1756" y="86"/>
                    <a:pt x="1696" y="66"/>
                  </a:cubicBezTo>
                  <a:cubicBezTo>
                    <a:pt x="1651" y="46"/>
                    <a:pt x="1590" y="26"/>
                    <a:pt x="1550" y="26"/>
                  </a:cubicBezTo>
                  <a:lnTo>
                    <a:pt x="1485" y="26"/>
                  </a:lnTo>
                  <a:cubicBezTo>
                    <a:pt x="1445" y="1"/>
                    <a:pt x="1425" y="1"/>
                    <a:pt x="1380"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978;p46">
              <a:extLst>
                <a:ext uri="{FF2B5EF4-FFF2-40B4-BE49-F238E27FC236}">
                  <a16:creationId xmlns:a16="http://schemas.microsoft.com/office/drawing/2014/main" id="{F2F4B1C1-AD60-2843-853B-FF52799EB20E}"/>
                </a:ext>
              </a:extLst>
            </p:cNvPr>
            <p:cNvSpPr/>
            <p:nvPr/>
          </p:nvSpPr>
          <p:spPr>
            <a:xfrm>
              <a:off x="479713" y="2489963"/>
              <a:ext cx="21583" cy="12010"/>
            </a:xfrm>
            <a:custGeom>
              <a:avLst/>
              <a:gdLst/>
              <a:ahLst/>
              <a:cxnLst/>
              <a:rect l="l" t="t" r="r" b="b"/>
              <a:pathLst>
                <a:path w="753" h="419" extrusionOk="0">
                  <a:moveTo>
                    <a:pt x="663" y="1"/>
                  </a:moveTo>
                  <a:cubicBezTo>
                    <a:pt x="409" y="1"/>
                    <a:pt x="161" y="142"/>
                    <a:pt x="0" y="358"/>
                  </a:cubicBezTo>
                  <a:lnTo>
                    <a:pt x="0" y="379"/>
                  </a:lnTo>
                  <a:lnTo>
                    <a:pt x="0" y="399"/>
                  </a:lnTo>
                  <a:cubicBezTo>
                    <a:pt x="21" y="399"/>
                    <a:pt x="21" y="419"/>
                    <a:pt x="21" y="419"/>
                  </a:cubicBezTo>
                  <a:lnTo>
                    <a:pt x="46" y="419"/>
                  </a:lnTo>
                  <a:cubicBezTo>
                    <a:pt x="46" y="419"/>
                    <a:pt x="66" y="419"/>
                    <a:pt x="66" y="399"/>
                  </a:cubicBezTo>
                  <a:cubicBezTo>
                    <a:pt x="86" y="358"/>
                    <a:pt x="126" y="313"/>
                    <a:pt x="171" y="273"/>
                  </a:cubicBezTo>
                  <a:cubicBezTo>
                    <a:pt x="231" y="233"/>
                    <a:pt x="271" y="208"/>
                    <a:pt x="337" y="168"/>
                  </a:cubicBezTo>
                  <a:cubicBezTo>
                    <a:pt x="397" y="148"/>
                    <a:pt x="462" y="128"/>
                    <a:pt x="547" y="108"/>
                  </a:cubicBezTo>
                  <a:cubicBezTo>
                    <a:pt x="607" y="108"/>
                    <a:pt x="647" y="83"/>
                    <a:pt x="713" y="83"/>
                  </a:cubicBezTo>
                  <a:cubicBezTo>
                    <a:pt x="733" y="83"/>
                    <a:pt x="733" y="83"/>
                    <a:pt x="753" y="63"/>
                  </a:cubicBezTo>
                  <a:lnTo>
                    <a:pt x="753" y="43"/>
                  </a:lnTo>
                  <a:lnTo>
                    <a:pt x="753" y="2"/>
                  </a:lnTo>
                  <a:lnTo>
                    <a:pt x="713" y="2"/>
                  </a:lnTo>
                  <a:cubicBezTo>
                    <a:pt x="696" y="1"/>
                    <a:pt x="679" y="1"/>
                    <a:pt x="663"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979;p46">
              <a:extLst>
                <a:ext uri="{FF2B5EF4-FFF2-40B4-BE49-F238E27FC236}">
                  <a16:creationId xmlns:a16="http://schemas.microsoft.com/office/drawing/2014/main" id="{6862E827-E309-3A4F-B246-915FE3321B94}"/>
                </a:ext>
              </a:extLst>
            </p:cNvPr>
            <p:cNvSpPr/>
            <p:nvPr/>
          </p:nvSpPr>
          <p:spPr>
            <a:xfrm>
              <a:off x="633086" y="2511001"/>
              <a:ext cx="20436" cy="16137"/>
            </a:xfrm>
            <a:custGeom>
              <a:avLst/>
              <a:gdLst/>
              <a:ahLst/>
              <a:cxnLst/>
              <a:rect l="l" t="t" r="r" b="b"/>
              <a:pathLst>
                <a:path w="713" h="563" extrusionOk="0">
                  <a:moveTo>
                    <a:pt x="61" y="1"/>
                  </a:moveTo>
                  <a:cubicBezTo>
                    <a:pt x="41" y="1"/>
                    <a:pt x="21" y="21"/>
                    <a:pt x="21" y="41"/>
                  </a:cubicBezTo>
                  <a:cubicBezTo>
                    <a:pt x="1" y="61"/>
                    <a:pt x="21" y="81"/>
                    <a:pt x="41" y="101"/>
                  </a:cubicBezTo>
                  <a:cubicBezTo>
                    <a:pt x="86" y="101"/>
                    <a:pt x="106" y="101"/>
                    <a:pt x="146" y="126"/>
                  </a:cubicBezTo>
                  <a:cubicBezTo>
                    <a:pt x="211" y="146"/>
                    <a:pt x="251" y="186"/>
                    <a:pt x="312" y="206"/>
                  </a:cubicBezTo>
                  <a:cubicBezTo>
                    <a:pt x="377" y="271"/>
                    <a:pt x="437" y="312"/>
                    <a:pt x="502" y="397"/>
                  </a:cubicBezTo>
                  <a:cubicBezTo>
                    <a:pt x="542" y="437"/>
                    <a:pt x="587" y="502"/>
                    <a:pt x="608" y="542"/>
                  </a:cubicBezTo>
                  <a:cubicBezTo>
                    <a:pt x="628" y="562"/>
                    <a:pt x="628" y="562"/>
                    <a:pt x="648" y="562"/>
                  </a:cubicBezTo>
                  <a:lnTo>
                    <a:pt x="688" y="562"/>
                  </a:lnTo>
                  <a:cubicBezTo>
                    <a:pt x="688" y="542"/>
                    <a:pt x="713" y="542"/>
                    <a:pt x="713" y="522"/>
                  </a:cubicBezTo>
                  <a:lnTo>
                    <a:pt x="713" y="477"/>
                  </a:lnTo>
                  <a:cubicBezTo>
                    <a:pt x="668" y="437"/>
                    <a:pt x="628" y="377"/>
                    <a:pt x="587" y="312"/>
                  </a:cubicBezTo>
                  <a:cubicBezTo>
                    <a:pt x="542" y="271"/>
                    <a:pt x="502" y="206"/>
                    <a:pt x="437" y="166"/>
                  </a:cubicBezTo>
                  <a:cubicBezTo>
                    <a:pt x="337" y="101"/>
                    <a:pt x="211" y="41"/>
                    <a:pt x="61"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980;p46">
              <a:extLst>
                <a:ext uri="{FF2B5EF4-FFF2-40B4-BE49-F238E27FC236}">
                  <a16:creationId xmlns:a16="http://schemas.microsoft.com/office/drawing/2014/main" id="{2EE62478-F393-984F-B41D-E8C29CB43338}"/>
                </a:ext>
              </a:extLst>
            </p:cNvPr>
            <p:cNvSpPr/>
            <p:nvPr/>
          </p:nvSpPr>
          <p:spPr>
            <a:xfrm>
              <a:off x="480286" y="2511718"/>
              <a:ext cx="29494" cy="44169"/>
            </a:xfrm>
            <a:custGeom>
              <a:avLst/>
              <a:gdLst/>
              <a:ahLst/>
              <a:cxnLst/>
              <a:rect l="l" t="t" r="r" b="b"/>
              <a:pathLst>
                <a:path w="1029" h="1541" extrusionOk="0">
                  <a:moveTo>
                    <a:pt x="986" y="1"/>
                  </a:moveTo>
                  <a:cubicBezTo>
                    <a:pt x="984" y="1"/>
                    <a:pt x="984" y="6"/>
                    <a:pt x="984" y="16"/>
                  </a:cubicBezTo>
                  <a:lnTo>
                    <a:pt x="673" y="16"/>
                  </a:lnTo>
                  <a:cubicBezTo>
                    <a:pt x="653" y="16"/>
                    <a:pt x="627" y="16"/>
                    <a:pt x="587" y="36"/>
                  </a:cubicBezTo>
                  <a:lnTo>
                    <a:pt x="527" y="36"/>
                  </a:lnTo>
                  <a:lnTo>
                    <a:pt x="502" y="56"/>
                  </a:lnTo>
                  <a:cubicBezTo>
                    <a:pt x="482" y="56"/>
                    <a:pt x="442" y="56"/>
                    <a:pt x="422" y="76"/>
                  </a:cubicBezTo>
                  <a:cubicBezTo>
                    <a:pt x="402" y="76"/>
                    <a:pt x="357" y="101"/>
                    <a:pt x="337" y="121"/>
                  </a:cubicBezTo>
                  <a:cubicBezTo>
                    <a:pt x="317" y="141"/>
                    <a:pt x="296" y="141"/>
                    <a:pt x="276" y="161"/>
                  </a:cubicBezTo>
                  <a:cubicBezTo>
                    <a:pt x="231" y="181"/>
                    <a:pt x="211" y="201"/>
                    <a:pt x="191" y="226"/>
                  </a:cubicBezTo>
                  <a:cubicBezTo>
                    <a:pt x="171" y="246"/>
                    <a:pt x="171" y="267"/>
                    <a:pt x="151" y="287"/>
                  </a:cubicBezTo>
                  <a:cubicBezTo>
                    <a:pt x="126" y="307"/>
                    <a:pt x="106" y="327"/>
                    <a:pt x="106" y="372"/>
                  </a:cubicBezTo>
                  <a:cubicBezTo>
                    <a:pt x="86" y="392"/>
                    <a:pt x="66" y="412"/>
                    <a:pt x="66" y="432"/>
                  </a:cubicBezTo>
                  <a:cubicBezTo>
                    <a:pt x="46" y="452"/>
                    <a:pt x="46" y="497"/>
                    <a:pt x="46" y="537"/>
                  </a:cubicBezTo>
                  <a:cubicBezTo>
                    <a:pt x="26" y="557"/>
                    <a:pt x="26" y="577"/>
                    <a:pt x="26" y="603"/>
                  </a:cubicBezTo>
                  <a:lnTo>
                    <a:pt x="26" y="663"/>
                  </a:lnTo>
                  <a:lnTo>
                    <a:pt x="26" y="683"/>
                  </a:lnTo>
                  <a:cubicBezTo>
                    <a:pt x="26" y="728"/>
                    <a:pt x="1" y="748"/>
                    <a:pt x="1" y="768"/>
                  </a:cubicBezTo>
                  <a:lnTo>
                    <a:pt x="1" y="788"/>
                  </a:lnTo>
                  <a:cubicBezTo>
                    <a:pt x="1" y="808"/>
                    <a:pt x="26" y="828"/>
                    <a:pt x="26" y="853"/>
                  </a:cubicBezTo>
                  <a:cubicBezTo>
                    <a:pt x="26" y="913"/>
                    <a:pt x="46" y="954"/>
                    <a:pt x="66" y="1019"/>
                  </a:cubicBezTo>
                  <a:cubicBezTo>
                    <a:pt x="66" y="1039"/>
                    <a:pt x="86" y="1079"/>
                    <a:pt x="86" y="1104"/>
                  </a:cubicBezTo>
                  <a:cubicBezTo>
                    <a:pt x="106" y="1124"/>
                    <a:pt x="106" y="1164"/>
                    <a:pt x="126" y="1184"/>
                  </a:cubicBezTo>
                  <a:cubicBezTo>
                    <a:pt x="151" y="1204"/>
                    <a:pt x="151" y="1229"/>
                    <a:pt x="191" y="1270"/>
                  </a:cubicBezTo>
                  <a:lnTo>
                    <a:pt x="211" y="1290"/>
                  </a:lnTo>
                  <a:cubicBezTo>
                    <a:pt x="231" y="1310"/>
                    <a:pt x="231" y="1310"/>
                    <a:pt x="231" y="1330"/>
                  </a:cubicBezTo>
                  <a:cubicBezTo>
                    <a:pt x="251" y="1330"/>
                    <a:pt x="276" y="1355"/>
                    <a:pt x="296" y="1375"/>
                  </a:cubicBezTo>
                  <a:cubicBezTo>
                    <a:pt x="296" y="1375"/>
                    <a:pt x="317" y="1395"/>
                    <a:pt x="337" y="1395"/>
                  </a:cubicBezTo>
                  <a:lnTo>
                    <a:pt x="337" y="1415"/>
                  </a:lnTo>
                  <a:cubicBezTo>
                    <a:pt x="357" y="1415"/>
                    <a:pt x="377" y="1435"/>
                    <a:pt x="377" y="1435"/>
                  </a:cubicBezTo>
                  <a:cubicBezTo>
                    <a:pt x="402" y="1455"/>
                    <a:pt x="442" y="1455"/>
                    <a:pt x="462" y="1480"/>
                  </a:cubicBezTo>
                  <a:lnTo>
                    <a:pt x="502" y="1480"/>
                  </a:lnTo>
                  <a:cubicBezTo>
                    <a:pt x="527" y="1500"/>
                    <a:pt x="527" y="1500"/>
                    <a:pt x="547" y="1500"/>
                  </a:cubicBezTo>
                  <a:cubicBezTo>
                    <a:pt x="547" y="1520"/>
                    <a:pt x="567" y="1540"/>
                    <a:pt x="587" y="1540"/>
                  </a:cubicBezTo>
                  <a:lnTo>
                    <a:pt x="627" y="1540"/>
                  </a:lnTo>
                  <a:cubicBezTo>
                    <a:pt x="653" y="1540"/>
                    <a:pt x="673" y="1520"/>
                    <a:pt x="673" y="1520"/>
                  </a:cubicBezTo>
                  <a:cubicBezTo>
                    <a:pt x="693" y="1500"/>
                    <a:pt x="693" y="1480"/>
                    <a:pt x="693" y="1480"/>
                  </a:cubicBezTo>
                  <a:cubicBezTo>
                    <a:pt x="673" y="1455"/>
                    <a:pt x="673" y="1455"/>
                    <a:pt x="673" y="1435"/>
                  </a:cubicBezTo>
                  <a:cubicBezTo>
                    <a:pt x="673" y="1415"/>
                    <a:pt x="653" y="1415"/>
                    <a:pt x="653" y="1395"/>
                  </a:cubicBezTo>
                  <a:cubicBezTo>
                    <a:pt x="653" y="1375"/>
                    <a:pt x="627" y="1355"/>
                    <a:pt x="627" y="1310"/>
                  </a:cubicBezTo>
                  <a:cubicBezTo>
                    <a:pt x="607" y="1270"/>
                    <a:pt x="587" y="1204"/>
                    <a:pt x="567" y="1164"/>
                  </a:cubicBezTo>
                  <a:lnTo>
                    <a:pt x="567" y="1019"/>
                  </a:lnTo>
                  <a:cubicBezTo>
                    <a:pt x="547" y="979"/>
                    <a:pt x="547" y="934"/>
                    <a:pt x="547" y="893"/>
                  </a:cubicBezTo>
                  <a:cubicBezTo>
                    <a:pt x="567" y="828"/>
                    <a:pt x="567" y="768"/>
                    <a:pt x="587" y="703"/>
                  </a:cubicBezTo>
                  <a:cubicBezTo>
                    <a:pt x="607" y="643"/>
                    <a:pt x="607" y="577"/>
                    <a:pt x="627" y="537"/>
                  </a:cubicBezTo>
                  <a:cubicBezTo>
                    <a:pt x="653" y="497"/>
                    <a:pt x="673" y="452"/>
                    <a:pt x="693" y="412"/>
                  </a:cubicBezTo>
                  <a:lnTo>
                    <a:pt x="693" y="392"/>
                  </a:lnTo>
                  <a:cubicBezTo>
                    <a:pt x="713" y="372"/>
                    <a:pt x="713" y="352"/>
                    <a:pt x="733" y="327"/>
                  </a:cubicBezTo>
                  <a:cubicBezTo>
                    <a:pt x="733" y="307"/>
                    <a:pt x="753" y="307"/>
                    <a:pt x="753" y="287"/>
                  </a:cubicBezTo>
                  <a:cubicBezTo>
                    <a:pt x="778" y="246"/>
                    <a:pt x="798" y="226"/>
                    <a:pt x="818" y="201"/>
                  </a:cubicBezTo>
                  <a:cubicBezTo>
                    <a:pt x="838" y="181"/>
                    <a:pt x="858" y="161"/>
                    <a:pt x="903" y="141"/>
                  </a:cubicBezTo>
                  <a:lnTo>
                    <a:pt x="984" y="141"/>
                  </a:lnTo>
                  <a:lnTo>
                    <a:pt x="1029" y="101"/>
                  </a:lnTo>
                  <a:lnTo>
                    <a:pt x="1029" y="56"/>
                  </a:lnTo>
                  <a:lnTo>
                    <a:pt x="1029" y="36"/>
                  </a:lnTo>
                  <a:cubicBezTo>
                    <a:pt x="1029" y="16"/>
                    <a:pt x="1004" y="16"/>
                    <a:pt x="1004" y="16"/>
                  </a:cubicBezTo>
                  <a:cubicBezTo>
                    <a:pt x="994" y="6"/>
                    <a:pt x="989" y="1"/>
                    <a:pt x="986" y="1"/>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81;p46">
              <a:extLst>
                <a:ext uri="{FF2B5EF4-FFF2-40B4-BE49-F238E27FC236}">
                  <a16:creationId xmlns:a16="http://schemas.microsoft.com/office/drawing/2014/main" id="{7014EFD4-3C5B-B34C-8594-64983E049C46}"/>
                </a:ext>
              </a:extLst>
            </p:cNvPr>
            <p:cNvSpPr/>
            <p:nvPr/>
          </p:nvSpPr>
          <p:spPr>
            <a:xfrm>
              <a:off x="618726" y="2532555"/>
              <a:ext cx="28204" cy="44312"/>
            </a:xfrm>
            <a:custGeom>
              <a:avLst/>
              <a:gdLst/>
              <a:ahLst/>
              <a:cxnLst/>
              <a:rect l="l" t="t" r="r" b="b"/>
              <a:pathLst>
                <a:path w="984" h="1546" extrusionOk="0">
                  <a:moveTo>
                    <a:pt x="336" y="1"/>
                  </a:moveTo>
                  <a:cubicBezTo>
                    <a:pt x="336" y="1"/>
                    <a:pt x="311" y="21"/>
                    <a:pt x="336" y="21"/>
                  </a:cubicBezTo>
                  <a:cubicBezTo>
                    <a:pt x="311" y="21"/>
                    <a:pt x="311" y="41"/>
                    <a:pt x="311" y="41"/>
                  </a:cubicBezTo>
                  <a:lnTo>
                    <a:pt x="311" y="61"/>
                  </a:lnTo>
                  <a:cubicBezTo>
                    <a:pt x="336" y="81"/>
                    <a:pt x="336" y="81"/>
                    <a:pt x="356" y="101"/>
                  </a:cubicBezTo>
                  <a:lnTo>
                    <a:pt x="376" y="101"/>
                  </a:lnTo>
                  <a:cubicBezTo>
                    <a:pt x="396" y="146"/>
                    <a:pt x="396" y="166"/>
                    <a:pt x="416" y="207"/>
                  </a:cubicBezTo>
                  <a:cubicBezTo>
                    <a:pt x="416" y="252"/>
                    <a:pt x="436" y="292"/>
                    <a:pt x="436" y="332"/>
                  </a:cubicBezTo>
                  <a:lnTo>
                    <a:pt x="436" y="457"/>
                  </a:lnTo>
                  <a:lnTo>
                    <a:pt x="436" y="583"/>
                  </a:lnTo>
                  <a:cubicBezTo>
                    <a:pt x="416" y="583"/>
                    <a:pt x="416" y="603"/>
                    <a:pt x="416" y="628"/>
                  </a:cubicBezTo>
                  <a:lnTo>
                    <a:pt x="416" y="688"/>
                  </a:lnTo>
                  <a:lnTo>
                    <a:pt x="396" y="728"/>
                  </a:lnTo>
                  <a:cubicBezTo>
                    <a:pt x="396" y="793"/>
                    <a:pt x="376" y="853"/>
                    <a:pt x="356" y="919"/>
                  </a:cubicBezTo>
                  <a:cubicBezTo>
                    <a:pt x="356" y="959"/>
                    <a:pt x="356" y="979"/>
                    <a:pt x="336" y="1004"/>
                  </a:cubicBezTo>
                  <a:cubicBezTo>
                    <a:pt x="311" y="1024"/>
                    <a:pt x="311" y="1064"/>
                    <a:pt x="291" y="1084"/>
                  </a:cubicBezTo>
                  <a:lnTo>
                    <a:pt x="271" y="1129"/>
                  </a:lnTo>
                  <a:cubicBezTo>
                    <a:pt x="271" y="1129"/>
                    <a:pt x="251" y="1149"/>
                    <a:pt x="251" y="1169"/>
                  </a:cubicBezTo>
                  <a:lnTo>
                    <a:pt x="231" y="1189"/>
                  </a:lnTo>
                  <a:cubicBezTo>
                    <a:pt x="231" y="1210"/>
                    <a:pt x="211" y="1230"/>
                    <a:pt x="211" y="1255"/>
                  </a:cubicBezTo>
                  <a:lnTo>
                    <a:pt x="146" y="1315"/>
                  </a:lnTo>
                  <a:cubicBezTo>
                    <a:pt x="146" y="1335"/>
                    <a:pt x="126" y="1355"/>
                    <a:pt x="105" y="1380"/>
                  </a:cubicBezTo>
                  <a:cubicBezTo>
                    <a:pt x="85" y="1380"/>
                    <a:pt x="85" y="1400"/>
                    <a:pt x="60" y="1400"/>
                  </a:cubicBezTo>
                  <a:lnTo>
                    <a:pt x="40" y="1420"/>
                  </a:lnTo>
                  <a:cubicBezTo>
                    <a:pt x="20" y="1420"/>
                    <a:pt x="20" y="1420"/>
                    <a:pt x="20" y="1440"/>
                  </a:cubicBezTo>
                  <a:cubicBezTo>
                    <a:pt x="0" y="1440"/>
                    <a:pt x="20" y="1460"/>
                    <a:pt x="20" y="1480"/>
                  </a:cubicBezTo>
                  <a:cubicBezTo>
                    <a:pt x="40" y="1480"/>
                    <a:pt x="40" y="1505"/>
                    <a:pt x="60" y="1505"/>
                  </a:cubicBezTo>
                  <a:cubicBezTo>
                    <a:pt x="60" y="1505"/>
                    <a:pt x="85" y="1505"/>
                    <a:pt x="105" y="1526"/>
                  </a:cubicBezTo>
                  <a:lnTo>
                    <a:pt x="146" y="1526"/>
                  </a:lnTo>
                  <a:cubicBezTo>
                    <a:pt x="166" y="1526"/>
                    <a:pt x="166" y="1526"/>
                    <a:pt x="186" y="1546"/>
                  </a:cubicBezTo>
                  <a:lnTo>
                    <a:pt x="231" y="1546"/>
                  </a:lnTo>
                  <a:cubicBezTo>
                    <a:pt x="251" y="1546"/>
                    <a:pt x="271" y="1546"/>
                    <a:pt x="271" y="1526"/>
                  </a:cubicBezTo>
                  <a:lnTo>
                    <a:pt x="376" y="1526"/>
                  </a:lnTo>
                  <a:cubicBezTo>
                    <a:pt x="396" y="1505"/>
                    <a:pt x="416" y="1505"/>
                    <a:pt x="462" y="1480"/>
                  </a:cubicBezTo>
                  <a:cubicBezTo>
                    <a:pt x="462" y="1480"/>
                    <a:pt x="482" y="1480"/>
                    <a:pt x="502" y="1460"/>
                  </a:cubicBezTo>
                  <a:lnTo>
                    <a:pt x="522" y="1460"/>
                  </a:lnTo>
                  <a:cubicBezTo>
                    <a:pt x="562" y="1440"/>
                    <a:pt x="587" y="1420"/>
                    <a:pt x="627" y="1420"/>
                  </a:cubicBezTo>
                  <a:cubicBezTo>
                    <a:pt x="627" y="1400"/>
                    <a:pt x="647" y="1400"/>
                    <a:pt x="647" y="1400"/>
                  </a:cubicBezTo>
                  <a:lnTo>
                    <a:pt x="647" y="1380"/>
                  </a:lnTo>
                  <a:cubicBezTo>
                    <a:pt x="667" y="1380"/>
                    <a:pt x="667" y="1380"/>
                    <a:pt x="687" y="1355"/>
                  </a:cubicBezTo>
                  <a:cubicBezTo>
                    <a:pt x="712" y="1335"/>
                    <a:pt x="732" y="1315"/>
                    <a:pt x="752" y="1295"/>
                  </a:cubicBezTo>
                  <a:cubicBezTo>
                    <a:pt x="793" y="1255"/>
                    <a:pt x="813" y="1189"/>
                    <a:pt x="858" y="1149"/>
                  </a:cubicBezTo>
                  <a:cubicBezTo>
                    <a:pt x="878" y="1104"/>
                    <a:pt x="898" y="1084"/>
                    <a:pt x="918" y="1064"/>
                  </a:cubicBezTo>
                  <a:cubicBezTo>
                    <a:pt x="918" y="1024"/>
                    <a:pt x="938" y="1004"/>
                    <a:pt x="938" y="979"/>
                  </a:cubicBezTo>
                  <a:cubicBezTo>
                    <a:pt x="963" y="919"/>
                    <a:pt x="983" y="853"/>
                    <a:pt x="983" y="793"/>
                  </a:cubicBezTo>
                  <a:lnTo>
                    <a:pt x="983" y="708"/>
                  </a:lnTo>
                  <a:lnTo>
                    <a:pt x="983" y="628"/>
                  </a:lnTo>
                  <a:cubicBezTo>
                    <a:pt x="983" y="603"/>
                    <a:pt x="963" y="583"/>
                    <a:pt x="963" y="543"/>
                  </a:cubicBezTo>
                  <a:cubicBezTo>
                    <a:pt x="963" y="522"/>
                    <a:pt x="938" y="477"/>
                    <a:pt x="938" y="457"/>
                  </a:cubicBezTo>
                  <a:lnTo>
                    <a:pt x="938" y="437"/>
                  </a:lnTo>
                  <a:cubicBezTo>
                    <a:pt x="918" y="417"/>
                    <a:pt x="918" y="397"/>
                    <a:pt x="918" y="377"/>
                  </a:cubicBezTo>
                  <a:cubicBezTo>
                    <a:pt x="898" y="352"/>
                    <a:pt x="878" y="312"/>
                    <a:pt x="858" y="292"/>
                  </a:cubicBezTo>
                  <a:cubicBezTo>
                    <a:pt x="838" y="272"/>
                    <a:pt x="813" y="252"/>
                    <a:pt x="793" y="227"/>
                  </a:cubicBezTo>
                  <a:cubicBezTo>
                    <a:pt x="752" y="207"/>
                    <a:pt x="732" y="186"/>
                    <a:pt x="712" y="166"/>
                  </a:cubicBezTo>
                  <a:cubicBezTo>
                    <a:pt x="712" y="146"/>
                    <a:pt x="687" y="146"/>
                    <a:pt x="687" y="146"/>
                  </a:cubicBezTo>
                  <a:cubicBezTo>
                    <a:pt x="667" y="126"/>
                    <a:pt x="667" y="126"/>
                    <a:pt x="647" y="101"/>
                  </a:cubicBezTo>
                  <a:cubicBezTo>
                    <a:pt x="627" y="81"/>
                    <a:pt x="587" y="61"/>
                    <a:pt x="562" y="41"/>
                  </a:cubicBezTo>
                  <a:cubicBezTo>
                    <a:pt x="522" y="41"/>
                    <a:pt x="502" y="21"/>
                    <a:pt x="482" y="21"/>
                  </a:cubicBezTo>
                  <a:cubicBezTo>
                    <a:pt x="462" y="1"/>
                    <a:pt x="436" y="1"/>
                    <a:pt x="416" y="1"/>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82;p46">
              <a:extLst>
                <a:ext uri="{FF2B5EF4-FFF2-40B4-BE49-F238E27FC236}">
                  <a16:creationId xmlns:a16="http://schemas.microsoft.com/office/drawing/2014/main" id="{2DF3DA93-D72D-4440-BC3B-DA1C21F35685}"/>
                </a:ext>
              </a:extLst>
            </p:cNvPr>
            <p:cNvSpPr/>
            <p:nvPr/>
          </p:nvSpPr>
          <p:spPr>
            <a:xfrm>
              <a:off x="609668" y="2536740"/>
              <a:ext cx="10233" cy="18803"/>
            </a:xfrm>
            <a:custGeom>
              <a:avLst/>
              <a:gdLst/>
              <a:ahLst/>
              <a:cxnLst/>
              <a:rect l="l" t="t" r="r" b="b"/>
              <a:pathLst>
                <a:path w="357" h="656" extrusionOk="0">
                  <a:moveTo>
                    <a:pt x="211" y="0"/>
                  </a:moveTo>
                  <a:cubicBezTo>
                    <a:pt x="191" y="0"/>
                    <a:pt x="191" y="0"/>
                    <a:pt x="171" y="20"/>
                  </a:cubicBezTo>
                  <a:cubicBezTo>
                    <a:pt x="171" y="20"/>
                    <a:pt x="151" y="20"/>
                    <a:pt x="126" y="40"/>
                  </a:cubicBezTo>
                  <a:lnTo>
                    <a:pt x="106" y="61"/>
                  </a:lnTo>
                  <a:cubicBezTo>
                    <a:pt x="85" y="81"/>
                    <a:pt x="85" y="106"/>
                    <a:pt x="85" y="106"/>
                  </a:cubicBezTo>
                  <a:cubicBezTo>
                    <a:pt x="65" y="146"/>
                    <a:pt x="45" y="166"/>
                    <a:pt x="45" y="206"/>
                  </a:cubicBezTo>
                  <a:cubicBezTo>
                    <a:pt x="25" y="231"/>
                    <a:pt x="25" y="271"/>
                    <a:pt x="25" y="291"/>
                  </a:cubicBezTo>
                  <a:cubicBezTo>
                    <a:pt x="0" y="331"/>
                    <a:pt x="0" y="356"/>
                    <a:pt x="0" y="376"/>
                  </a:cubicBezTo>
                  <a:lnTo>
                    <a:pt x="0" y="437"/>
                  </a:lnTo>
                  <a:cubicBezTo>
                    <a:pt x="0" y="482"/>
                    <a:pt x="0" y="562"/>
                    <a:pt x="45" y="607"/>
                  </a:cubicBezTo>
                  <a:cubicBezTo>
                    <a:pt x="65" y="627"/>
                    <a:pt x="85" y="647"/>
                    <a:pt x="106" y="647"/>
                  </a:cubicBezTo>
                  <a:cubicBezTo>
                    <a:pt x="119" y="653"/>
                    <a:pt x="132" y="656"/>
                    <a:pt x="143" y="656"/>
                  </a:cubicBezTo>
                  <a:cubicBezTo>
                    <a:pt x="171" y="656"/>
                    <a:pt x="191" y="641"/>
                    <a:pt x="191" y="627"/>
                  </a:cubicBezTo>
                  <a:cubicBezTo>
                    <a:pt x="211" y="627"/>
                    <a:pt x="231" y="627"/>
                    <a:pt x="231" y="607"/>
                  </a:cubicBezTo>
                  <a:cubicBezTo>
                    <a:pt x="251" y="582"/>
                    <a:pt x="251" y="582"/>
                    <a:pt x="276" y="562"/>
                  </a:cubicBezTo>
                  <a:cubicBezTo>
                    <a:pt x="276" y="542"/>
                    <a:pt x="296" y="502"/>
                    <a:pt x="316" y="482"/>
                  </a:cubicBezTo>
                  <a:cubicBezTo>
                    <a:pt x="316" y="457"/>
                    <a:pt x="336" y="417"/>
                    <a:pt x="336" y="376"/>
                  </a:cubicBezTo>
                  <a:cubicBezTo>
                    <a:pt x="336" y="356"/>
                    <a:pt x="356" y="311"/>
                    <a:pt x="356" y="291"/>
                  </a:cubicBezTo>
                  <a:lnTo>
                    <a:pt x="356" y="186"/>
                  </a:lnTo>
                  <a:cubicBezTo>
                    <a:pt x="356" y="166"/>
                    <a:pt x="356" y="166"/>
                    <a:pt x="336" y="146"/>
                  </a:cubicBezTo>
                  <a:lnTo>
                    <a:pt x="336" y="106"/>
                  </a:lnTo>
                  <a:cubicBezTo>
                    <a:pt x="316" y="61"/>
                    <a:pt x="296" y="40"/>
                    <a:pt x="251" y="20"/>
                  </a:cubicBezTo>
                  <a:lnTo>
                    <a:pt x="231" y="20"/>
                  </a:lnTo>
                  <a:cubicBezTo>
                    <a:pt x="231" y="0"/>
                    <a:pt x="211" y="0"/>
                    <a:pt x="211" y="0"/>
                  </a:cubicBezTo>
                  <a:close/>
                </a:path>
              </a:pathLst>
            </a:custGeom>
            <a:solidFill>
              <a:srgbClr val="100D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83;p46">
              <a:extLst>
                <a:ext uri="{FF2B5EF4-FFF2-40B4-BE49-F238E27FC236}">
                  <a16:creationId xmlns:a16="http://schemas.microsoft.com/office/drawing/2014/main" id="{EBBAD158-02EE-DA47-868D-409687A7A2F9}"/>
                </a:ext>
              </a:extLst>
            </p:cNvPr>
            <p:cNvSpPr/>
            <p:nvPr/>
          </p:nvSpPr>
          <p:spPr>
            <a:xfrm>
              <a:off x="607347" y="2554711"/>
              <a:ext cx="1777" cy="1748"/>
            </a:xfrm>
            <a:custGeom>
              <a:avLst/>
              <a:gdLst/>
              <a:ahLst/>
              <a:cxnLst/>
              <a:rect l="l" t="t" r="r" b="b"/>
              <a:pathLst>
                <a:path w="62" h="61" extrusionOk="0">
                  <a:moveTo>
                    <a:pt x="21" y="0"/>
                  </a:moveTo>
                  <a:lnTo>
                    <a:pt x="1" y="20"/>
                  </a:lnTo>
                  <a:lnTo>
                    <a:pt x="1" y="40"/>
                  </a:lnTo>
                  <a:cubicBezTo>
                    <a:pt x="1" y="60"/>
                    <a:pt x="21" y="60"/>
                    <a:pt x="21" y="60"/>
                  </a:cubicBezTo>
                  <a:lnTo>
                    <a:pt x="41" y="60"/>
                  </a:lnTo>
                  <a:cubicBezTo>
                    <a:pt x="41" y="60"/>
                    <a:pt x="61" y="60"/>
                    <a:pt x="61" y="40"/>
                  </a:cubicBezTo>
                  <a:lnTo>
                    <a:pt x="61" y="20"/>
                  </a:lnTo>
                  <a:lnTo>
                    <a:pt x="41" y="0"/>
                  </a:lnTo>
                  <a:close/>
                </a:path>
              </a:pathLst>
            </a:custGeom>
            <a:solidFill>
              <a:srgbClr val="100D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84;p46">
              <a:extLst>
                <a:ext uri="{FF2B5EF4-FFF2-40B4-BE49-F238E27FC236}">
                  <a16:creationId xmlns:a16="http://schemas.microsoft.com/office/drawing/2014/main" id="{70727146-1AD7-334E-B206-B135F222B9F5}"/>
                </a:ext>
              </a:extLst>
            </p:cNvPr>
            <p:cNvSpPr/>
            <p:nvPr/>
          </p:nvSpPr>
          <p:spPr>
            <a:xfrm>
              <a:off x="501840" y="2518339"/>
              <a:ext cx="10233" cy="19576"/>
            </a:xfrm>
            <a:custGeom>
              <a:avLst/>
              <a:gdLst/>
              <a:ahLst/>
              <a:cxnLst/>
              <a:rect l="l" t="t" r="r" b="b"/>
              <a:pathLst>
                <a:path w="357" h="683" extrusionOk="0">
                  <a:moveTo>
                    <a:pt x="219" y="0"/>
                  </a:moveTo>
                  <a:cubicBezTo>
                    <a:pt x="211" y="0"/>
                    <a:pt x="201" y="5"/>
                    <a:pt x="191" y="15"/>
                  </a:cubicBezTo>
                  <a:cubicBezTo>
                    <a:pt x="171" y="15"/>
                    <a:pt x="151" y="36"/>
                    <a:pt x="151" y="36"/>
                  </a:cubicBezTo>
                  <a:cubicBezTo>
                    <a:pt x="126" y="56"/>
                    <a:pt x="106" y="56"/>
                    <a:pt x="106" y="76"/>
                  </a:cubicBezTo>
                  <a:cubicBezTo>
                    <a:pt x="86" y="121"/>
                    <a:pt x="66" y="181"/>
                    <a:pt x="46" y="201"/>
                  </a:cubicBezTo>
                  <a:cubicBezTo>
                    <a:pt x="26" y="246"/>
                    <a:pt x="26" y="306"/>
                    <a:pt x="1" y="346"/>
                  </a:cubicBezTo>
                  <a:lnTo>
                    <a:pt x="1" y="412"/>
                  </a:lnTo>
                  <a:lnTo>
                    <a:pt x="1" y="497"/>
                  </a:lnTo>
                  <a:lnTo>
                    <a:pt x="1" y="537"/>
                  </a:lnTo>
                  <a:cubicBezTo>
                    <a:pt x="26" y="557"/>
                    <a:pt x="26" y="577"/>
                    <a:pt x="26" y="597"/>
                  </a:cubicBezTo>
                  <a:cubicBezTo>
                    <a:pt x="46" y="597"/>
                    <a:pt x="46" y="622"/>
                    <a:pt x="66" y="642"/>
                  </a:cubicBezTo>
                  <a:lnTo>
                    <a:pt x="86" y="662"/>
                  </a:lnTo>
                  <a:lnTo>
                    <a:pt x="106" y="662"/>
                  </a:lnTo>
                  <a:lnTo>
                    <a:pt x="106" y="682"/>
                  </a:lnTo>
                  <a:lnTo>
                    <a:pt x="151" y="682"/>
                  </a:lnTo>
                  <a:cubicBezTo>
                    <a:pt x="171" y="682"/>
                    <a:pt x="171" y="682"/>
                    <a:pt x="191" y="662"/>
                  </a:cubicBezTo>
                  <a:lnTo>
                    <a:pt x="211" y="662"/>
                  </a:lnTo>
                  <a:cubicBezTo>
                    <a:pt x="211" y="662"/>
                    <a:pt x="211" y="642"/>
                    <a:pt x="232" y="642"/>
                  </a:cubicBezTo>
                  <a:cubicBezTo>
                    <a:pt x="232" y="642"/>
                    <a:pt x="252" y="622"/>
                    <a:pt x="252" y="597"/>
                  </a:cubicBezTo>
                  <a:cubicBezTo>
                    <a:pt x="277" y="577"/>
                    <a:pt x="297" y="557"/>
                    <a:pt x="297" y="517"/>
                  </a:cubicBezTo>
                  <a:cubicBezTo>
                    <a:pt x="317" y="497"/>
                    <a:pt x="317" y="452"/>
                    <a:pt x="337" y="432"/>
                  </a:cubicBezTo>
                  <a:cubicBezTo>
                    <a:pt x="337" y="372"/>
                    <a:pt x="357" y="306"/>
                    <a:pt x="357" y="246"/>
                  </a:cubicBezTo>
                  <a:lnTo>
                    <a:pt x="357" y="201"/>
                  </a:lnTo>
                  <a:cubicBezTo>
                    <a:pt x="357" y="181"/>
                    <a:pt x="357" y="161"/>
                    <a:pt x="337" y="141"/>
                  </a:cubicBezTo>
                  <a:cubicBezTo>
                    <a:pt x="337" y="121"/>
                    <a:pt x="337" y="96"/>
                    <a:pt x="317" y="56"/>
                  </a:cubicBezTo>
                  <a:lnTo>
                    <a:pt x="297" y="36"/>
                  </a:lnTo>
                  <a:lnTo>
                    <a:pt x="277" y="15"/>
                  </a:lnTo>
                  <a:lnTo>
                    <a:pt x="232" y="15"/>
                  </a:lnTo>
                  <a:cubicBezTo>
                    <a:pt x="232" y="5"/>
                    <a:pt x="227" y="0"/>
                    <a:pt x="219" y="0"/>
                  </a:cubicBezTo>
                  <a:close/>
                </a:path>
              </a:pathLst>
            </a:custGeom>
            <a:solidFill>
              <a:srgbClr val="100D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85;p46">
              <a:extLst>
                <a:ext uri="{FF2B5EF4-FFF2-40B4-BE49-F238E27FC236}">
                  <a16:creationId xmlns:a16="http://schemas.microsoft.com/office/drawing/2014/main" id="{41EA6453-F506-9445-BF2E-D55B8149EA87}"/>
                </a:ext>
              </a:extLst>
            </p:cNvPr>
            <p:cNvSpPr/>
            <p:nvPr/>
          </p:nvSpPr>
          <p:spPr>
            <a:xfrm>
              <a:off x="500120" y="2537886"/>
              <a:ext cx="1748" cy="1892"/>
            </a:xfrm>
            <a:custGeom>
              <a:avLst/>
              <a:gdLst/>
              <a:ahLst/>
              <a:cxnLst/>
              <a:rect l="l" t="t" r="r" b="b"/>
              <a:pathLst>
                <a:path w="61" h="66" extrusionOk="0">
                  <a:moveTo>
                    <a:pt x="21" y="0"/>
                  </a:moveTo>
                  <a:lnTo>
                    <a:pt x="1" y="21"/>
                  </a:lnTo>
                  <a:lnTo>
                    <a:pt x="1" y="41"/>
                  </a:lnTo>
                  <a:lnTo>
                    <a:pt x="21" y="66"/>
                  </a:lnTo>
                  <a:lnTo>
                    <a:pt x="41" y="66"/>
                  </a:lnTo>
                  <a:cubicBezTo>
                    <a:pt x="61" y="66"/>
                    <a:pt x="61" y="41"/>
                    <a:pt x="61" y="41"/>
                  </a:cubicBezTo>
                  <a:lnTo>
                    <a:pt x="61" y="21"/>
                  </a:lnTo>
                  <a:cubicBezTo>
                    <a:pt x="61" y="21"/>
                    <a:pt x="61" y="0"/>
                    <a:pt x="41" y="0"/>
                  </a:cubicBezTo>
                  <a:close/>
                </a:path>
              </a:pathLst>
            </a:custGeom>
            <a:solidFill>
              <a:srgbClr val="100D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86;p46">
              <a:extLst>
                <a:ext uri="{FF2B5EF4-FFF2-40B4-BE49-F238E27FC236}">
                  <a16:creationId xmlns:a16="http://schemas.microsoft.com/office/drawing/2014/main" id="{B3856B6A-92CC-B843-BA90-E151C76C72B6}"/>
                </a:ext>
              </a:extLst>
            </p:cNvPr>
            <p:cNvSpPr/>
            <p:nvPr/>
          </p:nvSpPr>
          <p:spPr>
            <a:xfrm>
              <a:off x="501840" y="2518339"/>
              <a:ext cx="10233" cy="19576"/>
            </a:xfrm>
            <a:custGeom>
              <a:avLst/>
              <a:gdLst/>
              <a:ahLst/>
              <a:cxnLst/>
              <a:rect l="l" t="t" r="r" b="b"/>
              <a:pathLst>
                <a:path w="357" h="683" extrusionOk="0">
                  <a:moveTo>
                    <a:pt x="232" y="56"/>
                  </a:moveTo>
                  <a:lnTo>
                    <a:pt x="232" y="76"/>
                  </a:lnTo>
                  <a:lnTo>
                    <a:pt x="252" y="76"/>
                  </a:lnTo>
                  <a:lnTo>
                    <a:pt x="252" y="96"/>
                  </a:lnTo>
                  <a:cubicBezTo>
                    <a:pt x="277" y="96"/>
                    <a:pt x="277" y="121"/>
                    <a:pt x="277" y="141"/>
                  </a:cubicBezTo>
                  <a:cubicBezTo>
                    <a:pt x="277" y="161"/>
                    <a:pt x="297" y="161"/>
                    <a:pt x="297" y="181"/>
                  </a:cubicBezTo>
                  <a:cubicBezTo>
                    <a:pt x="297" y="266"/>
                    <a:pt x="277" y="326"/>
                    <a:pt x="277" y="412"/>
                  </a:cubicBezTo>
                  <a:cubicBezTo>
                    <a:pt x="277" y="432"/>
                    <a:pt x="252" y="452"/>
                    <a:pt x="252" y="472"/>
                  </a:cubicBezTo>
                  <a:cubicBezTo>
                    <a:pt x="232" y="497"/>
                    <a:pt x="232" y="517"/>
                    <a:pt x="232" y="537"/>
                  </a:cubicBezTo>
                  <a:cubicBezTo>
                    <a:pt x="211" y="537"/>
                    <a:pt x="211" y="557"/>
                    <a:pt x="211" y="557"/>
                  </a:cubicBezTo>
                  <a:cubicBezTo>
                    <a:pt x="191" y="577"/>
                    <a:pt x="191" y="577"/>
                    <a:pt x="191" y="597"/>
                  </a:cubicBezTo>
                  <a:cubicBezTo>
                    <a:pt x="171" y="597"/>
                    <a:pt x="171" y="597"/>
                    <a:pt x="171" y="622"/>
                  </a:cubicBezTo>
                  <a:lnTo>
                    <a:pt x="126" y="622"/>
                  </a:lnTo>
                  <a:lnTo>
                    <a:pt x="126" y="597"/>
                  </a:lnTo>
                  <a:cubicBezTo>
                    <a:pt x="126" y="577"/>
                    <a:pt x="126" y="577"/>
                    <a:pt x="106" y="577"/>
                  </a:cubicBezTo>
                  <a:cubicBezTo>
                    <a:pt x="106" y="557"/>
                    <a:pt x="86" y="537"/>
                    <a:pt x="86" y="517"/>
                  </a:cubicBezTo>
                  <a:cubicBezTo>
                    <a:pt x="86" y="497"/>
                    <a:pt x="86" y="472"/>
                    <a:pt x="66" y="472"/>
                  </a:cubicBezTo>
                  <a:lnTo>
                    <a:pt x="66" y="412"/>
                  </a:lnTo>
                  <a:cubicBezTo>
                    <a:pt x="66" y="412"/>
                    <a:pt x="66" y="392"/>
                    <a:pt x="86" y="372"/>
                  </a:cubicBezTo>
                  <a:cubicBezTo>
                    <a:pt x="86" y="306"/>
                    <a:pt x="106" y="221"/>
                    <a:pt x="151" y="161"/>
                  </a:cubicBezTo>
                  <a:cubicBezTo>
                    <a:pt x="151" y="161"/>
                    <a:pt x="171" y="141"/>
                    <a:pt x="171" y="121"/>
                  </a:cubicBezTo>
                  <a:cubicBezTo>
                    <a:pt x="191" y="121"/>
                    <a:pt x="191" y="96"/>
                    <a:pt x="211" y="76"/>
                  </a:cubicBezTo>
                  <a:cubicBezTo>
                    <a:pt x="211" y="76"/>
                    <a:pt x="211" y="56"/>
                    <a:pt x="232" y="56"/>
                  </a:cubicBezTo>
                  <a:close/>
                  <a:moveTo>
                    <a:pt x="219" y="0"/>
                  </a:moveTo>
                  <a:cubicBezTo>
                    <a:pt x="211" y="0"/>
                    <a:pt x="201" y="5"/>
                    <a:pt x="191" y="15"/>
                  </a:cubicBezTo>
                  <a:cubicBezTo>
                    <a:pt x="171" y="15"/>
                    <a:pt x="151" y="36"/>
                    <a:pt x="151" y="36"/>
                  </a:cubicBezTo>
                  <a:cubicBezTo>
                    <a:pt x="126" y="56"/>
                    <a:pt x="106" y="76"/>
                    <a:pt x="106" y="76"/>
                  </a:cubicBezTo>
                  <a:cubicBezTo>
                    <a:pt x="86" y="121"/>
                    <a:pt x="66" y="161"/>
                    <a:pt x="46" y="201"/>
                  </a:cubicBezTo>
                  <a:cubicBezTo>
                    <a:pt x="26" y="246"/>
                    <a:pt x="26" y="306"/>
                    <a:pt x="1" y="346"/>
                  </a:cubicBezTo>
                  <a:lnTo>
                    <a:pt x="1" y="412"/>
                  </a:lnTo>
                  <a:lnTo>
                    <a:pt x="1" y="497"/>
                  </a:lnTo>
                  <a:lnTo>
                    <a:pt x="1" y="537"/>
                  </a:lnTo>
                  <a:cubicBezTo>
                    <a:pt x="26" y="557"/>
                    <a:pt x="26" y="577"/>
                    <a:pt x="26" y="597"/>
                  </a:cubicBezTo>
                  <a:cubicBezTo>
                    <a:pt x="46" y="597"/>
                    <a:pt x="46" y="622"/>
                    <a:pt x="66" y="642"/>
                  </a:cubicBezTo>
                  <a:lnTo>
                    <a:pt x="86" y="662"/>
                  </a:lnTo>
                  <a:lnTo>
                    <a:pt x="106" y="662"/>
                  </a:lnTo>
                  <a:lnTo>
                    <a:pt x="106" y="682"/>
                  </a:lnTo>
                  <a:lnTo>
                    <a:pt x="151" y="682"/>
                  </a:lnTo>
                  <a:cubicBezTo>
                    <a:pt x="171" y="682"/>
                    <a:pt x="171" y="682"/>
                    <a:pt x="191" y="662"/>
                  </a:cubicBezTo>
                  <a:lnTo>
                    <a:pt x="211" y="662"/>
                  </a:lnTo>
                  <a:cubicBezTo>
                    <a:pt x="211" y="662"/>
                    <a:pt x="211" y="642"/>
                    <a:pt x="232" y="642"/>
                  </a:cubicBezTo>
                  <a:cubicBezTo>
                    <a:pt x="232" y="642"/>
                    <a:pt x="252" y="622"/>
                    <a:pt x="252" y="597"/>
                  </a:cubicBezTo>
                  <a:cubicBezTo>
                    <a:pt x="277" y="577"/>
                    <a:pt x="297" y="557"/>
                    <a:pt x="297" y="517"/>
                  </a:cubicBezTo>
                  <a:cubicBezTo>
                    <a:pt x="317" y="497"/>
                    <a:pt x="317" y="452"/>
                    <a:pt x="337" y="432"/>
                  </a:cubicBezTo>
                  <a:cubicBezTo>
                    <a:pt x="337" y="372"/>
                    <a:pt x="357" y="306"/>
                    <a:pt x="357" y="246"/>
                  </a:cubicBezTo>
                  <a:lnTo>
                    <a:pt x="357" y="201"/>
                  </a:lnTo>
                  <a:cubicBezTo>
                    <a:pt x="357" y="181"/>
                    <a:pt x="357" y="161"/>
                    <a:pt x="337" y="141"/>
                  </a:cubicBezTo>
                  <a:cubicBezTo>
                    <a:pt x="337" y="121"/>
                    <a:pt x="337" y="96"/>
                    <a:pt x="317" y="56"/>
                  </a:cubicBezTo>
                  <a:lnTo>
                    <a:pt x="297" y="36"/>
                  </a:lnTo>
                  <a:lnTo>
                    <a:pt x="277" y="15"/>
                  </a:lnTo>
                  <a:lnTo>
                    <a:pt x="232" y="15"/>
                  </a:lnTo>
                  <a:cubicBezTo>
                    <a:pt x="232" y="5"/>
                    <a:pt x="227" y="0"/>
                    <a:pt x="219"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987;p46">
              <a:extLst>
                <a:ext uri="{FF2B5EF4-FFF2-40B4-BE49-F238E27FC236}">
                  <a16:creationId xmlns:a16="http://schemas.microsoft.com/office/drawing/2014/main" id="{E73D07F9-4398-5C4E-9131-FE289F37F971}"/>
                </a:ext>
              </a:extLst>
            </p:cNvPr>
            <p:cNvSpPr/>
            <p:nvPr/>
          </p:nvSpPr>
          <p:spPr>
            <a:xfrm>
              <a:off x="503732" y="2519915"/>
              <a:ext cx="6621" cy="16854"/>
            </a:xfrm>
            <a:custGeom>
              <a:avLst/>
              <a:gdLst/>
              <a:ahLst/>
              <a:cxnLst/>
              <a:rect l="l" t="t" r="r" b="b"/>
              <a:pathLst>
                <a:path w="231" h="588" extrusionOk="0">
                  <a:moveTo>
                    <a:pt x="145" y="1"/>
                  </a:moveTo>
                  <a:cubicBezTo>
                    <a:pt x="145" y="1"/>
                    <a:pt x="125" y="1"/>
                    <a:pt x="125" y="21"/>
                  </a:cubicBezTo>
                  <a:lnTo>
                    <a:pt x="105" y="41"/>
                  </a:lnTo>
                  <a:lnTo>
                    <a:pt x="105" y="66"/>
                  </a:lnTo>
                  <a:lnTo>
                    <a:pt x="85" y="66"/>
                  </a:lnTo>
                  <a:cubicBezTo>
                    <a:pt x="85" y="86"/>
                    <a:pt x="60" y="106"/>
                    <a:pt x="60" y="126"/>
                  </a:cubicBezTo>
                  <a:cubicBezTo>
                    <a:pt x="40" y="126"/>
                    <a:pt x="40" y="146"/>
                    <a:pt x="20" y="146"/>
                  </a:cubicBezTo>
                  <a:lnTo>
                    <a:pt x="20" y="191"/>
                  </a:lnTo>
                  <a:lnTo>
                    <a:pt x="20" y="231"/>
                  </a:lnTo>
                  <a:cubicBezTo>
                    <a:pt x="0" y="271"/>
                    <a:pt x="0" y="291"/>
                    <a:pt x="0" y="317"/>
                  </a:cubicBezTo>
                  <a:lnTo>
                    <a:pt x="0" y="417"/>
                  </a:lnTo>
                  <a:lnTo>
                    <a:pt x="0" y="462"/>
                  </a:lnTo>
                  <a:lnTo>
                    <a:pt x="0" y="482"/>
                  </a:lnTo>
                  <a:lnTo>
                    <a:pt x="0" y="522"/>
                  </a:lnTo>
                  <a:lnTo>
                    <a:pt x="40" y="522"/>
                  </a:lnTo>
                  <a:cubicBezTo>
                    <a:pt x="40" y="542"/>
                    <a:pt x="40" y="542"/>
                    <a:pt x="60" y="542"/>
                  </a:cubicBezTo>
                  <a:lnTo>
                    <a:pt x="60" y="567"/>
                  </a:lnTo>
                  <a:cubicBezTo>
                    <a:pt x="60" y="587"/>
                    <a:pt x="85" y="587"/>
                    <a:pt x="85" y="587"/>
                  </a:cubicBezTo>
                  <a:lnTo>
                    <a:pt x="125" y="587"/>
                  </a:lnTo>
                  <a:lnTo>
                    <a:pt x="125" y="567"/>
                  </a:lnTo>
                  <a:lnTo>
                    <a:pt x="145" y="567"/>
                  </a:lnTo>
                  <a:cubicBezTo>
                    <a:pt x="166" y="522"/>
                    <a:pt x="166" y="502"/>
                    <a:pt x="186" y="462"/>
                  </a:cubicBezTo>
                  <a:cubicBezTo>
                    <a:pt x="186" y="442"/>
                    <a:pt x="211" y="397"/>
                    <a:pt x="211" y="377"/>
                  </a:cubicBezTo>
                  <a:cubicBezTo>
                    <a:pt x="231" y="337"/>
                    <a:pt x="231" y="291"/>
                    <a:pt x="231" y="271"/>
                  </a:cubicBezTo>
                  <a:lnTo>
                    <a:pt x="231" y="211"/>
                  </a:lnTo>
                  <a:lnTo>
                    <a:pt x="231" y="191"/>
                  </a:lnTo>
                  <a:lnTo>
                    <a:pt x="231" y="126"/>
                  </a:lnTo>
                  <a:lnTo>
                    <a:pt x="231" y="86"/>
                  </a:lnTo>
                  <a:cubicBezTo>
                    <a:pt x="231" y="66"/>
                    <a:pt x="211" y="66"/>
                    <a:pt x="211" y="66"/>
                  </a:cubicBezTo>
                  <a:lnTo>
                    <a:pt x="211" y="41"/>
                  </a:lnTo>
                  <a:cubicBezTo>
                    <a:pt x="211" y="41"/>
                    <a:pt x="186" y="41"/>
                    <a:pt x="186" y="21"/>
                  </a:cubicBezTo>
                  <a:lnTo>
                    <a:pt x="166" y="1"/>
                  </a:ln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988;p46">
              <a:extLst>
                <a:ext uri="{FF2B5EF4-FFF2-40B4-BE49-F238E27FC236}">
                  <a16:creationId xmlns:a16="http://schemas.microsoft.com/office/drawing/2014/main" id="{303664C5-8BD9-BD43-8DBC-7B1D5EB166E9}"/>
                </a:ext>
              </a:extLst>
            </p:cNvPr>
            <p:cNvSpPr/>
            <p:nvPr/>
          </p:nvSpPr>
          <p:spPr>
            <a:xfrm>
              <a:off x="500120" y="2537886"/>
              <a:ext cx="1748" cy="1892"/>
            </a:xfrm>
            <a:custGeom>
              <a:avLst/>
              <a:gdLst/>
              <a:ahLst/>
              <a:cxnLst/>
              <a:rect l="l" t="t" r="r" b="b"/>
              <a:pathLst>
                <a:path w="61" h="66" extrusionOk="0">
                  <a:moveTo>
                    <a:pt x="21" y="0"/>
                  </a:moveTo>
                  <a:lnTo>
                    <a:pt x="1" y="21"/>
                  </a:lnTo>
                  <a:lnTo>
                    <a:pt x="1" y="41"/>
                  </a:lnTo>
                  <a:lnTo>
                    <a:pt x="21" y="66"/>
                  </a:lnTo>
                  <a:lnTo>
                    <a:pt x="41" y="66"/>
                  </a:lnTo>
                  <a:cubicBezTo>
                    <a:pt x="61" y="66"/>
                    <a:pt x="61" y="41"/>
                    <a:pt x="61" y="41"/>
                  </a:cubicBezTo>
                  <a:lnTo>
                    <a:pt x="61" y="21"/>
                  </a:lnTo>
                  <a:cubicBezTo>
                    <a:pt x="61" y="21"/>
                    <a:pt x="61" y="0"/>
                    <a:pt x="41"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9;p46">
              <a:extLst>
                <a:ext uri="{FF2B5EF4-FFF2-40B4-BE49-F238E27FC236}">
                  <a16:creationId xmlns:a16="http://schemas.microsoft.com/office/drawing/2014/main" id="{14E5A405-97D7-8B41-A050-466F8AEF327B}"/>
                </a:ext>
              </a:extLst>
            </p:cNvPr>
            <p:cNvSpPr/>
            <p:nvPr/>
          </p:nvSpPr>
          <p:spPr>
            <a:xfrm>
              <a:off x="609668" y="2536740"/>
              <a:ext cx="10233" cy="18803"/>
            </a:xfrm>
            <a:custGeom>
              <a:avLst/>
              <a:gdLst/>
              <a:ahLst/>
              <a:cxnLst/>
              <a:rect l="l" t="t" r="r" b="b"/>
              <a:pathLst>
                <a:path w="357" h="656" extrusionOk="0">
                  <a:moveTo>
                    <a:pt x="211" y="0"/>
                  </a:moveTo>
                  <a:cubicBezTo>
                    <a:pt x="191" y="0"/>
                    <a:pt x="191" y="0"/>
                    <a:pt x="171" y="20"/>
                  </a:cubicBezTo>
                  <a:cubicBezTo>
                    <a:pt x="171" y="20"/>
                    <a:pt x="151" y="20"/>
                    <a:pt x="126" y="40"/>
                  </a:cubicBezTo>
                  <a:lnTo>
                    <a:pt x="106" y="61"/>
                  </a:lnTo>
                  <a:cubicBezTo>
                    <a:pt x="85" y="81"/>
                    <a:pt x="85" y="106"/>
                    <a:pt x="85" y="106"/>
                  </a:cubicBezTo>
                  <a:cubicBezTo>
                    <a:pt x="65" y="146"/>
                    <a:pt x="45" y="166"/>
                    <a:pt x="45" y="206"/>
                  </a:cubicBezTo>
                  <a:cubicBezTo>
                    <a:pt x="25" y="231"/>
                    <a:pt x="25" y="271"/>
                    <a:pt x="25" y="291"/>
                  </a:cubicBezTo>
                  <a:cubicBezTo>
                    <a:pt x="0" y="331"/>
                    <a:pt x="0" y="356"/>
                    <a:pt x="0" y="376"/>
                  </a:cubicBezTo>
                  <a:lnTo>
                    <a:pt x="0" y="437"/>
                  </a:lnTo>
                  <a:cubicBezTo>
                    <a:pt x="0" y="482"/>
                    <a:pt x="0" y="562"/>
                    <a:pt x="45" y="607"/>
                  </a:cubicBezTo>
                  <a:cubicBezTo>
                    <a:pt x="65" y="627"/>
                    <a:pt x="85" y="647"/>
                    <a:pt x="106" y="647"/>
                  </a:cubicBezTo>
                  <a:cubicBezTo>
                    <a:pt x="119" y="653"/>
                    <a:pt x="132" y="656"/>
                    <a:pt x="143" y="656"/>
                  </a:cubicBezTo>
                  <a:cubicBezTo>
                    <a:pt x="171" y="656"/>
                    <a:pt x="191" y="641"/>
                    <a:pt x="191" y="627"/>
                  </a:cubicBezTo>
                  <a:cubicBezTo>
                    <a:pt x="211" y="627"/>
                    <a:pt x="231" y="627"/>
                    <a:pt x="231" y="607"/>
                  </a:cubicBezTo>
                  <a:cubicBezTo>
                    <a:pt x="251" y="582"/>
                    <a:pt x="251" y="582"/>
                    <a:pt x="276" y="562"/>
                  </a:cubicBezTo>
                  <a:cubicBezTo>
                    <a:pt x="276" y="542"/>
                    <a:pt x="296" y="502"/>
                    <a:pt x="316" y="482"/>
                  </a:cubicBezTo>
                  <a:cubicBezTo>
                    <a:pt x="316" y="457"/>
                    <a:pt x="336" y="417"/>
                    <a:pt x="336" y="376"/>
                  </a:cubicBezTo>
                  <a:cubicBezTo>
                    <a:pt x="336" y="356"/>
                    <a:pt x="356" y="311"/>
                    <a:pt x="356" y="291"/>
                  </a:cubicBezTo>
                  <a:lnTo>
                    <a:pt x="356" y="186"/>
                  </a:lnTo>
                  <a:cubicBezTo>
                    <a:pt x="356" y="166"/>
                    <a:pt x="356" y="166"/>
                    <a:pt x="336" y="146"/>
                  </a:cubicBezTo>
                  <a:lnTo>
                    <a:pt x="336" y="106"/>
                  </a:lnTo>
                  <a:cubicBezTo>
                    <a:pt x="316" y="61"/>
                    <a:pt x="296" y="40"/>
                    <a:pt x="251" y="20"/>
                  </a:cubicBezTo>
                  <a:lnTo>
                    <a:pt x="231" y="20"/>
                  </a:lnTo>
                  <a:cubicBezTo>
                    <a:pt x="231" y="0"/>
                    <a:pt x="211" y="0"/>
                    <a:pt x="211"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0;p46">
              <a:extLst>
                <a:ext uri="{FF2B5EF4-FFF2-40B4-BE49-F238E27FC236}">
                  <a16:creationId xmlns:a16="http://schemas.microsoft.com/office/drawing/2014/main" id="{0BE28EEC-458C-214C-8607-7760ADCED796}"/>
                </a:ext>
              </a:extLst>
            </p:cNvPr>
            <p:cNvSpPr/>
            <p:nvPr/>
          </p:nvSpPr>
          <p:spPr>
            <a:xfrm>
              <a:off x="607347" y="2554711"/>
              <a:ext cx="1777" cy="1748"/>
            </a:xfrm>
            <a:custGeom>
              <a:avLst/>
              <a:gdLst/>
              <a:ahLst/>
              <a:cxnLst/>
              <a:rect l="l" t="t" r="r" b="b"/>
              <a:pathLst>
                <a:path w="62" h="61" extrusionOk="0">
                  <a:moveTo>
                    <a:pt x="21" y="0"/>
                  </a:moveTo>
                  <a:lnTo>
                    <a:pt x="1" y="20"/>
                  </a:lnTo>
                  <a:lnTo>
                    <a:pt x="1" y="40"/>
                  </a:lnTo>
                  <a:cubicBezTo>
                    <a:pt x="1" y="60"/>
                    <a:pt x="21" y="60"/>
                    <a:pt x="21" y="60"/>
                  </a:cubicBezTo>
                  <a:lnTo>
                    <a:pt x="41" y="60"/>
                  </a:lnTo>
                  <a:cubicBezTo>
                    <a:pt x="41" y="60"/>
                    <a:pt x="61" y="60"/>
                    <a:pt x="61" y="40"/>
                  </a:cubicBezTo>
                  <a:lnTo>
                    <a:pt x="61" y="20"/>
                  </a:lnTo>
                  <a:lnTo>
                    <a:pt x="41" y="0"/>
                  </a:ln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991;p46">
              <a:extLst>
                <a:ext uri="{FF2B5EF4-FFF2-40B4-BE49-F238E27FC236}">
                  <a16:creationId xmlns:a16="http://schemas.microsoft.com/office/drawing/2014/main" id="{0AA589DD-BF6C-A448-BF07-D373FC878AA6}"/>
                </a:ext>
              </a:extLst>
            </p:cNvPr>
            <p:cNvSpPr/>
            <p:nvPr/>
          </p:nvSpPr>
          <p:spPr>
            <a:xfrm>
              <a:off x="479139" y="2509711"/>
              <a:ext cx="47322" cy="47322"/>
            </a:xfrm>
            <a:custGeom>
              <a:avLst/>
              <a:gdLst/>
              <a:ahLst/>
              <a:cxnLst/>
              <a:rect l="l" t="t" r="r" b="b"/>
              <a:pathLst>
                <a:path w="1651" h="1651" extrusionOk="0">
                  <a:moveTo>
                    <a:pt x="1011" y="301"/>
                  </a:moveTo>
                  <a:cubicBezTo>
                    <a:pt x="1019" y="301"/>
                    <a:pt x="1024" y="306"/>
                    <a:pt x="1024" y="316"/>
                  </a:cubicBezTo>
                  <a:lnTo>
                    <a:pt x="1069" y="316"/>
                  </a:lnTo>
                  <a:lnTo>
                    <a:pt x="1089" y="337"/>
                  </a:lnTo>
                  <a:lnTo>
                    <a:pt x="1109" y="357"/>
                  </a:lnTo>
                  <a:cubicBezTo>
                    <a:pt x="1129" y="397"/>
                    <a:pt x="1129" y="422"/>
                    <a:pt x="1129" y="442"/>
                  </a:cubicBezTo>
                  <a:cubicBezTo>
                    <a:pt x="1149" y="462"/>
                    <a:pt x="1149" y="482"/>
                    <a:pt x="1149" y="502"/>
                  </a:cubicBezTo>
                  <a:lnTo>
                    <a:pt x="1149" y="547"/>
                  </a:lnTo>
                  <a:cubicBezTo>
                    <a:pt x="1149" y="607"/>
                    <a:pt x="1129" y="673"/>
                    <a:pt x="1129" y="733"/>
                  </a:cubicBezTo>
                  <a:cubicBezTo>
                    <a:pt x="1109" y="753"/>
                    <a:pt x="1109" y="798"/>
                    <a:pt x="1089" y="818"/>
                  </a:cubicBezTo>
                  <a:cubicBezTo>
                    <a:pt x="1089" y="858"/>
                    <a:pt x="1069" y="878"/>
                    <a:pt x="1044" y="898"/>
                  </a:cubicBezTo>
                  <a:cubicBezTo>
                    <a:pt x="1044" y="923"/>
                    <a:pt x="1024" y="943"/>
                    <a:pt x="1024" y="943"/>
                  </a:cubicBezTo>
                  <a:cubicBezTo>
                    <a:pt x="1003" y="943"/>
                    <a:pt x="1003" y="963"/>
                    <a:pt x="1003" y="963"/>
                  </a:cubicBezTo>
                  <a:lnTo>
                    <a:pt x="983" y="963"/>
                  </a:lnTo>
                  <a:cubicBezTo>
                    <a:pt x="963" y="983"/>
                    <a:pt x="963" y="983"/>
                    <a:pt x="943" y="983"/>
                  </a:cubicBezTo>
                  <a:lnTo>
                    <a:pt x="898" y="983"/>
                  </a:lnTo>
                  <a:lnTo>
                    <a:pt x="898" y="963"/>
                  </a:lnTo>
                  <a:lnTo>
                    <a:pt x="878" y="963"/>
                  </a:lnTo>
                  <a:lnTo>
                    <a:pt x="858" y="943"/>
                  </a:lnTo>
                  <a:cubicBezTo>
                    <a:pt x="838" y="923"/>
                    <a:pt x="838" y="898"/>
                    <a:pt x="818" y="898"/>
                  </a:cubicBezTo>
                  <a:cubicBezTo>
                    <a:pt x="818" y="878"/>
                    <a:pt x="818" y="858"/>
                    <a:pt x="793" y="838"/>
                  </a:cubicBezTo>
                  <a:lnTo>
                    <a:pt x="793" y="798"/>
                  </a:lnTo>
                  <a:lnTo>
                    <a:pt x="793" y="713"/>
                  </a:lnTo>
                  <a:lnTo>
                    <a:pt x="793" y="647"/>
                  </a:lnTo>
                  <a:cubicBezTo>
                    <a:pt x="818" y="607"/>
                    <a:pt x="818" y="547"/>
                    <a:pt x="838" y="502"/>
                  </a:cubicBezTo>
                  <a:cubicBezTo>
                    <a:pt x="858" y="462"/>
                    <a:pt x="878" y="422"/>
                    <a:pt x="898" y="377"/>
                  </a:cubicBezTo>
                  <a:cubicBezTo>
                    <a:pt x="898" y="377"/>
                    <a:pt x="918" y="357"/>
                    <a:pt x="943" y="337"/>
                  </a:cubicBezTo>
                  <a:cubicBezTo>
                    <a:pt x="943" y="337"/>
                    <a:pt x="963" y="316"/>
                    <a:pt x="983" y="316"/>
                  </a:cubicBezTo>
                  <a:cubicBezTo>
                    <a:pt x="993" y="306"/>
                    <a:pt x="1003" y="301"/>
                    <a:pt x="1011" y="301"/>
                  </a:cubicBezTo>
                  <a:close/>
                  <a:moveTo>
                    <a:pt x="773" y="983"/>
                  </a:moveTo>
                  <a:cubicBezTo>
                    <a:pt x="793" y="983"/>
                    <a:pt x="793" y="1004"/>
                    <a:pt x="793" y="1004"/>
                  </a:cubicBezTo>
                  <a:lnTo>
                    <a:pt x="793" y="1024"/>
                  </a:lnTo>
                  <a:cubicBezTo>
                    <a:pt x="793" y="1024"/>
                    <a:pt x="793" y="1049"/>
                    <a:pt x="773" y="1049"/>
                  </a:cubicBezTo>
                  <a:lnTo>
                    <a:pt x="753" y="1049"/>
                  </a:lnTo>
                  <a:lnTo>
                    <a:pt x="733" y="1024"/>
                  </a:lnTo>
                  <a:lnTo>
                    <a:pt x="733" y="1004"/>
                  </a:lnTo>
                  <a:lnTo>
                    <a:pt x="753" y="983"/>
                  </a:lnTo>
                  <a:close/>
                  <a:moveTo>
                    <a:pt x="782" y="91"/>
                  </a:moveTo>
                  <a:cubicBezTo>
                    <a:pt x="817" y="91"/>
                    <a:pt x="848" y="96"/>
                    <a:pt x="878" y="106"/>
                  </a:cubicBezTo>
                  <a:lnTo>
                    <a:pt x="983" y="106"/>
                  </a:lnTo>
                  <a:lnTo>
                    <a:pt x="1003" y="126"/>
                  </a:lnTo>
                  <a:cubicBezTo>
                    <a:pt x="963" y="126"/>
                    <a:pt x="943" y="146"/>
                    <a:pt x="898" y="191"/>
                  </a:cubicBezTo>
                  <a:cubicBezTo>
                    <a:pt x="858" y="211"/>
                    <a:pt x="818" y="251"/>
                    <a:pt x="773" y="296"/>
                  </a:cubicBezTo>
                  <a:cubicBezTo>
                    <a:pt x="713" y="397"/>
                    <a:pt x="647" y="502"/>
                    <a:pt x="607" y="627"/>
                  </a:cubicBezTo>
                  <a:cubicBezTo>
                    <a:pt x="587" y="693"/>
                    <a:pt x="567" y="753"/>
                    <a:pt x="542" y="818"/>
                  </a:cubicBezTo>
                  <a:cubicBezTo>
                    <a:pt x="542" y="878"/>
                    <a:pt x="522" y="943"/>
                    <a:pt x="522" y="1004"/>
                  </a:cubicBezTo>
                  <a:cubicBezTo>
                    <a:pt x="522" y="1069"/>
                    <a:pt x="522" y="1129"/>
                    <a:pt x="542" y="1194"/>
                  </a:cubicBezTo>
                  <a:cubicBezTo>
                    <a:pt x="542" y="1254"/>
                    <a:pt x="567" y="1299"/>
                    <a:pt x="567" y="1360"/>
                  </a:cubicBezTo>
                  <a:cubicBezTo>
                    <a:pt x="587" y="1400"/>
                    <a:pt x="607" y="1465"/>
                    <a:pt x="647" y="1505"/>
                  </a:cubicBezTo>
                  <a:cubicBezTo>
                    <a:pt x="647" y="1525"/>
                    <a:pt x="667" y="1550"/>
                    <a:pt x="693" y="1570"/>
                  </a:cubicBezTo>
                  <a:lnTo>
                    <a:pt x="667" y="1570"/>
                  </a:lnTo>
                  <a:lnTo>
                    <a:pt x="647" y="1550"/>
                  </a:lnTo>
                  <a:cubicBezTo>
                    <a:pt x="627" y="1550"/>
                    <a:pt x="587" y="1550"/>
                    <a:pt x="567" y="1525"/>
                  </a:cubicBezTo>
                  <a:cubicBezTo>
                    <a:pt x="502" y="1505"/>
                    <a:pt x="442" y="1485"/>
                    <a:pt x="377" y="1445"/>
                  </a:cubicBezTo>
                  <a:cubicBezTo>
                    <a:pt x="336" y="1400"/>
                    <a:pt x="291" y="1360"/>
                    <a:pt x="251" y="1319"/>
                  </a:cubicBezTo>
                  <a:cubicBezTo>
                    <a:pt x="211" y="1254"/>
                    <a:pt x="166" y="1214"/>
                    <a:pt x="146" y="1149"/>
                  </a:cubicBezTo>
                  <a:cubicBezTo>
                    <a:pt x="126" y="1089"/>
                    <a:pt x="106" y="1024"/>
                    <a:pt x="86" y="963"/>
                  </a:cubicBezTo>
                  <a:cubicBezTo>
                    <a:pt x="86" y="898"/>
                    <a:pt x="66" y="838"/>
                    <a:pt x="86" y="773"/>
                  </a:cubicBezTo>
                  <a:cubicBezTo>
                    <a:pt x="86" y="713"/>
                    <a:pt x="106" y="627"/>
                    <a:pt x="126" y="587"/>
                  </a:cubicBezTo>
                  <a:lnTo>
                    <a:pt x="126" y="547"/>
                  </a:lnTo>
                  <a:cubicBezTo>
                    <a:pt x="146" y="502"/>
                    <a:pt x="166" y="462"/>
                    <a:pt x="211" y="422"/>
                  </a:cubicBezTo>
                  <a:cubicBezTo>
                    <a:pt x="231" y="357"/>
                    <a:pt x="271" y="316"/>
                    <a:pt x="336" y="271"/>
                  </a:cubicBezTo>
                  <a:cubicBezTo>
                    <a:pt x="377" y="231"/>
                    <a:pt x="442" y="191"/>
                    <a:pt x="502" y="171"/>
                  </a:cubicBezTo>
                  <a:cubicBezTo>
                    <a:pt x="542" y="146"/>
                    <a:pt x="607" y="126"/>
                    <a:pt x="667" y="106"/>
                  </a:cubicBezTo>
                  <a:cubicBezTo>
                    <a:pt x="710" y="96"/>
                    <a:pt x="748" y="91"/>
                    <a:pt x="782" y="91"/>
                  </a:cubicBezTo>
                  <a:close/>
                  <a:moveTo>
                    <a:pt x="793" y="0"/>
                  </a:moveTo>
                  <a:cubicBezTo>
                    <a:pt x="753" y="0"/>
                    <a:pt x="693" y="0"/>
                    <a:pt x="627" y="21"/>
                  </a:cubicBezTo>
                  <a:cubicBezTo>
                    <a:pt x="542" y="46"/>
                    <a:pt x="462" y="86"/>
                    <a:pt x="377" y="126"/>
                  </a:cubicBezTo>
                  <a:cubicBezTo>
                    <a:pt x="291" y="191"/>
                    <a:pt x="231" y="251"/>
                    <a:pt x="166" y="337"/>
                  </a:cubicBezTo>
                  <a:cubicBezTo>
                    <a:pt x="126" y="377"/>
                    <a:pt x="106" y="422"/>
                    <a:pt x="86" y="462"/>
                  </a:cubicBezTo>
                  <a:cubicBezTo>
                    <a:pt x="86" y="482"/>
                    <a:pt x="66" y="502"/>
                    <a:pt x="41" y="547"/>
                  </a:cubicBezTo>
                  <a:lnTo>
                    <a:pt x="41" y="567"/>
                  </a:lnTo>
                  <a:cubicBezTo>
                    <a:pt x="0" y="647"/>
                    <a:pt x="0" y="753"/>
                    <a:pt x="0" y="858"/>
                  </a:cubicBezTo>
                  <a:cubicBezTo>
                    <a:pt x="0" y="943"/>
                    <a:pt x="20" y="1049"/>
                    <a:pt x="66" y="1129"/>
                  </a:cubicBezTo>
                  <a:cubicBezTo>
                    <a:pt x="66" y="1174"/>
                    <a:pt x="86" y="1214"/>
                    <a:pt x="126" y="1254"/>
                  </a:cubicBezTo>
                  <a:cubicBezTo>
                    <a:pt x="146" y="1299"/>
                    <a:pt x="166" y="1340"/>
                    <a:pt x="211" y="1380"/>
                  </a:cubicBezTo>
                  <a:cubicBezTo>
                    <a:pt x="251" y="1445"/>
                    <a:pt x="336" y="1505"/>
                    <a:pt x="417" y="1550"/>
                  </a:cubicBezTo>
                  <a:cubicBezTo>
                    <a:pt x="462" y="1570"/>
                    <a:pt x="502" y="1590"/>
                    <a:pt x="542" y="1610"/>
                  </a:cubicBezTo>
                  <a:cubicBezTo>
                    <a:pt x="567" y="1610"/>
                    <a:pt x="587" y="1630"/>
                    <a:pt x="627" y="1630"/>
                  </a:cubicBezTo>
                  <a:lnTo>
                    <a:pt x="647" y="1630"/>
                  </a:lnTo>
                  <a:cubicBezTo>
                    <a:pt x="667" y="1630"/>
                    <a:pt x="693" y="1650"/>
                    <a:pt x="693" y="1650"/>
                  </a:cubicBezTo>
                  <a:lnTo>
                    <a:pt x="838" y="1650"/>
                  </a:lnTo>
                  <a:cubicBezTo>
                    <a:pt x="898" y="1650"/>
                    <a:pt x="943" y="1650"/>
                    <a:pt x="1003" y="1630"/>
                  </a:cubicBezTo>
                  <a:cubicBezTo>
                    <a:pt x="1089" y="1610"/>
                    <a:pt x="1169" y="1590"/>
                    <a:pt x="1254" y="1525"/>
                  </a:cubicBezTo>
                  <a:cubicBezTo>
                    <a:pt x="1294" y="1505"/>
                    <a:pt x="1339" y="1465"/>
                    <a:pt x="1380" y="1445"/>
                  </a:cubicBezTo>
                  <a:cubicBezTo>
                    <a:pt x="1400" y="1425"/>
                    <a:pt x="1445" y="1380"/>
                    <a:pt x="1465" y="1340"/>
                  </a:cubicBezTo>
                  <a:cubicBezTo>
                    <a:pt x="1505" y="1319"/>
                    <a:pt x="1525" y="1274"/>
                    <a:pt x="1545" y="1214"/>
                  </a:cubicBezTo>
                  <a:cubicBezTo>
                    <a:pt x="1570" y="1194"/>
                    <a:pt x="1590" y="1149"/>
                    <a:pt x="1610" y="1089"/>
                  </a:cubicBezTo>
                  <a:cubicBezTo>
                    <a:pt x="1630" y="1004"/>
                    <a:pt x="1650" y="898"/>
                    <a:pt x="1650" y="798"/>
                  </a:cubicBezTo>
                  <a:cubicBezTo>
                    <a:pt x="1650" y="753"/>
                    <a:pt x="1650" y="713"/>
                    <a:pt x="1630" y="647"/>
                  </a:cubicBezTo>
                  <a:cubicBezTo>
                    <a:pt x="1630" y="607"/>
                    <a:pt x="1610" y="567"/>
                    <a:pt x="1590" y="502"/>
                  </a:cubicBezTo>
                  <a:cubicBezTo>
                    <a:pt x="1570" y="482"/>
                    <a:pt x="1545" y="442"/>
                    <a:pt x="1525" y="397"/>
                  </a:cubicBezTo>
                  <a:cubicBezTo>
                    <a:pt x="1505" y="357"/>
                    <a:pt x="1485" y="316"/>
                    <a:pt x="1445" y="271"/>
                  </a:cubicBezTo>
                  <a:cubicBezTo>
                    <a:pt x="1380" y="211"/>
                    <a:pt x="1294" y="146"/>
                    <a:pt x="1214" y="86"/>
                  </a:cubicBezTo>
                  <a:cubicBezTo>
                    <a:pt x="1169" y="86"/>
                    <a:pt x="1129" y="66"/>
                    <a:pt x="1069" y="46"/>
                  </a:cubicBezTo>
                  <a:cubicBezTo>
                    <a:pt x="1044" y="21"/>
                    <a:pt x="1024" y="21"/>
                    <a:pt x="1003" y="21"/>
                  </a:cubicBezTo>
                  <a:cubicBezTo>
                    <a:pt x="983" y="21"/>
                    <a:pt x="963" y="0"/>
                    <a:pt x="943" y="0"/>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992;p46">
              <a:extLst>
                <a:ext uri="{FF2B5EF4-FFF2-40B4-BE49-F238E27FC236}">
                  <a16:creationId xmlns:a16="http://schemas.microsoft.com/office/drawing/2014/main" id="{753D748F-C5BB-164B-83D3-62DE23CB3E3A}"/>
                </a:ext>
              </a:extLst>
            </p:cNvPr>
            <p:cNvSpPr/>
            <p:nvPr/>
          </p:nvSpPr>
          <p:spPr>
            <a:xfrm>
              <a:off x="601328" y="2530692"/>
              <a:ext cx="47322" cy="47322"/>
            </a:xfrm>
            <a:custGeom>
              <a:avLst/>
              <a:gdLst/>
              <a:ahLst/>
              <a:cxnLst/>
              <a:rect l="l" t="t" r="r" b="b"/>
              <a:pathLst>
                <a:path w="1651" h="1651" extrusionOk="0">
                  <a:moveTo>
                    <a:pt x="502" y="211"/>
                  </a:moveTo>
                  <a:cubicBezTo>
                    <a:pt x="502" y="211"/>
                    <a:pt x="522" y="211"/>
                    <a:pt x="522" y="231"/>
                  </a:cubicBezTo>
                  <a:lnTo>
                    <a:pt x="542" y="231"/>
                  </a:lnTo>
                  <a:cubicBezTo>
                    <a:pt x="587" y="251"/>
                    <a:pt x="607" y="272"/>
                    <a:pt x="627" y="317"/>
                  </a:cubicBezTo>
                  <a:lnTo>
                    <a:pt x="627" y="357"/>
                  </a:lnTo>
                  <a:cubicBezTo>
                    <a:pt x="647" y="377"/>
                    <a:pt x="647" y="377"/>
                    <a:pt x="647" y="397"/>
                  </a:cubicBezTo>
                  <a:lnTo>
                    <a:pt x="647" y="502"/>
                  </a:lnTo>
                  <a:cubicBezTo>
                    <a:pt x="647" y="522"/>
                    <a:pt x="627" y="567"/>
                    <a:pt x="627" y="587"/>
                  </a:cubicBezTo>
                  <a:cubicBezTo>
                    <a:pt x="627" y="628"/>
                    <a:pt x="607" y="668"/>
                    <a:pt x="607" y="693"/>
                  </a:cubicBezTo>
                  <a:cubicBezTo>
                    <a:pt x="587" y="713"/>
                    <a:pt x="567" y="753"/>
                    <a:pt x="567" y="773"/>
                  </a:cubicBezTo>
                  <a:cubicBezTo>
                    <a:pt x="542" y="793"/>
                    <a:pt x="542" y="793"/>
                    <a:pt x="522" y="818"/>
                  </a:cubicBezTo>
                  <a:cubicBezTo>
                    <a:pt x="522" y="838"/>
                    <a:pt x="502" y="838"/>
                    <a:pt x="482" y="838"/>
                  </a:cubicBezTo>
                  <a:cubicBezTo>
                    <a:pt x="482" y="858"/>
                    <a:pt x="442" y="878"/>
                    <a:pt x="397" y="878"/>
                  </a:cubicBezTo>
                  <a:lnTo>
                    <a:pt x="397" y="858"/>
                  </a:lnTo>
                  <a:cubicBezTo>
                    <a:pt x="376" y="858"/>
                    <a:pt x="356" y="838"/>
                    <a:pt x="336" y="818"/>
                  </a:cubicBezTo>
                  <a:cubicBezTo>
                    <a:pt x="291" y="773"/>
                    <a:pt x="291" y="693"/>
                    <a:pt x="291" y="648"/>
                  </a:cubicBezTo>
                  <a:lnTo>
                    <a:pt x="291" y="587"/>
                  </a:lnTo>
                  <a:cubicBezTo>
                    <a:pt x="291" y="567"/>
                    <a:pt x="291" y="542"/>
                    <a:pt x="316" y="502"/>
                  </a:cubicBezTo>
                  <a:cubicBezTo>
                    <a:pt x="316" y="482"/>
                    <a:pt x="316" y="442"/>
                    <a:pt x="336" y="417"/>
                  </a:cubicBezTo>
                  <a:cubicBezTo>
                    <a:pt x="336" y="377"/>
                    <a:pt x="356" y="357"/>
                    <a:pt x="376" y="317"/>
                  </a:cubicBezTo>
                  <a:cubicBezTo>
                    <a:pt x="376" y="317"/>
                    <a:pt x="376" y="292"/>
                    <a:pt x="397" y="272"/>
                  </a:cubicBezTo>
                  <a:cubicBezTo>
                    <a:pt x="417" y="272"/>
                    <a:pt x="417" y="251"/>
                    <a:pt x="417" y="251"/>
                  </a:cubicBezTo>
                  <a:cubicBezTo>
                    <a:pt x="442" y="231"/>
                    <a:pt x="462" y="231"/>
                    <a:pt x="462" y="231"/>
                  </a:cubicBezTo>
                  <a:cubicBezTo>
                    <a:pt x="482" y="211"/>
                    <a:pt x="482" y="211"/>
                    <a:pt x="502" y="211"/>
                  </a:cubicBezTo>
                  <a:close/>
                  <a:moveTo>
                    <a:pt x="251" y="838"/>
                  </a:moveTo>
                  <a:lnTo>
                    <a:pt x="271" y="858"/>
                  </a:lnTo>
                  <a:lnTo>
                    <a:pt x="271" y="878"/>
                  </a:lnTo>
                  <a:cubicBezTo>
                    <a:pt x="271" y="898"/>
                    <a:pt x="251" y="898"/>
                    <a:pt x="251" y="898"/>
                  </a:cubicBezTo>
                  <a:lnTo>
                    <a:pt x="231" y="898"/>
                  </a:lnTo>
                  <a:cubicBezTo>
                    <a:pt x="231" y="898"/>
                    <a:pt x="211" y="898"/>
                    <a:pt x="211" y="878"/>
                  </a:cubicBezTo>
                  <a:lnTo>
                    <a:pt x="211" y="858"/>
                  </a:lnTo>
                  <a:lnTo>
                    <a:pt x="231" y="838"/>
                  </a:lnTo>
                  <a:close/>
                  <a:moveTo>
                    <a:pt x="1003" y="86"/>
                  </a:moveTo>
                  <a:cubicBezTo>
                    <a:pt x="1023" y="106"/>
                    <a:pt x="1043" y="106"/>
                    <a:pt x="1089" y="126"/>
                  </a:cubicBezTo>
                  <a:cubicBezTo>
                    <a:pt x="1109" y="126"/>
                    <a:pt x="1149" y="146"/>
                    <a:pt x="1169" y="166"/>
                  </a:cubicBezTo>
                  <a:cubicBezTo>
                    <a:pt x="1194" y="166"/>
                    <a:pt x="1234" y="191"/>
                    <a:pt x="1254" y="211"/>
                  </a:cubicBezTo>
                  <a:cubicBezTo>
                    <a:pt x="1294" y="231"/>
                    <a:pt x="1319" y="251"/>
                    <a:pt x="1339" y="272"/>
                  </a:cubicBezTo>
                  <a:lnTo>
                    <a:pt x="1400" y="337"/>
                  </a:lnTo>
                  <a:cubicBezTo>
                    <a:pt x="1445" y="397"/>
                    <a:pt x="1485" y="442"/>
                    <a:pt x="1505" y="502"/>
                  </a:cubicBezTo>
                  <a:cubicBezTo>
                    <a:pt x="1525" y="522"/>
                    <a:pt x="1525" y="567"/>
                    <a:pt x="1545" y="587"/>
                  </a:cubicBezTo>
                  <a:cubicBezTo>
                    <a:pt x="1545" y="608"/>
                    <a:pt x="1545" y="648"/>
                    <a:pt x="1570" y="668"/>
                  </a:cubicBezTo>
                  <a:lnTo>
                    <a:pt x="1570" y="773"/>
                  </a:lnTo>
                  <a:lnTo>
                    <a:pt x="1570" y="878"/>
                  </a:lnTo>
                  <a:lnTo>
                    <a:pt x="1570" y="918"/>
                  </a:lnTo>
                  <a:lnTo>
                    <a:pt x="1570" y="964"/>
                  </a:lnTo>
                  <a:cubicBezTo>
                    <a:pt x="1545" y="1004"/>
                    <a:pt x="1545" y="1024"/>
                    <a:pt x="1525" y="1069"/>
                  </a:cubicBezTo>
                  <a:cubicBezTo>
                    <a:pt x="1525" y="1089"/>
                    <a:pt x="1505" y="1129"/>
                    <a:pt x="1485" y="1149"/>
                  </a:cubicBezTo>
                  <a:cubicBezTo>
                    <a:pt x="1485" y="1194"/>
                    <a:pt x="1465" y="1214"/>
                    <a:pt x="1445" y="1234"/>
                  </a:cubicBezTo>
                  <a:cubicBezTo>
                    <a:pt x="1400" y="1295"/>
                    <a:pt x="1359" y="1340"/>
                    <a:pt x="1319" y="1380"/>
                  </a:cubicBezTo>
                  <a:cubicBezTo>
                    <a:pt x="1254" y="1420"/>
                    <a:pt x="1214" y="1465"/>
                    <a:pt x="1149" y="1485"/>
                  </a:cubicBezTo>
                  <a:cubicBezTo>
                    <a:pt x="1109" y="1505"/>
                    <a:pt x="1089" y="1525"/>
                    <a:pt x="1069" y="1525"/>
                  </a:cubicBezTo>
                  <a:cubicBezTo>
                    <a:pt x="1023" y="1545"/>
                    <a:pt x="1003" y="1545"/>
                    <a:pt x="963" y="1545"/>
                  </a:cubicBezTo>
                  <a:cubicBezTo>
                    <a:pt x="898" y="1570"/>
                    <a:pt x="838" y="1570"/>
                    <a:pt x="773" y="1570"/>
                  </a:cubicBezTo>
                  <a:cubicBezTo>
                    <a:pt x="733" y="1570"/>
                    <a:pt x="712" y="1545"/>
                    <a:pt x="667" y="1545"/>
                  </a:cubicBezTo>
                  <a:cubicBezTo>
                    <a:pt x="692" y="1545"/>
                    <a:pt x="692" y="1525"/>
                    <a:pt x="712" y="1505"/>
                  </a:cubicBezTo>
                  <a:cubicBezTo>
                    <a:pt x="733" y="1485"/>
                    <a:pt x="753" y="1465"/>
                    <a:pt x="793" y="1445"/>
                  </a:cubicBezTo>
                  <a:cubicBezTo>
                    <a:pt x="838" y="1400"/>
                    <a:pt x="858" y="1340"/>
                    <a:pt x="898" y="1275"/>
                  </a:cubicBezTo>
                  <a:cubicBezTo>
                    <a:pt x="943" y="1234"/>
                    <a:pt x="963" y="1169"/>
                    <a:pt x="983" y="1089"/>
                  </a:cubicBezTo>
                  <a:cubicBezTo>
                    <a:pt x="1003" y="1024"/>
                    <a:pt x="1023" y="964"/>
                    <a:pt x="1043" y="898"/>
                  </a:cubicBezTo>
                  <a:cubicBezTo>
                    <a:pt x="1069" y="753"/>
                    <a:pt x="1089" y="628"/>
                    <a:pt x="1069" y="482"/>
                  </a:cubicBezTo>
                  <a:cubicBezTo>
                    <a:pt x="1069" y="337"/>
                    <a:pt x="1023" y="211"/>
                    <a:pt x="963" y="106"/>
                  </a:cubicBezTo>
                  <a:lnTo>
                    <a:pt x="963" y="86"/>
                  </a:lnTo>
                  <a:close/>
                  <a:moveTo>
                    <a:pt x="793" y="1"/>
                  </a:moveTo>
                  <a:cubicBezTo>
                    <a:pt x="753" y="1"/>
                    <a:pt x="712" y="1"/>
                    <a:pt x="647" y="21"/>
                  </a:cubicBezTo>
                  <a:cubicBezTo>
                    <a:pt x="607" y="21"/>
                    <a:pt x="567" y="41"/>
                    <a:pt x="502" y="66"/>
                  </a:cubicBezTo>
                  <a:cubicBezTo>
                    <a:pt x="462" y="86"/>
                    <a:pt x="417" y="106"/>
                    <a:pt x="397" y="126"/>
                  </a:cubicBezTo>
                  <a:cubicBezTo>
                    <a:pt x="356" y="146"/>
                    <a:pt x="316" y="166"/>
                    <a:pt x="271" y="211"/>
                  </a:cubicBezTo>
                  <a:cubicBezTo>
                    <a:pt x="211" y="272"/>
                    <a:pt x="146" y="357"/>
                    <a:pt x="86" y="462"/>
                  </a:cubicBezTo>
                  <a:cubicBezTo>
                    <a:pt x="86" y="502"/>
                    <a:pt x="66" y="542"/>
                    <a:pt x="40" y="587"/>
                  </a:cubicBezTo>
                  <a:cubicBezTo>
                    <a:pt x="20" y="628"/>
                    <a:pt x="20" y="693"/>
                    <a:pt x="20" y="733"/>
                  </a:cubicBezTo>
                  <a:cubicBezTo>
                    <a:pt x="0" y="773"/>
                    <a:pt x="0" y="838"/>
                    <a:pt x="20" y="878"/>
                  </a:cubicBezTo>
                  <a:cubicBezTo>
                    <a:pt x="20" y="918"/>
                    <a:pt x="20" y="964"/>
                    <a:pt x="40" y="1024"/>
                  </a:cubicBezTo>
                  <a:cubicBezTo>
                    <a:pt x="66" y="1109"/>
                    <a:pt x="106" y="1194"/>
                    <a:pt x="146" y="1275"/>
                  </a:cubicBezTo>
                  <a:cubicBezTo>
                    <a:pt x="166" y="1320"/>
                    <a:pt x="211" y="1340"/>
                    <a:pt x="231" y="1380"/>
                  </a:cubicBezTo>
                  <a:cubicBezTo>
                    <a:pt x="271" y="1420"/>
                    <a:pt x="316" y="1445"/>
                    <a:pt x="356" y="1485"/>
                  </a:cubicBezTo>
                  <a:cubicBezTo>
                    <a:pt x="376" y="1505"/>
                    <a:pt x="417" y="1525"/>
                    <a:pt x="462" y="1545"/>
                  </a:cubicBezTo>
                  <a:cubicBezTo>
                    <a:pt x="502" y="1570"/>
                    <a:pt x="542" y="1591"/>
                    <a:pt x="607" y="1611"/>
                  </a:cubicBezTo>
                  <a:cubicBezTo>
                    <a:pt x="627" y="1611"/>
                    <a:pt x="647" y="1631"/>
                    <a:pt x="667" y="1631"/>
                  </a:cubicBezTo>
                  <a:cubicBezTo>
                    <a:pt x="733" y="1631"/>
                    <a:pt x="818" y="1651"/>
                    <a:pt x="878" y="1651"/>
                  </a:cubicBezTo>
                  <a:cubicBezTo>
                    <a:pt x="983" y="1631"/>
                    <a:pt x="1069" y="1611"/>
                    <a:pt x="1149" y="1591"/>
                  </a:cubicBezTo>
                  <a:cubicBezTo>
                    <a:pt x="1234" y="1545"/>
                    <a:pt x="1319" y="1485"/>
                    <a:pt x="1400" y="1420"/>
                  </a:cubicBezTo>
                  <a:cubicBezTo>
                    <a:pt x="1465" y="1360"/>
                    <a:pt x="1525" y="1295"/>
                    <a:pt x="1570" y="1214"/>
                  </a:cubicBezTo>
                  <a:cubicBezTo>
                    <a:pt x="1590" y="1169"/>
                    <a:pt x="1590" y="1129"/>
                    <a:pt x="1610" y="1089"/>
                  </a:cubicBezTo>
                  <a:cubicBezTo>
                    <a:pt x="1630" y="1024"/>
                    <a:pt x="1650" y="984"/>
                    <a:pt x="1650" y="918"/>
                  </a:cubicBezTo>
                  <a:lnTo>
                    <a:pt x="1650" y="773"/>
                  </a:lnTo>
                  <a:cubicBezTo>
                    <a:pt x="1650" y="733"/>
                    <a:pt x="1650" y="693"/>
                    <a:pt x="1630" y="648"/>
                  </a:cubicBezTo>
                  <a:cubicBezTo>
                    <a:pt x="1610" y="567"/>
                    <a:pt x="1590" y="482"/>
                    <a:pt x="1525" y="397"/>
                  </a:cubicBezTo>
                  <a:cubicBezTo>
                    <a:pt x="1485" y="317"/>
                    <a:pt x="1420" y="231"/>
                    <a:pt x="1339" y="166"/>
                  </a:cubicBezTo>
                  <a:cubicBezTo>
                    <a:pt x="1319" y="146"/>
                    <a:pt x="1274" y="126"/>
                    <a:pt x="1234" y="106"/>
                  </a:cubicBezTo>
                  <a:cubicBezTo>
                    <a:pt x="1194" y="86"/>
                    <a:pt x="1149" y="66"/>
                    <a:pt x="1109" y="41"/>
                  </a:cubicBezTo>
                  <a:lnTo>
                    <a:pt x="1069" y="41"/>
                  </a:lnTo>
                  <a:cubicBezTo>
                    <a:pt x="1043" y="21"/>
                    <a:pt x="1023" y="21"/>
                    <a:pt x="1003" y="21"/>
                  </a:cubicBezTo>
                  <a:cubicBezTo>
                    <a:pt x="943" y="1"/>
                    <a:pt x="858" y="1"/>
                    <a:pt x="793"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2083;p47">
            <a:extLst>
              <a:ext uri="{FF2B5EF4-FFF2-40B4-BE49-F238E27FC236}">
                <a16:creationId xmlns:a16="http://schemas.microsoft.com/office/drawing/2014/main" id="{EBDDF0D1-FE15-7944-A321-92270F8E455C}"/>
              </a:ext>
            </a:extLst>
          </p:cNvPr>
          <p:cNvGrpSpPr/>
          <p:nvPr/>
        </p:nvGrpSpPr>
        <p:grpSpPr>
          <a:xfrm rot="7759622" flipH="1">
            <a:off x="139674" y="-58939"/>
            <a:ext cx="835319" cy="1432137"/>
            <a:chOff x="7427267" y="3180095"/>
            <a:chExt cx="302209" cy="518158"/>
          </a:xfrm>
        </p:grpSpPr>
        <p:sp>
          <p:nvSpPr>
            <p:cNvPr id="148" name="Google Shape;2084;p47">
              <a:extLst>
                <a:ext uri="{FF2B5EF4-FFF2-40B4-BE49-F238E27FC236}">
                  <a16:creationId xmlns:a16="http://schemas.microsoft.com/office/drawing/2014/main" id="{0FD98BDC-661A-194E-920E-341212838466}"/>
                </a:ext>
              </a:extLst>
            </p:cNvPr>
            <p:cNvSpPr/>
            <p:nvPr/>
          </p:nvSpPr>
          <p:spPr>
            <a:xfrm>
              <a:off x="7427267" y="3180095"/>
              <a:ext cx="302209" cy="518158"/>
            </a:xfrm>
            <a:custGeom>
              <a:avLst/>
              <a:gdLst/>
              <a:ahLst/>
              <a:cxnLst/>
              <a:rect l="l" t="t" r="r" b="b"/>
              <a:pathLst>
                <a:path w="10160" h="17420" extrusionOk="0">
                  <a:moveTo>
                    <a:pt x="4421" y="9073"/>
                  </a:moveTo>
                  <a:cubicBezTo>
                    <a:pt x="4421" y="9323"/>
                    <a:pt x="4441" y="9573"/>
                    <a:pt x="4466" y="9824"/>
                  </a:cubicBezTo>
                  <a:cubicBezTo>
                    <a:pt x="4296" y="9764"/>
                    <a:pt x="4111" y="9699"/>
                    <a:pt x="3921" y="9679"/>
                  </a:cubicBezTo>
                  <a:cubicBezTo>
                    <a:pt x="4091" y="9533"/>
                    <a:pt x="4256" y="9343"/>
                    <a:pt x="4421" y="9073"/>
                  </a:cubicBezTo>
                  <a:close/>
                  <a:moveTo>
                    <a:pt x="3941" y="0"/>
                  </a:moveTo>
                  <a:cubicBezTo>
                    <a:pt x="3630" y="0"/>
                    <a:pt x="3340" y="166"/>
                    <a:pt x="3149" y="456"/>
                  </a:cubicBezTo>
                  <a:cubicBezTo>
                    <a:pt x="3076" y="437"/>
                    <a:pt x="2997" y="428"/>
                    <a:pt x="2915" y="428"/>
                  </a:cubicBezTo>
                  <a:cubicBezTo>
                    <a:pt x="2739" y="428"/>
                    <a:pt x="2549" y="469"/>
                    <a:pt x="2378" y="541"/>
                  </a:cubicBezTo>
                  <a:cubicBezTo>
                    <a:pt x="2108" y="666"/>
                    <a:pt x="1918" y="897"/>
                    <a:pt x="1878" y="1167"/>
                  </a:cubicBezTo>
                  <a:cubicBezTo>
                    <a:pt x="1773" y="1602"/>
                    <a:pt x="1983" y="2253"/>
                    <a:pt x="2524" y="3064"/>
                  </a:cubicBezTo>
                  <a:cubicBezTo>
                    <a:pt x="1938" y="2854"/>
                    <a:pt x="1522" y="2729"/>
                    <a:pt x="1232" y="2729"/>
                  </a:cubicBezTo>
                  <a:cubicBezTo>
                    <a:pt x="1022" y="2729"/>
                    <a:pt x="876" y="2774"/>
                    <a:pt x="751" y="2879"/>
                  </a:cubicBezTo>
                  <a:cubicBezTo>
                    <a:pt x="521" y="3044"/>
                    <a:pt x="376" y="3275"/>
                    <a:pt x="356" y="3545"/>
                  </a:cubicBezTo>
                  <a:cubicBezTo>
                    <a:pt x="336" y="3710"/>
                    <a:pt x="376" y="3881"/>
                    <a:pt x="436" y="4026"/>
                  </a:cubicBezTo>
                  <a:cubicBezTo>
                    <a:pt x="250" y="4191"/>
                    <a:pt x="125" y="4421"/>
                    <a:pt x="60" y="4712"/>
                  </a:cubicBezTo>
                  <a:cubicBezTo>
                    <a:pt x="0" y="4982"/>
                    <a:pt x="85" y="5278"/>
                    <a:pt x="270" y="5483"/>
                  </a:cubicBezTo>
                  <a:cubicBezTo>
                    <a:pt x="646" y="5858"/>
                    <a:pt x="1377" y="6049"/>
                    <a:pt x="2629" y="6049"/>
                  </a:cubicBezTo>
                  <a:lnTo>
                    <a:pt x="2879" y="6049"/>
                  </a:lnTo>
                  <a:cubicBezTo>
                    <a:pt x="1377" y="7656"/>
                    <a:pt x="1272" y="8217"/>
                    <a:pt x="1397" y="8552"/>
                  </a:cubicBezTo>
                  <a:cubicBezTo>
                    <a:pt x="1532" y="8957"/>
                    <a:pt x="1866" y="9202"/>
                    <a:pt x="2299" y="9202"/>
                  </a:cubicBezTo>
                  <a:cubicBezTo>
                    <a:pt x="2332" y="9202"/>
                    <a:pt x="2365" y="9201"/>
                    <a:pt x="2398" y="9198"/>
                  </a:cubicBezTo>
                  <a:cubicBezTo>
                    <a:pt x="2464" y="9363"/>
                    <a:pt x="2589" y="9513"/>
                    <a:pt x="2754" y="9639"/>
                  </a:cubicBezTo>
                  <a:cubicBezTo>
                    <a:pt x="2734" y="9639"/>
                    <a:pt x="2714" y="9639"/>
                    <a:pt x="2714" y="9659"/>
                  </a:cubicBezTo>
                  <a:cubicBezTo>
                    <a:pt x="2484" y="9679"/>
                    <a:pt x="2313" y="9804"/>
                    <a:pt x="2253" y="9989"/>
                  </a:cubicBezTo>
                  <a:cubicBezTo>
                    <a:pt x="2148" y="10324"/>
                    <a:pt x="2418" y="10575"/>
                    <a:pt x="2564" y="10720"/>
                  </a:cubicBezTo>
                  <a:lnTo>
                    <a:pt x="2589" y="10740"/>
                  </a:lnTo>
                  <a:cubicBezTo>
                    <a:pt x="2794" y="10950"/>
                    <a:pt x="3024" y="11141"/>
                    <a:pt x="3255" y="11286"/>
                  </a:cubicBezTo>
                  <a:cubicBezTo>
                    <a:pt x="3400" y="11366"/>
                    <a:pt x="3565" y="11451"/>
                    <a:pt x="3735" y="11536"/>
                  </a:cubicBezTo>
                  <a:cubicBezTo>
                    <a:pt x="4026" y="11661"/>
                    <a:pt x="4341" y="11741"/>
                    <a:pt x="4672" y="11787"/>
                  </a:cubicBezTo>
                  <a:cubicBezTo>
                    <a:pt x="4797" y="12723"/>
                    <a:pt x="4967" y="13579"/>
                    <a:pt x="5192" y="14435"/>
                  </a:cubicBezTo>
                  <a:cubicBezTo>
                    <a:pt x="5468" y="15417"/>
                    <a:pt x="5778" y="16273"/>
                    <a:pt x="6174" y="17064"/>
                  </a:cubicBezTo>
                  <a:cubicBezTo>
                    <a:pt x="6279" y="17294"/>
                    <a:pt x="6509" y="17419"/>
                    <a:pt x="6759" y="17419"/>
                  </a:cubicBezTo>
                  <a:cubicBezTo>
                    <a:pt x="6845" y="17419"/>
                    <a:pt x="6945" y="17399"/>
                    <a:pt x="7050" y="17354"/>
                  </a:cubicBezTo>
                  <a:cubicBezTo>
                    <a:pt x="7195" y="17274"/>
                    <a:pt x="7320" y="17149"/>
                    <a:pt x="7365" y="16979"/>
                  </a:cubicBezTo>
                  <a:cubicBezTo>
                    <a:pt x="7425" y="16813"/>
                    <a:pt x="7405" y="16623"/>
                    <a:pt x="7320" y="16478"/>
                  </a:cubicBezTo>
                  <a:cubicBezTo>
                    <a:pt x="6970" y="15772"/>
                    <a:pt x="6654" y="14976"/>
                    <a:pt x="6404" y="14080"/>
                  </a:cubicBezTo>
                  <a:cubicBezTo>
                    <a:pt x="6344" y="13849"/>
                    <a:pt x="6279" y="13619"/>
                    <a:pt x="6219" y="13369"/>
                  </a:cubicBezTo>
                  <a:cubicBezTo>
                    <a:pt x="6259" y="13349"/>
                    <a:pt x="6319" y="13309"/>
                    <a:pt x="6364" y="13289"/>
                  </a:cubicBezTo>
                  <a:cubicBezTo>
                    <a:pt x="6865" y="13018"/>
                    <a:pt x="7320" y="12663"/>
                    <a:pt x="7721" y="12222"/>
                  </a:cubicBezTo>
                  <a:cubicBezTo>
                    <a:pt x="7886" y="12017"/>
                    <a:pt x="8051" y="11807"/>
                    <a:pt x="8196" y="11596"/>
                  </a:cubicBezTo>
                  <a:cubicBezTo>
                    <a:pt x="8447" y="11241"/>
                    <a:pt x="8637" y="10845"/>
                    <a:pt x="8782" y="10450"/>
                  </a:cubicBezTo>
                  <a:cubicBezTo>
                    <a:pt x="8782" y="10450"/>
                    <a:pt x="8782" y="10430"/>
                    <a:pt x="8802" y="10390"/>
                  </a:cubicBezTo>
                  <a:cubicBezTo>
                    <a:pt x="8907" y="10139"/>
                    <a:pt x="9073" y="9739"/>
                    <a:pt x="8867" y="9448"/>
                  </a:cubicBezTo>
                  <a:cubicBezTo>
                    <a:pt x="8782" y="9303"/>
                    <a:pt x="8617" y="9218"/>
                    <a:pt x="8427" y="9218"/>
                  </a:cubicBezTo>
                  <a:cubicBezTo>
                    <a:pt x="8367" y="9218"/>
                    <a:pt x="8282" y="9238"/>
                    <a:pt x="8196" y="9263"/>
                  </a:cubicBezTo>
                  <a:cubicBezTo>
                    <a:pt x="7135" y="9614"/>
                    <a:pt x="6299" y="10114"/>
                    <a:pt x="5738" y="10765"/>
                  </a:cubicBezTo>
                  <a:cubicBezTo>
                    <a:pt x="5673" y="10239"/>
                    <a:pt x="5633" y="9719"/>
                    <a:pt x="5593" y="9198"/>
                  </a:cubicBezTo>
                  <a:lnTo>
                    <a:pt x="5593" y="9198"/>
                  </a:lnTo>
                  <a:cubicBezTo>
                    <a:pt x="5883" y="9699"/>
                    <a:pt x="6114" y="9844"/>
                    <a:pt x="6319" y="9864"/>
                  </a:cubicBezTo>
                  <a:cubicBezTo>
                    <a:pt x="6383" y="9876"/>
                    <a:pt x="6445" y="9881"/>
                    <a:pt x="6506" y="9881"/>
                  </a:cubicBezTo>
                  <a:cubicBezTo>
                    <a:pt x="6881" y="9881"/>
                    <a:pt x="7184" y="9661"/>
                    <a:pt x="7365" y="9303"/>
                  </a:cubicBezTo>
                  <a:lnTo>
                    <a:pt x="7470" y="9303"/>
                  </a:lnTo>
                  <a:cubicBezTo>
                    <a:pt x="7741" y="9303"/>
                    <a:pt x="7971" y="9198"/>
                    <a:pt x="8116" y="9113"/>
                  </a:cubicBezTo>
                  <a:cubicBezTo>
                    <a:pt x="8347" y="8968"/>
                    <a:pt x="8512" y="8697"/>
                    <a:pt x="8532" y="8427"/>
                  </a:cubicBezTo>
                  <a:cubicBezTo>
                    <a:pt x="8532" y="8217"/>
                    <a:pt x="8572" y="7676"/>
                    <a:pt x="7405" y="6404"/>
                  </a:cubicBezTo>
                  <a:lnTo>
                    <a:pt x="7405" y="6404"/>
                  </a:lnTo>
                  <a:cubicBezTo>
                    <a:pt x="7991" y="6529"/>
                    <a:pt x="8572" y="6609"/>
                    <a:pt x="9013" y="6609"/>
                  </a:cubicBezTo>
                  <a:cubicBezTo>
                    <a:pt x="9283" y="6609"/>
                    <a:pt x="9658" y="6589"/>
                    <a:pt x="9889" y="6339"/>
                  </a:cubicBezTo>
                  <a:cubicBezTo>
                    <a:pt x="10054" y="6109"/>
                    <a:pt x="10139" y="5858"/>
                    <a:pt x="10119" y="5608"/>
                  </a:cubicBezTo>
                  <a:cubicBezTo>
                    <a:pt x="10099" y="5423"/>
                    <a:pt x="10014" y="5278"/>
                    <a:pt x="9929" y="5152"/>
                  </a:cubicBezTo>
                  <a:cubicBezTo>
                    <a:pt x="10074" y="4942"/>
                    <a:pt x="10159" y="4692"/>
                    <a:pt x="10159" y="4401"/>
                  </a:cubicBezTo>
                  <a:cubicBezTo>
                    <a:pt x="10139" y="4106"/>
                    <a:pt x="9994" y="3856"/>
                    <a:pt x="9764" y="3690"/>
                  </a:cubicBezTo>
                  <a:cubicBezTo>
                    <a:pt x="9536" y="3530"/>
                    <a:pt x="9225" y="3456"/>
                    <a:pt x="8807" y="3456"/>
                  </a:cubicBezTo>
                  <a:cubicBezTo>
                    <a:pt x="8571" y="3456"/>
                    <a:pt x="8300" y="3480"/>
                    <a:pt x="7991" y="3525"/>
                  </a:cubicBezTo>
                  <a:cubicBezTo>
                    <a:pt x="9013" y="2524"/>
                    <a:pt x="9118" y="2103"/>
                    <a:pt x="9053" y="1793"/>
                  </a:cubicBezTo>
                  <a:cubicBezTo>
                    <a:pt x="8927" y="1352"/>
                    <a:pt x="8597" y="1082"/>
                    <a:pt x="8116" y="1062"/>
                  </a:cubicBezTo>
                  <a:cubicBezTo>
                    <a:pt x="8031" y="811"/>
                    <a:pt x="7886" y="601"/>
                    <a:pt x="7636" y="456"/>
                  </a:cubicBezTo>
                  <a:cubicBezTo>
                    <a:pt x="7482" y="345"/>
                    <a:pt x="7292" y="291"/>
                    <a:pt x="7108" y="291"/>
                  </a:cubicBezTo>
                  <a:cubicBezTo>
                    <a:pt x="7017" y="291"/>
                    <a:pt x="6927" y="304"/>
                    <a:pt x="6845" y="331"/>
                  </a:cubicBezTo>
                  <a:cubicBezTo>
                    <a:pt x="6319" y="521"/>
                    <a:pt x="5818" y="1227"/>
                    <a:pt x="5297" y="2439"/>
                  </a:cubicBezTo>
                  <a:cubicBezTo>
                    <a:pt x="5237" y="2103"/>
                    <a:pt x="5172" y="1813"/>
                    <a:pt x="5112" y="1542"/>
                  </a:cubicBezTo>
                  <a:cubicBezTo>
                    <a:pt x="4882" y="601"/>
                    <a:pt x="4632" y="166"/>
                    <a:pt x="4276" y="60"/>
                  </a:cubicBezTo>
                  <a:cubicBezTo>
                    <a:pt x="4171" y="20"/>
                    <a:pt x="4046" y="0"/>
                    <a:pt x="394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85;p47">
              <a:extLst>
                <a:ext uri="{FF2B5EF4-FFF2-40B4-BE49-F238E27FC236}">
                  <a16:creationId xmlns:a16="http://schemas.microsoft.com/office/drawing/2014/main" id="{86F614B7-2D15-6F4B-851C-B84FFE3D597D}"/>
                </a:ext>
              </a:extLst>
            </p:cNvPr>
            <p:cNvSpPr/>
            <p:nvPr/>
          </p:nvSpPr>
          <p:spPr>
            <a:xfrm>
              <a:off x="7440206" y="3194521"/>
              <a:ext cx="283738" cy="493380"/>
            </a:xfrm>
            <a:custGeom>
              <a:avLst/>
              <a:gdLst/>
              <a:ahLst/>
              <a:cxnLst/>
              <a:rect l="l" t="t" r="r" b="b"/>
              <a:pathLst>
                <a:path w="9539" h="16587" extrusionOk="0">
                  <a:moveTo>
                    <a:pt x="3514" y="0"/>
                  </a:moveTo>
                  <a:cubicBezTo>
                    <a:pt x="3053" y="0"/>
                    <a:pt x="2925" y="617"/>
                    <a:pt x="2925" y="617"/>
                  </a:cubicBezTo>
                  <a:cubicBezTo>
                    <a:pt x="2768" y="473"/>
                    <a:pt x="2601" y="430"/>
                    <a:pt x="2450" y="430"/>
                  </a:cubicBezTo>
                  <a:cubicBezTo>
                    <a:pt x="2318" y="430"/>
                    <a:pt x="2198" y="463"/>
                    <a:pt x="2109" y="492"/>
                  </a:cubicBezTo>
                  <a:cubicBezTo>
                    <a:pt x="1983" y="557"/>
                    <a:pt x="1878" y="682"/>
                    <a:pt x="1838" y="827"/>
                  </a:cubicBezTo>
                  <a:cubicBezTo>
                    <a:pt x="1693" y="1518"/>
                    <a:pt x="2694" y="2870"/>
                    <a:pt x="3360" y="3686"/>
                  </a:cubicBezTo>
                  <a:cubicBezTo>
                    <a:pt x="2496" y="3262"/>
                    <a:pt x="1333" y="2734"/>
                    <a:pt x="793" y="2734"/>
                  </a:cubicBezTo>
                  <a:cubicBezTo>
                    <a:pt x="695" y="2734"/>
                    <a:pt x="618" y="2751"/>
                    <a:pt x="566" y="2790"/>
                  </a:cubicBezTo>
                  <a:cubicBezTo>
                    <a:pt x="46" y="3185"/>
                    <a:pt x="587" y="3771"/>
                    <a:pt x="587" y="3771"/>
                  </a:cubicBezTo>
                  <a:cubicBezTo>
                    <a:pt x="191" y="3851"/>
                    <a:pt x="66" y="4167"/>
                    <a:pt x="46" y="4372"/>
                  </a:cubicBezTo>
                  <a:cubicBezTo>
                    <a:pt x="1" y="4522"/>
                    <a:pt x="46" y="4667"/>
                    <a:pt x="151" y="4773"/>
                  </a:cubicBezTo>
                  <a:cubicBezTo>
                    <a:pt x="469" y="5116"/>
                    <a:pt x="1317" y="5207"/>
                    <a:pt x="2156" y="5207"/>
                  </a:cubicBezTo>
                  <a:cubicBezTo>
                    <a:pt x="2636" y="5207"/>
                    <a:pt x="3113" y="5177"/>
                    <a:pt x="3486" y="5148"/>
                  </a:cubicBezTo>
                  <a:lnTo>
                    <a:pt x="3486" y="5148"/>
                  </a:lnTo>
                  <a:cubicBezTo>
                    <a:pt x="2755" y="5899"/>
                    <a:pt x="1192" y="7526"/>
                    <a:pt x="1358" y="8002"/>
                  </a:cubicBezTo>
                  <a:cubicBezTo>
                    <a:pt x="1458" y="8292"/>
                    <a:pt x="1678" y="8367"/>
                    <a:pt x="1880" y="8367"/>
                  </a:cubicBezTo>
                  <a:cubicBezTo>
                    <a:pt x="2100" y="8367"/>
                    <a:pt x="2299" y="8277"/>
                    <a:pt x="2299" y="8277"/>
                  </a:cubicBezTo>
                  <a:lnTo>
                    <a:pt x="2299" y="8277"/>
                  </a:lnTo>
                  <a:cubicBezTo>
                    <a:pt x="2254" y="8673"/>
                    <a:pt x="2529" y="8878"/>
                    <a:pt x="2694" y="8983"/>
                  </a:cubicBezTo>
                  <a:cubicBezTo>
                    <a:pt x="2766" y="9021"/>
                    <a:pt x="2852" y="9043"/>
                    <a:pt x="2935" y="9043"/>
                  </a:cubicBezTo>
                  <a:cubicBezTo>
                    <a:pt x="2996" y="9043"/>
                    <a:pt x="3057" y="9031"/>
                    <a:pt x="3110" y="9003"/>
                  </a:cubicBezTo>
                  <a:cubicBezTo>
                    <a:pt x="3676" y="8733"/>
                    <a:pt x="4111" y="7421"/>
                    <a:pt x="4362" y="6420"/>
                  </a:cubicBezTo>
                  <a:lnTo>
                    <a:pt x="4362" y="6420"/>
                  </a:lnTo>
                  <a:cubicBezTo>
                    <a:pt x="4342" y="7126"/>
                    <a:pt x="4362" y="7837"/>
                    <a:pt x="4407" y="8548"/>
                  </a:cubicBezTo>
                  <a:cubicBezTo>
                    <a:pt x="4427" y="9088"/>
                    <a:pt x="4467" y="9629"/>
                    <a:pt x="4507" y="10175"/>
                  </a:cubicBezTo>
                  <a:cubicBezTo>
                    <a:pt x="4382" y="10050"/>
                    <a:pt x="4237" y="9965"/>
                    <a:pt x="4091" y="9880"/>
                  </a:cubicBezTo>
                  <a:cubicBezTo>
                    <a:pt x="3714" y="9691"/>
                    <a:pt x="3285" y="9614"/>
                    <a:pt x="2861" y="9614"/>
                  </a:cubicBezTo>
                  <a:cubicBezTo>
                    <a:pt x="2678" y="9614"/>
                    <a:pt x="2496" y="9629"/>
                    <a:pt x="2319" y="9654"/>
                  </a:cubicBezTo>
                  <a:cubicBezTo>
                    <a:pt x="2049" y="9674"/>
                    <a:pt x="2379" y="9965"/>
                    <a:pt x="2464" y="10050"/>
                  </a:cubicBezTo>
                  <a:cubicBezTo>
                    <a:pt x="2629" y="10215"/>
                    <a:pt x="2840" y="10380"/>
                    <a:pt x="3050" y="10505"/>
                  </a:cubicBezTo>
                  <a:cubicBezTo>
                    <a:pt x="3175" y="10591"/>
                    <a:pt x="3320" y="10656"/>
                    <a:pt x="3465" y="10716"/>
                  </a:cubicBezTo>
                  <a:cubicBezTo>
                    <a:pt x="3781" y="10861"/>
                    <a:pt x="4111" y="10946"/>
                    <a:pt x="4447" y="10966"/>
                  </a:cubicBezTo>
                  <a:lnTo>
                    <a:pt x="4592" y="10966"/>
                  </a:lnTo>
                  <a:cubicBezTo>
                    <a:pt x="4612" y="11051"/>
                    <a:pt x="4612" y="11131"/>
                    <a:pt x="4632" y="11236"/>
                  </a:cubicBezTo>
                  <a:cubicBezTo>
                    <a:pt x="4757" y="12133"/>
                    <a:pt x="4928" y="13009"/>
                    <a:pt x="5158" y="13885"/>
                  </a:cubicBezTo>
                  <a:cubicBezTo>
                    <a:pt x="5408" y="14761"/>
                    <a:pt x="5699" y="15637"/>
                    <a:pt x="6094" y="16454"/>
                  </a:cubicBezTo>
                  <a:lnTo>
                    <a:pt x="6114" y="16454"/>
                  </a:lnTo>
                  <a:cubicBezTo>
                    <a:pt x="6145" y="16540"/>
                    <a:pt x="6225" y="16586"/>
                    <a:pt x="6312" y="16586"/>
                  </a:cubicBezTo>
                  <a:cubicBezTo>
                    <a:pt x="6351" y="16586"/>
                    <a:pt x="6391" y="16577"/>
                    <a:pt x="6430" y="16559"/>
                  </a:cubicBezTo>
                  <a:cubicBezTo>
                    <a:pt x="6535" y="16494"/>
                    <a:pt x="6575" y="16368"/>
                    <a:pt x="6535" y="16243"/>
                  </a:cubicBezTo>
                  <a:lnTo>
                    <a:pt x="6510" y="16243"/>
                  </a:lnTo>
                  <a:cubicBezTo>
                    <a:pt x="6114" y="15452"/>
                    <a:pt x="5804" y="14636"/>
                    <a:pt x="5553" y="13785"/>
                  </a:cubicBezTo>
                  <a:cubicBezTo>
                    <a:pt x="5448" y="13409"/>
                    <a:pt x="5363" y="13009"/>
                    <a:pt x="5283" y="12633"/>
                  </a:cubicBezTo>
                  <a:lnTo>
                    <a:pt x="5363" y="12633"/>
                  </a:lnTo>
                  <a:cubicBezTo>
                    <a:pt x="5488" y="12613"/>
                    <a:pt x="5613" y="12573"/>
                    <a:pt x="5739" y="12508"/>
                  </a:cubicBezTo>
                  <a:cubicBezTo>
                    <a:pt x="6199" y="12238"/>
                    <a:pt x="6615" y="11907"/>
                    <a:pt x="6970" y="11532"/>
                  </a:cubicBezTo>
                  <a:cubicBezTo>
                    <a:pt x="7136" y="11342"/>
                    <a:pt x="7286" y="11156"/>
                    <a:pt x="7431" y="10946"/>
                  </a:cubicBezTo>
                  <a:cubicBezTo>
                    <a:pt x="7636" y="10611"/>
                    <a:pt x="7827" y="10255"/>
                    <a:pt x="7952" y="9905"/>
                  </a:cubicBezTo>
                  <a:cubicBezTo>
                    <a:pt x="8006" y="9750"/>
                    <a:pt x="8256" y="9217"/>
                    <a:pt x="7983" y="9217"/>
                  </a:cubicBezTo>
                  <a:cubicBezTo>
                    <a:pt x="7956" y="9217"/>
                    <a:pt x="7924" y="9222"/>
                    <a:pt x="7887" y="9234"/>
                  </a:cubicBezTo>
                  <a:cubicBezTo>
                    <a:pt x="7010" y="9529"/>
                    <a:pt x="6114" y="9985"/>
                    <a:pt x="5533" y="10716"/>
                  </a:cubicBezTo>
                  <a:cubicBezTo>
                    <a:pt x="5323" y="10986"/>
                    <a:pt x="5158" y="11281"/>
                    <a:pt x="5073" y="11592"/>
                  </a:cubicBezTo>
                  <a:cubicBezTo>
                    <a:pt x="5053" y="11447"/>
                    <a:pt x="5008" y="11322"/>
                    <a:pt x="4988" y="11176"/>
                  </a:cubicBezTo>
                  <a:cubicBezTo>
                    <a:pt x="4862" y="10300"/>
                    <a:pt x="4782" y="9404"/>
                    <a:pt x="4717" y="8528"/>
                  </a:cubicBezTo>
                  <a:cubicBezTo>
                    <a:pt x="4677" y="7797"/>
                    <a:pt x="4632" y="7046"/>
                    <a:pt x="4657" y="6315"/>
                  </a:cubicBezTo>
                  <a:lnTo>
                    <a:pt x="4657" y="6315"/>
                  </a:lnTo>
                  <a:cubicBezTo>
                    <a:pt x="4988" y="7401"/>
                    <a:pt x="5533" y="8963"/>
                    <a:pt x="5949" y="9048"/>
                  </a:cubicBezTo>
                  <a:cubicBezTo>
                    <a:pt x="5989" y="9055"/>
                    <a:pt x="6027" y="9058"/>
                    <a:pt x="6062" y="9058"/>
                  </a:cubicBezTo>
                  <a:cubicBezTo>
                    <a:pt x="6600" y="9058"/>
                    <a:pt x="6635" y="8357"/>
                    <a:pt x="6635" y="8357"/>
                  </a:cubicBezTo>
                  <a:cubicBezTo>
                    <a:pt x="6768" y="8441"/>
                    <a:pt x="6898" y="8472"/>
                    <a:pt x="7017" y="8472"/>
                  </a:cubicBezTo>
                  <a:cubicBezTo>
                    <a:pt x="7197" y="8472"/>
                    <a:pt x="7351" y="8401"/>
                    <a:pt x="7451" y="8337"/>
                  </a:cubicBezTo>
                  <a:cubicBezTo>
                    <a:pt x="7576" y="8252"/>
                    <a:pt x="7661" y="8127"/>
                    <a:pt x="7681" y="7982"/>
                  </a:cubicBezTo>
                  <a:cubicBezTo>
                    <a:pt x="7721" y="7231"/>
                    <a:pt x="6344" y="5899"/>
                    <a:pt x="5593" y="5228"/>
                  </a:cubicBezTo>
                  <a:lnTo>
                    <a:pt x="5593" y="5228"/>
                  </a:lnTo>
                  <a:cubicBezTo>
                    <a:pt x="6347" y="5432"/>
                    <a:pt x="7786" y="5779"/>
                    <a:pt x="8585" y="5779"/>
                  </a:cubicBezTo>
                  <a:cubicBezTo>
                    <a:pt x="8848" y="5779"/>
                    <a:pt x="9041" y="5742"/>
                    <a:pt x="9118" y="5649"/>
                  </a:cubicBezTo>
                  <a:cubicBezTo>
                    <a:pt x="9539" y="5148"/>
                    <a:pt x="8888" y="4707"/>
                    <a:pt x="8888" y="4707"/>
                  </a:cubicBezTo>
                  <a:cubicBezTo>
                    <a:pt x="9243" y="4522"/>
                    <a:pt x="9309" y="4187"/>
                    <a:pt x="9309" y="3996"/>
                  </a:cubicBezTo>
                  <a:cubicBezTo>
                    <a:pt x="9289" y="3851"/>
                    <a:pt x="9223" y="3706"/>
                    <a:pt x="9098" y="3621"/>
                  </a:cubicBezTo>
                  <a:cubicBezTo>
                    <a:pt x="8932" y="3505"/>
                    <a:pt x="8674" y="3459"/>
                    <a:pt x="8367" y="3459"/>
                  </a:cubicBezTo>
                  <a:cubicBezTo>
                    <a:pt x="7679" y="3459"/>
                    <a:pt x="6747" y="3692"/>
                    <a:pt x="6054" y="3896"/>
                  </a:cubicBezTo>
                  <a:cubicBezTo>
                    <a:pt x="6910" y="3165"/>
                    <a:pt x="8307" y="1914"/>
                    <a:pt x="8202" y="1473"/>
                  </a:cubicBezTo>
                  <a:cubicBezTo>
                    <a:pt x="8124" y="1137"/>
                    <a:pt x="7872" y="1059"/>
                    <a:pt x="7655" y="1059"/>
                  </a:cubicBezTo>
                  <a:cubicBezTo>
                    <a:pt x="7467" y="1059"/>
                    <a:pt x="7306" y="1117"/>
                    <a:pt x="7306" y="1117"/>
                  </a:cubicBezTo>
                  <a:cubicBezTo>
                    <a:pt x="7366" y="722"/>
                    <a:pt x="7136" y="492"/>
                    <a:pt x="6970" y="366"/>
                  </a:cubicBezTo>
                  <a:cubicBezTo>
                    <a:pt x="6887" y="313"/>
                    <a:pt x="6786" y="286"/>
                    <a:pt x="6690" y="286"/>
                  </a:cubicBezTo>
                  <a:cubicBezTo>
                    <a:pt x="6643" y="286"/>
                    <a:pt x="6596" y="293"/>
                    <a:pt x="6555" y="306"/>
                  </a:cubicBezTo>
                  <a:cubicBezTo>
                    <a:pt x="5719" y="617"/>
                    <a:pt x="4907" y="3080"/>
                    <a:pt x="4717" y="3726"/>
                  </a:cubicBezTo>
                  <a:cubicBezTo>
                    <a:pt x="4612" y="2915"/>
                    <a:pt x="4237" y="201"/>
                    <a:pt x="3716" y="36"/>
                  </a:cubicBezTo>
                  <a:cubicBezTo>
                    <a:pt x="3642" y="11"/>
                    <a:pt x="3575" y="0"/>
                    <a:pt x="3514"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86;p47">
              <a:extLst>
                <a:ext uri="{FF2B5EF4-FFF2-40B4-BE49-F238E27FC236}">
                  <a16:creationId xmlns:a16="http://schemas.microsoft.com/office/drawing/2014/main" id="{1A938C83-64CF-444D-8407-746301972DAE}"/>
                </a:ext>
              </a:extLst>
            </p:cNvPr>
            <p:cNvSpPr/>
            <p:nvPr/>
          </p:nvSpPr>
          <p:spPr>
            <a:xfrm>
              <a:off x="7437827" y="3191844"/>
              <a:ext cx="281655" cy="498348"/>
            </a:xfrm>
            <a:custGeom>
              <a:avLst/>
              <a:gdLst/>
              <a:ahLst/>
              <a:cxnLst/>
              <a:rect l="l" t="t" r="r" b="b"/>
              <a:pathLst>
                <a:path w="9469" h="16754" extrusionOk="0">
                  <a:moveTo>
                    <a:pt x="3586" y="166"/>
                  </a:moveTo>
                  <a:cubicBezTo>
                    <a:pt x="3651" y="166"/>
                    <a:pt x="3711" y="186"/>
                    <a:pt x="3756" y="206"/>
                  </a:cubicBezTo>
                  <a:cubicBezTo>
                    <a:pt x="4066" y="291"/>
                    <a:pt x="4442" y="1733"/>
                    <a:pt x="4712" y="3836"/>
                  </a:cubicBezTo>
                  <a:lnTo>
                    <a:pt x="4757" y="4212"/>
                  </a:lnTo>
                  <a:lnTo>
                    <a:pt x="4862" y="3836"/>
                  </a:lnTo>
                  <a:cubicBezTo>
                    <a:pt x="5318" y="2359"/>
                    <a:pt x="6029" y="707"/>
                    <a:pt x="6655" y="481"/>
                  </a:cubicBezTo>
                  <a:cubicBezTo>
                    <a:pt x="6693" y="465"/>
                    <a:pt x="6737" y="457"/>
                    <a:pt x="6783" y="457"/>
                  </a:cubicBezTo>
                  <a:cubicBezTo>
                    <a:pt x="6861" y="457"/>
                    <a:pt x="6944" y="480"/>
                    <a:pt x="7010" y="522"/>
                  </a:cubicBezTo>
                  <a:cubicBezTo>
                    <a:pt x="7176" y="647"/>
                    <a:pt x="7366" y="857"/>
                    <a:pt x="7301" y="1187"/>
                  </a:cubicBezTo>
                  <a:lnTo>
                    <a:pt x="7261" y="1333"/>
                  </a:lnTo>
                  <a:lnTo>
                    <a:pt x="7406" y="1273"/>
                  </a:lnTo>
                  <a:cubicBezTo>
                    <a:pt x="7406" y="1273"/>
                    <a:pt x="7551" y="1233"/>
                    <a:pt x="7716" y="1233"/>
                  </a:cubicBezTo>
                  <a:cubicBezTo>
                    <a:pt x="7992" y="1233"/>
                    <a:pt x="8157" y="1358"/>
                    <a:pt x="8197" y="1583"/>
                  </a:cubicBezTo>
                  <a:cubicBezTo>
                    <a:pt x="8282" y="1878"/>
                    <a:pt x="7466" y="2735"/>
                    <a:pt x="6069" y="3921"/>
                  </a:cubicBezTo>
                  <a:lnTo>
                    <a:pt x="5779" y="4172"/>
                  </a:lnTo>
                  <a:lnTo>
                    <a:pt x="6154" y="4046"/>
                  </a:lnTo>
                  <a:cubicBezTo>
                    <a:pt x="6820" y="3861"/>
                    <a:pt x="7761" y="3631"/>
                    <a:pt x="8447" y="3631"/>
                  </a:cubicBezTo>
                  <a:cubicBezTo>
                    <a:pt x="8763" y="3631"/>
                    <a:pt x="8993" y="3671"/>
                    <a:pt x="9138" y="3776"/>
                  </a:cubicBezTo>
                  <a:cubicBezTo>
                    <a:pt x="9243" y="3836"/>
                    <a:pt x="9283" y="3961"/>
                    <a:pt x="9303" y="4086"/>
                  </a:cubicBezTo>
                  <a:cubicBezTo>
                    <a:pt x="9303" y="4297"/>
                    <a:pt x="9243" y="4567"/>
                    <a:pt x="8928" y="4712"/>
                  </a:cubicBezTo>
                  <a:lnTo>
                    <a:pt x="8803" y="4777"/>
                  </a:lnTo>
                  <a:lnTo>
                    <a:pt x="8928" y="4863"/>
                  </a:lnTo>
                  <a:cubicBezTo>
                    <a:pt x="8928" y="4863"/>
                    <a:pt x="9218" y="5068"/>
                    <a:pt x="9263" y="5338"/>
                  </a:cubicBezTo>
                  <a:cubicBezTo>
                    <a:pt x="9283" y="5463"/>
                    <a:pt x="9243" y="5568"/>
                    <a:pt x="9138" y="5674"/>
                  </a:cubicBezTo>
                  <a:cubicBezTo>
                    <a:pt x="9118" y="5714"/>
                    <a:pt x="9013" y="5779"/>
                    <a:pt x="8658" y="5779"/>
                  </a:cubicBezTo>
                  <a:cubicBezTo>
                    <a:pt x="7866" y="5779"/>
                    <a:pt x="6465" y="5443"/>
                    <a:pt x="5693" y="5238"/>
                  </a:cubicBezTo>
                  <a:lnTo>
                    <a:pt x="5338" y="5153"/>
                  </a:lnTo>
                  <a:lnTo>
                    <a:pt x="5613" y="5383"/>
                  </a:lnTo>
                  <a:cubicBezTo>
                    <a:pt x="6945" y="6570"/>
                    <a:pt x="7696" y="7551"/>
                    <a:pt x="7676" y="8072"/>
                  </a:cubicBezTo>
                  <a:cubicBezTo>
                    <a:pt x="7676" y="8177"/>
                    <a:pt x="7591" y="8282"/>
                    <a:pt x="7491" y="8367"/>
                  </a:cubicBezTo>
                  <a:cubicBezTo>
                    <a:pt x="7406" y="8407"/>
                    <a:pt x="7261" y="8493"/>
                    <a:pt x="7115" y="8493"/>
                  </a:cubicBezTo>
                  <a:cubicBezTo>
                    <a:pt x="6990" y="8493"/>
                    <a:pt x="6865" y="8447"/>
                    <a:pt x="6760" y="8367"/>
                  </a:cubicBezTo>
                  <a:lnTo>
                    <a:pt x="6655" y="8282"/>
                  </a:lnTo>
                  <a:lnTo>
                    <a:pt x="6635" y="8427"/>
                  </a:lnTo>
                  <a:cubicBezTo>
                    <a:pt x="6635" y="8447"/>
                    <a:pt x="6590" y="9053"/>
                    <a:pt x="6134" y="9053"/>
                  </a:cubicBezTo>
                  <a:lnTo>
                    <a:pt x="6049" y="9053"/>
                  </a:lnTo>
                  <a:cubicBezTo>
                    <a:pt x="5944" y="9033"/>
                    <a:pt x="5548" y="8783"/>
                    <a:pt x="4797" y="6385"/>
                  </a:cubicBezTo>
                  <a:lnTo>
                    <a:pt x="4652" y="5864"/>
                  </a:lnTo>
                  <a:lnTo>
                    <a:pt x="4652" y="6405"/>
                  </a:lnTo>
                  <a:cubicBezTo>
                    <a:pt x="4632" y="7091"/>
                    <a:pt x="4652" y="7822"/>
                    <a:pt x="4712" y="8618"/>
                  </a:cubicBezTo>
                  <a:cubicBezTo>
                    <a:pt x="4777" y="9514"/>
                    <a:pt x="4862" y="10410"/>
                    <a:pt x="4987" y="11286"/>
                  </a:cubicBezTo>
                  <a:cubicBezTo>
                    <a:pt x="5028" y="11412"/>
                    <a:pt x="5048" y="11557"/>
                    <a:pt x="5068" y="11682"/>
                  </a:cubicBezTo>
                  <a:lnTo>
                    <a:pt x="5133" y="12017"/>
                  </a:lnTo>
                  <a:lnTo>
                    <a:pt x="5238" y="11702"/>
                  </a:lnTo>
                  <a:cubicBezTo>
                    <a:pt x="5318" y="11412"/>
                    <a:pt x="5463" y="11121"/>
                    <a:pt x="5673" y="10871"/>
                  </a:cubicBezTo>
                  <a:cubicBezTo>
                    <a:pt x="6174" y="10245"/>
                    <a:pt x="6965" y="9764"/>
                    <a:pt x="8012" y="9409"/>
                  </a:cubicBezTo>
                  <a:cubicBezTo>
                    <a:pt x="8032" y="9389"/>
                    <a:pt x="8072" y="9389"/>
                    <a:pt x="8072" y="9389"/>
                  </a:cubicBezTo>
                  <a:cubicBezTo>
                    <a:pt x="8072" y="9389"/>
                    <a:pt x="8092" y="9389"/>
                    <a:pt x="8092" y="9409"/>
                  </a:cubicBezTo>
                  <a:cubicBezTo>
                    <a:pt x="8137" y="9449"/>
                    <a:pt x="8092" y="9619"/>
                    <a:pt x="7992" y="9889"/>
                  </a:cubicBezTo>
                  <a:cubicBezTo>
                    <a:pt x="7967" y="9909"/>
                    <a:pt x="7967" y="9929"/>
                    <a:pt x="7947" y="9950"/>
                  </a:cubicBezTo>
                  <a:cubicBezTo>
                    <a:pt x="7821" y="10325"/>
                    <a:pt x="7656" y="10661"/>
                    <a:pt x="7426" y="10996"/>
                  </a:cubicBezTo>
                  <a:cubicBezTo>
                    <a:pt x="7301" y="11181"/>
                    <a:pt x="7155" y="11371"/>
                    <a:pt x="6990" y="11557"/>
                  </a:cubicBezTo>
                  <a:cubicBezTo>
                    <a:pt x="6635" y="11952"/>
                    <a:pt x="6214" y="12268"/>
                    <a:pt x="5779" y="12518"/>
                  </a:cubicBezTo>
                  <a:cubicBezTo>
                    <a:pt x="5673" y="12578"/>
                    <a:pt x="5548" y="12623"/>
                    <a:pt x="5443" y="12643"/>
                  </a:cubicBezTo>
                  <a:lnTo>
                    <a:pt x="5363" y="12643"/>
                  </a:lnTo>
                  <a:lnTo>
                    <a:pt x="5258" y="12623"/>
                  </a:lnTo>
                  <a:lnTo>
                    <a:pt x="5278" y="12748"/>
                  </a:lnTo>
                  <a:cubicBezTo>
                    <a:pt x="5363" y="13144"/>
                    <a:pt x="5463" y="13539"/>
                    <a:pt x="5568" y="13895"/>
                  </a:cubicBezTo>
                  <a:cubicBezTo>
                    <a:pt x="5839" y="14831"/>
                    <a:pt x="6154" y="15647"/>
                    <a:pt x="6530" y="16378"/>
                  </a:cubicBezTo>
                  <a:cubicBezTo>
                    <a:pt x="6570" y="16458"/>
                    <a:pt x="6530" y="16544"/>
                    <a:pt x="6465" y="16584"/>
                  </a:cubicBezTo>
                  <a:cubicBezTo>
                    <a:pt x="6446" y="16588"/>
                    <a:pt x="6426" y="16591"/>
                    <a:pt x="6408" y="16591"/>
                  </a:cubicBezTo>
                  <a:cubicBezTo>
                    <a:pt x="6347" y="16591"/>
                    <a:pt x="6290" y="16565"/>
                    <a:pt x="6259" y="16504"/>
                  </a:cubicBezTo>
                  <a:cubicBezTo>
                    <a:pt x="5884" y="15753"/>
                    <a:pt x="5588" y="14916"/>
                    <a:pt x="5318" y="13955"/>
                  </a:cubicBezTo>
                  <a:cubicBezTo>
                    <a:pt x="5113" y="13124"/>
                    <a:pt x="4922" y="12268"/>
                    <a:pt x="4797" y="11306"/>
                  </a:cubicBezTo>
                  <a:cubicBezTo>
                    <a:pt x="4797" y="11246"/>
                    <a:pt x="4777" y="11201"/>
                    <a:pt x="4777" y="11141"/>
                  </a:cubicBezTo>
                  <a:lnTo>
                    <a:pt x="4757" y="10951"/>
                  </a:lnTo>
                  <a:lnTo>
                    <a:pt x="4672" y="10971"/>
                  </a:lnTo>
                  <a:lnTo>
                    <a:pt x="4527" y="10971"/>
                  </a:lnTo>
                  <a:cubicBezTo>
                    <a:pt x="4191" y="10951"/>
                    <a:pt x="3881" y="10871"/>
                    <a:pt x="3566" y="10746"/>
                  </a:cubicBezTo>
                  <a:cubicBezTo>
                    <a:pt x="3440" y="10681"/>
                    <a:pt x="3295" y="10595"/>
                    <a:pt x="3170" y="10535"/>
                  </a:cubicBezTo>
                  <a:cubicBezTo>
                    <a:pt x="2960" y="10390"/>
                    <a:pt x="2774" y="10245"/>
                    <a:pt x="2609" y="10075"/>
                  </a:cubicBezTo>
                  <a:cubicBezTo>
                    <a:pt x="2584" y="10055"/>
                    <a:pt x="2584" y="10055"/>
                    <a:pt x="2564" y="10035"/>
                  </a:cubicBezTo>
                  <a:cubicBezTo>
                    <a:pt x="2439" y="9909"/>
                    <a:pt x="2399" y="9844"/>
                    <a:pt x="2379" y="9824"/>
                  </a:cubicBezTo>
                  <a:lnTo>
                    <a:pt x="2399" y="9824"/>
                  </a:lnTo>
                  <a:cubicBezTo>
                    <a:pt x="2575" y="9804"/>
                    <a:pt x="2744" y="9794"/>
                    <a:pt x="2906" y="9794"/>
                  </a:cubicBezTo>
                  <a:cubicBezTo>
                    <a:pt x="3377" y="9794"/>
                    <a:pt x="3789" y="9878"/>
                    <a:pt x="4131" y="10035"/>
                  </a:cubicBezTo>
                  <a:cubicBezTo>
                    <a:pt x="4277" y="10120"/>
                    <a:pt x="4422" y="10220"/>
                    <a:pt x="4527" y="10325"/>
                  </a:cubicBezTo>
                  <a:lnTo>
                    <a:pt x="4692" y="10495"/>
                  </a:lnTo>
                  <a:lnTo>
                    <a:pt x="4672" y="10265"/>
                  </a:lnTo>
                  <a:cubicBezTo>
                    <a:pt x="4632" y="9699"/>
                    <a:pt x="4587" y="9158"/>
                    <a:pt x="4567" y="8618"/>
                  </a:cubicBezTo>
                  <a:cubicBezTo>
                    <a:pt x="4527" y="7867"/>
                    <a:pt x="4507" y="7176"/>
                    <a:pt x="4527" y="6510"/>
                  </a:cubicBezTo>
                  <a:lnTo>
                    <a:pt x="4547" y="5799"/>
                  </a:lnTo>
                  <a:lnTo>
                    <a:pt x="4362" y="6490"/>
                  </a:lnTo>
                  <a:cubicBezTo>
                    <a:pt x="4006" y="7927"/>
                    <a:pt x="3566" y="8823"/>
                    <a:pt x="3170" y="9013"/>
                  </a:cubicBezTo>
                  <a:cubicBezTo>
                    <a:pt x="3123" y="9031"/>
                    <a:pt x="3067" y="9041"/>
                    <a:pt x="3011" y="9041"/>
                  </a:cubicBezTo>
                  <a:cubicBezTo>
                    <a:pt x="2942" y="9041"/>
                    <a:pt x="2872" y="9026"/>
                    <a:pt x="2814" y="8993"/>
                  </a:cubicBezTo>
                  <a:cubicBezTo>
                    <a:pt x="2629" y="8888"/>
                    <a:pt x="2419" y="8698"/>
                    <a:pt x="2459" y="8367"/>
                  </a:cubicBezTo>
                  <a:lnTo>
                    <a:pt x="2459" y="8217"/>
                  </a:lnTo>
                  <a:lnTo>
                    <a:pt x="2334" y="8282"/>
                  </a:lnTo>
                  <a:cubicBezTo>
                    <a:pt x="2334" y="8282"/>
                    <a:pt x="2149" y="8367"/>
                    <a:pt x="1938" y="8367"/>
                  </a:cubicBezTo>
                  <a:cubicBezTo>
                    <a:pt x="1733" y="8367"/>
                    <a:pt x="1583" y="8262"/>
                    <a:pt x="1503" y="8052"/>
                  </a:cubicBezTo>
                  <a:cubicBezTo>
                    <a:pt x="1398" y="7762"/>
                    <a:pt x="2209" y="6715"/>
                    <a:pt x="3631" y="5298"/>
                  </a:cubicBezTo>
                  <a:lnTo>
                    <a:pt x="3776" y="5133"/>
                  </a:lnTo>
                  <a:lnTo>
                    <a:pt x="3545" y="5153"/>
                  </a:lnTo>
                  <a:cubicBezTo>
                    <a:pt x="3085" y="5193"/>
                    <a:pt x="2669" y="5213"/>
                    <a:pt x="2274" y="5213"/>
                  </a:cubicBezTo>
                  <a:cubicBezTo>
                    <a:pt x="1232" y="5213"/>
                    <a:pt x="541" y="5068"/>
                    <a:pt x="291" y="4817"/>
                  </a:cubicBezTo>
                  <a:cubicBezTo>
                    <a:pt x="206" y="4737"/>
                    <a:pt x="166" y="4587"/>
                    <a:pt x="206" y="4462"/>
                  </a:cubicBezTo>
                  <a:cubicBezTo>
                    <a:pt x="231" y="4277"/>
                    <a:pt x="356" y="4006"/>
                    <a:pt x="687" y="3941"/>
                  </a:cubicBezTo>
                  <a:lnTo>
                    <a:pt x="832" y="3901"/>
                  </a:lnTo>
                  <a:lnTo>
                    <a:pt x="732" y="3796"/>
                  </a:lnTo>
                  <a:cubicBezTo>
                    <a:pt x="732" y="3796"/>
                    <a:pt x="481" y="3526"/>
                    <a:pt x="501" y="3255"/>
                  </a:cubicBezTo>
                  <a:cubicBezTo>
                    <a:pt x="521" y="3130"/>
                    <a:pt x="581" y="3025"/>
                    <a:pt x="687" y="2940"/>
                  </a:cubicBezTo>
                  <a:cubicBezTo>
                    <a:pt x="707" y="2920"/>
                    <a:pt x="772" y="2900"/>
                    <a:pt x="877" y="2900"/>
                  </a:cubicBezTo>
                  <a:cubicBezTo>
                    <a:pt x="1272" y="2900"/>
                    <a:pt x="2169" y="3235"/>
                    <a:pt x="3400" y="3836"/>
                  </a:cubicBezTo>
                  <a:lnTo>
                    <a:pt x="3756" y="4006"/>
                  </a:lnTo>
                  <a:lnTo>
                    <a:pt x="3505" y="3711"/>
                  </a:lnTo>
                  <a:cubicBezTo>
                    <a:pt x="2439" y="2399"/>
                    <a:pt x="1898" y="1418"/>
                    <a:pt x="2003" y="937"/>
                  </a:cubicBezTo>
                  <a:cubicBezTo>
                    <a:pt x="2023" y="812"/>
                    <a:pt x="2109" y="732"/>
                    <a:pt x="2234" y="667"/>
                  </a:cubicBezTo>
                  <a:cubicBezTo>
                    <a:pt x="2294" y="647"/>
                    <a:pt x="2419" y="607"/>
                    <a:pt x="2544" y="607"/>
                  </a:cubicBezTo>
                  <a:cubicBezTo>
                    <a:pt x="2689" y="607"/>
                    <a:pt x="2835" y="647"/>
                    <a:pt x="2940" y="772"/>
                  </a:cubicBezTo>
                  <a:lnTo>
                    <a:pt x="3045" y="857"/>
                  </a:lnTo>
                  <a:lnTo>
                    <a:pt x="3085" y="732"/>
                  </a:lnTo>
                  <a:cubicBezTo>
                    <a:pt x="3085" y="707"/>
                    <a:pt x="3210" y="166"/>
                    <a:pt x="3586" y="166"/>
                  </a:cubicBezTo>
                  <a:close/>
                  <a:moveTo>
                    <a:pt x="3586" y="1"/>
                  </a:moveTo>
                  <a:cubicBezTo>
                    <a:pt x="3210" y="1"/>
                    <a:pt x="3025" y="376"/>
                    <a:pt x="2960" y="562"/>
                  </a:cubicBezTo>
                  <a:cubicBezTo>
                    <a:pt x="2835" y="481"/>
                    <a:pt x="2689" y="436"/>
                    <a:pt x="2544" y="436"/>
                  </a:cubicBezTo>
                  <a:cubicBezTo>
                    <a:pt x="2419" y="436"/>
                    <a:pt x="2294" y="456"/>
                    <a:pt x="2169" y="522"/>
                  </a:cubicBezTo>
                  <a:cubicBezTo>
                    <a:pt x="2003" y="582"/>
                    <a:pt x="1878" y="732"/>
                    <a:pt x="1833" y="897"/>
                  </a:cubicBezTo>
                  <a:cubicBezTo>
                    <a:pt x="1708" y="1523"/>
                    <a:pt x="2439" y="2629"/>
                    <a:pt x="3150" y="3526"/>
                  </a:cubicBezTo>
                  <a:cubicBezTo>
                    <a:pt x="2314" y="3150"/>
                    <a:pt x="1357" y="2735"/>
                    <a:pt x="877" y="2735"/>
                  </a:cubicBezTo>
                  <a:cubicBezTo>
                    <a:pt x="752" y="2735"/>
                    <a:pt x="646" y="2775"/>
                    <a:pt x="581" y="2815"/>
                  </a:cubicBezTo>
                  <a:cubicBezTo>
                    <a:pt x="436" y="2920"/>
                    <a:pt x="356" y="3065"/>
                    <a:pt x="331" y="3235"/>
                  </a:cubicBezTo>
                  <a:cubicBezTo>
                    <a:pt x="311" y="3486"/>
                    <a:pt x="436" y="3691"/>
                    <a:pt x="521" y="3816"/>
                  </a:cubicBezTo>
                  <a:cubicBezTo>
                    <a:pt x="186" y="3941"/>
                    <a:pt x="61" y="4257"/>
                    <a:pt x="41" y="4442"/>
                  </a:cubicBezTo>
                  <a:cubicBezTo>
                    <a:pt x="1" y="4612"/>
                    <a:pt x="41" y="4797"/>
                    <a:pt x="166" y="4923"/>
                  </a:cubicBezTo>
                  <a:cubicBezTo>
                    <a:pt x="456" y="5238"/>
                    <a:pt x="1167" y="5383"/>
                    <a:pt x="2274" y="5383"/>
                  </a:cubicBezTo>
                  <a:cubicBezTo>
                    <a:pt x="2609" y="5383"/>
                    <a:pt x="2960" y="5363"/>
                    <a:pt x="3335" y="5338"/>
                  </a:cubicBezTo>
                  <a:lnTo>
                    <a:pt x="3335" y="5338"/>
                  </a:lnTo>
                  <a:cubicBezTo>
                    <a:pt x="2314" y="6385"/>
                    <a:pt x="1187" y="7656"/>
                    <a:pt x="1357" y="8117"/>
                  </a:cubicBezTo>
                  <a:cubicBezTo>
                    <a:pt x="1438" y="8387"/>
                    <a:pt x="1648" y="8533"/>
                    <a:pt x="1938" y="8533"/>
                  </a:cubicBezTo>
                  <a:cubicBezTo>
                    <a:pt x="2083" y="8533"/>
                    <a:pt x="2189" y="8513"/>
                    <a:pt x="2294" y="8493"/>
                  </a:cubicBezTo>
                  <a:cubicBezTo>
                    <a:pt x="2314" y="8843"/>
                    <a:pt x="2564" y="9053"/>
                    <a:pt x="2734" y="9138"/>
                  </a:cubicBezTo>
                  <a:cubicBezTo>
                    <a:pt x="2828" y="9184"/>
                    <a:pt x="2928" y="9212"/>
                    <a:pt x="3025" y="9212"/>
                  </a:cubicBezTo>
                  <a:cubicBezTo>
                    <a:pt x="3098" y="9212"/>
                    <a:pt x="3170" y="9195"/>
                    <a:pt x="3235" y="9158"/>
                  </a:cubicBezTo>
                  <a:cubicBezTo>
                    <a:pt x="3711" y="8928"/>
                    <a:pt x="4086" y="8032"/>
                    <a:pt x="4362" y="7136"/>
                  </a:cubicBezTo>
                  <a:cubicBezTo>
                    <a:pt x="4362" y="7616"/>
                    <a:pt x="4362" y="8092"/>
                    <a:pt x="4402" y="8638"/>
                  </a:cubicBezTo>
                  <a:cubicBezTo>
                    <a:pt x="4422" y="9093"/>
                    <a:pt x="4442" y="9574"/>
                    <a:pt x="4487" y="10075"/>
                  </a:cubicBezTo>
                  <a:cubicBezTo>
                    <a:pt x="4402" y="10015"/>
                    <a:pt x="4297" y="9950"/>
                    <a:pt x="4191" y="9889"/>
                  </a:cubicBezTo>
                  <a:cubicBezTo>
                    <a:pt x="3852" y="9718"/>
                    <a:pt x="3418" y="9627"/>
                    <a:pt x="2916" y="9627"/>
                  </a:cubicBezTo>
                  <a:cubicBezTo>
                    <a:pt x="2745" y="9627"/>
                    <a:pt x="2565" y="9637"/>
                    <a:pt x="2379" y="9659"/>
                  </a:cubicBezTo>
                  <a:cubicBezTo>
                    <a:pt x="2274" y="9659"/>
                    <a:pt x="2234" y="9719"/>
                    <a:pt x="2209" y="9764"/>
                  </a:cubicBezTo>
                  <a:cubicBezTo>
                    <a:pt x="2169" y="9889"/>
                    <a:pt x="2294" y="10015"/>
                    <a:pt x="2439" y="10160"/>
                  </a:cubicBezTo>
                  <a:cubicBezTo>
                    <a:pt x="2459" y="10160"/>
                    <a:pt x="2484" y="10180"/>
                    <a:pt x="2484" y="10180"/>
                  </a:cubicBezTo>
                  <a:cubicBezTo>
                    <a:pt x="2649" y="10370"/>
                    <a:pt x="2860" y="10535"/>
                    <a:pt x="3085" y="10661"/>
                  </a:cubicBezTo>
                  <a:cubicBezTo>
                    <a:pt x="3210" y="10746"/>
                    <a:pt x="3360" y="10826"/>
                    <a:pt x="3505" y="10891"/>
                  </a:cubicBezTo>
                  <a:cubicBezTo>
                    <a:pt x="3836" y="11036"/>
                    <a:pt x="4171" y="11121"/>
                    <a:pt x="4507" y="11141"/>
                  </a:cubicBezTo>
                  <a:lnTo>
                    <a:pt x="4612" y="11141"/>
                  </a:lnTo>
                  <a:lnTo>
                    <a:pt x="4612" y="11161"/>
                  </a:lnTo>
                  <a:cubicBezTo>
                    <a:pt x="4612" y="11221"/>
                    <a:pt x="4632" y="11266"/>
                    <a:pt x="4632" y="11326"/>
                  </a:cubicBezTo>
                  <a:cubicBezTo>
                    <a:pt x="4757" y="12288"/>
                    <a:pt x="4942" y="13164"/>
                    <a:pt x="5153" y="14000"/>
                  </a:cubicBezTo>
                  <a:cubicBezTo>
                    <a:pt x="5423" y="14976"/>
                    <a:pt x="5739" y="15813"/>
                    <a:pt x="6114" y="16584"/>
                  </a:cubicBezTo>
                  <a:cubicBezTo>
                    <a:pt x="6174" y="16689"/>
                    <a:pt x="6279" y="16754"/>
                    <a:pt x="6404" y="16754"/>
                  </a:cubicBezTo>
                  <a:cubicBezTo>
                    <a:pt x="6445" y="16754"/>
                    <a:pt x="6490" y="16754"/>
                    <a:pt x="6530" y="16729"/>
                  </a:cubicBezTo>
                  <a:cubicBezTo>
                    <a:pt x="6695" y="16649"/>
                    <a:pt x="6760" y="16458"/>
                    <a:pt x="6675" y="16293"/>
                  </a:cubicBezTo>
                  <a:cubicBezTo>
                    <a:pt x="6299" y="15562"/>
                    <a:pt x="5989" y="14771"/>
                    <a:pt x="5713" y="13850"/>
                  </a:cubicBezTo>
                  <a:cubicBezTo>
                    <a:pt x="5633" y="13519"/>
                    <a:pt x="5548" y="13164"/>
                    <a:pt x="5463" y="12808"/>
                  </a:cubicBezTo>
                  <a:cubicBezTo>
                    <a:pt x="5613" y="12788"/>
                    <a:pt x="5739" y="12723"/>
                    <a:pt x="5839" y="12663"/>
                  </a:cubicBezTo>
                  <a:cubicBezTo>
                    <a:pt x="6319" y="12413"/>
                    <a:pt x="6740" y="12077"/>
                    <a:pt x="7115" y="11662"/>
                  </a:cubicBezTo>
                  <a:cubicBezTo>
                    <a:pt x="7281" y="11472"/>
                    <a:pt x="7426" y="11286"/>
                    <a:pt x="7571" y="11076"/>
                  </a:cubicBezTo>
                  <a:cubicBezTo>
                    <a:pt x="7801" y="10746"/>
                    <a:pt x="7967" y="10390"/>
                    <a:pt x="8117" y="10015"/>
                  </a:cubicBezTo>
                  <a:cubicBezTo>
                    <a:pt x="8117" y="9995"/>
                    <a:pt x="8137" y="9970"/>
                    <a:pt x="8137" y="9950"/>
                  </a:cubicBezTo>
                  <a:cubicBezTo>
                    <a:pt x="8242" y="9699"/>
                    <a:pt x="8322" y="9429"/>
                    <a:pt x="8242" y="9304"/>
                  </a:cubicBezTo>
                  <a:cubicBezTo>
                    <a:pt x="8217" y="9264"/>
                    <a:pt x="8157" y="9219"/>
                    <a:pt x="8072" y="9219"/>
                  </a:cubicBezTo>
                  <a:cubicBezTo>
                    <a:pt x="8032" y="9219"/>
                    <a:pt x="7992" y="9244"/>
                    <a:pt x="7947" y="9244"/>
                  </a:cubicBezTo>
                  <a:cubicBezTo>
                    <a:pt x="6885" y="9619"/>
                    <a:pt x="6069" y="10120"/>
                    <a:pt x="5548" y="10766"/>
                  </a:cubicBezTo>
                  <a:cubicBezTo>
                    <a:pt x="5403" y="10951"/>
                    <a:pt x="5278" y="11161"/>
                    <a:pt x="5173" y="11371"/>
                  </a:cubicBezTo>
                  <a:cubicBezTo>
                    <a:pt x="5173" y="11326"/>
                    <a:pt x="5173" y="11286"/>
                    <a:pt x="5153" y="11266"/>
                  </a:cubicBezTo>
                  <a:cubicBezTo>
                    <a:pt x="5028" y="10390"/>
                    <a:pt x="4942" y="9514"/>
                    <a:pt x="4882" y="8593"/>
                  </a:cubicBezTo>
                  <a:cubicBezTo>
                    <a:pt x="4837" y="8012"/>
                    <a:pt x="4817" y="7466"/>
                    <a:pt x="4817" y="6945"/>
                  </a:cubicBezTo>
                  <a:lnTo>
                    <a:pt x="4817" y="6945"/>
                  </a:lnTo>
                  <a:cubicBezTo>
                    <a:pt x="5278" y="8407"/>
                    <a:pt x="5693" y="9158"/>
                    <a:pt x="6009" y="9219"/>
                  </a:cubicBezTo>
                  <a:lnTo>
                    <a:pt x="6134" y="9219"/>
                  </a:lnTo>
                  <a:cubicBezTo>
                    <a:pt x="6550" y="9219"/>
                    <a:pt x="6740" y="8843"/>
                    <a:pt x="6780" y="8573"/>
                  </a:cubicBezTo>
                  <a:cubicBezTo>
                    <a:pt x="6885" y="8618"/>
                    <a:pt x="6990" y="8658"/>
                    <a:pt x="7115" y="8658"/>
                  </a:cubicBezTo>
                  <a:cubicBezTo>
                    <a:pt x="7301" y="8658"/>
                    <a:pt x="7466" y="8573"/>
                    <a:pt x="7571" y="8513"/>
                  </a:cubicBezTo>
                  <a:cubicBezTo>
                    <a:pt x="7741" y="8407"/>
                    <a:pt x="7821" y="8242"/>
                    <a:pt x="7841" y="8072"/>
                  </a:cubicBezTo>
                  <a:cubicBezTo>
                    <a:pt x="7886" y="7386"/>
                    <a:pt x="6780" y="6239"/>
                    <a:pt x="5964" y="5488"/>
                  </a:cubicBezTo>
                  <a:lnTo>
                    <a:pt x="5964" y="5488"/>
                  </a:lnTo>
                  <a:cubicBezTo>
                    <a:pt x="6780" y="5694"/>
                    <a:pt x="7947" y="5944"/>
                    <a:pt x="8658" y="5944"/>
                  </a:cubicBezTo>
                  <a:cubicBezTo>
                    <a:pt x="8968" y="5944"/>
                    <a:pt x="9178" y="5904"/>
                    <a:pt x="9263" y="5799"/>
                  </a:cubicBezTo>
                  <a:cubicBezTo>
                    <a:pt x="9389" y="5654"/>
                    <a:pt x="9449" y="5488"/>
                    <a:pt x="9429" y="5318"/>
                  </a:cubicBezTo>
                  <a:cubicBezTo>
                    <a:pt x="9389" y="5088"/>
                    <a:pt x="9218" y="4903"/>
                    <a:pt x="9118" y="4797"/>
                  </a:cubicBezTo>
                  <a:cubicBezTo>
                    <a:pt x="9429" y="4587"/>
                    <a:pt x="9469" y="4277"/>
                    <a:pt x="9469" y="4086"/>
                  </a:cubicBezTo>
                  <a:cubicBezTo>
                    <a:pt x="9449" y="3901"/>
                    <a:pt x="9369" y="3736"/>
                    <a:pt x="9218" y="3631"/>
                  </a:cubicBezTo>
                  <a:cubicBezTo>
                    <a:pt x="9053" y="3526"/>
                    <a:pt x="8803" y="3461"/>
                    <a:pt x="8447" y="3461"/>
                  </a:cubicBezTo>
                  <a:cubicBezTo>
                    <a:pt x="7866" y="3461"/>
                    <a:pt x="7090" y="3631"/>
                    <a:pt x="6465" y="3796"/>
                  </a:cubicBezTo>
                  <a:cubicBezTo>
                    <a:pt x="7821" y="2649"/>
                    <a:pt x="8447" y="1898"/>
                    <a:pt x="8367" y="1543"/>
                  </a:cubicBezTo>
                  <a:cubicBezTo>
                    <a:pt x="8282" y="1233"/>
                    <a:pt x="8052" y="1062"/>
                    <a:pt x="7716" y="1062"/>
                  </a:cubicBezTo>
                  <a:cubicBezTo>
                    <a:pt x="7636" y="1062"/>
                    <a:pt x="7531" y="1082"/>
                    <a:pt x="7466" y="1082"/>
                  </a:cubicBezTo>
                  <a:cubicBezTo>
                    <a:pt x="7491" y="732"/>
                    <a:pt x="7261" y="502"/>
                    <a:pt x="7090" y="396"/>
                  </a:cubicBezTo>
                  <a:cubicBezTo>
                    <a:pt x="6991" y="325"/>
                    <a:pt x="6874" y="283"/>
                    <a:pt x="6755" y="283"/>
                  </a:cubicBezTo>
                  <a:cubicBezTo>
                    <a:pt x="6699" y="283"/>
                    <a:pt x="6644" y="292"/>
                    <a:pt x="6590" y="311"/>
                  </a:cubicBezTo>
                  <a:cubicBezTo>
                    <a:pt x="5839" y="582"/>
                    <a:pt x="5133" y="2484"/>
                    <a:pt x="4817" y="3441"/>
                  </a:cubicBezTo>
                  <a:cubicBezTo>
                    <a:pt x="4652" y="2084"/>
                    <a:pt x="4297" y="206"/>
                    <a:pt x="3816" y="41"/>
                  </a:cubicBezTo>
                  <a:cubicBezTo>
                    <a:pt x="3736" y="21"/>
                    <a:pt x="3671" y="1"/>
                    <a:pt x="3586"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87;p47">
              <a:extLst>
                <a:ext uri="{FF2B5EF4-FFF2-40B4-BE49-F238E27FC236}">
                  <a16:creationId xmlns:a16="http://schemas.microsoft.com/office/drawing/2014/main" id="{081B7857-59BD-A947-94A3-DC38B50206D4}"/>
                </a:ext>
              </a:extLst>
            </p:cNvPr>
            <p:cNvSpPr/>
            <p:nvPr/>
          </p:nvSpPr>
          <p:spPr>
            <a:xfrm>
              <a:off x="7583875" y="3468532"/>
              <a:ext cx="101758" cy="101252"/>
            </a:xfrm>
            <a:custGeom>
              <a:avLst/>
              <a:gdLst/>
              <a:ahLst/>
              <a:cxnLst/>
              <a:rect l="l" t="t" r="r" b="b"/>
              <a:pathLst>
                <a:path w="3421" h="3404" extrusionOk="0">
                  <a:moveTo>
                    <a:pt x="3162" y="1"/>
                  </a:moveTo>
                  <a:cubicBezTo>
                    <a:pt x="3134" y="1"/>
                    <a:pt x="3099" y="7"/>
                    <a:pt x="3057" y="22"/>
                  </a:cubicBezTo>
                  <a:cubicBezTo>
                    <a:pt x="2180" y="292"/>
                    <a:pt x="1284" y="753"/>
                    <a:pt x="703" y="1504"/>
                  </a:cubicBezTo>
                  <a:cubicBezTo>
                    <a:pt x="473" y="1774"/>
                    <a:pt x="303" y="2110"/>
                    <a:pt x="203" y="2465"/>
                  </a:cubicBezTo>
                  <a:cubicBezTo>
                    <a:pt x="120" y="2765"/>
                    <a:pt x="0" y="3403"/>
                    <a:pt x="483" y="3403"/>
                  </a:cubicBezTo>
                  <a:cubicBezTo>
                    <a:pt x="499" y="3403"/>
                    <a:pt x="516" y="3403"/>
                    <a:pt x="533" y="3401"/>
                  </a:cubicBezTo>
                  <a:cubicBezTo>
                    <a:pt x="658" y="3401"/>
                    <a:pt x="783" y="3341"/>
                    <a:pt x="909" y="3276"/>
                  </a:cubicBezTo>
                  <a:cubicBezTo>
                    <a:pt x="1369" y="3026"/>
                    <a:pt x="1785" y="2695"/>
                    <a:pt x="2140" y="2295"/>
                  </a:cubicBezTo>
                  <a:cubicBezTo>
                    <a:pt x="2306" y="2110"/>
                    <a:pt x="2456" y="1919"/>
                    <a:pt x="2601" y="1714"/>
                  </a:cubicBezTo>
                  <a:cubicBezTo>
                    <a:pt x="2806" y="1399"/>
                    <a:pt x="2997" y="1043"/>
                    <a:pt x="3122" y="668"/>
                  </a:cubicBezTo>
                  <a:cubicBezTo>
                    <a:pt x="3176" y="537"/>
                    <a:pt x="3420" y="1"/>
                    <a:pt x="3162" y="1"/>
                  </a:cubicBezTo>
                  <a:close/>
                </a:path>
              </a:pathLst>
            </a:custGeom>
            <a:solidFill>
              <a:srgbClr val="37B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88;p47">
              <a:extLst>
                <a:ext uri="{FF2B5EF4-FFF2-40B4-BE49-F238E27FC236}">
                  <a16:creationId xmlns:a16="http://schemas.microsoft.com/office/drawing/2014/main" id="{73DEF901-8F6F-7C4C-88CC-E4904275EDEE}"/>
                </a:ext>
              </a:extLst>
            </p:cNvPr>
            <p:cNvSpPr/>
            <p:nvPr/>
          </p:nvSpPr>
          <p:spPr>
            <a:xfrm>
              <a:off x="7589883" y="3478735"/>
              <a:ext cx="81204" cy="91228"/>
            </a:xfrm>
            <a:custGeom>
              <a:avLst/>
              <a:gdLst/>
              <a:ahLst/>
              <a:cxnLst/>
              <a:rect l="l" t="t" r="r" b="b"/>
              <a:pathLst>
                <a:path w="2730" h="3067" extrusionOk="0">
                  <a:moveTo>
                    <a:pt x="2638" y="1"/>
                  </a:moveTo>
                  <a:cubicBezTo>
                    <a:pt x="2613" y="1"/>
                    <a:pt x="2588" y="11"/>
                    <a:pt x="2564" y="34"/>
                  </a:cubicBezTo>
                  <a:cubicBezTo>
                    <a:pt x="2524" y="99"/>
                    <a:pt x="2439" y="159"/>
                    <a:pt x="2354" y="199"/>
                  </a:cubicBezTo>
                  <a:cubicBezTo>
                    <a:pt x="2314" y="244"/>
                    <a:pt x="2274" y="264"/>
                    <a:pt x="2229" y="305"/>
                  </a:cubicBezTo>
                  <a:cubicBezTo>
                    <a:pt x="2104" y="410"/>
                    <a:pt x="1978" y="515"/>
                    <a:pt x="1853" y="620"/>
                  </a:cubicBezTo>
                  <a:cubicBezTo>
                    <a:pt x="1628" y="850"/>
                    <a:pt x="1378" y="1076"/>
                    <a:pt x="1167" y="1326"/>
                  </a:cubicBezTo>
                  <a:cubicBezTo>
                    <a:pt x="727" y="1827"/>
                    <a:pt x="331" y="2372"/>
                    <a:pt x="1" y="2953"/>
                  </a:cubicBezTo>
                  <a:lnTo>
                    <a:pt x="1" y="2978"/>
                  </a:lnTo>
                  <a:cubicBezTo>
                    <a:pt x="1" y="2998"/>
                    <a:pt x="1" y="3038"/>
                    <a:pt x="41" y="3058"/>
                  </a:cubicBezTo>
                  <a:cubicBezTo>
                    <a:pt x="46" y="3064"/>
                    <a:pt x="55" y="3066"/>
                    <a:pt x="65" y="3066"/>
                  </a:cubicBezTo>
                  <a:cubicBezTo>
                    <a:pt x="92" y="3066"/>
                    <a:pt x="131" y="3048"/>
                    <a:pt x="146" y="3018"/>
                  </a:cubicBezTo>
                  <a:cubicBezTo>
                    <a:pt x="456" y="2452"/>
                    <a:pt x="852" y="1932"/>
                    <a:pt x="1292" y="1431"/>
                  </a:cubicBezTo>
                  <a:cubicBezTo>
                    <a:pt x="1503" y="1201"/>
                    <a:pt x="1728" y="950"/>
                    <a:pt x="1958" y="745"/>
                  </a:cubicBezTo>
                  <a:cubicBezTo>
                    <a:pt x="2084" y="640"/>
                    <a:pt x="2209" y="515"/>
                    <a:pt x="2334" y="410"/>
                  </a:cubicBezTo>
                  <a:cubicBezTo>
                    <a:pt x="2379" y="390"/>
                    <a:pt x="2419" y="370"/>
                    <a:pt x="2459" y="325"/>
                  </a:cubicBezTo>
                  <a:cubicBezTo>
                    <a:pt x="2544" y="264"/>
                    <a:pt x="2629" y="199"/>
                    <a:pt x="2689" y="119"/>
                  </a:cubicBezTo>
                  <a:cubicBezTo>
                    <a:pt x="2729" y="99"/>
                    <a:pt x="2709" y="34"/>
                    <a:pt x="2689" y="14"/>
                  </a:cubicBezTo>
                  <a:cubicBezTo>
                    <a:pt x="2673" y="6"/>
                    <a:pt x="2655" y="1"/>
                    <a:pt x="2638" y="1"/>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9;p47">
              <a:extLst>
                <a:ext uri="{FF2B5EF4-FFF2-40B4-BE49-F238E27FC236}">
                  <a16:creationId xmlns:a16="http://schemas.microsoft.com/office/drawing/2014/main" id="{0C4990F5-37F0-E444-B08A-302EFDD26B15}"/>
                </a:ext>
              </a:extLst>
            </p:cNvPr>
            <p:cNvSpPr/>
            <p:nvPr/>
          </p:nvSpPr>
          <p:spPr>
            <a:xfrm>
              <a:off x="7501124" y="3480103"/>
              <a:ext cx="88045" cy="40037"/>
            </a:xfrm>
            <a:custGeom>
              <a:avLst/>
              <a:gdLst/>
              <a:ahLst/>
              <a:cxnLst/>
              <a:rect l="l" t="t" r="r" b="b"/>
              <a:pathLst>
                <a:path w="2960" h="1346" extrusionOk="0">
                  <a:moveTo>
                    <a:pt x="787" y="0"/>
                  </a:moveTo>
                  <a:cubicBezTo>
                    <a:pt x="612" y="0"/>
                    <a:pt x="439" y="11"/>
                    <a:pt x="271" y="28"/>
                  </a:cubicBezTo>
                  <a:cubicBezTo>
                    <a:pt x="1" y="53"/>
                    <a:pt x="331" y="344"/>
                    <a:pt x="416" y="429"/>
                  </a:cubicBezTo>
                  <a:cubicBezTo>
                    <a:pt x="581" y="594"/>
                    <a:pt x="792" y="759"/>
                    <a:pt x="1002" y="884"/>
                  </a:cubicBezTo>
                  <a:cubicBezTo>
                    <a:pt x="1127" y="970"/>
                    <a:pt x="1272" y="1055"/>
                    <a:pt x="1417" y="1115"/>
                  </a:cubicBezTo>
                  <a:cubicBezTo>
                    <a:pt x="1733" y="1240"/>
                    <a:pt x="2063" y="1325"/>
                    <a:pt x="2399" y="1345"/>
                  </a:cubicBezTo>
                  <a:cubicBezTo>
                    <a:pt x="2484" y="1345"/>
                    <a:pt x="2564" y="1345"/>
                    <a:pt x="2649" y="1325"/>
                  </a:cubicBezTo>
                  <a:cubicBezTo>
                    <a:pt x="2960" y="1200"/>
                    <a:pt x="2709" y="844"/>
                    <a:pt x="2584" y="699"/>
                  </a:cubicBezTo>
                  <a:cubicBezTo>
                    <a:pt x="2439" y="509"/>
                    <a:pt x="2254" y="364"/>
                    <a:pt x="2043" y="259"/>
                  </a:cubicBezTo>
                  <a:cubicBezTo>
                    <a:pt x="1658" y="66"/>
                    <a:pt x="1219" y="0"/>
                    <a:pt x="787" y="0"/>
                  </a:cubicBezTo>
                  <a:close/>
                </a:path>
              </a:pathLst>
            </a:custGeom>
            <a:solidFill>
              <a:srgbClr val="37B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0;p47">
              <a:extLst>
                <a:ext uri="{FF2B5EF4-FFF2-40B4-BE49-F238E27FC236}">
                  <a16:creationId xmlns:a16="http://schemas.microsoft.com/office/drawing/2014/main" id="{916CCB85-CB22-3341-AC12-E8A74559AC81}"/>
                </a:ext>
              </a:extLst>
            </p:cNvPr>
            <p:cNvSpPr/>
            <p:nvPr/>
          </p:nvSpPr>
          <p:spPr>
            <a:xfrm>
              <a:off x="7514093" y="3483821"/>
              <a:ext cx="72102" cy="34683"/>
            </a:xfrm>
            <a:custGeom>
              <a:avLst/>
              <a:gdLst/>
              <a:ahLst/>
              <a:cxnLst/>
              <a:rect l="l" t="t" r="r" b="b"/>
              <a:pathLst>
                <a:path w="2424" h="1166" extrusionOk="0">
                  <a:moveTo>
                    <a:pt x="70" y="0"/>
                  </a:moveTo>
                  <a:cubicBezTo>
                    <a:pt x="41" y="0"/>
                    <a:pt x="14" y="14"/>
                    <a:pt x="0" y="28"/>
                  </a:cubicBezTo>
                  <a:lnTo>
                    <a:pt x="0" y="73"/>
                  </a:lnTo>
                  <a:cubicBezTo>
                    <a:pt x="0" y="93"/>
                    <a:pt x="0" y="134"/>
                    <a:pt x="45" y="134"/>
                  </a:cubicBezTo>
                  <a:cubicBezTo>
                    <a:pt x="105" y="179"/>
                    <a:pt x="170" y="199"/>
                    <a:pt x="250" y="199"/>
                  </a:cubicBezTo>
                  <a:cubicBezTo>
                    <a:pt x="271" y="219"/>
                    <a:pt x="296" y="219"/>
                    <a:pt x="336" y="219"/>
                  </a:cubicBezTo>
                  <a:cubicBezTo>
                    <a:pt x="441" y="259"/>
                    <a:pt x="521" y="279"/>
                    <a:pt x="626" y="324"/>
                  </a:cubicBezTo>
                  <a:cubicBezTo>
                    <a:pt x="816" y="384"/>
                    <a:pt x="1022" y="449"/>
                    <a:pt x="1212" y="529"/>
                  </a:cubicBezTo>
                  <a:cubicBezTo>
                    <a:pt x="1587" y="699"/>
                    <a:pt x="1963" y="905"/>
                    <a:pt x="2298" y="1155"/>
                  </a:cubicBezTo>
                  <a:cubicBezTo>
                    <a:pt x="2304" y="1162"/>
                    <a:pt x="2314" y="1165"/>
                    <a:pt x="2325" y="1165"/>
                  </a:cubicBezTo>
                  <a:cubicBezTo>
                    <a:pt x="2351" y="1165"/>
                    <a:pt x="2384" y="1149"/>
                    <a:pt x="2398" y="1135"/>
                  </a:cubicBezTo>
                  <a:cubicBezTo>
                    <a:pt x="2423" y="1095"/>
                    <a:pt x="2423" y="1055"/>
                    <a:pt x="2378" y="1010"/>
                  </a:cubicBezTo>
                  <a:cubicBezTo>
                    <a:pt x="2023" y="779"/>
                    <a:pt x="1672" y="574"/>
                    <a:pt x="1272" y="384"/>
                  </a:cubicBezTo>
                  <a:cubicBezTo>
                    <a:pt x="1087" y="304"/>
                    <a:pt x="876" y="239"/>
                    <a:pt x="671" y="154"/>
                  </a:cubicBezTo>
                  <a:cubicBezTo>
                    <a:pt x="586" y="134"/>
                    <a:pt x="481" y="93"/>
                    <a:pt x="376" y="73"/>
                  </a:cubicBezTo>
                  <a:cubicBezTo>
                    <a:pt x="336" y="73"/>
                    <a:pt x="316" y="53"/>
                    <a:pt x="271" y="53"/>
                  </a:cubicBezTo>
                  <a:cubicBezTo>
                    <a:pt x="210" y="53"/>
                    <a:pt x="145" y="28"/>
                    <a:pt x="105" y="8"/>
                  </a:cubicBezTo>
                  <a:cubicBezTo>
                    <a:pt x="94" y="2"/>
                    <a:pt x="81" y="0"/>
                    <a:pt x="70"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1;p47">
              <a:extLst>
                <a:ext uri="{FF2B5EF4-FFF2-40B4-BE49-F238E27FC236}">
                  <a16:creationId xmlns:a16="http://schemas.microsoft.com/office/drawing/2014/main" id="{BE565F72-5835-5346-BEB2-A4503C08EDF4}"/>
                </a:ext>
              </a:extLst>
            </p:cNvPr>
            <p:cNvSpPr/>
            <p:nvPr/>
          </p:nvSpPr>
          <p:spPr>
            <a:xfrm>
              <a:off x="7569329" y="3363711"/>
              <a:ext cx="66450" cy="323834"/>
            </a:xfrm>
            <a:custGeom>
              <a:avLst/>
              <a:gdLst/>
              <a:ahLst/>
              <a:cxnLst/>
              <a:rect l="l" t="t" r="r" b="b"/>
              <a:pathLst>
                <a:path w="2234" h="10887" extrusionOk="0">
                  <a:moveTo>
                    <a:pt x="191" y="1"/>
                  </a:moveTo>
                  <a:cubicBezTo>
                    <a:pt x="106" y="1"/>
                    <a:pt x="41" y="61"/>
                    <a:pt x="41" y="126"/>
                  </a:cubicBezTo>
                  <a:cubicBezTo>
                    <a:pt x="1" y="1042"/>
                    <a:pt x="21" y="1938"/>
                    <a:pt x="66" y="2840"/>
                  </a:cubicBezTo>
                  <a:cubicBezTo>
                    <a:pt x="106" y="3736"/>
                    <a:pt x="166" y="4632"/>
                    <a:pt x="291" y="5528"/>
                  </a:cubicBezTo>
                  <a:cubicBezTo>
                    <a:pt x="416" y="6425"/>
                    <a:pt x="587" y="7321"/>
                    <a:pt x="817" y="8197"/>
                  </a:cubicBezTo>
                  <a:cubicBezTo>
                    <a:pt x="1067" y="9073"/>
                    <a:pt x="1358" y="9929"/>
                    <a:pt x="1753" y="10746"/>
                  </a:cubicBezTo>
                  <a:cubicBezTo>
                    <a:pt x="1753" y="10766"/>
                    <a:pt x="1773" y="10766"/>
                    <a:pt x="1773" y="10766"/>
                  </a:cubicBezTo>
                  <a:cubicBezTo>
                    <a:pt x="1807" y="10844"/>
                    <a:pt x="1896" y="10886"/>
                    <a:pt x="1990" y="10886"/>
                  </a:cubicBezTo>
                  <a:cubicBezTo>
                    <a:pt x="2023" y="10886"/>
                    <a:pt x="2057" y="10881"/>
                    <a:pt x="2089" y="10871"/>
                  </a:cubicBezTo>
                  <a:cubicBezTo>
                    <a:pt x="2194" y="10806"/>
                    <a:pt x="2234" y="10660"/>
                    <a:pt x="2194" y="10535"/>
                  </a:cubicBezTo>
                  <a:lnTo>
                    <a:pt x="2169" y="10535"/>
                  </a:lnTo>
                  <a:cubicBezTo>
                    <a:pt x="1773" y="9764"/>
                    <a:pt x="1463" y="8928"/>
                    <a:pt x="1212" y="8072"/>
                  </a:cubicBezTo>
                  <a:cubicBezTo>
                    <a:pt x="982" y="7221"/>
                    <a:pt x="792" y="6365"/>
                    <a:pt x="647" y="5468"/>
                  </a:cubicBezTo>
                  <a:cubicBezTo>
                    <a:pt x="521" y="4592"/>
                    <a:pt x="441" y="3716"/>
                    <a:pt x="376" y="2815"/>
                  </a:cubicBezTo>
                  <a:cubicBezTo>
                    <a:pt x="316" y="1918"/>
                    <a:pt x="291" y="1022"/>
                    <a:pt x="316" y="146"/>
                  </a:cubicBezTo>
                  <a:cubicBezTo>
                    <a:pt x="316" y="61"/>
                    <a:pt x="251" y="1"/>
                    <a:pt x="191" y="1"/>
                  </a:cubicBezTo>
                  <a:close/>
                </a:path>
              </a:pathLst>
            </a:custGeom>
            <a:solidFill>
              <a:srgbClr val="37B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2;p47">
              <a:extLst>
                <a:ext uri="{FF2B5EF4-FFF2-40B4-BE49-F238E27FC236}">
                  <a16:creationId xmlns:a16="http://schemas.microsoft.com/office/drawing/2014/main" id="{FD22D260-6D26-F34C-AA88-C449CD2CDA15}"/>
                </a:ext>
              </a:extLst>
            </p:cNvPr>
            <p:cNvSpPr/>
            <p:nvPr/>
          </p:nvSpPr>
          <p:spPr>
            <a:xfrm>
              <a:off x="7488601" y="3194075"/>
              <a:ext cx="92537" cy="128112"/>
            </a:xfrm>
            <a:custGeom>
              <a:avLst/>
              <a:gdLst/>
              <a:ahLst/>
              <a:cxnLst/>
              <a:rect l="l" t="t" r="r" b="b"/>
              <a:pathLst>
                <a:path w="3111" h="4307" extrusionOk="0">
                  <a:moveTo>
                    <a:pt x="1899" y="1"/>
                  </a:moveTo>
                  <a:cubicBezTo>
                    <a:pt x="1429" y="1"/>
                    <a:pt x="1298" y="612"/>
                    <a:pt x="1298" y="612"/>
                  </a:cubicBezTo>
                  <a:cubicBezTo>
                    <a:pt x="1146" y="473"/>
                    <a:pt x="984" y="428"/>
                    <a:pt x="838" y="428"/>
                  </a:cubicBezTo>
                  <a:cubicBezTo>
                    <a:pt x="699" y="428"/>
                    <a:pt x="574" y="468"/>
                    <a:pt x="482" y="507"/>
                  </a:cubicBezTo>
                  <a:cubicBezTo>
                    <a:pt x="356" y="572"/>
                    <a:pt x="251" y="677"/>
                    <a:pt x="211" y="822"/>
                  </a:cubicBezTo>
                  <a:cubicBezTo>
                    <a:pt x="1" y="1823"/>
                    <a:pt x="2279" y="4307"/>
                    <a:pt x="2279" y="4307"/>
                  </a:cubicBezTo>
                  <a:lnTo>
                    <a:pt x="3110" y="3971"/>
                  </a:lnTo>
                  <a:cubicBezTo>
                    <a:pt x="3110" y="3971"/>
                    <a:pt x="2695" y="236"/>
                    <a:pt x="2089" y="31"/>
                  </a:cubicBezTo>
                  <a:cubicBezTo>
                    <a:pt x="2020" y="10"/>
                    <a:pt x="1957" y="1"/>
                    <a:pt x="1899" y="1"/>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3;p47">
              <a:extLst>
                <a:ext uri="{FF2B5EF4-FFF2-40B4-BE49-F238E27FC236}">
                  <a16:creationId xmlns:a16="http://schemas.microsoft.com/office/drawing/2014/main" id="{EAF31E83-37F4-1046-ACD8-6F9EC0C63D96}"/>
                </a:ext>
              </a:extLst>
            </p:cNvPr>
            <p:cNvSpPr/>
            <p:nvPr/>
          </p:nvSpPr>
          <p:spPr>
            <a:xfrm>
              <a:off x="7569924" y="3337654"/>
              <a:ext cx="100568" cy="125702"/>
            </a:xfrm>
            <a:custGeom>
              <a:avLst/>
              <a:gdLst/>
              <a:ahLst/>
              <a:cxnLst/>
              <a:rect l="l" t="t" r="r" b="b"/>
              <a:pathLst>
                <a:path w="3381" h="4226" extrusionOk="0">
                  <a:moveTo>
                    <a:pt x="752" y="1"/>
                  </a:moveTo>
                  <a:lnTo>
                    <a:pt x="1" y="461"/>
                  </a:lnTo>
                  <a:cubicBezTo>
                    <a:pt x="1" y="461"/>
                    <a:pt x="942" y="4111"/>
                    <a:pt x="1588" y="4216"/>
                  </a:cubicBezTo>
                  <a:cubicBezTo>
                    <a:pt x="1626" y="4222"/>
                    <a:pt x="1663" y="4225"/>
                    <a:pt x="1697" y="4225"/>
                  </a:cubicBezTo>
                  <a:cubicBezTo>
                    <a:pt x="2238" y="4225"/>
                    <a:pt x="2274" y="3525"/>
                    <a:pt x="2274" y="3525"/>
                  </a:cubicBezTo>
                  <a:cubicBezTo>
                    <a:pt x="2410" y="3619"/>
                    <a:pt x="2543" y="3654"/>
                    <a:pt x="2664" y="3654"/>
                  </a:cubicBezTo>
                  <a:cubicBezTo>
                    <a:pt x="2841" y="3654"/>
                    <a:pt x="2992" y="3580"/>
                    <a:pt x="3090" y="3505"/>
                  </a:cubicBezTo>
                  <a:cubicBezTo>
                    <a:pt x="3215" y="3440"/>
                    <a:pt x="3300" y="3295"/>
                    <a:pt x="3320" y="3150"/>
                  </a:cubicBezTo>
                  <a:cubicBezTo>
                    <a:pt x="3380" y="2129"/>
                    <a:pt x="752" y="1"/>
                    <a:pt x="752" y="1"/>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4;p47">
              <a:extLst>
                <a:ext uri="{FF2B5EF4-FFF2-40B4-BE49-F238E27FC236}">
                  <a16:creationId xmlns:a16="http://schemas.microsoft.com/office/drawing/2014/main" id="{A06CBA44-9AEB-464C-8989-C3EC524B7B05}"/>
                </a:ext>
              </a:extLst>
            </p:cNvPr>
            <p:cNvSpPr/>
            <p:nvPr/>
          </p:nvSpPr>
          <p:spPr>
            <a:xfrm>
              <a:off x="7473729" y="3336465"/>
              <a:ext cx="104286" cy="126476"/>
            </a:xfrm>
            <a:custGeom>
              <a:avLst/>
              <a:gdLst/>
              <a:ahLst/>
              <a:cxnLst/>
              <a:rect l="l" t="t" r="r" b="b"/>
              <a:pathLst>
                <a:path w="3506" h="4252" extrusionOk="0">
                  <a:moveTo>
                    <a:pt x="2714" y="1"/>
                  </a:moveTo>
                  <a:cubicBezTo>
                    <a:pt x="2714" y="1"/>
                    <a:pt x="0" y="2604"/>
                    <a:pt x="231" y="3210"/>
                  </a:cubicBezTo>
                  <a:cubicBezTo>
                    <a:pt x="330" y="3497"/>
                    <a:pt x="547" y="3573"/>
                    <a:pt x="748" y="3573"/>
                  </a:cubicBezTo>
                  <a:cubicBezTo>
                    <a:pt x="970" y="3573"/>
                    <a:pt x="1172" y="3480"/>
                    <a:pt x="1172" y="3480"/>
                  </a:cubicBezTo>
                  <a:lnTo>
                    <a:pt x="1172" y="3480"/>
                  </a:lnTo>
                  <a:cubicBezTo>
                    <a:pt x="1127" y="3881"/>
                    <a:pt x="1402" y="4086"/>
                    <a:pt x="1567" y="4191"/>
                  </a:cubicBezTo>
                  <a:cubicBezTo>
                    <a:pt x="1639" y="4229"/>
                    <a:pt x="1725" y="4251"/>
                    <a:pt x="1808" y="4251"/>
                  </a:cubicBezTo>
                  <a:cubicBezTo>
                    <a:pt x="1869" y="4251"/>
                    <a:pt x="1930" y="4239"/>
                    <a:pt x="1983" y="4211"/>
                  </a:cubicBezTo>
                  <a:cubicBezTo>
                    <a:pt x="2924" y="3776"/>
                    <a:pt x="3505" y="456"/>
                    <a:pt x="3505" y="456"/>
                  </a:cubicBezTo>
                  <a:lnTo>
                    <a:pt x="2714" y="1"/>
                  </a:ln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95;p47">
              <a:extLst>
                <a:ext uri="{FF2B5EF4-FFF2-40B4-BE49-F238E27FC236}">
                  <a16:creationId xmlns:a16="http://schemas.microsoft.com/office/drawing/2014/main" id="{AFC7D526-10A5-8948-9488-1A5AAC05C187}"/>
                </a:ext>
              </a:extLst>
            </p:cNvPr>
            <p:cNvSpPr/>
            <p:nvPr/>
          </p:nvSpPr>
          <p:spPr>
            <a:xfrm>
              <a:off x="7440206" y="3275368"/>
              <a:ext cx="130343" cy="73619"/>
            </a:xfrm>
            <a:custGeom>
              <a:avLst/>
              <a:gdLst/>
              <a:ahLst/>
              <a:cxnLst/>
              <a:rect l="l" t="t" r="r" b="b"/>
              <a:pathLst>
                <a:path w="4382" h="2475" extrusionOk="0">
                  <a:moveTo>
                    <a:pt x="784" y="0"/>
                  </a:moveTo>
                  <a:cubicBezTo>
                    <a:pt x="690" y="0"/>
                    <a:pt x="616" y="16"/>
                    <a:pt x="566" y="52"/>
                  </a:cubicBezTo>
                  <a:cubicBezTo>
                    <a:pt x="46" y="447"/>
                    <a:pt x="587" y="1028"/>
                    <a:pt x="587" y="1028"/>
                  </a:cubicBezTo>
                  <a:cubicBezTo>
                    <a:pt x="191" y="1113"/>
                    <a:pt x="66" y="1449"/>
                    <a:pt x="46" y="1634"/>
                  </a:cubicBezTo>
                  <a:cubicBezTo>
                    <a:pt x="1" y="1779"/>
                    <a:pt x="46" y="1929"/>
                    <a:pt x="151" y="2055"/>
                  </a:cubicBezTo>
                  <a:cubicBezTo>
                    <a:pt x="472" y="2385"/>
                    <a:pt x="1337" y="2475"/>
                    <a:pt x="2185" y="2475"/>
                  </a:cubicBezTo>
                  <a:cubicBezTo>
                    <a:pt x="3203" y="2475"/>
                    <a:pt x="4197" y="2345"/>
                    <a:pt x="4197" y="2345"/>
                  </a:cubicBezTo>
                  <a:lnTo>
                    <a:pt x="4382" y="1469"/>
                  </a:lnTo>
                  <a:cubicBezTo>
                    <a:pt x="4382" y="1469"/>
                    <a:pt x="1682" y="0"/>
                    <a:pt x="784" y="0"/>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96;p47">
              <a:extLst>
                <a:ext uri="{FF2B5EF4-FFF2-40B4-BE49-F238E27FC236}">
                  <a16:creationId xmlns:a16="http://schemas.microsoft.com/office/drawing/2014/main" id="{DE6D6412-9E2A-534E-B12B-F1A9DB3F3C01}"/>
                </a:ext>
              </a:extLst>
            </p:cNvPr>
            <p:cNvSpPr/>
            <p:nvPr/>
          </p:nvSpPr>
          <p:spPr>
            <a:xfrm>
              <a:off x="7578729" y="3202374"/>
              <a:ext cx="110384" cy="122936"/>
            </a:xfrm>
            <a:custGeom>
              <a:avLst/>
              <a:gdLst/>
              <a:ahLst/>
              <a:cxnLst/>
              <a:rect l="l" t="t" r="r" b="b"/>
              <a:pathLst>
                <a:path w="3711" h="4133" extrusionOk="0">
                  <a:moveTo>
                    <a:pt x="2033" y="0"/>
                  </a:moveTo>
                  <a:cubicBezTo>
                    <a:pt x="1986" y="0"/>
                    <a:pt x="1939" y="7"/>
                    <a:pt x="1898" y="22"/>
                  </a:cubicBezTo>
                  <a:cubicBezTo>
                    <a:pt x="936" y="378"/>
                    <a:pt x="0" y="3607"/>
                    <a:pt x="0" y="3607"/>
                  </a:cubicBezTo>
                  <a:lnTo>
                    <a:pt x="726" y="4133"/>
                  </a:lnTo>
                  <a:cubicBezTo>
                    <a:pt x="726" y="4133"/>
                    <a:pt x="3710" y="1835"/>
                    <a:pt x="3545" y="1189"/>
                  </a:cubicBezTo>
                  <a:cubicBezTo>
                    <a:pt x="3467" y="853"/>
                    <a:pt x="3215" y="775"/>
                    <a:pt x="2998" y="775"/>
                  </a:cubicBezTo>
                  <a:cubicBezTo>
                    <a:pt x="2810" y="775"/>
                    <a:pt x="2649" y="833"/>
                    <a:pt x="2649" y="833"/>
                  </a:cubicBezTo>
                  <a:cubicBezTo>
                    <a:pt x="2709" y="438"/>
                    <a:pt x="2479" y="208"/>
                    <a:pt x="2313" y="82"/>
                  </a:cubicBezTo>
                  <a:cubicBezTo>
                    <a:pt x="2230" y="29"/>
                    <a:pt x="2129" y="0"/>
                    <a:pt x="2033" y="0"/>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097;p47">
              <a:extLst>
                <a:ext uri="{FF2B5EF4-FFF2-40B4-BE49-F238E27FC236}">
                  <a16:creationId xmlns:a16="http://schemas.microsoft.com/office/drawing/2014/main" id="{3152DCA4-0B9B-4744-B343-55AF7B523CF5}"/>
                </a:ext>
              </a:extLst>
            </p:cNvPr>
            <p:cNvSpPr/>
            <p:nvPr/>
          </p:nvSpPr>
          <p:spPr>
            <a:xfrm>
              <a:off x="7591668" y="3296785"/>
              <a:ext cx="132276" cy="69068"/>
            </a:xfrm>
            <a:custGeom>
              <a:avLst/>
              <a:gdLst/>
              <a:ahLst/>
              <a:cxnLst/>
              <a:rect l="l" t="t" r="r" b="b"/>
              <a:pathLst>
                <a:path w="4447" h="2322" extrusionOk="0">
                  <a:moveTo>
                    <a:pt x="3272" y="1"/>
                  </a:moveTo>
                  <a:cubicBezTo>
                    <a:pt x="2033" y="1"/>
                    <a:pt x="1" y="749"/>
                    <a:pt x="1" y="749"/>
                  </a:cubicBezTo>
                  <a:lnTo>
                    <a:pt x="1" y="1645"/>
                  </a:lnTo>
                  <a:cubicBezTo>
                    <a:pt x="1" y="1645"/>
                    <a:pt x="2347" y="2322"/>
                    <a:pt x="3474" y="2322"/>
                  </a:cubicBezTo>
                  <a:cubicBezTo>
                    <a:pt x="3745" y="2322"/>
                    <a:pt x="3946" y="2283"/>
                    <a:pt x="4026" y="2186"/>
                  </a:cubicBezTo>
                  <a:cubicBezTo>
                    <a:pt x="4447" y="1710"/>
                    <a:pt x="3796" y="1249"/>
                    <a:pt x="3796" y="1249"/>
                  </a:cubicBezTo>
                  <a:cubicBezTo>
                    <a:pt x="4151" y="1084"/>
                    <a:pt x="4217" y="749"/>
                    <a:pt x="4217" y="538"/>
                  </a:cubicBezTo>
                  <a:cubicBezTo>
                    <a:pt x="4197" y="393"/>
                    <a:pt x="4131" y="248"/>
                    <a:pt x="4006" y="163"/>
                  </a:cubicBezTo>
                  <a:cubicBezTo>
                    <a:pt x="3840" y="47"/>
                    <a:pt x="3580" y="1"/>
                    <a:pt x="3272" y="1"/>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098;p47">
              <a:extLst>
                <a:ext uri="{FF2B5EF4-FFF2-40B4-BE49-F238E27FC236}">
                  <a16:creationId xmlns:a16="http://schemas.microsoft.com/office/drawing/2014/main" id="{23FD6F8E-98D4-E244-9A47-D30A1EF17424}"/>
                </a:ext>
              </a:extLst>
            </p:cNvPr>
            <p:cNvSpPr/>
            <p:nvPr/>
          </p:nvSpPr>
          <p:spPr>
            <a:xfrm>
              <a:off x="7543273" y="3305768"/>
              <a:ext cx="63922" cy="55921"/>
            </a:xfrm>
            <a:custGeom>
              <a:avLst/>
              <a:gdLst/>
              <a:ahLst/>
              <a:cxnLst/>
              <a:rect l="l" t="t" r="r" b="b"/>
              <a:pathLst>
                <a:path w="2149" h="1880" extrusionOk="0">
                  <a:moveTo>
                    <a:pt x="1080" y="0"/>
                  </a:moveTo>
                  <a:cubicBezTo>
                    <a:pt x="934" y="0"/>
                    <a:pt x="786" y="36"/>
                    <a:pt x="646" y="111"/>
                  </a:cubicBezTo>
                  <a:cubicBezTo>
                    <a:pt x="191" y="342"/>
                    <a:pt x="0" y="907"/>
                    <a:pt x="231" y="1363"/>
                  </a:cubicBezTo>
                  <a:cubicBezTo>
                    <a:pt x="409" y="1691"/>
                    <a:pt x="745" y="1879"/>
                    <a:pt x="1089" y="1879"/>
                  </a:cubicBezTo>
                  <a:cubicBezTo>
                    <a:pt x="1229" y="1879"/>
                    <a:pt x="1370" y="1848"/>
                    <a:pt x="1503" y="1784"/>
                  </a:cubicBezTo>
                  <a:cubicBezTo>
                    <a:pt x="1963" y="1553"/>
                    <a:pt x="2148" y="967"/>
                    <a:pt x="1918" y="507"/>
                  </a:cubicBezTo>
                  <a:cubicBezTo>
                    <a:pt x="1743" y="189"/>
                    <a:pt x="1418" y="0"/>
                    <a:pt x="1080"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099;p47">
              <a:extLst>
                <a:ext uri="{FF2B5EF4-FFF2-40B4-BE49-F238E27FC236}">
                  <a16:creationId xmlns:a16="http://schemas.microsoft.com/office/drawing/2014/main" id="{1A15A8AA-3B40-C94A-AC53-3C09D77A6375}"/>
                </a:ext>
              </a:extLst>
            </p:cNvPr>
            <p:cNvSpPr/>
            <p:nvPr/>
          </p:nvSpPr>
          <p:spPr>
            <a:xfrm>
              <a:off x="7536431" y="3275755"/>
              <a:ext cx="21178" cy="30221"/>
            </a:xfrm>
            <a:custGeom>
              <a:avLst/>
              <a:gdLst/>
              <a:ahLst/>
              <a:cxnLst/>
              <a:rect l="l" t="t" r="r" b="b"/>
              <a:pathLst>
                <a:path w="712" h="1016" extrusionOk="0">
                  <a:moveTo>
                    <a:pt x="94" y="1"/>
                  </a:moveTo>
                  <a:cubicBezTo>
                    <a:pt x="77" y="1"/>
                    <a:pt x="61" y="6"/>
                    <a:pt x="45" y="14"/>
                  </a:cubicBezTo>
                  <a:cubicBezTo>
                    <a:pt x="20" y="39"/>
                    <a:pt x="0" y="99"/>
                    <a:pt x="20" y="119"/>
                  </a:cubicBezTo>
                  <a:lnTo>
                    <a:pt x="691" y="1015"/>
                  </a:lnTo>
                  <a:cubicBezTo>
                    <a:pt x="711" y="1015"/>
                    <a:pt x="711" y="995"/>
                    <a:pt x="711" y="995"/>
                  </a:cubicBezTo>
                  <a:lnTo>
                    <a:pt x="170" y="39"/>
                  </a:lnTo>
                  <a:cubicBezTo>
                    <a:pt x="143" y="12"/>
                    <a:pt x="118" y="1"/>
                    <a:pt x="94" y="1"/>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0;p47">
              <a:extLst>
                <a:ext uri="{FF2B5EF4-FFF2-40B4-BE49-F238E27FC236}">
                  <a16:creationId xmlns:a16="http://schemas.microsoft.com/office/drawing/2014/main" id="{42044B05-2236-7747-A8B7-9D1C0C95D461}"/>
                </a:ext>
              </a:extLst>
            </p:cNvPr>
            <p:cNvSpPr/>
            <p:nvPr/>
          </p:nvSpPr>
          <p:spPr>
            <a:xfrm>
              <a:off x="7553832" y="3269449"/>
              <a:ext cx="11809" cy="34118"/>
            </a:xfrm>
            <a:custGeom>
              <a:avLst/>
              <a:gdLst/>
              <a:ahLst/>
              <a:cxnLst/>
              <a:rect l="l" t="t" r="r" b="b"/>
              <a:pathLst>
                <a:path w="397" h="1147" extrusionOk="0">
                  <a:moveTo>
                    <a:pt x="61" y="0"/>
                  </a:moveTo>
                  <a:cubicBezTo>
                    <a:pt x="21" y="20"/>
                    <a:pt x="1" y="60"/>
                    <a:pt x="21" y="101"/>
                  </a:cubicBezTo>
                  <a:lnTo>
                    <a:pt x="377" y="1147"/>
                  </a:lnTo>
                  <a:lnTo>
                    <a:pt x="397" y="1147"/>
                  </a:lnTo>
                  <a:lnTo>
                    <a:pt x="397" y="1127"/>
                  </a:lnTo>
                  <a:lnTo>
                    <a:pt x="166" y="60"/>
                  </a:lnTo>
                  <a:cubicBezTo>
                    <a:pt x="146" y="20"/>
                    <a:pt x="106" y="0"/>
                    <a:pt x="61"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1;p47">
              <a:extLst>
                <a:ext uri="{FF2B5EF4-FFF2-40B4-BE49-F238E27FC236}">
                  <a16:creationId xmlns:a16="http://schemas.microsoft.com/office/drawing/2014/main" id="{4DF5C171-59ED-FF41-BEAB-E94387F5641B}"/>
                </a:ext>
              </a:extLst>
            </p:cNvPr>
            <p:cNvSpPr/>
            <p:nvPr/>
          </p:nvSpPr>
          <p:spPr>
            <a:xfrm>
              <a:off x="7598539" y="3363860"/>
              <a:ext cx="19810" cy="23261"/>
            </a:xfrm>
            <a:custGeom>
              <a:avLst/>
              <a:gdLst/>
              <a:ahLst/>
              <a:cxnLst/>
              <a:rect l="l" t="t" r="r" b="b"/>
              <a:pathLst>
                <a:path w="666" h="782" extrusionOk="0">
                  <a:moveTo>
                    <a:pt x="10" y="1"/>
                  </a:moveTo>
                  <a:cubicBezTo>
                    <a:pt x="5" y="1"/>
                    <a:pt x="0" y="6"/>
                    <a:pt x="0" y="16"/>
                  </a:cubicBezTo>
                  <a:lnTo>
                    <a:pt x="0" y="36"/>
                  </a:lnTo>
                  <a:lnTo>
                    <a:pt x="521" y="747"/>
                  </a:lnTo>
                  <a:lnTo>
                    <a:pt x="521" y="767"/>
                  </a:lnTo>
                  <a:cubicBezTo>
                    <a:pt x="531" y="777"/>
                    <a:pt x="552" y="782"/>
                    <a:pt x="573" y="782"/>
                  </a:cubicBezTo>
                  <a:cubicBezTo>
                    <a:pt x="595" y="782"/>
                    <a:pt x="616" y="777"/>
                    <a:pt x="626" y="767"/>
                  </a:cubicBezTo>
                  <a:cubicBezTo>
                    <a:pt x="666" y="727"/>
                    <a:pt x="666" y="682"/>
                    <a:pt x="626" y="642"/>
                  </a:cubicBezTo>
                  <a:lnTo>
                    <a:pt x="20" y="16"/>
                  </a:lnTo>
                  <a:cubicBezTo>
                    <a:pt x="20" y="6"/>
                    <a:pt x="15" y="1"/>
                    <a:pt x="10" y="1"/>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2;p47">
              <a:extLst>
                <a:ext uri="{FF2B5EF4-FFF2-40B4-BE49-F238E27FC236}">
                  <a16:creationId xmlns:a16="http://schemas.microsoft.com/office/drawing/2014/main" id="{CDD359D2-1373-2044-B12F-C59B5612F549}"/>
                </a:ext>
              </a:extLst>
            </p:cNvPr>
            <p:cNvSpPr/>
            <p:nvPr/>
          </p:nvSpPr>
          <p:spPr>
            <a:xfrm>
              <a:off x="7591668" y="3366834"/>
              <a:ext cx="13147" cy="26949"/>
            </a:xfrm>
            <a:custGeom>
              <a:avLst/>
              <a:gdLst/>
              <a:ahLst/>
              <a:cxnLst/>
              <a:rect l="l" t="t" r="r" b="b"/>
              <a:pathLst>
                <a:path w="442" h="906" extrusionOk="0">
                  <a:moveTo>
                    <a:pt x="21" y="1"/>
                  </a:moveTo>
                  <a:cubicBezTo>
                    <a:pt x="1" y="1"/>
                    <a:pt x="1" y="1"/>
                    <a:pt x="1" y="21"/>
                  </a:cubicBezTo>
                  <a:lnTo>
                    <a:pt x="271" y="857"/>
                  </a:lnTo>
                  <a:cubicBezTo>
                    <a:pt x="291" y="857"/>
                    <a:pt x="291" y="857"/>
                    <a:pt x="291" y="877"/>
                  </a:cubicBezTo>
                  <a:cubicBezTo>
                    <a:pt x="309" y="891"/>
                    <a:pt x="334" y="905"/>
                    <a:pt x="361" y="905"/>
                  </a:cubicBezTo>
                  <a:cubicBezTo>
                    <a:pt x="373" y="905"/>
                    <a:pt x="385" y="903"/>
                    <a:pt x="396" y="897"/>
                  </a:cubicBezTo>
                  <a:cubicBezTo>
                    <a:pt x="441" y="877"/>
                    <a:pt x="441" y="832"/>
                    <a:pt x="416" y="792"/>
                  </a:cubicBezTo>
                  <a:lnTo>
                    <a:pt x="41" y="1"/>
                  </a:ln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3;p47">
              <a:extLst>
                <a:ext uri="{FF2B5EF4-FFF2-40B4-BE49-F238E27FC236}">
                  <a16:creationId xmlns:a16="http://schemas.microsoft.com/office/drawing/2014/main" id="{C64C1F3B-F9DE-2240-A0AA-A811A28C1826}"/>
                </a:ext>
              </a:extLst>
            </p:cNvPr>
            <p:cNvSpPr/>
            <p:nvPr/>
          </p:nvSpPr>
          <p:spPr>
            <a:xfrm>
              <a:off x="7546396" y="3363116"/>
              <a:ext cx="16717" cy="25045"/>
            </a:xfrm>
            <a:custGeom>
              <a:avLst/>
              <a:gdLst/>
              <a:ahLst/>
              <a:cxnLst/>
              <a:rect l="l" t="t" r="r" b="b"/>
              <a:pathLst>
                <a:path w="562" h="842" extrusionOk="0">
                  <a:moveTo>
                    <a:pt x="541" y="1"/>
                  </a:moveTo>
                  <a:lnTo>
                    <a:pt x="41" y="732"/>
                  </a:lnTo>
                  <a:lnTo>
                    <a:pt x="21" y="732"/>
                  </a:lnTo>
                  <a:cubicBezTo>
                    <a:pt x="1" y="772"/>
                    <a:pt x="21" y="812"/>
                    <a:pt x="61" y="832"/>
                  </a:cubicBezTo>
                  <a:cubicBezTo>
                    <a:pt x="73" y="839"/>
                    <a:pt x="85" y="842"/>
                    <a:pt x="97" y="842"/>
                  </a:cubicBezTo>
                  <a:cubicBezTo>
                    <a:pt x="126" y="842"/>
                    <a:pt x="151" y="821"/>
                    <a:pt x="166" y="792"/>
                  </a:cubicBezTo>
                  <a:lnTo>
                    <a:pt x="561" y="21"/>
                  </a:lnTo>
                  <a:lnTo>
                    <a:pt x="561" y="1"/>
                  </a:ln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4;p47">
              <a:extLst>
                <a:ext uri="{FF2B5EF4-FFF2-40B4-BE49-F238E27FC236}">
                  <a16:creationId xmlns:a16="http://schemas.microsoft.com/office/drawing/2014/main" id="{4587C98D-947F-0841-9756-74E5A4B14FA0}"/>
                </a:ext>
              </a:extLst>
            </p:cNvPr>
            <p:cNvSpPr/>
            <p:nvPr/>
          </p:nvSpPr>
          <p:spPr>
            <a:xfrm>
              <a:off x="7535837" y="3358060"/>
              <a:ext cx="22963" cy="19840"/>
            </a:xfrm>
            <a:custGeom>
              <a:avLst/>
              <a:gdLst/>
              <a:ahLst/>
              <a:cxnLst/>
              <a:rect l="l" t="t" r="r" b="b"/>
              <a:pathLst>
                <a:path w="772" h="667" extrusionOk="0">
                  <a:moveTo>
                    <a:pt x="731" y="1"/>
                  </a:moveTo>
                  <a:lnTo>
                    <a:pt x="40" y="526"/>
                  </a:lnTo>
                  <a:lnTo>
                    <a:pt x="40" y="546"/>
                  </a:lnTo>
                  <a:cubicBezTo>
                    <a:pt x="0" y="566"/>
                    <a:pt x="0" y="606"/>
                    <a:pt x="40" y="651"/>
                  </a:cubicBezTo>
                  <a:cubicBezTo>
                    <a:pt x="53" y="661"/>
                    <a:pt x="74" y="666"/>
                    <a:pt x="95" y="666"/>
                  </a:cubicBezTo>
                  <a:cubicBezTo>
                    <a:pt x="115" y="666"/>
                    <a:pt x="135" y="661"/>
                    <a:pt x="145" y="651"/>
                  </a:cubicBezTo>
                  <a:lnTo>
                    <a:pt x="751" y="26"/>
                  </a:lnTo>
                  <a:cubicBezTo>
                    <a:pt x="751" y="26"/>
                    <a:pt x="771" y="1"/>
                    <a:pt x="751" y="1"/>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05;p47">
              <a:extLst>
                <a:ext uri="{FF2B5EF4-FFF2-40B4-BE49-F238E27FC236}">
                  <a16:creationId xmlns:a16="http://schemas.microsoft.com/office/drawing/2014/main" id="{3F33C96F-0870-604A-8990-CAE4AF8476B1}"/>
                </a:ext>
              </a:extLst>
            </p:cNvPr>
            <p:cNvSpPr/>
            <p:nvPr/>
          </p:nvSpPr>
          <p:spPr>
            <a:xfrm>
              <a:off x="7594196" y="3269449"/>
              <a:ext cx="16717" cy="30667"/>
            </a:xfrm>
            <a:custGeom>
              <a:avLst/>
              <a:gdLst/>
              <a:ahLst/>
              <a:cxnLst/>
              <a:rect l="l" t="t" r="r" b="b"/>
              <a:pathLst>
                <a:path w="562" h="1031" extrusionOk="0">
                  <a:moveTo>
                    <a:pt x="502" y="0"/>
                  </a:moveTo>
                  <a:cubicBezTo>
                    <a:pt x="456" y="0"/>
                    <a:pt x="416" y="20"/>
                    <a:pt x="396" y="40"/>
                  </a:cubicBezTo>
                  <a:lnTo>
                    <a:pt x="21" y="1002"/>
                  </a:lnTo>
                  <a:cubicBezTo>
                    <a:pt x="1" y="1022"/>
                    <a:pt x="21" y="1022"/>
                    <a:pt x="21" y="1022"/>
                  </a:cubicBezTo>
                  <a:cubicBezTo>
                    <a:pt x="21" y="1028"/>
                    <a:pt x="23" y="1031"/>
                    <a:pt x="26" y="1031"/>
                  </a:cubicBezTo>
                  <a:cubicBezTo>
                    <a:pt x="32" y="1031"/>
                    <a:pt x="41" y="1022"/>
                    <a:pt x="41" y="1022"/>
                  </a:cubicBezTo>
                  <a:lnTo>
                    <a:pt x="542" y="126"/>
                  </a:lnTo>
                  <a:lnTo>
                    <a:pt x="542" y="101"/>
                  </a:lnTo>
                  <a:cubicBezTo>
                    <a:pt x="562" y="60"/>
                    <a:pt x="542" y="20"/>
                    <a:pt x="502"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06;p47">
              <a:extLst>
                <a:ext uri="{FF2B5EF4-FFF2-40B4-BE49-F238E27FC236}">
                  <a16:creationId xmlns:a16="http://schemas.microsoft.com/office/drawing/2014/main" id="{7B8EB539-67C5-7142-A1EC-39466DFE59A2}"/>
                </a:ext>
              </a:extLst>
            </p:cNvPr>
            <p:cNvSpPr/>
            <p:nvPr/>
          </p:nvSpPr>
          <p:spPr>
            <a:xfrm>
              <a:off x="7600324" y="3280217"/>
              <a:ext cx="24302" cy="25402"/>
            </a:xfrm>
            <a:custGeom>
              <a:avLst/>
              <a:gdLst/>
              <a:ahLst/>
              <a:cxnLst/>
              <a:rect l="l" t="t" r="r" b="b"/>
              <a:pathLst>
                <a:path w="817" h="854" extrusionOk="0">
                  <a:moveTo>
                    <a:pt x="722" y="0"/>
                  </a:moveTo>
                  <a:cubicBezTo>
                    <a:pt x="701" y="0"/>
                    <a:pt x="681" y="11"/>
                    <a:pt x="671" y="34"/>
                  </a:cubicBezTo>
                  <a:lnTo>
                    <a:pt x="0" y="825"/>
                  </a:lnTo>
                  <a:lnTo>
                    <a:pt x="0" y="845"/>
                  </a:lnTo>
                  <a:cubicBezTo>
                    <a:pt x="17" y="845"/>
                    <a:pt x="22" y="854"/>
                    <a:pt x="24" y="854"/>
                  </a:cubicBezTo>
                  <a:cubicBezTo>
                    <a:pt x="25" y="854"/>
                    <a:pt x="25" y="852"/>
                    <a:pt x="25" y="845"/>
                  </a:cubicBezTo>
                  <a:lnTo>
                    <a:pt x="776" y="139"/>
                  </a:lnTo>
                  <a:lnTo>
                    <a:pt x="796" y="139"/>
                  </a:lnTo>
                  <a:cubicBezTo>
                    <a:pt x="816" y="94"/>
                    <a:pt x="816" y="54"/>
                    <a:pt x="776" y="34"/>
                  </a:cubicBezTo>
                  <a:cubicBezTo>
                    <a:pt x="764" y="11"/>
                    <a:pt x="742" y="0"/>
                    <a:pt x="722"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07;p47">
              <a:extLst>
                <a:ext uri="{FF2B5EF4-FFF2-40B4-BE49-F238E27FC236}">
                  <a16:creationId xmlns:a16="http://schemas.microsoft.com/office/drawing/2014/main" id="{6A9D33F2-8998-C04F-8DCD-59D279C44A0B}"/>
                </a:ext>
              </a:extLst>
            </p:cNvPr>
            <p:cNvSpPr/>
            <p:nvPr/>
          </p:nvSpPr>
          <p:spPr>
            <a:xfrm>
              <a:off x="7614601" y="3320016"/>
              <a:ext cx="31173" cy="7704"/>
            </a:xfrm>
            <a:custGeom>
              <a:avLst/>
              <a:gdLst/>
              <a:ahLst/>
              <a:cxnLst/>
              <a:rect l="l" t="t" r="r" b="b"/>
              <a:pathLst>
                <a:path w="1048" h="259" extrusionOk="0">
                  <a:moveTo>
                    <a:pt x="973" y="0"/>
                  </a:moveTo>
                  <a:cubicBezTo>
                    <a:pt x="963" y="0"/>
                    <a:pt x="953" y="2"/>
                    <a:pt x="942" y="8"/>
                  </a:cubicBezTo>
                  <a:lnTo>
                    <a:pt x="21" y="238"/>
                  </a:lnTo>
                  <a:cubicBezTo>
                    <a:pt x="1" y="238"/>
                    <a:pt x="1" y="238"/>
                    <a:pt x="1" y="258"/>
                  </a:cubicBezTo>
                  <a:lnTo>
                    <a:pt x="21" y="258"/>
                  </a:lnTo>
                  <a:lnTo>
                    <a:pt x="962" y="153"/>
                  </a:lnTo>
                  <a:lnTo>
                    <a:pt x="982" y="153"/>
                  </a:lnTo>
                  <a:cubicBezTo>
                    <a:pt x="1022" y="133"/>
                    <a:pt x="1047" y="93"/>
                    <a:pt x="1047" y="53"/>
                  </a:cubicBezTo>
                  <a:cubicBezTo>
                    <a:pt x="1029" y="20"/>
                    <a:pt x="1002" y="0"/>
                    <a:pt x="973"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08;p47">
              <a:extLst>
                <a:ext uri="{FF2B5EF4-FFF2-40B4-BE49-F238E27FC236}">
                  <a16:creationId xmlns:a16="http://schemas.microsoft.com/office/drawing/2014/main" id="{562F209E-D52B-924D-9CF0-64903BC4B9D2}"/>
                </a:ext>
              </a:extLst>
            </p:cNvPr>
            <p:cNvSpPr/>
            <p:nvPr/>
          </p:nvSpPr>
          <p:spPr>
            <a:xfrm>
              <a:off x="7614006" y="3334531"/>
              <a:ext cx="31024" cy="6276"/>
            </a:xfrm>
            <a:custGeom>
              <a:avLst/>
              <a:gdLst/>
              <a:ahLst/>
              <a:cxnLst/>
              <a:rect l="l" t="t" r="r" b="b"/>
              <a:pathLst>
                <a:path w="1043" h="211" extrusionOk="0">
                  <a:moveTo>
                    <a:pt x="1" y="0"/>
                  </a:moveTo>
                  <a:lnTo>
                    <a:pt x="1" y="20"/>
                  </a:lnTo>
                  <a:lnTo>
                    <a:pt x="942" y="211"/>
                  </a:lnTo>
                  <a:lnTo>
                    <a:pt x="962" y="211"/>
                  </a:lnTo>
                  <a:cubicBezTo>
                    <a:pt x="1002" y="211"/>
                    <a:pt x="1022" y="191"/>
                    <a:pt x="1042" y="146"/>
                  </a:cubicBezTo>
                  <a:cubicBezTo>
                    <a:pt x="1042" y="86"/>
                    <a:pt x="1002" y="66"/>
                    <a:pt x="962" y="66"/>
                  </a:cubicBezTo>
                  <a:lnTo>
                    <a:pt x="21" y="0"/>
                  </a:ln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09;p47">
              <a:extLst>
                <a:ext uri="{FF2B5EF4-FFF2-40B4-BE49-F238E27FC236}">
                  <a16:creationId xmlns:a16="http://schemas.microsoft.com/office/drawing/2014/main" id="{B2A69E5A-C155-8E4E-BF15-041E86CBE4BE}"/>
                </a:ext>
              </a:extLst>
            </p:cNvPr>
            <p:cNvSpPr/>
            <p:nvPr/>
          </p:nvSpPr>
          <p:spPr>
            <a:xfrm>
              <a:off x="7506032" y="3328285"/>
              <a:ext cx="34742" cy="7674"/>
            </a:xfrm>
            <a:custGeom>
              <a:avLst/>
              <a:gdLst/>
              <a:ahLst/>
              <a:cxnLst/>
              <a:rect l="l" t="t" r="r" b="b"/>
              <a:pathLst>
                <a:path w="1168" h="258" extrusionOk="0">
                  <a:moveTo>
                    <a:pt x="1147" y="0"/>
                  </a:moveTo>
                  <a:lnTo>
                    <a:pt x="86" y="105"/>
                  </a:lnTo>
                  <a:lnTo>
                    <a:pt x="66" y="105"/>
                  </a:lnTo>
                  <a:cubicBezTo>
                    <a:pt x="21" y="105"/>
                    <a:pt x="1" y="150"/>
                    <a:pt x="1" y="190"/>
                  </a:cubicBezTo>
                  <a:cubicBezTo>
                    <a:pt x="17" y="222"/>
                    <a:pt x="49" y="258"/>
                    <a:pt x="82" y="258"/>
                  </a:cubicBezTo>
                  <a:cubicBezTo>
                    <a:pt x="90" y="258"/>
                    <a:pt x="98" y="255"/>
                    <a:pt x="106" y="250"/>
                  </a:cubicBezTo>
                  <a:lnTo>
                    <a:pt x="1167" y="45"/>
                  </a:lnTo>
                  <a:lnTo>
                    <a:pt x="1167" y="25"/>
                  </a:lnTo>
                  <a:cubicBezTo>
                    <a:pt x="1167" y="25"/>
                    <a:pt x="1167" y="0"/>
                    <a:pt x="1147"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0;p47">
              <a:extLst>
                <a:ext uri="{FF2B5EF4-FFF2-40B4-BE49-F238E27FC236}">
                  <a16:creationId xmlns:a16="http://schemas.microsoft.com/office/drawing/2014/main" id="{A45F39B4-7D4F-7B42-AC55-65732B647749}"/>
                </a:ext>
              </a:extLst>
            </p:cNvPr>
            <p:cNvSpPr/>
            <p:nvPr/>
          </p:nvSpPr>
          <p:spPr>
            <a:xfrm>
              <a:off x="7507222" y="3312788"/>
              <a:ext cx="34891" cy="8061"/>
            </a:xfrm>
            <a:custGeom>
              <a:avLst/>
              <a:gdLst/>
              <a:ahLst/>
              <a:cxnLst/>
              <a:rect l="l" t="t" r="r" b="b"/>
              <a:pathLst>
                <a:path w="1173" h="271" extrusionOk="0">
                  <a:moveTo>
                    <a:pt x="106" y="0"/>
                  </a:moveTo>
                  <a:cubicBezTo>
                    <a:pt x="66" y="0"/>
                    <a:pt x="26" y="45"/>
                    <a:pt x="26" y="86"/>
                  </a:cubicBezTo>
                  <a:cubicBezTo>
                    <a:pt x="1" y="126"/>
                    <a:pt x="46" y="171"/>
                    <a:pt x="86" y="171"/>
                  </a:cubicBezTo>
                  <a:lnTo>
                    <a:pt x="1172" y="271"/>
                  </a:lnTo>
                  <a:lnTo>
                    <a:pt x="1172" y="251"/>
                  </a:lnTo>
                  <a:lnTo>
                    <a:pt x="106" y="0"/>
                  </a:ln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11;p47">
              <a:extLst>
                <a:ext uri="{FF2B5EF4-FFF2-40B4-BE49-F238E27FC236}">
                  <a16:creationId xmlns:a16="http://schemas.microsoft.com/office/drawing/2014/main" id="{8B191825-D579-6343-AEF7-16CD533F9573}"/>
                </a:ext>
              </a:extLst>
            </p:cNvPr>
            <p:cNvSpPr/>
            <p:nvPr/>
          </p:nvSpPr>
          <p:spPr>
            <a:xfrm>
              <a:off x="7549519" y="3311003"/>
              <a:ext cx="51578" cy="45242"/>
            </a:xfrm>
            <a:custGeom>
              <a:avLst/>
              <a:gdLst/>
              <a:ahLst/>
              <a:cxnLst/>
              <a:rect l="l" t="t" r="r" b="b"/>
              <a:pathLst>
                <a:path w="1734" h="1521" extrusionOk="0">
                  <a:moveTo>
                    <a:pt x="865" y="0"/>
                  </a:moveTo>
                  <a:cubicBezTo>
                    <a:pt x="749" y="0"/>
                    <a:pt x="632" y="26"/>
                    <a:pt x="522" y="80"/>
                  </a:cubicBezTo>
                  <a:cubicBezTo>
                    <a:pt x="146" y="271"/>
                    <a:pt x="1" y="731"/>
                    <a:pt x="186" y="1107"/>
                  </a:cubicBezTo>
                  <a:cubicBezTo>
                    <a:pt x="320" y="1371"/>
                    <a:pt x="584" y="1521"/>
                    <a:pt x="860" y="1521"/>
                  </a:cubicBezTo>
                  <a:cubicBezTo>
                    <a:pt x="977" y="1521"/>
                    <a:pt x="1096" y="1494"/>
                    <a:pt x="1207" y="1437"/>
                  </a:cubicBezTo>
                  <a:cubicBezTo>
                    <a:pt x="1583" y="1252"/>
                    <a:pt x="1733" y="791"/>
                    <a:pt x="1543" y="416"/>
                  </a:cubicBezTo>
                  <a:cubicBezTo>
                    <a:pt x="1412" y="151"/>
                    <a:pt x="1144" y="0"/>
                    <a:pt x="865" y="0"/>
                  </a:cubicBezTo>
                  <a:close/>
                </a:path>
              </a:pathLst>
            </a:custGeom>
            <a:solidFill>
              <a:srgbClr val="DE4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2114;p47">
            <a:extLst>
              <a:ext uri="{FF2B5EF4-FFF2-40B4-BE49-F238E27FC236}">
                <a16:creationId xmlns:a16="http://schemas.microsoft.com/office/drawing/2014/main" id="{C5B27602-0D6D-2B40-9E58-2BFF96ABB63C}"/>
              </a:ext>
            </a:extLst>
          </p:cNvPr>
          <p:cNvGrpSpPr/>
          <p:nvPr/>
        </p:nvGrpSpPr>
        <p:grpSpPr>
          <a:xfrm>
            <a:off x="373138" y="5589813"/>
            <a:ext cx="941184" cy="698696"/>
            <a:chOff x="8584586" y="3516362"/>
            <a:chExt cx="151343" cy="112347"/>
          </a:xfrm>
        </p:grpSpPr>
        <p:sp>
          <p:nvSpPr>
            <p:cNvPr id="177" name="Google Shape;2115;p47">
              <a:extLst>
                <a:ext uri="{FF2B5EF4-FFF2-40B4-BE49-F238E27FC236}">
                  <a16:creationId xmlns:a16="http://schemas.microsoft.com/office/drawing/2014/main" id="{9E322E07-33B6-DC4B-9F0A-413899487D30}"/>
                </a:ext>
              </a:extLst>
            </p:cNvPr>
            <p:cNvSpPr/>
            <p:nvPr/>
          </p:nvSpPr>
          <p:spPr>
            <a:xfrm>
              <a:off x="8584586" y="3516362"/>
              <a:ext cx="151343" cy="112347"/>
            </a:xfrm>
            <a:custGeom>
              <a:avLst/>
              <a:gdLst/>
              <a:ahLst/>
              <a:cxnLst/>
              <a:rect l="l" t="t" r="r" b="b"/>
              <a:pathLst>
                <a:path w="5088" h="3777" extrusionOk="0">
                  <a:moveTo>
                    <a:pt x="582" y="1"/>
                  </a:moveTo>
                  <a:lnTo>
                    <a:pt x="502" y="416"/>
                  </a:lnTo>
                  <a:cubicBezTo>
                    <a:pt x="396" y="962"/>
                    <a:pt x="436" y="1483"/>
                    <a:pt x="647" y="1984"/>
                  </a:cubicBezTo>
                  <a:cubicBezTo>
                    <a:pt x="502" y="2004"/>
                    <a:pt x="416" y="2044"/>
                    <a:pt x="376" y="2064"/>
                  </a:cubicBezTo>
                  <a:lnTo>
                    <a:pt x="1" y="2234"/>
                  </a:lnTo>
                  <a:lnTo>
                    <a:pt x="166" y="2629"/>
                  </a:lnTo>
                  <a:cubicBezTo>
                    <a:pt x="502" y="3315"/>
                    <a:pt x="1188" y="3716"/>
                    <a:pt x="2024" y="3716"/>
                  </a:cubicBezTo>
                  <a:cubicBezTo>
                    <a:pt x="2169" y="3716"/>
                    <a:pt x="2294" y="3691"/>
                    <a:pt x="2379" y="3691"/>
                  </a:cubicBezTo>
                  <a:cubicBezTo>
                    <a:pt x="2419" y="3691"/>
                    <a:pt x="2453" y="3702"/>
                    <a:pt x="2488" y="3702"/>
                  </a:cubicBezTo>
                  <a:cubicBezTo>
                    <a:pt x="2506" y="3702"/>
                    <a:pt x="2524" y="3699"/>
                    <a:pt x="2544" y="3691"/>
                  </a:cubicBezTo>
                  <a:cubicBezTo>
                    <a:pt x="2690" y="3736"/>
                    <a:pt x="2920" y="3776"/>
                    <a:pt x="3190" y="3776"/>
                  </a:cubicBezTo>
                  <a:cubicBezTo>
                    <a:pt x="3901" y="3776"/>
                    <a:pt x="4507" y="3466"/>
                    <a:pt x="4863" y="2900"/>
                  </a:cubicBezTo>
                  <a:lnTo>
                    <a:pt x="5088" y="2544"/>
                  </a:lnTo>
                  <a:lnTo>
                    <a:pt x="4712" y="2314"/>
                  </a:lnTo>
                  <a:cubicBezTo>
                    <a:pt x="4692" y="2314"/>
                    <a:pt x="4612" y="2254"/>
                    <a:pt x="4462" y="2214"/>
                  </a:cubicBezTo>
                  <a:cubicBezTo>
                    <a:pt x="4737" y="1753"/>
                    <a:pt x="4838" y="1233"/>
                    <a:pt x="4798" y="667"/>
                  </a:cubicBezTo>
                  <a:lnTo>
                    <a:pt x="4757" y="251"/>
                  </a:lnTo>
                  <a:lnTo>
                    <a:pt x="4337" y="291"/>
                  </a:lnTo>
                  <a:cubicBezTo>
                    <a:pt x="4317" y="291"/>
                    <a:pt x="3275" y="416"/>
                    <a:pt x="2609" y="1338"/>
                  </a:cubicBezTo>
                  <a:cubicBezTo>
                    <a:pt x="2044" y="356"/>
                    <a:pt x="1022" y="86"/>
                    <a:pt x="1002" y="86"/>
                  </a:cubicBezTo>
                  <a:lnTo>
                    <a:pt x="58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16;p47">
              <a:extLst>
                <a:ext uri="{FF2B5EF4-FFF2-40B4-BE49-F238E27FC236}">
                  <a16:creationId xmlns:a16="http://schemas.microsoft.com/office/drawing/2014/main" id="{4B880860-DB10-3C4D-9E89-9B5D3D3C7D9E}"/>
                </a:ext>
              </a:extLst>
            </p:cNvPr>
            <p:cNvSpPr/>
            <p:nvPr/>
          </p:nvSpPr>
          <p:spPr>
            <a:xfrm>
              <a:off x="8600678" y="3533049"/>
              <a:ext cx="117998" cy="85606"/>
            </a:xfrm>
            <a:custGeom>
              <a:avLst/>
              <a:gdLst/>
              <a:ahLst/>
              <a:cxnLst/>
              <a:rect l="l" t="t" r="r" b="b"/>
              <a:pathLst>
                <a:path w="3967" h="2878" extrusionOk="0">
                  <a:moveTo>
                    <a:pt x="376" y="1"/>
                  </a:moveTo>
                  <a:lnTo>
                    <a:pt x="376" y="1"/>
                  </a:lnTo>
                  <a:cubicBezTo>
                    <a:pt x="211" y="797"/>
                    <a:pt x="481" y="1423"/>
                    <a:pt x="837" y="1878"/>
                  </a:cubicBezTo>
                  <a:cubicBezTo>
                    <a:pt x="730" y="1855"/>
                    <a:pt x="627" y="1846"/>
                    <a:pt x="533" y="1846"/>
                  </a:cubicBezTo>
                  <a:cubicBezTo>
                    <a:pt x="222" y="1846"/>
                    <a:pt x="1" y="1943"/>
                    <a:pt x="1" y="1943"/>
                  </a:cubicBezTo>
                  <a:cubicBezTo>
                    <a:pt x="343" y="2658"/>
                    <a:pt x="1025" y="2788"/>
                    <a:pt x="1479" y="2788"/>
                  </a:cubicBezTo>
                  <a:cubicBezTo>
                    <a:pt x="1661" y="2788"/>
                    <a:pt x="1806" y="2767"/>
                    <a:pt x="1878" y="2754"/>
                  </a:cubicBezTo>
                  <a:lnTo>
                    <a:pt x="1918" y="2779"/>
                  </a:lnTo>
                  <a:lnTo>
                    <a:pt x="1943" y="2779"/>
                  </a:lnTo>
                  <a:cubicBezTo>
                    <a:pt x="1943" y="2799"/>
                    <a:pt x="1963" y="2799"/>
                    <a:pt x="1963" y="2799"/>
                  </a:cubicBezTo>
                  <a:lnTo>
                    <a:pt x="2003" y="2779"/>
                  </a:lnTo>
                  <a:cubicBezTo>
                    <a:pt x="2106" y="2812"/>
                    <a:pt x="2358" y="2878"/>
                    <a:pt x="2659" y="2878"/>
                  </a:cubicBezTo>
                  <a:cubicBezTo>
                    <a:pt x="3090" y="2878"/>
                    <a:pt x="3621" y="2744"/>
                    <a:pt x="3966" y="2194"/>
                  </a:cubicBezTo>
                  <a:cubicBezTo>
                    <a:pt x="3966" y="2194"/>
                    <a:pt x="3642" y="2002"/>
                    <a:pt x="3212" y="2002"/>
                  </a:cubicBezTo>
                  <a:cubicBezTo>
                    <a:pt x="3192" y="2002"/>
                    <a:pt x="3171" y="2002"/>
                    <a:pt x="3150" y="2003"/>
                  </a:cubicBezTo>
                  <a:cubicBezTo>
                    <a:pt x="3571" y="1608"/>
                    <a:pt x="3901" y="1027"/>
                    <a:pt x="3841" y="211"/>
                  </a:cubicBezTo>
                  <a:lnTo>
                    <a:pt x="3841" y="211"/>
                  </a:lnTo>
                  <a:cubicBezTo>
                    <a:pt x="3841" y="211"/>
                    <a:pt x="2254" y="401"/>
                    <a:pt x="1983" y="2129"/>
                  </a:cubicBezTo>
                  <a:cubicBezTo>
                    <a:pt x="1918" y="356"/>
                    <a:pt x="376" y="1"/>
                    <a:pt x="376" y="1"/>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17;p47">
              <a:extLst>
                <a:ext uri="{FF2B5EF4-FFF2-40B4-BE49-F238E27FC236}">
                  <a16:creationId xmlns:a16="http://schemas.microsoft.com/office/drawing/2014/main" id="{45A6FF82-E174-A74D-A7B4-EB1DC3416DBB}"/>
                </a:ext>
              </a:extLst>
            </p:cNvPr>
            <p:cNvSpPr/>
            <p:nvPr/>
          </p:nvSpPr>
          <p:spPr>
            <a:xfrm>
              <a:off x="8597555" y="3530075"/>
              <a:ext cx="124840" cy="91168"/>
            </a:xfrm>
            <a:custGeom>
              <a:avLst/>
              <a:gdLst/>
              <a:ahLst/>
              <a:cxnLst/>
              <a:rect l="l" t="t" r="r" b="b"/>
              <a:pathLst>
                <a:path w="4197" h="3065" extrusionOk="0">
                  <a:moveTo>
                    <a:pt x="546" y="206"/>
                  </a:moveTo>
                  <a:lnTo>
                    <a:pt x="546" y="206"/>
                  </a:lnTo>
                  <a:cubicBezTo>
                    <a:pt x="857" y="311"/>
                    <a:pt x="1943" y="772"/>
                    <a:pt x="2003" y="2229"/>
                  </a:cubicBezTo>
                  <a:lnTo>
                    <a:pt x="2173" y="2229"/>
                  </a:lnTo>
                  <a:cubicBezTo>
                    <a:pt x="2399" y="792"/>
                    <a:pt x="3525" y="476"/>
                    <a:pt x="3861" y="416"/>
                  </a:cubicBezTo>
                  <a:lnTo>
                    <a:pt x="3861" y="416"/>
                  </a:lnTo>
                  <a:cubicBezTo>
                    <a:pt x="3901" y="1042"/>
                    <a:pt x="3676" y="1603"/>
                    <a:pt x="3195" y="2063"/>
                  </a:cubicBezTo>
                  <a:lnTo>
                    <a:pt x="3025" y="2209"/>
                  </a:lnTo>
                  <a:lnTo>
                    <a:pt x="3255" y="2188"/>
                  </a:lnTo>
                  <a:cubicBezTo>
                    <a:pt x="3282" y="2187"/>
                    <a:pt x="3308" y="2186"/>
                    <a:pt x="3334" y="2186"/>
                  </a:cubicBezTo>
                  <a:cubicBezTo>
                    <a:pt x="3612" y="2186"/>
                    <a:pt x="3831" y="2277"/>
                    <a:pt x="3946" y="2314"/>
                  </a:cubicBezTo>
                  <a:cubicBezTo>
                    <a:pt x="3676" y="2689"/>
                    <a:pt x="3275" y="2899"/>
                    <a:pt x="2754" y="2899"/>
                  </a:cubicBezTo>
                  <a:cubicBezTo>
                    <a:pt x="2464" y="2899"/>
                    <a:pt x="2234" y="2814"/>
                    <a:pt x="2148" y="2794"/>
                  </a:cubicBezTo>
                  <a:lnTo>
                    <a:pt x="2048" y="2794"/>
                  </a:lnTo>
                  <a:lnTo>
                    <a:pt x="2003" y="2774"/>
                  </a:lnTo>
                  <a:lnTo>
                    <a:pt x="1963" y="2774"/>
                  </a:lnTo>
                  <a:cubicBezTo>
                    <a:pt x="1898" y="2794"/>
                    <a:pt x="1773" y="2814"/>
                    <a:pt x="1588" y="2814"/>
                  </a:cubicBezTo>
                  <a:cubicBezTo>
                    <a:pt x="1147" y="2814"/>
                    <a:pt x="566" y="2689"/>
                    <a:pt x="231" y="2083"/>
                  </a:cubicBezTo>
                  <a:cubicBezTo>
                    <a:pt x="316" y="2063"/>
                    <a:pt x="481" y="2023"/>
                    <a:pt x="671" y="2023"/>
                  </a:cubicBezTo>
                  <a:cubicBezTo>
                    <a:pt x="752" y="2023"/>
                    <a:pt x="837" y="2043"/>
                    <a:pt x="922" y="2043"/>
                  </a:cubicBezTo>
                  <a:lnTo>
                    <a:pt x="1147" y="2103"/>
                  </a:lnTo>
                  <a:lnTo>
                    <a:pt x="1002" y="1918"/>
                  </a:lnTo>
                  <a:cubicBezTo>
                    <a:pt x="586" y="1417"/>
                    <a:pt x="441" y="832"/>
                    <a:pt x="546" y="206"/>
                  </a:cubicBezTo>
                  <a:close/>
                  <a:moveTo>
                    <a:pt x="421" y="0"/>
                  </a:moveTo>
                  <a:lnTo>
                    <a:pt x="396" y="81"/>
                  </a:lnTo>
                  <a:cubicBezTo>
                    <a:pt x="251" y="726"/>
                    <a:pt x="376" y="1332"/>
                    <a:pt x="752" y="1853"/>
                  </a:cubicBezTo>
                  <a:lnTo>
                    <a:pt x="671" y="1853"/>
                  </a:lnTo>
                  <a:cubicBezTo>
                    <a:pt x="336" y="1853"/>
                    <a:pt x="86" y="1958"/>
                    <a:pt x="86" y="1958"/>
                  </a:cubicBezTo>
                  <a:lnTo>
                    <a:pt x="0" y="2003"/>
                  </a:lnTo>
                  <a:lnTo>
                    <a:pt x="46" y="2083"/>
                  </a:lnTo>
                  <a:cubicBezTo>
                    <a:pt x="421" y="2854"/>
                    <a:pt x="1172" y="2980"/>
                    <a:pt x="1588" y="2980"/>
                  </a:cubicBezTo>
                  <a:cubicBezTo>
                    <a:pt x="1753" y="2980"/>
                    <a:pt x="1898" y="2960"/>
                    <a:pt x="1983" y="2940"/>
                  </a:cubicBezTo>
                  <a:lnTo>
                    <a:pt x="1983" y="2960"/>
                  </a:lnTo>
                  <a:lnTo>
                    <a:pt x="2023" y="2960"/>
                  </a:lnTo>
                  <a:cubicBezTo>
                    <a:pt x="2036" y="2970"/>
                    <a:pt x="2047" y="2975"/>
                    <a:pt x="2060" y="2975"/>
                  </a:cubicBezTo>
                  <a:cubicBezTo>
                    <a:pt x="2073" y="2975"/>
                    <a:pt x="2088" y="2970"/>
                    <a:pt x="2108" y="2960"/>
                  </a:cubicBezTo>
                  <a:cubicBezTo>
                    <a:pt x="2234" y="3005"/>
                    <a:pt x="2484" y="3065"/>
                    <a:pt x="2754" y="3065"/>
                  </a:cubicBezTo>
                  <a:cubicBezTo>
                    <a:pt x="3175" y="3065"/>
                    <a:pt x="3756" y="2920"/>
                    <a:pt x="4131" y="2334"/>
                  </a:cubicBezTo>
                  <a:lnTo>
                    <a:pt x="4196" y="2254"/>
                  </a:lnTo>
                  <a:lnTo>
                    <a:pt x="4111" y="2209"/>
                  </a:lnTo>
                  <a:cubicBezTo>
                    <a:pt x="4091" y="2209"/>
                    <a:pt x="3841" y="2043"/>
                    <a:pt x="3465" y="2023"/>
                  </a:cubicBezTo>
                  <a:cubicBezTo>
                    <a:pt x="3881" y="1543"/>
                    <a:pt x="4091" y="957"/>
                    <a:pt x="4026" y="311"/>
                  </a:cubicBezTo>
                  <a:lnTo>
                    <a:pt x="4006" y="226"/>
                  </a:lnTo>
                  <a:lnTo>
                    <a:pt x="3926" y="226"/>
                  </a:lnTo>
                  <a:cubicBezTo>
                    <a:pt x="3926" y="226"/>
                    <a:pt x="2569" y="396"/>
                    <a:pt x="2108" y="1753"/>
                  </a:cubicBezTo>
                  <a:cubicBezTo>
                    <a:pt x="1818" y="351"/>
                    <a:pt x="501" y="21"/>
                    <a:pt x="501" y="21"/>
                  </a:cubicBezTo>
                  <a:lnTo>
                    <a:pt x="421" y="0"/>
                  </a:ln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18;p47">
              <a:extLst>
                <a:ext uri="{FF2B5EF4-FFF2-40B4-BE49-F238E27FC236}">
                  <a16:creationId xmlns:a16="http://schemas.microsoft.com/office/drawing/2014/main" id="{8AC9F1F6-D0EA-ED40-A62D-1B460B1DE90A}"/>
                </a:ext>
              </a:extLst>
            </p:cNvPr>
            <p:cNvSpPr/>
            <p:nvPr/>
          </p:nvSpPr>
          <p:spPr>
            <a:xfrm>
              <a:off x="8657134" y="3538701"/>
              <a:ext cx="62732" cy="75701"/>
            </a:xfrm>
            <a:custGeom>
              <a:avLst/>
              <a:gdLst/>
              <a:ahLst/>
              <a:cxnLst/>
              <a:rect l="l" t="t" r="r" b="b"/>
              <a:pathLst>
                <a:path w="2109" h="2545" extrusionOk="0">
                  <a:moveTo>
                    <a:pt x="1943" y="1"/>
                  </a:moveTo>
                  <a:cubicBezTo>
                    <a:pt x="1943" y="1"/>
                    <a:pt x="0" y="231"/>
                    <a:pt x="45" y="2544"/>
                  </a:cubicBezTo>
                  <a:cubicBezTo>
                    <a:pt x="45" y="2544"/>
                    <a:pt x="2108" y="1898"/>
                    <a:pt x="1943" y="1"/>
                  </a:cubicBezTo>
                  <a:close/>
                </a:path>
              </a:pathLst>
            </a:custGeom>
            <a:solidFill>
              <a:srgbClr val="DE4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19;p47">
              <a:extLst>
                <a:ext uri="{FF2B5EF4-FFF2-40B4-BE49-F238E27FC236}">
                  <a16:creationId xmlns:a16="http://schemas.microsoft.com/office/drawing/2014/main" id="{BB58A786-7428-D54B-9636-B8322B7F8D96}"/>
                </a:ext>
              </a:extLst>
            </p:cNvPr>
            <p:cNvSpPr/>
            <p:nvPr/>
          </p:nvSpPr>
          <p:spPr>
            <a:xfrm>
              <a:off x="8657134" y="3552562"/>
              <a:ext cx="45302" cy="62762"/>
            </a:xfrm>
            <a:custGeom>
              <a:avLst/>
              <a:gdLst/>
              <a:ahLst/>
              <a:cxnLst/>
              <a:rect l="l" t="t" r="r" b="b"/>
              <a:pathLst>
                <a:path w="1523" h="2110" extrusionOk="0">
                  <a:moveTo>
                    <a:pt x="1475" y="1"/>
                  </a:moveTo>
                  <a:cubicBezTo>
                    <a:pt x="1467" y="1"/>
                    <a:pt x="1462" y="6"/>
                    <a:pt x="1462" y="16"/>
                  </a:cubicBezTo>
                  <a:lnTo>
                    <a:pt x="20" y="2058"/>
                  </a:lnTo>
                  <a:cubicBezTo>
                    <a:pt x="0" y="2078"/>
                    <a:pt x="20" y="2098"/>
                    <a:pt x="20" y="2098"/>
                  </a:cubicBezTo>
                  <a:cubicBezTo>
                    <a:pt x="29" y="2107"/>
                    <a:pt x="36" y="2110"/>
                    <a:pt x="43" y="2110"/>
                  </a:cubicBezTo>
                  <a:cubicBezTo>
                    <a:pt x="56" y="2110"/>
                    <a:pt x="65" y="2098"/>
                    <a:pt x="65" y="2098"/>
                  </a:cubicBezTo>
                  <a:lnTo>
                    <a:pt x="1502" y="56"/>
                  </a:lnTo>
                  <a:cubicBezTo>
                    <a:pt x="1522" y="36"/>
                    <a:pt x="1522" y="16"/>
                    <a:pt x="1502" y="16"/>
                  </a:cubicBezTo>
                  <a:cubicBezTo>
                    <a:pt x="1492" y="6"/>
                    <a:pt x="1482" y="1"/>
                    <a:pt x="1475"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120;p47">
              <a:extLst>
                <a:ext uri="{FF2B5EF4-FFF2-40B4-BE49-F238E27FC236}">
                  <a16:creationId xmlns:a16="http://schemas.microsoft.com/office/drawing/2014/main" id="{72C23E84-4C05-E849-9387-0DB7B4928483}"/>
                </a:ext>
              </a:extLst>
            </p:cNvPr>
            <p:cNvSpPr/>
            <p:nvPr/>
          </p:nvSpPr>
          <p:spPr>
            <a:xfrm>
              <a:off x="8672601" y="3571034"/>
              <a:ext cx="3183" cy="21030"/>
            </a:xfrm>
            <a:custGeom>
              <a:avLst/>
              <a:gdLst/>
              <a:ahLst/>
              <a:cxnLst/>
              <a:rect l="l" t="t" r="r" b="b"/>
              <a:pathLst>
                <a:path w="107" h="707" extrusionOk="0">
                  <a:moveTo>
                    <a:pt x="26" y="0"/>
                  </a:moveTo>
                  <a:cubicBezTo>
                    <a:pt x="1" y="0"/>
                    <a:pt x="1" y="20"/>
                    <a:pt x="1" y="40"/>
                  </a:cubicBezTo>
                  <a:lnTo>
                    <a:pt x="46" y="686"/>
                  </a:lnTo>
                  <a:cubicBezTo>
                    <a:pt x="46" y="706"/>
                    <a:pt x="66" y="706"/>
                    <a:pt x="66" y="706"/>
                  </a:cubicBezTo>
                  <a:lnTo>
                    <a:pt x="106" y="706"/>
                  </a:lnTo>
                  <a:lnTo>
                    <a:pt x="106" y="686"/>
                  </a:lnTo>
                  <a:lnTo>
                    <a:pt x="66" y="20"/>
                  </a:lnTo>
                  <a:cubicBezTo>
                    <a:pt x="66" y="20"/>
                    <a:pt x="46" y="0"/>
                    <a:pt x="26" y="0"/>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121;p47">
              <a:extLst>
                <a:ext uri="{FF2B5EF4-FFF2-40B4-BE49-F238E27FC236}">
                  <a16:creationId xmlns:a16="http://schemas.microsoft.com/office/drawing/2014/main" id="{F3719BEC-B574-9A49-945B-1C15BBE3BB8C}"/>
                </a:ext>
              </a:extLst>
            </p:cNvPr>
            <p:cNvSpPr/>
            <p:nvPr/>
          </p:nvSpPr>
          <p:spPr>
            <a:xfrm>
              <a:off x="8690032" y="3564787"/>
              <a:ext cx="14337" cy="4938"/>
            </a:xfrm>
            <a:custGeom>
              <a:avLst/>
              <a:gdLst/>
              <a:ahLst/>
              <a:cxnLst/>
              <a:rect l="l" t="t" r="r" b="b"/>
              <a:pathLst>
                <a:path w="482" h="166" extrusionOk="0">
                  <a:moveTo>
                    <a:pt x="441" y="0"/>
                  </a:moveTo>
                  <a:lnTo>
                    <a:pt x="21" y="105"/>
                  </a:lnTo>
                  <a:cubicBezTo>
                    <a:pt x="1" y="105"/>
                    <a:pt x="1" y="125"/>
                    <a:pt x="1" y="125"/>
                  </a:cubicBezTo>
                  <a:cubicBezTo>
                    <a:pt x="1" y="145"/>
                    <a:pt x="21" y="165"/>
                    <a:pt x="41" y="165"/>
                  </a:cubicBezTo>
                  <a:lnTo>
                    <a:pt x="461" y="60"/>
                  </a:lnTo>
                  <a:lnTo>
                    <a:pt x="481" y="40"/>
                  </a:lnTo>
                  <a:lnTo>
                    <a:pt x="481" y="20"/>
                  </a:lnTo>
                  <a:cubicBezTo>
                    <a:pt x="481" y="0"/>
                    <a:pt x="461" y="0"/>
                    <a:pt x="441" y="0"/>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22;p47">
              <a:extLst>
                <a:ext uri="{FF2B5EF4-FFF2-40B4-BE49-F238E27FC236}">
                  <a16:creationId xmlns:a16="http://schemas.microsoft.com/office/drawing/2014/main" id="{233493DB-C3A4-674F-8D37-C428B095CEA2}"/>
                </a:ext>
              </a:extLst>
            </p:cNvPr>
            <p:cNvSpPr/>
            <p:nvPr/>
          </p:nvSpPr>
          <p:spPr>
            <a:xfrm>
              <a:off x="8659067" y="3592272"/>
              <a:ext cx="59609" cy="25640"/>
            </a:xfrm>
            <a:custGeom>
              <a:avLst/>
              <a:gdLst/>
              <a:ahLst/>
              <a:cxnLst/>
              <a:rect l="l" t="t" r="r" b="b"/>
              <a:pathLst>
                <a:path w="2004" h="862" extrusionOk="0">
                  <a:moveTo>
                    <a:pt x="1287" y="0"/>
                  </a:moveTo>
                  <a:cubicBezTo>
                    <a:pt x="906" y="0"/>
                    <a:pt x="429" y="154"/>
                    <a:pt x="0" y="743"/>
                  </a:cubicBezTo>
                  <a:cubicBezTo>
                    <a:pt x="0" y="743"/>
                    <a:pt x="314" y="861"/>
                    <a:pt x="714" y="861"/>
                  </a:cubicBezTo>
                  <a:cubicBezTo>
                    <a:pt x="1138" y="861"/>
                    <a:pt x="1658" y="729"/>
                    <a:pt x="2003" y="183"/>
                  </a:cubicBezTo>
                  <a:cubicBezTo>
                    <a:pt x="2003" y="183"/>
                    <a:pt x="1702" y="0"/>
                    <a:pt x="1287" y="0"/>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23;p47">
              <a:extLst>
                <a:ext uri="{FF2B5EF4-FFF2-40B4-BE49-F238E27FC236}">
                  <a16:creationId xmlns:a16="http://schemas.microsoft.com/office/drawing/2014/main" id="{F8083BB3-7DC9-B444-87C8-31875B138297}"/>
                </a:ext>
              </a:extLst>
            </p:cNvPr>
            <p:cNvSpPr/>
            <p:nvPr/>
          </p:nvSpPr>
          <p:spPr>
            <a:xfrm>
              <a:off x="8657729" y="3598875"/>
              <a:ext cx="49168" cy="16865"/>
            </a:xfrm>
            <a:custGeom>
              <a:avLst/>
              <a:gdLst/>
              <a:ahLst/>
              <a:cxnLst/>
              <a:rect l="l" t="t" r="r" b="b"/>
              <a:pathLst>
                <a:path w="1653" h="567" extrusionOk="0">
                  <a:moveTo>
                    <a:pt x="1608" y="1"/>
                  </a:moveTo>
                  <a:lnTo>
                    <a:pt x="45" y="501"/>
                  </a:lnTo>
                  <a:cubicBezTo>
                    <a:pt x="25" y="501"/>
                    <a:pt x="0" y="521"/>
                    <a:pt x="25" y="541"/>
                  </a:cubicBezTo>
                  <a:cubicBezTo>
                    <a:pt x="25" y="566"/>
                    <a:pt x="45" y="566"/>
                    <a:pt x="45" y="566"/>
                  </a:cubicBezTo>
                  <a:lnTo>
                    <a:pt x="1628" y="66"/>
                  </a:lnTo>
                  <a:cubicBezTo>
                    <a:pt x="1653" y="41"/>
                    <a:pt x="1653" y="41"/>
                    <a:pt x="1653" y="21"/>
                  </a:cubicBezTo>
                  <a:cubicBezTo>
                    <a:pt x="1628" y="1"/>
                    <a:pt x="1628" y="1"/>
                    <a:pt x="1608"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124;p47">
              <a:extLst>
                <a:ext uri="{FF2B5EF4-FFF2-40B4-BE49-F238E27FC236}">
                  <a16:creationId xmlns:a16="http://schemas.microsoft.com/office/drawing/2014/main" id="{7BBFFC96-327E-7844-B52E-C059EE28FFD7}"/>
                </a:ext>
              </a:extLst>
            </p:cNvPr>
            <p:cNvSpPr/>
            <p:nvPr/>
          </p:nvSpPr>
          <p:spPr>
            <a:xfrm>
              <a:off x="8675754" y="3597685"/>
              <a:ext cx="9399" cy="12404"/>
            </a:xfrm>
            <a:custGeom>
              <a:avLst/>
              <a:gdLst/>
              <a:ahLst/>
              <a:cxnLst/>
              <a:rect l="l" t="t" r="r" b="b"/>
              <a:pathLst>
                <a:path w="316" h="417" extrusionOk="0">
                  <a:moveTo>
                    <a:pt x="250" y="1"/>
                  </a:moveTo>
                  <a:lnTo>
                    <a:pt x="0" y="376"/>
                  </a:lnTo>
                  <a:cubicBezTo>
                    <a:pt x="0" y="376"/>
                    <a:pt x="0" y="396"/>
                    <a:pt x="20" y="416"/>
                  </a:cubicBezTo>
                  <a:cubicBezTo>
                    <a:pt x="20" y="416"/>
                    <a:pt x="45" y="416"/>
                    <a:pt x="65" y="396"/>
                  </a:cubicBezTo>
                  <a:lnTo>
                    <a:pt x="296" y="41"/>
                  </a:lnTo>
                  <a:cubicBezTo>
                    <a:pt x="316" y="21"/>
                    <a:pt x="296" y="1"/>
                    <a:pt x="296"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125;p47">
              <a:extLst>
                <a:ext uri="{FF2B5EF4-FFF2-40B4-BE49-F238E27FC236}">
                  <a16:creationId xmlns:a16="http://schemas.microsoft.com/office/drawing/2014/main" id="{DB50D09F-0712-8E41-A32D-663E31D81F6B}"/>
                </a:ext>
              </a:extLst>
            </p:cNvPr>
            <p:cNvSpPr/>
            <p:nvPr/>
          </p:nvSpPr>
          <p:spPr>
            <a:xfrm>
              <a:off x="8693155" y="3602593"/>
              <a:ext cx="10024" cy="5503"/>
            </a:xfrm>
            <a:custGeom>
              <a:avLst/>
              <a:gdLst/>
              <a:ahLst/>
              <a:cxnLst/>
              <a:rect l="l" t="t" r="r" b="b"/>
              <a:pathLst>
                <a:path w="337" h="185" extrusionOk="0">
                  <a:moveTo>
                    <a:pt x="41" y="1"/>
                  </a:moveTo>
                  <a:cubicBezTo>
                    <a:pt x="41" y="1"/>
                    <a:pt x="21" y="1"/>
                    <a:pt x="1" y="21"/>
                  </a:cubicBezTo>
                  <a:cubicBezTo>
                    <a:pt x="1" y="41"/>
                    <a:pt x="1" y="66"/>
                    <a:pt x="21" y="66"/>
                  </a:cubicBezTo>
                  <a:lnTo>
                    <a:pt x="271" y="166"/>
                  </a:lnTo>
                  <a:cubicBezTo>
                    <a:pt x="281" y="179"/>
                    <a:pt x="291" y="185"/>
                    <a:pt x="299" y="185"/>
                  </a:cubicBezTo>
                  <a:cubicBezTo>
                    <a:pt x="306" y="185"/>
                    <a:pt x="311" y="179"/>
                    <a:pt x="311" y="166"/>
                  </a:cubicBezTo>
                  <a:cubicBezTo>
                    <a:pt x="336" y="146"/>
                    <a:pt x="311" y="126"/>
                    <a:pt x="311" y="126"/>
                  </a:cubicBezTo>
                  <a:lnTo>
                    <a:pt x="41" y="1"/>
                  </a:ln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126;p47">
              <a:extLst>
                <a:ext uri="{FF2B5EF4-FFF2-40B4-BE49-F238E27FC236}">
                  <a16:creationId xmlns:a16="http://schemas.microsoft.com/office/drawing/2014/main" id="{DEABDA12-23E4-1C4B-8F49-4B3E756138AF}"/>
                </a:ext>
              </a:extLst>
            </p:cNvPr>
            <p:cNvSpPr/>
            <p:nvPr/>
          </p:nvSpPr>
          <p:spPr>
            <a:xfrm>
              <a:off x="8600083" y="3532454"/>
              <a:ext cx="68235" cy="81947"/>
            </a:xfrm>
            <a:custGeom>
              <a:avLst/>
              <a:gdLst/>
              <a:ahLst/>
              <a:cxnLst/>
              <a:rect l="l" t="t" r="r" b="b"/>
              <a:pathLst>
                <a:path w="2294" h="2755" extrusionOk="0">
                  <a:moveTo>
                    <a:pt x="396" y="1"/>
                  </a:moveTo>
                  <a:lnTo>
                    <a:pt x="396" y="1"/>
                  </a:lnTo>
                  <a:cubicBezTo>
                    <a:pt x="1" y="1878"/>
                    <a:pt x="1983" y="2754"/>
                    <a:pt x="1983" y="2754"/>
                  </a:cubicBezTo>
                  <a:cubicBezTo>
                    <a:pt x="2294" y="441"/>
                    <a:pt x="396" y="1"/>
                    <a:pt x="396" y="1"/>
                  </a:cubicBezTo>
                  <a:close/>
                </a:path>
              </a:pathLst>
            </a:custGeom>
            <a:solidFill>
              <a:srgbClr val="DE4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127;p47">
              <a:extLst>
                <a:ext uri="{FF2B5EF4-FFF2-40B4-BE49-F238E27FC236}">
                  <a16:creationId xmlns:a16="http://schemas.microsoft.com/office/drawing/2014/main" id="{6DDE3FBC-97F2-404D-B36A-19CA19D6E33B}"/>
                </a:ext>
              </a:extLst>
            </p:cNvPr>
            <p:cNvSpPr/>
            <p:nvPr/>
          </p:nvSpPr>
          <p:spPr>
            <a:xfrm>
              <a:off x="8622421" y="3547952"/>
              <a:ext cx="37270" cy="67045"/>
            </a:xfrm>
            <a:custGeom>
              <a:avLst/>
              <a:gdLst/>
              <a:ahLst/>
              <a:cxnLst/>
              <a:rect l="l" t="t" r="r" b="b"/>
              <a:pathLst>
                <a:path w="1253" h="2254" extrusionOk="0">
                  <a:moveTo>
                    <a:pt x="21" y="0"/>
                  </a:moveTo>
                  <a:cubicBezTo>
                    <a:pt x="1" y="0"/>
                    <a:pt x="1" y="25"/>
                    <a:pt x="1" y="45"/>
                  </a:cubicBezTo>
                  <a:lnTo>
                    <a:pt x="1187" y="2233"/>
                  </a:lnTo>
                  <a:cubicBezTo>
                    <a:pt x="1212" y="2253"/>
                    <a:pt x="1232" y="2253"/>
                    <a:pt x="1232" y="2253"/>
                  </a:cubicBezTo>
                  <a:cubicBezTo>
                    <a:pt x="1232" y="2253"/>
                    <a:pt x="1252" y="2253"/>
                    <a:pt x="1252" y="2233"/>
                  </a:cubicBezTo>
                  <a:lnTo>
                    <a:pt x="1252" y="2213"/>
                  </a:lnTo>
                  <a:lnTo>
                    <a:pt x="61" y="25"/>
                  </a:lnTo>
                  <a:cubicBezTo>
                    <a:pt x="41" y="0"/>
                    <a:pt x="21" y="0"/>
                    <a:pt x="21" y="0"/>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28;p47">
              <a:extLst>
                <a:ext uri="{FF2B5EF4-FFF2-40B4-BE49-F238E27FC236}">
                  <a16:creationId xmlns:a16="http://schemas.microsoft.com/office/drawing/2014/main" id="{4F78D409-A097-8E42-A45E-5A3D8C22D0C2}"/>
                </a:ext>
              </a:extLst>
            </p:cNvPr>
            <p:cNvSpPr/>
            <p:nvPr/>
          </p:nvSpPr>
          <p:spPr>
            <a:xfrm>
              <a:off x="8644165" y="3569100"/>
              <a:ext cx="5533" cy="21178"/>
            </a:xfrm>
            <a:custGeom>
              <a:avLst/>
              <a:gdLst/>
              <a:ahLst/>
              <a:cxnLst/>
              <a:rect l="l" t="t" r="r" b="b"/>
              <a:pathLst>
                <a:path w="186" h="712" extrusionOk="0">
                  <a:moveTo>
                    <a:pt x="166" y="0"/>
                  </a:moveTo>
                  <a:cubicBezTo>
                    <a:pt x="146" y="0"/>
                    <a:pt x="126" y="20"/>
                    <a:pt x="126" y="40"/>
                  </a:cubicBezTo>
                  <a:lnTo>
                    <a:pt x="1" y="666"/>
                  </a:lnTo>
                  <a:cubicBezTo>
                    <a:pt x="1" y="691"/>
                    <a:pt x="21" y="711"/>
                    <a:pt x="41" y="711"/>
                  </a:cubicBezTo>
                  <a:cubicBezTo>
                    <a:pt x="41" y="711"/>
                    <a:pt x="61" y="711"/>
                    <a:pt x="61" y="691"/>
                  </a:cubicBezTo>
                  <a:lnTo>
                    <a:pt x="186" y="40"/>
                  </a:lnTo>
                  <a:cubicBezTo>
                    <a:pt x="186" y="20"/>
                    <a:pt x="186" y="20"/>
                    <a:pt x="166" y="0"/>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29;p47">
              <a:extLst>
                <a:ext uri="{FF2B5EF4-FFF2-40B4-BE49-F238E27FC236}">
                  <a16:creationId xmlns:a16="http://schemas.microsoft.com/office/drawing/2014/main" id="{A4B8DECD-E374-AA4B-9C74-F1123594F2C0}"/>
                </a:ext>
              </a:extLst>
            </p:cNvPr>
            <p:cNvSpPr/>
            <p:nvPr/>
          </p:nvSpPr>
          <p:spPr>
            <a:xfrm>
              <a:off x="8618703" y="3559850"/>
              <a:ext cx="14337" cy="6157"/>
            </a:xfrm>
            <a:custGeom>
              <a:avLst/>
              <a:gdLst/>
              <a:ahLst/>
              <a:cxnLst/>
              <a:rect l="l" t="t" r="r" b="b"/>
              <a:pathLst>
                <a:path w="482" h="207" extrusionOk="0">
                  <a:moveTo>
                    <a:pt x="61" y="1"/>
                  </a:moveTo>
                  <a:cubicBezTo>
                    <a:pt x="41" y="1"/>
                    <a:pt x="21" y="1"/>
                    <a:pt x="21" y="21"/>
                  </a:cubicBezTo>
                  <a:cubicBezTo>
                    <a:pt x="0" y="21"/>
                    <a:pt x="21" y="41"/>
                    <a:pt x="41" y="61"/>
                  </a:cubicBezTo>
                  <a:lnTo>
                    <a:pt x="436" y="206"/>
                  </a:lnTo>
                  <a:cubicBezTo>
                    <a:pt x="461" y="206"/>
                    <a:pt x="461" y="206"/>
                    <a:pt x="481" y="186"/>
                  </a:cubicBezTo>
                  <a:cubicBezTo>
                    <a:pt x="481" y="166"/>
                    <a:pt x="481" y="146"/>
                    <a:pt x="461" y="146"/>
                  </a:cubicBezTo>
                  <a:lnTo>
                    <a:pt x="61" y="1"/>
                  </a:ln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30;p47">
              <a:extLst>
                <a:ext uri="{FF2B5EF4-FFF2-40B4-BE49-F238E27FC236}">
                  <a16:creationId xmlns:a16="http://schemas.microsoft.com/office/drawing/2014/main" id="{FB83087A-F364-C64D-AB03-F9C3DC6249FC}"/>
                </a:ext>
              </a:extLst>
            </p:cNvPr>
            <p:cNvSpPr/>
            <p:nvPr/>
          </p:nvSpPr>
          <p:spPr>
            <a:xfrm>
              <a:off x="8600678" y="3587245"/>
              <a:ext cx="57824" cy="28525"/>
            </a:xfrm>
            <a:custGeom>
              <a:avLst/>
              <a:gdLst/>
              <a:ahLst/>
              <a:cxnLst/>
              <a:rect l="l" t="t" r="r" b="b"/>
              <a:pathLst>
                <a:path w="1944" h="959" extrusionOk="0">
                  <a:moveTo>
                    <a:pt x="551" y="1"/>
                  </a:moveTo>
                  <a:cubicBezTo>
                    <a:pt x="230" y="1"/>
                    <a:pt x="1" y="101"/>
                    <a:pt x="1" y="101"/>
                  </a:cubicBezTo>
                  <a:cubicBezTo>
                    <a:pt x="342" y="825"/>
                    <a:pt x="1026" y="958"/>
                    <a:pt x="1484" y="958"/>
                  </a:cubicBezTo>
                  <a:cubicBezTo>
                    <a:pt x="1752" y="958"/>
                    <a:pt x="1943" y="912"/>
                    <a:pt x="1943" y="912"/>
                  </a:cubicBezTo>
                  <a:cubicBezTo>
                    <a:pt x="1522" y="165"/>
                    <a:pt x="962" y="1"/>
                    <a:pt x="551" y="1"/>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131;p47">
              <a:extLst>
                <a:ext uri="{FF2B5EF4-FFF2-40B4-BE49-F238E27FC236}">
                  <a16:creationId xmlns:a16="http://schemas.microsoft.com/office/drawing/2014/main" id="{48DE2F55-E850-5141-A73C-015FD0A1B1A1}"/>
                </a:ext>
              </a:extLst>
            </p:cNvPr>
            <p:cNvSpPr/>
            <p:nvPr/>
          </p:nvSpPr>
          <p:spPr>
            <a:xfrm>
              <a:off x="8612457" y="3593372"/>
              <a:ext cx="46640" cy="22190"/>
            </a:xfrm>
            <a:custGeom>
              <a:avLst/>
              <a:gdLst/>
              <a:ahLst/>
              <a:cxnLst/>
              <a:rect l="l" t="t" r="r" b="b"/>
              <a:pathLst>
                <a:path w="1568" h="746" extrusionOk="0">
                  <a:moveTo>
                    <a:pt x="45" y="0"/>
                  </a:moveTo>
                  <a:cubicBezTo>
                    <a:pt x="20" y="0"/>
                    <a:pt x="20" y="0"/>
                    <a:pt x="0" y="20"/>
                  </a:cubicBezTo>
                  <a:cubicBezTo>
                    <a:pt x="0" y="40"/>
                    <a:pt x="0" y="60"/>
                    <a:pt x="20" y="60"/>
                  </a:cubicBezTo>
                  <a:lnTo>
                    <a:pt x="1522" y="726"/>
                  </a:lnTo>
                  <a:cubicBezTo>
                    <a:pt x="1535" y="739"/>
                    <a:pt x="1541" y="745"/>
                    <a:pt x="1547" y="745"/>
                  </a:cubicBezTo>
                  <a:cubicBezTo>
                    <a:pt x="1552" y="745"/>
                    <a:pt x="1557" y="739"/>
                    <a:pt x="1567" y="726"/>
                  </a:cubicBezTo>
                  <a:cubicBezTo>
                    <a:pt x="1567" y="706"/>
                    <a:pt x="1567" y="686"/>
                    <a:pt x="1547" y="686"/>
                  </a:cubicBezTo>
                  <a:lnTo>
                    <a:pt x="45" y="0"/>
                  </a:ln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132;p47">
              <a:extLst>
                <a:ext uri="{FF2B5EF4-FFF2-40B4-BE49-F238E27FC236}">
                  <a16:creationId xmlns:a16="http://schemas.microsoft.com/office/drawing/2014/main" id="{A3ADC7F6-38C4-C443-9EAF-D0BB05B7B3A6}"/>
                </a:ext>
              </a:extLst>
            </p:cNvPr>
            <p:cNvSpPr/>
            <p:nvPr/>
          </p:nvSpPr>
          <p:spPr>
            <a:xfrm>
              <a:off x="8634200" y="3594562"/>
              <a:ext cx="8061" cy="12999"/>
            </a:xfrm>
            <a:custGeom>
              <a:avLst/>
              <a:gdLst/>
              <a:ahLst/>
              <a:cxnLst/>
              <a:rect l="l" t="t" r="r" b="b"/>
              <a:pathLst>
                <a:path w="271" h="437" extrusionOk="0">
                  <a:moveTo>
                    <a:pt x="20" y="0"/>
                  </a:moveTo>
                  <a:cubicBezTo>
                    <a:pt x="20" y="0"/>
                    <a:pt x="0" y="20"/>
                    <a:pt x="20" y="41"/>
                  </a:cubicBezTo>
                  <a:lnTo>
                    <a:pt x="210" y="416"/>
                  </a:lnTo>
                  <a:cubicBezTo>
                    <a:pt x="210" y="436"/>
                    <a:pt x="231" y="436"/>
                    <a:pt x="251" y="436"/>
                  </a:cubicBezTo>
                  <a:lnTo>
                    <a:pt x="271" y="436"/>
                  </a:lnTo>
                  <a:lnTo>
                    <a:pt x="271" y="396"/>
                  </a:lnTo>
                  <a:lnTo>
                    <a:pt x="65" y="20"/>
                  </a:lnTo>
                  <a:cubicBezTo>
                    <a:pt x="65" y="0"/>
                    <a:pt x="40" y="0"/>
                    <a:pt x="20" y="0"/>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33;p47">
              <a:extLst>
                <a:ext uri="{FF2B5EF4-FFF2-40B4-BE49-F238E27FC236}">
                  <a16:creationId xmlns:a16="http://schemas.microsoft.com/office/drawing/2014/main" id="{5B6CB34B-C338-4F41-8D24-5F06C8AA81E3}"/>
                </a:ext>
              </a:extLst>
            </p:cNvPr>
            <p:cNvSpPr/>
            <p:nvPr/>
          </p:nvSpPr>
          <p:spPr>
            <a:xfrm>
              <a:off x="8615580" y="3598280"/>
              <a:ext cx="9994" cy="4343"/>
            </a:xfrm>
            <a:custGeom>
              <a:avLst/>
              <a:gdLst/>
              <a:ahLst/>
              <a:cxnLst/>
              <a:rect l="l" t="t" r="r" b="b"/>
              <a:pathLst>
                <a:path w="336" h="146" extrusionOk="0">
                  <a:moveTo>
                    <a:pt x="291" y="1"/>
                  </a:moveTo>
                  <a:lnTo>
                    <a:pt x="20" y="86"/>
                  </a:lnTo>
                  <a:cubicBezTo>
                    <a:pt x="0" y="106"/>
                    <a:pt x="0" y="106"/>
                    <a:pt x="0" y="126"/>
                  </a:cubicBezTo>
                  <a:cubicBezTo>
                    <a:pt x="0" y="146"/>
                    <a:pt x="20" y="146"/>
                    <a:pt x="40" y="146"/>
                  </a:cubicBezTo>
                  <a:lnTo>
                    <a:pt x="316" y="61"/>
                  </a:lnTo>
                  <a:lnTo>
                    <a:pt x="336" y="41"/>
                  </a:lnTo>
                  <a:lnTo>
                    <a:pt x="336" y="21"/>
                  </a:lnTo>
                  <a:cubicBezTo>
                    <a:pt x="316" y="1"/>
                    <a:pt x="316" y="1"/>
                    <a:pt x="291"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2174;p47">
            <a:extLst>
              <a:ext uri="{FF2B5EF4-FFF2-40B4-BE49-F238E27FC236}">
                <a16:creationId xmlns:a16="http://schemas.microsoft.com/office/drawing/2014/main" id="{8955683F-B4A1-F242-8AB0-AB9BBEE51C2D}"/>
              </a:ext>
            </a:extLst>
          </p:cNvPr>
          <p:cNvGrpSpPr/>
          <p:nvPr/>
        </p:nvGrpSpPr>
        <p:grpSpPr>
          <a:xfrm>
            <a:off x="5797690" y="467588"/>
            <a:ext cx="1637192" cy="792309"/>
            <a:chOff x="8023565" y="2798385"/>
            <a:chExt cx="610665" cy="295517"/>
          </a:xfrm>
        </p:grpSpPr>
        <p:sp>
          <p:nvSpPr>
            <p:cNvPr id="197" name="Google Shape;2175;p47">
              <a:extLst>
                <a:ext uri="{FF2B5EF4-FFF2-40B4-BE49-F238E27FC236}">
                  <a16:creationId xmlns:a16="http://schemas.microsoft.com/office/drawing/2014/main" id="{84A60E9C-0478-3541-BCBC-C63578C8BDC8}"/>
                </a:ext>
              </a:extLst>
            </p:cNvPr>
            <p:cNvSpPr/>
            <p:nvPr/>
          </p:nvSpPr>
          <p:spPr>
            <a:xfrm>
              <a:off x="8023565" y="2798385"/>
              <a:ext cx="610665" cy="295517"/>
            </a:xfrm>
            <a:custGeom>
              <a:avLst/>
              <a:gdLst/>
              <a:ahLst/>
              <a:cxnLst/>
              <a:rect l="l" t="t" r="r" b="b"/>
              <a:pathLst>
                <a:path w="20530" h="9935" extrusionOk="0">
                  <a:moveTo>
                    <a:pt x="5173" y="3676"/>
                  </a:moveTo>
                  <a:lnTo>
                    <a:pt x="5298" y="3736"/>
                  </a:lnTo>
                  <a:cubicBezTo>
                    <a:pt x="5298" y="3736"/>
                    <a:pt x="5323" y="3736"/>
                    <a:pt x="5323" y="3761"/>
                  </a:cubicBezTo>
                  <a:lnTo>
                    <a:pt x="5363" y="3761"/>
                  </a:lnTo>
                  <a:cubicBezTo>
                    <a:pt x="5363" y="3781"/>
                    <a:pt x="5383" y="3781"/>
                    <a:pt x="5383" y="3781"/>
                  </a:cubicBezTo>
                  <a:lnTo>
                    <a:pt x="5403" y="3801"/>
                  </a:lnTo>
                  <a:cubicBezTo>
                    <a:pt x="5423" y="3801"/>
                    <a:pt x="5448" y="3821"/>
                    <a:pt x="5448" y="3821"/>
                  </a:cubicBezTo>
                  <a:lnTo>
                    <a:pt x="5548" y="3906"/>
                  </a:lnTo>
                  <a:lnTo>
                    <a:pt x="5614" y="4051"/>
                  </a:lnTo>
                  <a:cubicBezTo>
                    <a:pt x="5634" y="4072"/>
                    <a:pt x="5634" y="4072"/>
                    <a:pt x="5634" y="4092"/>
                  </a:cubicBezTo>
                  <a:lnTo>
                    <a:pt x="5654" y="4112"/>
                  </a:lnTo>
                  <a:lnTo>
                    <a:pt x="5654" y="4137"/>
                  </a:lnTo>
                  <a:cubicBezTo>
                    <a:pt x="5654" y="4137"/>
                    <a:pt x="5674" y="4157"/>
                    <a:pt x="5674" y="4177"/>
                  </a:cubicBezTo>
                  <a:lnTo>
                    <a:pt x="5674" y="4197"/>
                  </a:lnTo>
                  <a:lnTo>
                    <a:pt x="5699" y="4217"/>
                  </a:lnTo>
                  <a:lnTo>
                    <a:pt x="5699" y="4262"/>
                  </a:lnTo>
                  <a:lnTo>
                    <a:pt x="5759" y="4427"/>
                  </a:lnTo>
                  <a:lnTo>
                    <a:pt x="5799" y="4677"/>
                  </a:lnTo>
                  <a:lnTo>
                    <a:pt x="5824" y="5053"/>
                  </a:lnTo>
                  <a:lnTo>
                    <a:pt x="5824" y="5323"/>
                  </a:lnTo>
                  <a:lnTo>
                    <a:pt x="5799" y="5428"/>
                  </a:lnTo>
                  <a:lnTo>
                    <a:pt x="5779" y="5699"/>
                  </a:lnTo>
                  <a:lnTo>
                    <a:pt x="5719" y="5929"/>
                  </a:lnTo>
                  <a:lnTo>
                    <a:pt x="5674" y="6034"/>
                  </a:lnTo>
                  <a:lnTo>
                    <a:pt x="5594" y="6285"/>
                  </a:lnTo>
                  <a:lnTo>
                    <a:pt x="5468" y="6515"/>
                  </a:lnTo>
                  <a:lnTo>
                    <a:pt x="5448" y="6515"/>
                  </a:lnTo>
                  <a:cubicBezTo>
                    <a:pt x="5448" y="6515"/>
                    <a:pt x="5448" y="6535"/>
                    <a:pt x="5423" y="6555"/>
                  </a:cubicBezTo>
                  <a:lnTo>
                    <a:pt x="5403" y="6575"/>
                  </a:lnTo>
                  <a:cubicBezTo>
                    <a:pt x="5383" y="6595"/>
                    <a:pt x="5383" y="6615"/>
                    <a:pt x="5363" y="6640"/>
                  </a:cubicBezTo>
                  <a:lnTo>
                    <a:pt x="5258" y="6765"/>
                  </a:lnTo>
                  <a:lnTo>
                    <a:pt x="5093" y="6930"/>
                  </a:lnTo>
                  <a:lnTo>
                    <a:pt x="5073" y="6950"/>
                  </a:lnTo>
                  <a:cubicBezTo>
                    <a:pt x="5048" y="6950"/>
                    <a:pt x="5028" y="6971"/>
                    <a:pt x="5008" y="6991"/>
                  </a:cubicBezTo>
                  <a:lnTo>
                    <a:pt x="4988" y="7016"/>
                  </a:lnTo>
                  <a:lnTo>
                    <a:pt x="4822" y="7141"/>
                  </a:lnTo>
                  <a:lnTo>
                    <a:pt x="4797" y="7116"/>
                  </a:lnTo>
                  <a:lnTo>
                    <a:pt x="4632" y="6930"/>
                  </a:lnTo>
                  <a:lnTo>
                    <a:pt x="4487" y="6700"/>
                  </a:lnTo>
                  <a:lnTo>
                    <a:pt x="4422" y="6615"/>
                  </a:lnTo>
                  <a:lnTo>
                    <a:pt x="4277" y="6390"/>
                  </a:lnTo>
                  <a:lnTo>
                    <a:pt x="4172" y="6139"/>
                  </a:lnTo>
                  <a:lnTo>
                    <a:pt x="4132" y="6054"/>
                  </a:lnTo>
                  <a:lnTo>
                    <a:pt x="4046" y="5804"/>
                  </a:lnTo>
                  <a:lnTo>
                    <a:pt x="4006" y="5554"/>
                  </a:lnTo>
                  <a:lnTo>
                    <a:pt x="3986" y="5448"/>
                  </a:lnTo>
                  <a:lnTo>
                    <a:pt x="3966" y="5178"/>
                  </a:lnTo>
                  <a:lnTo>
                    <a:pt x="3986" y="4863"/>
                  </a:lnTo>
                  <a:lnTo>
                    <a:pt x="4026" y="4612"/>
                  </a:lnTo>
                  <a:lnTo>
                    <a:pt x="4091" y="4447"/>
                  </a:lnTo>
                  <a:cubicBezTo>
                    <a:pt x="4112" y="4427"/>
                    <a:pt x="4112" y="4407"/>
                    <a:pt x="4112" y="4387"/>
                  </a:cubicBezTo>
                  <a:lnTo>
                    <a:pt x="4132" y="4387"/>
                  </a:lnTo>
                  <a:lnTo>
                    <a:pt x="4132" y="4342"/>
                  </a:lnTo>
                  <a:cubicBezTo>
                    <a:pt x="4152" y="4342"/>
                    <a:pt x="4152" y="4322"/>
                    <a:pt x="4152" y="4302"/>
                  </a:cubicBezTo>
                  <a:lnTo>
                    <a:pt x="4172" y="4282"/>
                  </a:lnTo>
                  <a:lnTo>
                    <a:pt x="4172" y="4262"/>
                  </a:lnTo>
                  <a:cubicBezTo>
                    <a:pt x="4197" y="4262"/>
                    <a:pt x="4197" y="4237"/>
                    <a:pt x="4197" y="4217"/>
                  </a:cubicBezTo>
                  <a:lnTo>
                    <a:pt x="4277" y="4072"/>
                  </a:lnTo>
                  <a:lnTo>
                    <a:pt x="4382" y="3966"/>
                  </a:lnTo>
                  <a:cubicBezTo>
                    <a:pt x="4402" y="3946"/>
                    <a:pt x="4402" y="3946"/>
                    <a:pt x="4422" y="3926"/>
                  </a:cubicBezTo>
                  <a:lnTo>
                    <a:pt x="4447" y="3926"/>
                  </a:lnTo>
                  <a:lnTo>
                    <a:pt x="4447" y="3906"/>
                  </a:lnTo>
                  <a:cubicBezTo>
                    <a:pt x="4467" y="3906"/>
                    <a:pt x="4487" y="3886"/>
                    <a:pt x="4487" y="3886"/>
                  </a:cubicBezTo>
                  <a:lnTo>
                    <a:pt x="4487" y="3861"/>
                  </a:lnTo>
                  <a:lnTo>
                    <a:pt x="4672" y="3761"/>
                  </a:lnTo>
                  <a:lnTo>
                    <a:pt x="4822" y="3716"/>
                  </a:lnTo>
                  <a:cubicBezTo>
                    <a:pt x="4843" y="3716"/>
                    <a:pt x="4863" y="3696"/>
                    <a:pt x="4863" y="3696"/>
                  </a:cubicBezTo>
                  <a:lnTo>
                    <a:pt x="4968" y="3696"/>
                  </a:lnTo>
                  <a:lnTo>
                    <a:pt x="4988" y="3676"/>
                  </a:lnTo>
                  <a:close/>
                  <a:moveTo>
                    <a:pt x="18691" y="1"/>
                  </a:moveTo>
                  <a:cubicBezTo>
                    <a:pt x="18517" y="1"/>
                    <a:pt x="18364" y="69"/>
                    <a:pt x="18256" y="211"/>
                  </a:cubicBezTo>
                  <a:cubicBezTo>
                    <a:pt x="17921" y="336"/>
                    <a:pt x="17610" y="587"/>
                    <a:pt x="17400" y="942"/>
                  </a:cubicBezTo>
                  <a:cubicBezTo>
                    <a:pt x="17340" y="1047"/>
                    <a:pt x="17275" y="1153"/>
                    <a:pt x="17235" y="1278"/>
                  </a:cubicBezTo>
                  <a:cubicBezTo>
                    <a:pt x="17215" y="1233"/>
                    <a:pt x="17170" y="1173"/>
                    <a:pt x="17150" y="1132"/>
                  </a:cubicBezTo>
                  <a:cubicBezTo>
                    <a:pt x="16774" y="607"/>
                    <a:pt x="16233" y="316"/>
                    <a:pt x="15627" y="316"/>
                  </a:cubicBezTo>
                  <a:cubicBezTo>
                    <a:pt x="15482" y="316"/>
                    <a:pt x="15337" y="336"/>
                    <a:pt x="15187" y="381"/>
                  </a:cubicBezTo>
                  <a:cubicBezTo>
                    <a:pt x="15107" y="276"/>
                    <a:pt x="14982" y="191"/>
                    <a:pt x="14836" y="171"/>
                  </a:cubicBezTo>
                  <a:lnTo>
                    <a:pt x="14751" y="171"/>
                  </a:lnTo>
                  <a:cubicBezTo>
                    <a:pt x="14481" y="171"/>
                    <a:pt x="14251" y="356"/>
                    <a:pt x="14210" y="652"/>
                  </a:cubicBezTo>
                  <a:cubicBezTo>
                    <a:pt x="14185" y="732"/>
                    <a:pt x="14210" y="817"/>
                    <a:pt x="14230" y="902"/>
                  </a:cubicBezTo>
                  <a:cubicBezTo>
                    <a:pt x="14145" y="962"/>
                    <a:pt x="14085" y="1047"/>
                    <a:pt x="14020" y="1132"/>
                  </a:cubicBezTo>
                  <a:cubicBezTo>
                    <a:pt x="14000" y="1153"/>
                    <a:pt x="14000" y="1173"/>
                    <a:pt x="13980" y="1193"/>
                  </a:cubicBezTo>
                  <a:cubicBezTo>
                    <a:pt x="13730" y="1007"/>
                    <a:pt x="13414" y="902"/>
                    <a:pt x="13104" y="902"/>
                  </a:cubicBezTo>
                  <a:cubicBezTo>
                    <a:pt x="12583" y="902"/>
                    <a:pt x="12083" y="1173"/>
                    <a:pt x="11787" y="1568"/>
                  </a:cubicBezTo>
                  <a:cubicBezTo>
                    <a:pt x="11497" y="1964"/>
                    <a:pt x="11412" y="2464"/>
                    <a:pt x="11557" y="2965"/>
                  </a:cubicBezTo>
                  <a:cubicBezTo>
                    <a:pt x="11582" y="3030"/>
                    <a:pt x="11602" y="3070"/>
                    <a:pt x="11622" y="3135"/>
                  </a:cubicBezTo>
                  <a:lnTo>
                    <a:pt x="11246" y="3195"/>
                  </a:lnTo>
                  <a:cubicBezTo>
                    <a:pt x="10976" y="3235"/>
                    <a:pt x="10726" y="3406"/>
                    <a:pt x="10580" y="3656"/>
                  </a:cubicBezTo>
                  <a:cubicBezTo>
                    <a:pt x="10430" y="3886"/>
                    <a:pt x="10410" y="4177"/>
                    <a:pt x="10515" y="4447"/>
                  </a:cubicBezTo>
                  <a:cubicBezTo>
                    <a:pt x="10641" y="4843"/>
                    <a:pt x="10976" y="5138"/>
                    <a:pt x="11372" y="5238"/>
                  </a:cubicBezTo>
                  <a:cubicBezTo>
                    <a:pt x="11161" y="5909"/>
                    <a:pt x="11141" y="6615"/>
                    <a:pt x="11331" y="7286"/>
                  </a:cubicBezTo>
                  <a:lnTo>
                    <a:pt x="11121" y="7892"/>
                  </a:lnTo>
                  <a:cubicBezTo>
                    <a:pt x="11101" y="7932"/>
                    <a:pt x="11081" y="7992"/>
                    <a:pt x="11081" y="8037"/>
                  </a:cubicBezTo>
                  <a:lnTo>
                    <a:pt x="10996" y="8077"/>
                  </a:lnTo>
                  <a:lnTo>
                    <a:pt x="10726" y="8182"/>
                  </a:lnTo>
                  <a:lnTo>
                    <a:pt x="10681" y="8202"/>
                  </a:lnTo>
                  <a:lnTo>
                    <a:pt x="10120" y="8347"/>
                  </a:lnTo>
                  <a:lnTo>
                    <a:pt x="9804" y="8392"/>
                  </a:lnTo>
                  <a:lnTo>
                    <a:pt x="9474" y="8433"/>
                  </a:lnTo>
                  <a:lnTo>
                    <a:pt x="8908" y="8473"/>
                  </a:lnTo>
                  <a:lnTo>
                    <a:pt x="8407" y="8473"/>
                  </a:lnTo>
                  <a:lnTo>
                    <a:pt x="8202" y="8453"/>
                  </a:lnTo>
                  <a:lnTo>
                    <a:pt x="8032" y="8453"/>
                  </a:lnTo>
                  <a:lnTo>
                    <a:pt x="7531" y="8392"/>
                  </a:lnTo>
                  <a:lnTo>
                    <a:pt x="7426" y="8392"/>
                  </a:lnTo>
                  <a:lnTo>
                    <a:pt x="7366" y="8367"/>
                  </a:lnTo>
                  <a:lnTo>
                    <a:pt x="7076" y="8307"/>
                  </a:lnTo>
                  <a:lnTo>
                    <a:pt x="6865" y="8267"/>
                  </a:lnTo>
                  <a:lnTo>
                    <a:pt x="6780" y="8267"/>
                  </a:lnTo>
                  <a:lnTo>
                    <a:pt x="6720" y="8242"/>
                  </a:lnTo>
                  <a:lnTo>
                    <a:pt x="6550" y="8182"/>
                  </a:lnTo>
                  <a:lnTo>
                    <a:pt x="6199" y="8057"/>
                  </a:lnTo>
                  <a:lnTo>
                    <a:pt x="5924" y="7932"/>
                  </a:lnTo>
                  <a:lnTo>
                    <a:pt x="5824" y="7892"/>
                  </a:lnTo>
                  <a:lnTo>
                    <a:pt x="5574" y="7767"/>
                  </a:lnTo>
                  <a:lnTo>
                    <a:pt x="5383" y="7616"/>
                  </a:lnTo>
                  <a:lnTo>
                    <a:pt x="5488" y="7516"/>
                  </a:lnTo>
                  <a:lnTo>
                    <a:pt x="5674" y="7366"/>
                  </a:lnTo>
                  <a:lnTo>
                    <a:pt x="5719" y="7326"/>
                  </a:lnTo>
                  <a:lnTo>
                    <a:pt x="5739" y="7326"/>
                  </a:lnTo>
                  <a:lnTo>
                    <a:pt x="5759" y="7306"/>
                  </a:lnTo>
                  <a:lnTo>
                    <a:pt x="5779" y="7286"/>
                  </a:lnTo>
                  <a:lnTo>
                    <a:pt x="5759" y="7266"/>
                  </a:lnTo>
                  <a:lnTo>
                    <a:pt x="5779" y="7266"/>
                  </a:lnTo>
                  <a:lnTo>
                    <a:pt x="5824" y="7221"/>
                  </a:lnTo>
                  <a:lnTo>
                    <a:pt x="5844" y="7201"/>
                  </a:lnTo>
                  <a:lnTo>
                    <a:pt x="5864" y="7181"/>
                  </a:lnTo>
                  <a:lnTo>
                    <a:pt x="5904" y="7116"/>
                  </a:lnTo>
                  <a:lnTo>
                    <a:pt x="6029" y="6930"/>
                  </a:lnTo>
                  <a:lnTo>
                    <a:pt x="6174" y="6740"/>
                  </a:lnTo>
                  <a:lnTo>
                    <a:pt x="6154" y="6720"/>
                  </a:lnTo>
                  <a:lnTo>
                    <a:pt x="6199" y="6660"/>
                  </a:lnTo>
                  <a:lnTo>
                    <a:pt x="6219" y="6680"/>
                  </a:lnTo>
                  <a:lnTo>
                    <a:pt x="6219" y="6640"/>
                  </a:lnTo>
                  <a:lnTo>
                    <a:pt x="6239" y="6615"/>
                  </a:lnTo>
                  <a:lnTo>
                    <a:pt x="6239" y="6575"/>
                  </a:lnTo>
                  <a:lnTo>
                    <a:pt x="6259" y="6555"/>
                  </a:lnTo>
                  <a:lnTo>
                    <a:pt x="6280" y="6535"/>
                  </a:lnTo>
                  <a:lnTo>
                    <a:pt x="6300" y="6490"/>
                  </a:lnTo>
                  <a:lnTo>
                    <a:pt x="6280" y="6490"/>
                  </a:lnTo>
                  <a:lnTo>
                    <a:pt x="6300" y="6430"/>
                  </a:lnTo>
                  <a:lnTo>
                    <a:pt x="6325" y="6430"/>
                  </a:lnTo>
                  <a:lnTo>
                    <a:pt x="6385" y="6199"/>
                  </a:lnTo>
                  <a:lnTo>
                    <a:pt x="6470" y="5969"/>
                  </a:lnTo>
                  <a:lnTo>
                    <a:pt x="6450" y="5969"/>
                  </a:lnTo>
                  <a:lnTo>
                    <a:pt x="6470" y="5929"/>
                  </a:lnTo>
                  <a:lnTo>
                    <a:pt x="6470" y="5889"/>
                  </a:lnTo>
                  <a:lnTo>
                    <a:pt x="6490" y="5844"/>
                  </a:lnTo>
                  <a:lnTo>
                    <a:pt x="6470" y="5844"/>
                  </a:lnTo>
                  <a:lnTo>
                    <a:pt x="6470" y="5824"/>
                  </a:lnTo>
                  <a:lnTo>
                    <a:pt x="6490" y="5804"/>
                  </a:lnTo>
                  <a:lnTo>
                    <a:pt x="6490" y="5764"/>
                  </a:lnTo>
                  <a:lnTo>
                    <a:pt x="6510" y="5719"/>
                  </a:lnTo>
                  <a:lnTo>
                    <a:pt x="6490" y="5699"/>
                  </a:lnTo>
                  <a:lnTo>
                    <a:pt x="6510" y="5659"/>
                  </a:lnTo>
                  <a:lnTo>
                    <a:pt x="6530" y="5428"/>
                  </a:lnTo>
                  <a:lnTo>
                    <a:pt x="6550" y="5178"/>
                  </a:lnTo>
                  <a:lnTo>
                    <a:pt x="6530" y="5178"/>
                  </a:lnTo>
                  <a:lnTo>
                    <a:pt x="6530" y="5158"/>
                  </a:lnTo>
                  <a:lnTo>
                    <a:pt x="6550" y="5158"/>
                  </a:lnTo>
                  <a:lnTo>
                    <a:pt x="6550" y="5093"/>
                  </a:lnTo>
                  <a:lnTo>
                    <a:pt x="6550" y="5053"/>
                  </a:lnTo>
                  <a:lnTo>
                    <a:pt x="6530" y="5053"/>
                  </a:lnTo>
                  <a:lnTo>
                    <a:pt x="6530" y="5033"/>
                  </a:lnTo>
                  <a:lnTo>
                    <a:pt x="6530" y="4928"/>
                  </a:lnTo>
                  <a:lnTo>
                    <a:pt x="6530" y="4908"/>
                  </a:lnTo>
                  <a:lnTo>
                    <a:pt x="6490" y="4592"/>
                  </a:lnTo>
                  <a:lnTo>
                    <a:pt x="6490" y="4427"/>
                  </a:lnTo>
                  <a:lnTo>
                    <a:pt x="6470" y="4362"/>
                  </a:lnTo>
                  <a:lnTo>
                    <a:pt x="6490" y="4362"/>
                  </a:lnTo>
                  <a:lnTo>
                    <a:pt x="6470" y="4322"/>
                  </a:lnTo>
                  <a:lnTo>
                    <a:pt x="6470" y="4302"/>
                  </a:lnTo>
                  <a:lnTo>
                    <a:pt x="6450" y="4262"/>
                  </a:lnTo>
                  <a:lnTo>
                    <a:pt x="6450" y="4237"/>
                  </a:lnTo>
                  <a:lnTo>
                    <a:pt x="6450" y="4217"/>
                  </a:lnTo>
                  <a:lnTo>
                    <a:pt x="6450" y="4177"/>
                  </a:lnTo>
                  <a:lnTo>
                    <a:pt x="6425" y="4177"/>
                  </a:lnTo>
                  <a:lnTo>
                    <a:pt x="6405" y="4092"/>
                  </a:lnTo>
                  <a:lnTo>
                    <a:pt x="6425" y="4092"/>
                  </a:lnTo>
                  <a:lnTo>
                    <a:pt x="6325" y="3861"/>
                  </a:lnTo>
                  <a:lnTo>
                    <a:pt x="6239" y="3656"/>
                  </a:lnTo>
                  <a:lnTo>
                    <a:pt x="6239" y="3676"/>
                  </a:lnTo>
                  <a:lnTo>
                    <a:pt x="6174" y="3531"/>
                  </a:lnTo>
                  <a:lnTo>
                    <a:pt x="6154" y="3551"/>
                  </a:lnTo>
                  <a:lnTo>
                    <a:pt x="6154" y="3531"/>
                  </a:lnTo>
                  <a:lnTo>
                    <a:pt x="6174" y="3511"/>
                  </a:lnTo>
                  <a:lnTo>
                    <a:pt x="6114" y="3466"/>
                  </a:lnTo>
                  <a:lnTo>
                    <a:pt x="6094" y="3426"/>
                  </a:lnTo>
                  <a:lnTo>
                    <a:pt x="6074" y="3426"/>
                  </a:lnTo>
                  <a:lnTo>
                    <a:pt x="6049" y="3406"/>
                  </a:lnTo>
                  <a:lnTo>
                    <a:pt x="6074" y="3386"/>
                  </a:lnTo>
                  <a:lnTo>
                    <a:pt x="5924" y="3300"/>
                  </a:lnTo>
                  <a:lnTo>
                    <a:pt x="5949" y="3260"/>
                  </a:lnTo>
                  <a:lnTo>
                    <a:pt x="5759" y="3155"/>
                  </a:lnTo>
                  <a:lnTo>
                    <a:pt x="5574" y="3030"/>
                  </a:lnTo>
                  <a:lnTo>
                    <a:pt x="5548" y="3070"/>
                  </a:lnTo>
                  <a:lnTo>
                    <a:pt x="5423" y="2985"/>
                  </a:lnTo>
                  <a:lnTo>
                    <a:pt x="5403" y="3010"/>
                  </a:lnTo>
                  <a:lnTo>
                    <a:pt x="5363" y="2985"/>
                  </a:lnTo>
                  <a:lnTo>
                    <a:pt x="5363" y="2965"/>
                  </a:lnTo>
                  <a:lnTo>
                    <a:pt x="5323" y="2965"/>
                  </a:lnTo>
                  <a:lnTo>
                    <a:pt x="5258" y="2945"/>
                  </a:lnTo>
                  <a:lnTo>
                    <a:pt x="5238" y="2965"/>
                  </a:lnTo>
                  <a:lnTo>
                    <a:pt x="5218" y="2965"/>
                  </a:lnTo>
                  <a:lnTo>
                    <a:pt x="5218" y="2945"/>
                  </a:lnTo>
                  <a:lnTo>
                    <a:pt x="5073" y="2965"/>
                  </a:lnTo>
                  <a:lnTo>
                    <a:pt x="5048" y="2945"/>
                  </a:lnTo>
                  <a:lnTo>
                    <a:pt x="4843" y="2985"/>
                  </a:lnTo>
                  <a:lnTo>
                    <a:pt x="4612" y="2985"/>
                  </a:lnTo>
                  <a:lnTo>
                    <a:pt x="4612" y="3030"/>
                  </a:lnTo>
                  <a:lnTo>
                    <a:pt x="4467" y="3050"/>
                  </a:lnTo>
                  <a:lnTo>
                    <a:pt x="4467" y="3070"/>
                  </a:lnTo>
                  <a:lnTo>
                    <a:pt x="4447" y="3050"/>
                  </a:lnTo>
                  <a:lnTo>
                    <a:pt x="4362" y="3090"/>
                  </a:lnTo>
                  <a:lnTo>
                    <a:pt x="4322" y="3110"/>
                  </a:lnTo>
                  <a:lnTo>
                    <a:pt x="4322" y="3135"/>
                  </a:lnTo>
                  <a:lnTo>
                    <a:pt x="4297" y="3110"/>
                  </a:lnTo>
                  <a:lnTo>
                    <a:pt x="4197" y="3195"/>
                  </a:lnTo>
                  <a:lnTo>
                    <a:pt x="4172" y="3175"/>
                  </a:lnTo>
                  <a:lnTo>
                    <a:pt x="4026" y="3341"/>
                  </a:lnTo>
                  <a:lnTo>
                    <a:pt x="3821" y="3466"/>
                  </a:lnTo>
                  <a:lnTo>
                    <a:pt x="3841" y="3486"/>
                  </a:lnTo>
                  <a:lnTo>
                    <a:pt x="3736" y="3591"/>
                  </a:lnTo>
                  <a:lnTo>
                    <a:pt x="3716" y="3636"/>
                  </a:lnTo>
                  <a:lnTo>
                    <a:pt x="3671" y="3696"/>
                  </a:lnTo>
                  <a:lnTo>
                    <a:pt x="3651" y="3716"/>
                  </a:lnTo>
                  <a:lnTo>
                    <a:pt x="3611" y="3821"/>
                  </a:lnTo>
                  <a:lnTo>
                    <a:pt x="3591" y="3801"/>
                  </a:lnTo>
                  <a:lnTo>
                    <a:pt x="3506" y="4031"/>
                  </a:lnTo>
                  <a:lnTo>
                    <a:pt x="3401" y="4237"/>
                  </a:lnTo>
                  <a:lnTo>
                    <a:pt x="3380" y="4322"/>
                  </a:lnTo>
                  <a:lnTo>
                    <a:pt x="3360" y="4302"/>
                  </a:lnTo>
                  <a:lnTo>
                    <a:pt x="3360" y="4342"/>
                  </a:lnTo>
                  <a:lnTo>
                    <a:pt x="3360" y="4362"/>
                  </a:lnTo>
                  <a:lnTo>
                    <a:pt x="3340" y="4427"/>
                  </a:lnTo>
                  <a:lnTo>
                    <a:pt x="3340" y="4447"/>
                  </a:lnTo>
                  <a:lnTo>
                    <a:pt x="3320" y="4447"/>
                  </a:lnTo>
                  <a:lnTo>
                    <a:pt x="3295" y="4572"/>
                  </a:lnTo>
                  <a:lnTo>
                    <a:pt x="3295" y="4783"/>
                  </a:lnTo>
                  <a:lnTo>
                    <a:pt x="3235" y="5053"/>
                  </a:lnTo>
                  <a:lnTo>
                    <a:pt x="3255" y="5053"/>
                  </a:lnTo>
                  <a:lnTo>
                    <a:pt x="3255" y="5093"/>
                  </a:lnTo>
                  <a:lnTo>
                    <a:pt x="3235" y="5093"/>
                  </a:lnTo>
                  <a:lnTo>
                    <a:pt x="3255" y="5178"/>
                  </a:lnTo>
                  <a:lnTo>
                    <a:pt x="3255" y="5238"/>
                  </a:lnTo>
                  <a:lnTo>
                    <a:pt x="3235" y="5238"/>
                  </a:lnTo>
                  <a:lnTo>
                    <a:pt x="3235" y="5263"/>
                  </a:lnTo>
                  <a:lnTo>
                    <a:pt x="3235" y="5303"/>
                  </a:lnTo>
                  <a:lnTo>
                    <a:pt x="3255" y="5303"/>
                  </a:lnTo>
                  <a:lnTo>
                    <a:pt x="3255" y="5363"/>
                  </a:lnTo>
                  <a:lnTo>
                    <a:pt x="3295" y="5594"/>
                  </a:lnTo>
                  <a:lnTo>
                    <a:pt x="3320" y="5844"/>
                  </a:lnTo>
                  <a:lnTo>
                    <a:pt x="3340" y="5844"/>
                  </a:lnTo>
                  <a:lnTo>
                    <a:pt x="3340" y="5889"/>
                  </a:lnTo>
                  <a:lnTo>
                    <a:pt x="3320" y="5889"/>
                  </a:lnTo>
                  <a:lnTo>
                    <a:pt x="3340" y="5929"/>
                  </a:lnTo>
                  <a:lnTo>
                    <a:pt x="3340" y="5969"/>
                  </a:lnTo>
                  <a:lnTo>
                    <a:pt x="3360" y="5969"/>
                  </a:lnTo>
                  <a:lnTo>
                    <a:pt x="3360" y="5989"/>
                  </a:lnTo>
                  <a:lnTo>
                    <a:pt x="3360" y="6014"/>
                  </a:lnTo>
                  <a:lnTo>
                    <a:pt x="3380" y="6054"/>
                  </a:lnTo>
                  <a:lnTo>
                    <a:pt x="3380" y="6094"/>
                  </a:lnTo>
                  <a:lnTo>
                    <a:pt x="3401" y="6094"/>
                  </a:lnTo>
                  <a:lnTo>
                    <a:pt x="3401" y="6139"/>
                  </a:lnTo>
                  <a:lnTo>
                    <a:pt x="3486" y="6365"/>
                  </a:lnTo>
                  <a:lnTo>
                    <a:pt x="3571" y="6595"/>
                  </a:lnTo>
                  <a:lnTo>
                    <a:pt x="3591" y="6575"/>
                  </a:lnTo>
                  <a:lnTo>
                    <a:pt x="3591" y="6615"/>
                  </a:lnTo>
                  <a:lnTo>
                    <a:pt x="3611" y="6660"/>
                  </a:lnTo>
                  <a:lnTo>
                    <a:pt x="3631" y="6700"/>
                  </a:lnTo>
                  <a:lnTo>
                    <a:pt x="3651" y="6720"/>
                  </a:lnTo>
                  <a:lnTo>
                    <a:pt x="3651" y="6740"/>
                  </a:lnTo>
                  <a:lnTo>
                    <a:pt x="3671" y="6765"/>
                  </a:lnTo>
                  <a:lnTo>
                    <a:pt x="3696" y="6825"/>
                  </a:lnTo>
                  <a:lnTo>
                    <a:pt x="3716" y="6845"/>
                  </a:lnTo>
                  <a:lnTo>
                    <a:pt x="3861" y="7056"/>
                  </a:lnTo>
                  <a:lnTo>
                    <a:pt x="3966" y="7266"/>
                  </a:lnTo>
                  <a:lnTo>
                    <a:pt x="3986" y="7241"/>
                  </a:lnTo>
                  <a:lnTo>
                    <a:pt x="4006" y="7286"/>
                  </a:lnTo>
                  <a:lnTo>
                    <a:pt x="3986" y="7286"/>
                  </a:lnTo>
                  <a:lnTo>
                    <a:pt x="4026" y="7326"/>
                  </a:lnTo>
                  <a:lnTo>
                    <a:pt x="4046" y="7346"/>
                  </a:lnTo>
                  <a:lnTo>
                    <a:pt x="4071" y="7366"/>
                  </a:lnTo>
                  <a:lnTo>
                    <a:pt x="4071" y="7391"/>
                  </a:lnTo>
                  <a:lnTo>
                    <a:pt x="4112" y="7411"/>
                  </a:lnTo>
                  <a:lnTo>
                    <a:pt x="4132" y="7451"/>
                  </a:lnTo>
                  <a:lnTo>
                    <a:pt x="3966" y="7471"/>
                  </a:lnTo>
                  <a:lnTo>
                    <a:pt x="3861" y="7516"/>
                  </a:lnTo>
                  <a:lnTo>
                    <a:pt x="3591" y="7556"/>
                  </a:lnTo>
                  <a:lnTo>
                    <a:pt x="3380" y="7576"/>
                  </a:lnTo>
                  <a:lnTo>
                    <a:pt x="3235" y="7576"/>
                  </a:lnTo>
                  <a:lnTo>
                    <a:pt x="2945" y="7596"/>
                  </a:lnTo>
                  <a:lnTo>
                    <a:pt x="2379" y="7536"/>
                  </a:lnTo>
                  <a:lnTo>
                    <a:pt x="2319" y="7536"/>
                  </a:lnTo>
                  <a:lnTo>
                    <a:pt x="2044" y="7471"/>
                  </a:lnTo>
                  <a:lnTo>
                    <a:pt x="1668" y="7411"/>
                  </a:lnTo>
                  <a:lnTo>
                    <a:pt x="1338" y="7326"/>
                  </a:lnTo>
                  <a:lnTo>
                    <a:pt x="1042" y="7241"/>
                  </a:lnTo>
                  <a:lnTo>
                    <a:pt x="1002" y="7221"/>
                  </a:lnTo>
                  <a:lnTo>
                    <a:pt x="587" y="7116"/>
                  </a:lnTo>
                  <a:lnTo>
                    <a:pt x="587" y="7096"/>
                  </a:lnTo>
                  <a:lnTo>
                    <a:pt x="191" y="6991"/>
                  </a:lnTo>
                  <a:lnTo>
                    <a:pt x="1" y="7681"/>
                  </a:lnTo>
                  <a:lnTo>
                    <a:pt x="106" y="7702"/>
                  </a:lnTo>
                  <a:lnTo>
                    <a:pt x="211" y="7742"/>
                  </a:lnTo>
                  <a:lnTo>
                    <a:pt x="481" y="7827"/>
                  </a:lnTo>
                  <a:lnTo>
                    <a:pt x="667" y="7867"/>
                  </a:lnTo>
                  <a:lnTo>
                    <a:pt x="792" y="7912"/>
                  </a:lnTo>
                  <a:lnTo>
                    <a:pt x="877" y="7932"/>
                  </a:lnTo>
                  <a:lnTo>
                    <a:pt x="917" y="7952"/>
                  </a:lnTo>
                  <a:lnTo>
                    <a:pt x="1002" y="7972"/>
                  </a:lnTo>
                  <a:lnTo>
                    <a:pt x="1022" y="7972"/>
                  </a:lnTo>
                  <a:lnTo>
                    <a:pt x="1378" y="8057"/>
                  </a:lnTo>
                  <a:lnTo>
                    <a:pt x="1358" y="8077"/>
                  </a:lnTo>
                  <a:lnTo>
                    <a:pt x="1523" y="8097"/>
                  </a:lnTo>
                  <a:lnTo>
                    <a:pt x="1608" y="8117"/>
                  </a:lnTo>
                  <a:lnTo>
                    <a:pt x="1878" y="8182"/>
                  </a:lnTo>
                  <a:lnTo>
                    <a:pt x="2089" y="8222"/>
                  </a:lnTo>
                  <a:lnTo>
                    <a:pt x="2234" y="8242"/>
                  </a:lnTo>
                  <a:lnTo>
                    <a:pt x="2339" y="8267"/>
                  </a:lnTo>
                  <a:lnTo>
                    <a:pt x="2339" y="8242"/>
                  </a:lnTo>
                  <a:lnTo>
                    <a:pt x="2649" y="8287"/>
                  </a:lnTo>
                  <a:lnTo>
                    <a:pt x="2840" y="8307"/>
                  </a:lnTo>
                  <a:lnTo>
                    <a:pt x="3005" y="8307"/>
                  </a:lnTo>
                  <a:lnTo>
                    <a:pt x="3070" y="8327"/>
                  </a:lnTo>
                  <a:lnTo>
                    <a:pt x="3070" y="8307"/>
                  </a:lnTo>
                  <a:lnTo>
                    <a:pt x="3255" y="8307"/>
                  </a:lnTo>
                  <a:lnTo>
                    <a:pt x="3571" y="8287"/>
                  </a:lnTo>
                  <a:lnTo>
                    <a:pt x="3591" y="8267"/>
                  </a:lnTo>
                  <a:lnTo>
                    <a:pt x="3611" y="8287"/>
                  </a:lnTo>
                  <a:lnTo>
                    <a:pt x="3696" y="8267"/>
                  </a:lnTo>
                  <a:lnTo>
                    <a:pt x="3821" y="8267"/>
                  </a:lnTo>
                  <a:lnTo>
                    <a:pt x="3821" y="8242"/>
                  </a:lnTo>
                  <a:lnTo>
                    <a:pt x="3861" y="8242"/>
                  </a:lnTo>
                  <a:lnTo>
                    <a:pt x="4091" y="8182"/>
                  </a:lnTo>
                  <a:lnTo>
                    <a:pt x="4322" y="8142"/>
                  </a:lnTo>
                  <a:lnTo>
                    <a:pt x="4362" y="8117"/>
                  </a:lnTo>
                  <a:lnTo>
                    <a:pt x="4362" y="8142"/>
                  </a:lnTo>
                  <a:lnTo>
                    <a:pt x="4402" y="8117"/>
                  </a:lnTo>
                  <a:lnTo>
                    <a:pt x="4447" y="8097"/>
                  </a:lnTo>
                  <a:lnTo>
                    <a:pt x="4467" y="8077"/>
                  </a:lnTo>
                  <a:lnTo>
                    <a:pt x="4487" y="8077"/>
                  </a:lnTo>
                  <a:lnTo>
                    <a:pt x="4487" y="8097"/>
                  </a:lnTo>
                  <a:lnTo>
                    <a:pt x="4527" y="8077"/>
                  </a:lnTo>
                  <a:lnTo>
                    <a:pt x="4572" y="8057"/>
                  </a:lnTo>
                  <a:lnTo>
                    <a:pt x="4612" y="8037"/>
                  </a:lnTo>
                  <a:lnTo>
                    <a:pt x="4697" y="7992"/>
                  </a:lnTo>
                  <a:lnTo>
                    <a:pt x="4717" y="8017"/>
                  </a:lnTo>
                  <a:lnTo>
                    <a:pt x="4697" y="8017"/>
                  </a:lnTo>
                  <a:lnTo>
                    <a:pt x="4903" y="8162"/>
                  </a:lnTo>
                  <a:lnTo>
                    <a:pt x="5093" y="8307"/>
                  </a:lnTo>
                  <a:lnTo>
                    <a:pt x="5093" y="8287"/>
                  </a:lnTo>
                  <a:lnTo>
                    <a:pt x="5113" y="8307"/>
                  </a:lnTo>
                  <a:lnTo>
                    <a:pt x="5153" y="8327"/>
                  </a:lnTo>
                  <a:lnTo>
                    <a:pt x="5198" y="8367"/>
                  </a:lnTo>
                  <a:lnTo>
                    <a:pt x="5238" y="8367"/>
                  </a:lnTo>
                  <a:lnTo>
                    <a:pt x="5218" y="8392"/>
                  </a:lnTo>
                  <a:lnTo>
                    <a:pt x="5258" y="8392"/>
                  </a:lnTo>
                  <a:lnTo>
                    <a:pt x="5323" y="8433"/>
                  </a:lnTo>
                  <a:lnTo>
                    <a:pt x="5343" y="8433"/>
                  </a:lnTo>
                  <a:lnTo>
                    <a:pt x="5343" y="8453"/>
                  </a:lnTo>
                  <a:lnTo>
                    <a:pt x="5548" y="8558"/>
                  </a:lnTo>
                  <a:lnTo>
                    <a:pt x="5779" y="8663"/>
                  </a:lnTo>
                  <a:lnTo>
                    <a:pt x="5779" y="8683"/>
                  </a:lnTo>
                  <a:lnTo>
                    <a:pt x="5864" y="8703"/>
                  </a:lnTo>
                  <a:lnTo>
                    <a:pt x="5904" y="8703"/>
                  </a:lnTo>
                  <a:lnTo>
                    <a:pt x="5924" y="8723"/>
                  </a:lnTo>
                  <a:lnTo>
                    <a:pt x="6009" y="8768"/>
                  </a:lnTo>
                  <a:lnTo>
                    <a:pt x="6009" y="8743"/>
                  </a:lnTo>
                  <a:lnTo>
                    <a:pt x="6154" y="8808"/>
                  </a:lnTo>
                  <a:lnTo>
                    <a:pt x="6490" y="8913"/>
                  </a:lnTo>
                  <a:lnTo>
                    <a:pt x="6595" y="8953"/>
                  </a:lnTo>
                  <a:lnTo>
                    <a:pt x="6720" y="8993"/>
                  </a:lnTo>
                  <a:lnTo>
                    <a:pt x="6720" y="8973"/>
                  </a:lnTo>
                  <a:lnTo>
                    <a:pt x="6740" y="8973"/>
                  </a:lnTo>
                  <a:lnTo>
                    <a:pt x="6990" y="9018"/>
                  </a:lnTo>
                  <a:lnTo>
                    <a:pt x="7221" y="9078"/>
                  </a:lnTo>
                  <a:lnTo>
                    <a:pt x="7326" y="9098"/>
                  </a:lnTo>
                  <a:lnTo>
                    <a:pt x="7451" y="9118"/>
                  </a:lnTo>
                  <a:lnTo>
                    <a:pt x="7451" y="9098"/>
                  </a:lnTo>
                  <a:lnTo>
                    <a:pt x="7952" y="9164"/>
                  </a:lnTo>
                  <a:lnTo>
                    <a:pt x="8052" y="9164"/>
                  </a:lnTo>
                  <a:lnTo>
                    <a:pt x="8177" y="9184"/>
                  </a:lnTo>
                  <a:lnTo>
                    <a:pt x="8177" y="9164"/>
                  </a:lnTo>
                  <a:lnTo>
                    <a:pt x="8493" y="9184"/>
                  </a:lnTo>
                  <a:lnTo>
                    <a:pt x="8908" y="9184"/>
                  </a:lnTo>
                  <a:lnTo>
                    <a:pt x="9244" y="9164"/>
                  </a:lnTo>
                  <a:lnTo>
                    <a:pt x="9409" y="9164"/>
                  </a:lnTo>
                  <a:lnTo>
                    <a:pt x="9514" y="9144"/>
                  </a:lnTo>
                  <a:lnTo>
                    <a:pt x="9639" y="9144"/>
                  </a:lnTo>
                  <a:lnTo>
                    <a:pt x="9829" y="9098"/>
                  </a:lnTo>
                  <a:lnTo>
                    <a:pt x="10140" y="9058"/>
                  </a:lnTo>
                  <a:lnTo>
                    <a:pt x="10140" y="9078"/>
                  </a:lnTo>
                  <a:lnTo>
                    <a:pt x="10265" y="9038"/>
                  </a:lnTo>
                  <a:lnTo>
                    <a:pt x="10370" y="9038"/>
                  </a:lnTo>
                  <a:lnTo>
                    <a:pt x="10370" y="9018"/>
                  </a:lnTo>
                  <a:lnTo>
                    <a:pt x="10600" y="8953"/>
                  </a:lnTo>
                  <a:lnTo>
                    <a:pt x="10851" y="8893"/>
                  </a:lnTo>
                  <a:lnTo>
                    <a:pt x="10871" y="8893"/>
                  </a:lnTo>
                  <a:lnTo>
                    <a:pt x="10956" y="8868"/>
                  </a:lnTo>
                  <a:lnTo>
                    <a:pt x="10996" y="8848"/>
                  </a:lnTo>
                  <a:lnTo>
                    <a:pt x="11016" y="8848"/>
                  </a:lnTo>
                  <a:lnTo>
                    <a:pt x="11101" y="8828"/>
                  </a:lnTo>
                  <a:lnTo>
                    <a:pt x="11101" y="8808"/>
                  </a:lnTo>
                  <a:lnTo>
                    <a:pt x="11121" y="8808"/>
                  </a:lnTo>
                  <a:lnTo>
                    <a:pt x="11331" y="8703"/>
                  </a:lnTo>
                  <a:lnTo>
                    <a:pt x="11457" y="8663"/>
                  </a:lnTo>
                  <a:cubicBezTo>
                    <a:pt x="11517" y="8683"/>
                    <a:pt x="11602" y="8703"/>
                    <a:pt x="11707" y="8703"/>
                  </a:cubicBezTo>
                  <a:lnTo>
                    <a:pt x="11767" y="8703"/>
                  </a:lnTo>
                  <a:lnTo>
                    <a:pt x="12057" y="8683"/>
                  </a:lnTo>
                  <a:cubicBezTo>
                    <a:pt x="12748" y="9474"/>
                    <a:pt x="13750" y="9935"/>
                    <a:pt x="14811" y="9935"/>
                  </a:cubicBezTo>
                  <a:cubicBezTo>
                    <a:pt x="15587" y="9935"/>
                    <a:pt x="16313" y="9684"/>
                    <a:pt x="16939" y="9244"/>
                  </a:cubicBezTo>
                  <a:lnTo>
                    <a:pt x="18466" y="8117"/>
                  </a:lnTo>
                  <a:cubicBezTo>
                    <a:pt x="19383" y="7451"/>
                    <a:pt x="19903" y="6410"/>
                    <a:pt x="19943" y="5303"/>
                  </a:cubicBezTo>
                  <a:cubicBezTo>
                    <a:pt x="20279" y="5218"/>
                    <a:pt x="20529" y="4968"/>
                    <a:pt x="20529" y="4657"/>
                  </a:cubicBezTo>
                  <a:cubicBezTo>
                    <a:pt x="20529" y="4447"/>
                    <a:pt x="20404" y="4262"/>
                    <a:pt x="20219" y="4157"/>
                  </a:cubicBezTo>
                  <a:cubicBezTo>
                    <a:pt x="20194" y="4112"/>
                    <a:pt x="20174" y="4072"/>
                    <a:pt x="20154" y="4051"/>
                  </a:cubicBezTo>
                  <a:cubicBezTo>
                    <a:pt x="20134" y="3906"/>
                    <a:pt x="20069" y="3801"/>
                    <a:pt x="19968" y="3716"/>
                  </a:cubicBezTo>
                  <a:cubicBezTo>
                    <a:pt x="20029" y="3676"/>
                    <a:pt x="20049" y="3611"/>
                    <a:pt x="20094" y="3551"/>
                  </a:cubicBezTo>
                  <a:cubicBezTo>
                    <a:pt x="20134" y="3426"/>
                    <a:pt x="20114" y="3300"/>
                    <a:pt x="20049" y="3175"/>
                  </a:cubicBezTo>
                  <a:cubicBezTo>
                    <a:pt x="19943" y="3010"/>
                    <a:pt x="19758" y="2885"/>
                    <a:pt x="19508" y="2860"/>
                  </a:cubicBezTo>
                  <a:cubicBezTo>
                    <a:pt x="19470" y="2855"/>
                    <a:pt x="19433" y="2852"/>
                    <a:pt x="19397" y="2852"/>
                  </a:cubicBezTo>
                  <a:cubicBezTo>
                    <a:pt x="19297" y="2852"/>
                    <a:pt x="19204" y="2872"/>
                    <a:pt x="19112" y="2905"/>
                  </a:cubicBezTo>
                  <a:cubicBezTo>
                    <a:pt x="18777" y="2509"/>
                    <a:pt x="18381" y="2194"/>
                    <a:pt x="17921" y="1984"/>
                  </a:cubicBezTo>
                  <a:cubicBezTo>
                    <a:pt x="17966" y="1733"/>
                    <a:pt x="18026" y="1548"/>
                    <a:pt x="18111" y="1383"/>
                  </a:cubicBezTo>
                  <a:cubicBezTo>
                    <a:pt x="18191" y="1233"/>
                    <a:pt x="18316" y="1132"/>
                    <a:pt x="18441" y="1047"/>
                  </a:cubicBezTo>
                  <a:cubicBezTo>
                    <a:pt x="18486" y="1067"/>
                    <a:pt x="18546" y="1087"/>
                    <a:pt x="18612" y="1107"/>
                  </a:cubicBezTo>
                  <a:lnTo>
                    <a:pt x="18692" y="1107"/>
                  </a:lnTo>
                  <a:cubicBezTo>
                    <a:pt x="18967" y="1107"/>
                    <a:pt x="19192" y="902"/>
                    <a:pt x="19237" y="632"/>
                  </a:cubicBezTo>
                  <a:cubicBezTo>
                    <a:pt x="19257" y="482"/>
                    <a:pt x="19217" y="336"/>
                    <a:pt x="19132" y="231"/>
                  </a:cubicBezTo>
                  <a:cubicBezTo>
                    <a:pt x="19047" y="106"/>
                    <a:pt x="18922" y="26"/>
                    <a:pt x="18777" y="6"/>
                  </a:cubicBezTo>
                  <a:cubicBezTo>
                    <a:pt x="18748" y="2"/>
                    <a:pt x="18719" y="1"/>
                    <a:pt x="1869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176;p47">
              <a:extLst>
                <a:ext uri="{FF2B5EF4-FFF2-40B4-BE49-F238E27FC236}">
                  <a16:creationId xmlns:a16="http://schemas.microsoft.com/office/drawing/2014/main" id="{B2799816-6AFD-C54D-A42C-67C7E9831012}"/>
                </a:ext>
              </a:extLst>
            </p:cNvPr>
            <p:cNvSpPr/>
            <p:nvPr/>
          </p:nvSpPr>
          <p:spPr>
            <a:xfrm>
              <a:off x="8042186" y="3022543"/>
              <a:ext cx="2558" cy="1814"/>
            </a:xfrm>
            <a:custGeom>
              <a:avLst/>
              <a:gdLst/>
              <a:ahLst/>
              <a:cxnLst/>
              <a:rect l="l" t="t" r="r" b="b"/>
              <a:pathLst>
                <a:path w="86" h="61" extrusionOk="0">
                  <a:moveTo>
                    <a:pt x="21" y="0"/>
                  </a:moveTo>
                  <a:lnTo>
                    <a:pt x="1" y="40"/>
                  </a:lnTo>
                  <a:lnTo>
                    <a:pt x="66" y="60"/>
                  </a:lnTo>
                  <a:lnTo>
                    <a:pt x="86" y="2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77;p47">
              <a:extLst>
                <a:ext uri="{FF2B5EF4-FFF2-40B4-BE49-F238E27FC236}">
                  <a16:creationId xmlns:a16="http://schemas.microsoft.com/office/drawing/2014/main" id="{1D78FA67-FB6C-3E41-9D2B-A588F065EC49}"/>
                </a:ext>
              </a:extLst>
            </p:cNvPr>
            <p:cNvSpPr/>
            <p:nvPr/>
          </p:nvSpPr>
          <p:spPr>
            <a:xfrm>
              <a:off x="8039062" y="3021948"/>
              <a:ext cx="1963" cy="1220"/>
            </a:xfrm>
            <a:custGeom>
              <a:avLst/>
              <a:gdLst/>
              <a:ahLst/>
              <a:cxnLst/>
              <a:rect l="l" t="t" r="r" b="b"/>
              <a:pathLst>
                <a:path w="66" h="41" extrusionOk="0">
                  <a:moveTo>
                    <a:pt x="1" y="0"/>
                  </a:moveTo>
                  <a:lnTo>
                    <a:pt x="1" y="40"/>
                  </a:lnTo>
                  <a:lnTo>
                    <a:pt x="66" y="40"/>
                  </a:lnTo>
                  <a:lnTo>
                    <a:pt x="66"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178;p47">
              <a:extLst>
                <a:ext uri="{FF2B5EF4-FFF2-40B4-BE49-F238E27FC236}">
                  <a16:creationId xmlns:a16="http://schemas.microsoft.com/office/drawing/2014/main" id="{F19AD819-52C0-8641-8277-D228BEAA973E}"/>
                </a:ext>
              </a:extLst>
            </p:cNvPr>
            <p:cNvSpPr/>
            <p:nvPr/>
          </p:nvSpPr>
          <p:spPr>
            <a:xfrm>
              <a:off x="8035344" y="3020610"/>
              <a:ext cx="2558" cy="1963"/>
            </a:xfrm>
            <a:custGeom>
              <a:avLst/>
              <a:gdLst/>
              <a:ahLst/>
              <a:cxnLst/>
              <a:rect l="l" t="t" r="r" b="b"/>
              <a:pathLst>
                <a:path w="86" h="66" extrusionOk="0">
                  <a:moveTo>
                    <a:pt x="20" y="0"/>
                  </a:moveTo>
                  <a:lnTo>
                    <a:pt x="0" y="45"/>
                  </a:lnTo>
                  <a:lnTo>
                    <a:pt x="65" y="65"/>
                  </a:lnTo>
                  <a:lnTo>
                    <a:pt x="85" y="2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179;p47">
              <a:extLst>
                <a:ext uri="{FF2B5EF4-FFF2-40B4-BE49-F238E27FC236}">
                  <a16:creationId xmlns:a16="http://schemas.microsoft.com/office/drawing/2014/main" id="{D8535E2E-8F6E-FC46-822F-72AED708D329}"/>
                </a:ext>
              </a:extLst>
            </p:cNvPr>
            <p:cNvSpPr/>
            <p:nvPr/>
          </p:nvSpPr>
          <p:spPr>
            <a:xfrm>
              <a:off x="8062739" y="3028046"/>
              <a:ext cx="1814" cy="1963"/>
            </a:xfrm>
            <a:custGeom>
              <a:avLst/>
              <a:gdLst/>
              <a:ahLst/>
              <a:cxnLst/>
              <a:rect l="l" t="t" r="r" b="b"/>
              <a:pathLst>
                <a:path w="61" h="66" extrusionOk="0">
                  <a:moveTo>
                    <a:pt x="1" y="1"/>
                  </a:moveTo>
                  <a:lnTo>
                    <a:pt x="1" y="46"/>
                  </a:lnTo>
                  <a:lnTo>
                    <a:pt x="61" y="66"/>
                  </a:lnTo>
                  <a:lnTo>
                    <a:pt x="61" y="2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180;p47">
              <a:extLst>
                <a:ext uri="{FF2B5EF4-FFF2-40B4-BE49-F238E27FC236}">
                  <a16:creationId xmlns:a16="http://schemas.microsoft.com/office/drawing/2014/main" id="{DCDC7871-FF65-EE49-853B-D0795B7DDE69}"/>
                </a:ext>
              </a:extLst>
            </p:cNvPr>
            <p:cNvSpPr/>
            <p:nvPr/>
          </p:nvSpPr>
          <p:spPr>
            <a:xfrm>
              <a:off x="8059021" y="3027451"/>
              <a:ext cx="2409" cy="1963"/>
            </a:xfrm>
            <a:custGeom>
              <a:avLst/>
              <a:gdLst/>
              <a:ahLst/>
              <a:cxnLst/>
              <a:rect l="l" t="t" r="r" b="b"/>
              <a:pathLst>
                <a:path w="81" h="66" extrusionOk="0">
                  <a:moveTo>
                    <a:pt x="20" y="1"/>
                  </a:moveTo>
                  <a:lnTo>
                    <a:pt x="0" y="41"/>
                  </a:lnTo>
                  <a:lnTo>
                    <a:pt x="61" y="66"/>
                  </a:lnTo>
                  <a:lnTo>
                    <a:pt x="81"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181;p47">
              <a:extLst>
                <a:ext uri="{FF2B5EF4-FFF2-40B4-BE49-F238E27FC236}">
                  <a16:creationId xmlns:a16="http://schemas.microsoft.com/office/drawing/2014/main" id="{589C4951-F0D8-C04B-B285-BFDB2953674B}"/>
                </a:ext>
              </a:extLst>
            </p:cNvPr>
            <p:cNvSpPr/>
            <p:nvPr/>
          </p:nvSpPr>
          <p:spPr>
            <a:xfrm>
              <a:off x="8055898" y="3026261"/>
              <a:ext cx="1814" cy="1814"/>
            </a:xfrm>
            <a:custGeom>
              <a:avLst/>
              <a:gdLst/>
              <a:ahLst/>
              <a:cxnLst/>
              <a:rect l="l" t="t" r="r" b="b"/>
              <a:pathLst>
                <a:path w="61" h="61" extrusionOk="0">
                  <a:moveTo>
                    <a:pt x="0" y="0"/>
                  </a:moveTo>
                  <a:lnTo>
                    <a:pt x="0" y="41"/>
                  </a:lnTo>
                  <a:lnTo>
                    <a:pt x="60" y="61"/>
                  </a:lnTo>
                  <a:lnTo>
                    <a:pt x="60" y="2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82;p47">
              <a:extLst>
                <a:ext uri="{FF2B5EF4-FFF2-40B4-BE49-F238E27FC236}">
                  <a16:creationId xmlns:a16="http://schemas.microsoft.com/office/drawing/2014/main" id="{7B1A20DF-E7A4-684D-B7B4-4F635788DA29}"/>
                </a:ext>
              </a:extLst>
            </p:cNvPr>
            <p:cNvSpPr/>
            <p:nvPr/>
          </p:nvSpPr>
          <p:spPr>
            <a:xfrm>
              <a:off x="8082550" y="3032359"/>
              <a:ext cx="2558" cy="1963"/>
            </a:xfrm>
            <a:custGeom>
              <a:avLst/>
              <a:gdLst/>
              <a:ahLst/>
              <a:cxnLst/>
              <a:rect l="l" t="t" r="r" b="b"/>
              <a:pathLst>
                <a:path w="86" h="66" extrusionOk="0">
                  <a:moveTo>
                    <a:pt x="21" y="1"/>
                  </a:moveTo>
                  <a:lnTo>
                    <a:pt x="1" y="66"/>
                  </a:lnTo>
                  <a:lnTo>
                    <a:pt x="86" y="66"/>
                  </a:lnTo>
                  <a:lnTo>
                    <a:pt x="86" y="26"/>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83;p47">
              <a:extLst>
                <a:ext uri="{FF2B5EF4-FFF2-40B4-BE49-F238E27FC236}">
                  <a16:creationId xmlns:a16="http://schemas.microsoft.com/office/drawing/2014/main" id="{A7413596-1279-2641-8C34-DCC4FFB4387C}"/>
                </a:ext>
              </a:extLst>
            </p:cNvPr>
            <p:cNvSpPr/>
            <p:nvPr/>
          </p:nvSpPr>
          <p:spPr>
            <a:xfrm>
              <a:off x="8079426" y="3031764"/>
              <a:ext cx="1963" cy="1963"/>
            </a:xfrm>
            <a:custGeom>
              <a:avLst/>
              <a:gdLst/>
              <a:ahLst/>
              <a:cxnLst/>
              <a:rect l="l" t="t" r="r" b="b"/>
              <a:pathLst>
                <a:path w="66" h="66" extrusionOk="0">
                  <a:moveTo>
                    <a:pt x="0" y="1"/>
                  </a:moveTo>
                  <a:lnTo>
                    <a:pt x="0" y="46"/>
                  </a:lnTo>
                  <a:lnTo>
                    <a:pt x="66" y="66"/>
                  </a:lnTo>
                  <a:lnTo>
                    <a:pt x="66" y="2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84;p47">
              <a:extLst>
                <a:ext uri="{FF2B5EF4-FFF2-40B4-BE49-F238E27FC236}">
                  <a16:creationId xmlns:a16="http://schemas.microsoft.com/office/drawing/2014/main" id="{6B5C0B25-CF2F-EB45-BABA-24F1BEDF513F}"/>
                </a:ext>
              </a:extLst>
            </p:cNvPr>
            <p:cNvSpPr/>
            <p:nvPr/>
          </p:nvSpPr>
          <p:spPr>
            <a:xfrm>
              <a:off x="8075708" y="3031169"/>
              <a:ext cx="2558" cy="1963"/>
            </a:xfrm>
            <a:custGeom>
              <a:avLst/>
              <a:gdLst/>
              <a:ahLst/>
              <a:cxnLst/>
              <a:rect l="l" t="t" r="r" b="b"/>
              <a:pathLst>
                <a:path w="86" h="66" extrusionOk="0">
                  <a:moveTo>
                    <a:pt x="20" y="1"/>
                  </a:moveTo>
                  <a:lnTo>
                    <a:pt x="0" y="41"/>
                  </a:lnTo>
                  <a:lnTo>
                    <a:pt x="85" y="66"/>
                  </a:lnTo>
                  <a:lnTo>
                    <a:pt x="85" y="2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85;p47">
              <a:extLst>
                <a:ext uri="{FF2B5EF4-FFF2-40B4-BE49-F238E27FC236}">
                  <a16:creationId xmlns:a16="http://schemas.microsoft.com/office/drawing/2014/main" id="{4D5FEAAE-9B55-A34D-B2D6-88430B18AA8B}"/>
                </a:ext>
              </a:extLst>
            </p:cNvPr>
            <p:cNvSpPr/>
            <p:nvPr/>
          </p:nvSpPr>
          <p:spPr>
            <a:xfrm>
              <a:off x="8103698" y="3035482"/>
              <a:ext cx="1814" cy="1368"/>
            </a:xfrm>
            <a:custGeom>
              <a:avLst/>
              <a:gdLst/>
              <a:ahLst/>
              <a:cxnLst/>
              <a:rect l="l" t="t" r="r" b="b"/>
              <a:pathLst>
                <a:path w="61" h="46" extrusionOk="0">
                  <a:moveTo>
                    <a:pt x="1" y="1"/>
                  </a:moveTo>
                  <a:lnTo>
                    <a:pt x="1" y="46"/>
                  </a:lnTo>
                  <a:lnTo>
                    <a:pt x="61" y="46"/>
                  </a:lnTo>
                  <a:lnTo>
                    <a:pt x="61"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86;p47">
              <a:extLst>
                <a:ext uri="{FF2B5EF4-FFF2-40B4-BE49-F238E27FC236}">
                  <a16:creationId xmlns:a16="http://schemas.microsoft.com/office/drawing/2014/main" id="{2E80076B-1B5F-2E49-9456-F1825564BA44}"/>
                </a:ext>
              </a:extLst>
            </p:cNvPr>
            <p:cNvSpPr/>
            <p:nvPr/>
          </p:nvSpPr>
          <p:spPr>
            <a:xfrm>
              <a:off x="8099980" y="3034887"/>
              <a:ext cx="2409" cy="1963"/>
            </a:xfrm>
            <a:custGeom>
              <a:avLst/>
              <a:gdLst/>
              <a:ahLst/>
              <a:cxnLst/>
              <a:rect l="l" t="t" r="r" b="b"/>
              <a:pathLst>
                <a:path w="81" h="66" extrusionOk="0">
                  <a:moveTo>
                    <a:pt x="20" y="1"/>
                  </a:moveTo>
                  <a:lnTo>
                    <a:pt x="0" y="41"/>
                  </a:lnTo>
                  <a:lnTo>
                    <a:pt x="60" y="66"/>
                  </a:lnTo>
                  <a:lnTo>
                    <a:pt x="80" y="2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7;p47">
              <a:extLst>
                <a:ext uri="{FF2B5EF4-FFF2-40B4-BE49-F238E27FC236}">
                  <a16:creationId xmlns:a16="http://schemas.microsoft.com/office/drawing/2014/main" id="{0660565A-DE18-D543-A903-A7261A74DB46}"/>
                </a:ext>
              </a:extLst>
            </p:cNvPr>
            <p:cNvSpPr/>
            <p:nvPr/>
          </p:nvSpPr>
          <p:spPr>
            <a:xfrm>
              <a:off x="8096857" y="3034887"/>
              <a:ext cx="1814" cy="1220"/>
            </a:xfrm>
            <a:custGeom>
              <a:avLst/>
              <a:gdLst/>
              <a:ahLst/>
              <a:cxnLst/>
              <a:rect l="l" t="t" r="r" b="b"/>
              <a:pathLst>
                <a:path w="61" h="41" extrusionOk="0">
                  <a:moveTo>
                    <a:pt x="0" y="1"/>
                  </a:moveTo>
                  <a:lnTo>
                    <a:pt x="0" y="41"/>
                  </a:lnTo>
                  <a:lnTo>
                    <a:pt x="60" y="41"/>
                  </a:lnTo>
                  <a:lnTo>
                    <a:pt x="60"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88;p47">
              <a:extLst>
                <a:ext uri="{FF2B5EF4-FFF2-40B4-BE49-F238E27FC236}">
                  <a16:creationId xmlns:a16="http://schemas.microsoft.com/office/drawing/2014/main" id="{EA004479-41BC-1F4C-B71D-5CB08711510F}"/>
                </a:ext>
              </a:extLst>
            </p:cNvPr>
            <p:cNvSpPr/>
            <p:nvPr/>
          </p:nvSpPr>
          <p:spPr>
            <a:xfrm>
              <a:off x="8124698" y="3035482"/>
              <a:ext cx="1963" cy="1368"/>
            </a:xfrm>
            <a:custGeom>
              <a:avLst/>
              <a:gdLst/>
              <a:ahLst/>
              <a:cxnLst/>
              <a:rect l="l" t="t" r="r" b="b"/>
              <a:pathLst>
                <a:path w="66" h="46" extrusionOk="0">
                  <a:moveTo>
                    <a:pt x="1" y="1"/>
                  </a:moveTo>
                  <a:lnTo>
                    <a:pt x="1" y="46"/>
                  </a:lnTo>
                  <a:lnTo>
                    <a:pt x="66" y="46"/>
                  </a:lnTo>
                  <a:lnTo>
                    <a:pt x="66"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89;p47">
              <a:extLst>
                <a:ext uri="{FF2B5EF4-FFF2-40B4-BE49-F238E27FC236}">
                  <a16:creationId xmlns:a16="http://schemas.microsoft.com/office/drawing/2014/main" id="{6A41A391-D282-6A4B-B035-6401550BC235}"/>
                </a:ext>
              </a:extLst>
            </p:cNvPr>
            <p:cNvSpPr/>
            <p:nvPr/>
          </p:nvSpPr>
          <p:spPr>
            <a:xfrm>
              <a:off x="8120980" y="3035482"/>
              <a:ext cx="1963" cy="1963"/>
            </a:xfrm>
            <a:custGeom>
              <a:avLst/>
              <a:gdLst/>
              <a:ahLst/>
              <a:cxnLst/>
              <a:rect l="l" t="t" r="r" b="b"/>
              <a:pathLst>
                <a:path w="66" h="66" extrusionOk="0">
                  <a:moveTo>
                    <a:pt x="0" y="1"/>
                  </a:moveTo>
                  <a:lnTo>
                    <a:pt x="0" y="66"/>
                  </a:lnTo>
                  <a:lnTo>
                    <a:pt x="65" y="46"/>
                  </a:lnTo>
                  <a:lnTo>
                    <a:pt x="65"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90;p47">
              <a:extLst>
                <a:ext uri="{FF2B5EF4-FFF2-40B4-BE49-F238E27FC236}">
                  <a16:creationId xmlns:a16="http://schemas.microsoft.com/office/drawing/2014/main" id="{E62A3BCD-2848-B74C-9B00-E3E9E42B3C3E}"/>
                </a:ext>
              </a:extLst>
            </p:cNvPr>
            <p:cNvSpPr/>
            <p:nvPr/>
          </p:nvSpPr>
          <p:spPr>
            <a:xfrm>
              <a:off x="8117262" y="3036077"/>
              <a:ext cx="2558" cy="1368"/>
            </a:xfrm>
            <a:custGeom>
              <a:avLst/>
              <a:gdLst/>
              <a:ahLst/>
              <a:cxnLst/>
              <a:rect l="l" t="t" r="r" b="b"/>
              <a:pathLst>
                <a:path w="86" h="46" extrusionOk="0">
                  <a:moveTo>
                    <a:pt x="0" y="1"/>
                  </a:moveTo>
                  <a:lnTo>
                    <a:pt x="0" y="46"/>
                  </a:lnTo>
                  <a:lnTo>
                    <a:pt x="85" y="46"/>
                  </a:lnTo>
                  <a:lnTo>
                    <a:pt x="85"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91;p47">
              <a:extLst>
                <a:ext uri="{FF2B5EF4-FFF2-40B4-BE49-F238E27FC236}">
                  <a16:creationId xmlns:a16="http://schemas.microsoft.com/office/drawing/2014/main" id="{814A48A8-1C4A-A84C-8005-2DE8415E8863}"/>
                </a:ext>
              </a:extLst>
            </p:cNvPr>
            <p:cNvSpPr/>
            <p:nvPr/>
          </p:nvSpPr>
          <p:spPr>
            <a:xfrm>
              <a:off x="8145252" y="3031764"/>
              <a:ext cx="1814" cy="1963"/>
            </a:xfrm>
            <a:custGeom>
              <a:avLst/>
              <a:gdLst/>
              <a:ahLst/>
              <a:cxnLst/>
              <a:rect l="l" t="t" r="r" b="b"/>
              <a:pathLst>
                <a:path w="61" h="66" extrusionOk="0">
                  <a:moveTo>
                    <a:pt x="0" y="21"/>
                  </a:moveTo>
                  <a:lnTo>
                    <a:pt x="0" y="66"/>
                  </a:lnTo>
                  <a:lnTo>
                    <a:pt x="61" y="46"/>
                  </a:lnTo>
                  <a:lnTo>
                    <a:pt x="61"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92;p47">
              <a:extLst>
                <a:ext uri="{FF2B5EF4-FFF2-40B4-BE49-F238E27FC236}">
                  <a16:creationId xmlns:a16="http://schemas.microsoft.com/office/drawing/2014/main" id="{038443C1-7281-CB4B-8717-26515AAB4026}"/>
                </a:ext>
              </a:extLst>
            </p:cNvPr>
            <p:cNvSpPr/>
            <p:nvPr/>
          </p:nvSpPr>
          <p:spPr>
            <a:xfrm>
              <a:off x="8141534" y="3032359"/>
              <a:ext cx="2409" cy="1963"/>
            </a:xfrm>
            <a:custGeom>
              <a:avLst/>
              <a:gdLst/>
              <a:ahLst/>
              <a:cxnLst/>
              <a:rect l="l" t="t" r="r" b="b"/>
              <a:pathLst>
                <a:path w="81" h="66" extrusionOk="0">
                  <a:moveTo>
                    <a:pt x="0" y="26"/>
                  </a:moveTo>
                  <a:lnTo>
                    <a:pt x="20" y="66"/>
                  </a:lnTo>
                  <a:lnTo>
                    <a:pt x="80" y="46"/>
                  </a:lnTo>
                  <a:lnTo>
                    <a:pt x="60"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93;p47">
              <a:extLst>
                <a:ext uri="{FF2B5EF4-FFF2-40B4-BE49-F238E27FC236}">
                  <a16:creationId xmlns:a16="http://schemas.microsoft.com/office/drawing/2014/main" id="{36A1546A-9070-4E4E-BAF9-F23583B61B95}"/>
                </a:ext>
              </a:extLst>
            </p:cNvPr>
            <p:cNvSpPr/>
            <p:nvPr/>
          </p:nvSpPr>
          <p:spPr>
            <a:xfrm>
              <a:off x="8138411" y="3033698"/>
              <a:ext cx="1814" cy="1220"/>
            </a:xfrm>
            <a:custGeom>
              <a:avLst/>
              <a:gdLst/>
              <a:ahLst/>
              <a:cxnLst/>
              <a:rect l="l" t="t" r="r" b="b"/>
              <a:pathLst>
                <a:path w="61" h="41" extrusionOk="0">
                  <a:moveTo>
                    <a:pt x="0" y="1"/>
                  </a:moveTo>
                  <a:lnTo>
                    <a:pt x="0" y="41"/>
                  </a:lnTo>
                  <a:lnTo>
                    <a:pt x="60" y="41"/>
                  </a:lnTo>
                  <a:lnTo>
                    <a:pt x="60"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94;p47">
              <a:extLst>
                <a:ext uri="{FF2B5EF4-FFF2-40B4-BE49-F238E27FC236}">
                  <a16:creationId xmlns:a16="http://schemas.microsoft.com/office/drawing/2014/main" id="{4F77485B-B6CD-B948-AF68-7BB5DD09E128}"/>
                </a:ext>
              </a:extLst>
            </p:cNvPr>
            <p:cNvSpPr/>
            <p:nvPr/>
          </p:nvSpPr>
          <p:spPr>
            <a:xfrm>
              <a:off x="8164467" y="3024328"/>
              <a:ext cx="2558" cy="1963"/>
            </a:xfrm>
            <a:custGeom>
              <a:avLst/>
              <a:gdLst/>
              <a:ahLst/>
              <a:cxnLst/>
              <a:rect l="l" t="t" r="r" b="b"/>
              <a:pathLst>
                <a:path w="86" h="66" extrusionOk="0">
                  <a:moveTo>
                    <a:pt x="0" y="20"/>
                  </a:moveTo>
                  <a:lnTo>
                    <a:pt x="20" y="65"/>
                  </a:lnTo>
                  <a:lnTo>
                    <a:pt x="85" y="45"/>
                  </a:lnTo>
                  <a:lnTo>
                    <a:pt x="6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95;p47">
              <a:extLst>
                <a:ext uri="{FF2B5EF4-FFF2-40B4-BE49-F238E27FC236}">
                  <a16:creationId xmlns:a16="http://schemas.microsoft.com/office/drawing/2014/main" id="{0C7D9A3A-6944-A84F-B535-E456ECDEC123}"/>
                </a:ext>
              </a:extLst>
            </p:cNvPr>
            <p:cNvSpPr/>
            <p:nvPr/>
          </p:nvSpPr>
          <p:spPr>
            <a:xfrm>
              <a:off x="8161344" y="3025667"/>
              <a:ext cx="2558" cy="1814"/>
            </a:xfrm>
            <a:custGeom>
              <a:avLst/>
              <a:gdLst/>
              <a:ahLst/>
              <a:cxnLst/>
              <a:rect l="l" t="t" r="r" b="b"/>
              <a:pathLst>
                <a:path w="86" h="61" extrusionOk="0">
                  <a:moveTo>
                    <a:pt x="0" y="20"/>
                  </a:moveTo>
                  <a:lnTo>
                    <a:pt x="20" y="61"/>
                  </a:lnTo>
                  <a:lnTo>
                    <a:pt x="85" y="40"/>
                  </a:lnTo>
                  <a:lnTo>
                    <a:pt x="65"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96;p47">
              <a:extLst>
                <a:ext uri="{FF2B5EF4-FFF2-40B4-BE49-F238E27FC236}">
                  <a16:creationId xmlns:a16="http://schemas.microsoft.com/office/drawing/2014/main" id="{9EC9830E-A90F-6B47-A434-068DF4B5475A}"/>
                </a:ext>
              </a:extLst>
            </p:cNvPr>
            <p:cNvSpPr/>
            <p:nvPr/>
          </p:nvSpPr>
          <p:spPr>
            <a:xfrm>
              <a:off x="8158221" y="3026856"/>
              <a:ext cx="1963" cy="2558"/>
            </a:xfrm>
            <a:custGeom>
              <a:avLst/>
              <a:gdLst/>
              <a:ahLst/>
              <a:cxnLst/>
              <a:rect l="l" t="t" r="r" b="b"/>
              <a:pathLst>
                <a:path w="66" h="86" extrusionOk="0">
                  <a:moveTo>
                    <a:pt x="0" y="41"/>
                  </a:moveTo>
                  <a:lnTo>
                    <a:pt x="20" y="86"/>
                  </a:lnTo>
                  <a:lnTo>
                    <a:pt x="65" y="41"/>
                  </a:lnTo>
                  <a:lnTo>
                    <a:pt x="65"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7;p47">
              <a:extLst>
                <a:ext uri="{FF2B5EF4-FFF2-40B4-BE49-F238E27FC236}">
                  <a16:creationId xmlns:a16="http://schemas.microsoft.com/office/drawing/2014/main" id="{144A973D-5E04-2C47-B825-F9C91BA24323}"/>
                </a:ext>
              </a:extLst>
            </p:cNvPr>
            <p:cNvSpPr/>
            <p:nvPr/>
          </p:nvSpPr>
          <p:spPr>
            <a:xfrm>
              <a:off x="8181898" y="3012549"/>
              <a:ext cx="1814" cy="1963"/>
            </a:xfrm>
            <a:custGeom>
              <a:avLst/>
              <a:gdLst/>
              <a:ahLst/>
              <a:cxnLst/>
              <a:rect l="l" t="t" r="r" b="b"/>
              <a:pathLst>
                <a:path w="61" h="66" extrusionOk="0">
                  <a:moveTo>
                    <a:pt x="0" y="41"/>
                  </a:moveTo>
                  <a:lnTo>
                    <a:pt x="20" y="66"/>
                  </a:lnTo>
                  <a:lnTo>
                    <a:pt x="60" y="21"/>
                  </a:lnTo>
                  <a:lnTo>
                    <a:pt x="40"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98;p47">
              <a:extLst>
                <a:ext uri="{FF2B5EF4-FFF2-40B4-BE49-F238E27FC236}">
                  <a16:creationId xmlns:a16="http://schemas.microsoft.com/office/drawing/2014/main" id="{E1F59842-6F1A-4E46-AC91-CFCC16A2264A}"/>
                </a:ext>
              </a:extLst>
            </p:cNvPr>
            <p:cNvSpPr/>
            <p:nvPr/>
          </p:nvSpPr>
          <p:spPr>
            <a:xfrm>
              <a:off x="8178775" y="3014482"/>
              <a:ext cx="2409" cy="2439"/>
            </a:xfrm>
            <a:custGeom>
              <a:avLst/>
              <a:gdLst/>
              <a:ahLst/>
              <a:cxnLst/>
              <a:rect l="l" t="t" r="r" b="b"/>
              <a:pathLst>
                <a:path w="81" h="82" extrusionOk="0">
                  <a:moveTo>
                    <a:pt x="0" y="41"/>
                  </a:moveTo>
                  <a:lnTo>
                    <a:pt x="40" y="81"/>
                  </a:lnTo>
                  <a:cubicBezTo>
                    <a:pt x="60" y="61"/>
                    <a:pt x="60" y="61"/>
                    <a:pt x="80" y="41"/>
                  </a:cubicBezTo>
                  <a:lnTo>
                    <a:pt x="60" y="1"/>
                  </a:lnTo>
                  <a:cubicBezTo>
                    <a:pt x="40" y="21"/>
                    <a:pt x="20" y="41"/>
                    <a:pt x="0" y="41"/>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99;p47">
              <a:extLst>
                <a:ext uri="{FF2B5EF4-FFF2-40B4-BE49-F238E27FC236}">
                  <a16:creationId xmlns:a16="http://schemas.microsoft.com/office/drawing/2014/main" id="{9CA025B3-50A9-F249-8EFD-25ABC0597D53}"/>
                </a:ext>
              </a:extLst>
            </p:cNvPr>
            <p:cNvSpPr/>
            <p:nvPr/>
          </p:nvSpPr>
          <p:spPr>
            <a:xfrm>
              <a:off x="8176217" y="3016892"/>
              <a:ext cx="2588" cy="1963"/>
            </a:xfrm>
            <a:custGeom>
              <a:avLst/>
              <a:gdLst/>
              <a:ahLst/>
              <a:cxnLst/>
              <a:rect l="l" t="t" r="r" b="b"/>
              <a:pathLst>
                <a:path w="87" h="66" extrusionOk="0">
                  <a:moveTo>
                    <a:pt x="1" y="45"/>
                  </a:moveTo>
                  <a:lnTo>
                    <a:pt x="21" y="65"/>
                  </a:lnTo>
                  <a:lnTo>
                    <a:pt x="86" y="20"/>
                  </a:lnTo>
                  <a:lnTo>
                    <a:pt x="41"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00;p47">
              <a:extLst>
                <a:ext uri="{FF2B5EF4-FFF2-40B4-BE49-F238E27FC236}">
                  <a16:creationId xmlns:a16="http://schemas.microsoft.com/office/drawing/2014/main" id="{8F3B97D8-5C7B-AF46-BBA4-A77DF7877F0E}"/>
                </a:ext>
              </a:extLst>
            </p:cNvPr>
            <p:cNvSpPr/>
            <p:nvPr/>
          </p:nvSpPr>
          <p:spPr>
            <a:xfrm>
              <a:off x="8194837" y="2996487"/>
              <a:ext cx="2558" cy="1814"/>
            </a:xfrm>
            <a:custGeom>
              <a:avLst/>
              <a:gdLst/>
              <a:ahLst/>
              <a:cxnLst/>
              <a:rect l="l" t="t" r="r" b="b"/>
              <a:pathLst>
                <a:path w="86" h="61" extrusionOk="0">
                  <a:moveTo>
                    <a:pt x="1" y="40"/>
                  </a:moveTo>
                  <a:lnTo>
                    <a:pt x="41" y="60"/>
                  </a:lnTo>
                  <a:lnTo>
                    <a:pt x="86" y="20"/>
                  </a:lnTo>
                  <a:lnTo>
                    <a:pt x="41"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01;p47">
              <a:extLst>
                <a:ext uri="{FF2B5EF4-FFF2-40B4-BE49-F238E27FC236}">
                  <a16:creationId xmlns:a16="http://schemas.microsoft.com/office/drawing/2014/main" id="{4E9B70E3-EA07-9F4B-BFCC-46D5773E1389}"/>
                </a:ext>
              </a:extLst>
            </p:cNvPr>
            <p:cNvSpPr/>
            <p:nvPr/>
          </p:nvSpPr>
          <p:spPr>
            <a:xfrm>
              <a:off x="8193052" y="2998866"/>
              <a:ext cx="2409" cy="2558"/>
            </a:xfrm>
            <a:custGeom>
              <a:avLst/>
              <a:gdLst/>
              <a:ahLst/>
              <a:cxnLst/>
              <a:rect l="l" t="t" r="r" b="b"/>
              <a:pathLst>
                <a:path w="81" h="86" extrusionOk="0">
                  <a:moveTo>
                    <a:pt x="1" y="65"/>
                  </a:moveTo>
                  <a:lnTo>
                    <a:pt x="41" y="85"/>
                  </a:lnTo>
                  <a:cubicBezTo>
                    <a:pt x="61" y="65"/>
                    <a:pt x="61" y="45"/>
                    <a:pt x="81" y="45"/>
                  </a:cubicBezTo>
                  <a:lnTo>
                    <a:pt x="41" y="0"/>
                  </a:lnTo>
                  <a:cubicBezTo>
                    <a:pt x="21" y="25"/>
                    <a:pt x="21" y="45"/>
                    <a:pt x="1" y="65"/>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02;p47">
              <a:extLst>
                <a:ext uri="{FF2B5EF4-FFF2-40B4-BE49-F238E27FC236}">
                  <a16:creationId xmlns:a16="http://schemas.microsoft.com/office/drawing/2014/main" id="{72FF8B64-7AA1-3D4B-87CA-B57BACE5D025}"/>
                </a:ext>
              </a:extLst>
            </p:cNvPr>
            <p:cNvSpPr/>
            <p:nvPr/>
          </p:nvSpPr>
          <p:spPr>
            <a:xfrm>
              <a:off x="8191119" y="3001990"/>
              <a:ext cx="2558" cy="2558"/>
            </a:xfrm>
            <a:custGeom>
              <a:avLst/>
              <a:gdLst/>
              <a:ahLst/>
              <a:cxnLst/>
              <a:rect l="l" t="t" r="r" b="b"/>
              <a:pathLst>
                <a:path w="86" h="86" extrusionOk="0">
                  <a:moveTo>
                    <a:pt x="1" y="45"/>
                  </a:moveTo>
                  <a:lnTo>
                    <a:pt x="41" y="85"/>
                  </a:lnTo>
                  <a:cubicBezTo>
                    <a:pt x="41" y="65"/>
                    <a:pt x="66" y="45"/>
                    <a:pt x="86" y="20"/>
                  </a:cubicBezTo>
                  <a:lnTo>
                    <a:pt x="41" y="0"/>
                  </a:lnTo>
                  <a:cubicBezTo>
                    <a:pt x="21" y="20"/>
                    <a:pt x="21" y="45"/>
                    <a:pt x="1" y="45"/>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3;p47">
              <a:extLst>
                <a:ext uri="{FF2B5EF4-FFF2-40B4-BE49-F238E27FC236}">
                  <a16:creationId xmlns:a16="http://schemas.microsoft.com/office/drawing/2014/main" id="{11EEA35B-4D65-A04F-B7C0-88488303A78D}"/>
                </a:ext>
              </a:extLst>
            </p:cNvPr>
            <p:cNvSpPr/>
            <p:nvPr/>
          </p:nvSpPr>
          <p:spPr>
            <a:xfrm>
              <a:off x="8202898" y="2977271"/>
              <a:ext cx="1963" cy="1814"/>
            </a:xfrm>
            <a:custGeom>
              <a:avLst/>
              <a:gdLst/>
              <a:ahLst/>
              <a:cxnLst/>
              <a:rect l="l" t="t" r="r" b="b"/>
              <a:pathLst>
                <a:path w="66" h="61" extrusionOk="0">
                  <a:moveTo>
                    <a:pt x="0" y="60"/>
                  </a:moveTo>
                  <a:lnTo>
                    <a:pt x="45" y="60"/>
                  </a:lnTo>
                  <a:lnTo>
                    <a:pt x="65" y="0"/>
                  </a:lnTo>
                  <a:lnTo>
                    <a:pt x="2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04;p47">
              <a:extLst>
                <a:ext uri="{FF2B5EF4-FFF2-40B4-BE49-F238E27FC236}">
                  <a16:creationId xmlns:a16="http://schemas.microsoft.com/office/drawing/2014/main" id="{1CCAA9E7-97E6-CD44-A634-232321BE1BB6}"/>
                </a:ext>
              </a:extLst>
            </p:cNvPr>
            <p:cNvSpPr/>
            <p:nvPr/>
          </p:nvSpPr>
          <p:spPr>
            <a:xfrm>
              <a:off x="8202303" y="2980246"/>
              <a:ext cx="1963" cy="2558"/>
            </a:xfrm>
            <a:custGeom>
              <a:avLst/>
              <a:gdLst/>
              <a:ahLst/>
              <a:cxnLst/>
              <a:rect l="l" t="t" r="r" b="b"/>
              <a:pathLst>
                <a:path w="66" h="86" extrusionOk="0">
                  <a:moveTo>
                    <a:pt x="0" y="65"/>
                  </a:moveTo>
                  <a:lnTo>
                    <a:pt x="40" y="85"/>
                  </a:lnTo>
                  <a:lnTo>
                    <a:pt x="65" y="25"/>
                  </a:lnTo>
                  <a:lnTo>
                    <a:pt x="2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05;p47">
              <a:extLst>
                <a:ext uri="{FF2B5EF4-FFF2-40B4-BE49-F238E27FC236}">
                  <a16:creationId xmlns:a16="http://schemas.microsoft.com/office/drawing/2014/main" id="{61C0D501-B187-E846-8210-D35029DB8B43}"/>
                </a:ext>
              </a:extLst>
            </p:cNvPr>
            <p:cNvSpPr/>
            <p:nvPr/>
          </p:nvSpPr>
          <p:spPr>
            <a:xfrm>
              <a:off x="8201113" y="2983369"/>
              <a:ext cx="1814" cy="2558"/>
            </a:xfrm>
            <a:custGeom>
              <a:avLst/>
              <a:gdLst/>
              <a:ahLst/>
              <a:cxnLst/>
              <a:rect l="l" t="t" r="r" b="b"/>
              <a:pathLst>
                <a:path w="61" h="86" extrusionOk="0">
                  <a:moveTo>
                    <a:pt x="0" y="66"/>
                  </a:moveTo>
                  <a:lnTo>
                    <a:pt x="40" y="86"/>
                  </a:lnTo>
                  <a:lnTo>
                    <a:pt x="60" y="21"/>
                  </a:lnTo>
                  <a:lnTo>
                    <a:pt x="2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06;p47">
              <a:extLst>
                <a:ext uri="{FF2B5EF4-FFF2-40B4-BE49-F238E27FC236}">
                  <a16:creationId xmlns:a16="http://schemas.microsoft.com/office/drawing/2014/main" id="{A5C6C289-9284-6E42-B790-36CCF081F215}"/>
                </a:ext>
              </a:extLst>
            </p:cNvPr>
            <p:cNvSpPr/>
            <p:nvPr/>
          </p:nvSpPr>
          <p:spPr>
            <a:xfrm>
              <a:off x="8206616" y="2956718"/>
              <a:ext cx="1368" cy="1963"/>
            </a:xfrm>
            <a:custGeom>
              <a:avLst/>
              <a:gdLst/>
              <a:ahLst/>
              <a:cxnLst/>
              <a:rect l="l" t="t" r="r" b="b"/>
              <a:pathLst>
                <a:path w="46" h="66" extrusionOk="0">
                  <a:moveTo>
                    <a:pt x="0" y="65"/>
                  </a:moveTo>
                  <a:lnTo>
                    <a:pt x="45" y="65"/>
                  </a:lnTo>
                  <a:lnTo>
                    <a:pt x="45" y="0"/>
                  </a:lnTo>
                  <a:lnTo>
                    <a:pt x="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07;p47">
              <a:extLst>
                <a:ext uri="{FF2B5EF4-FFF2-40B4-BE49-F238E27FC236}">
                  <a16:creationId xmlns:a16="http://schemas.microsoft.com/office/drawing/2014/main" id="{0CCBF9A7-5B02-F04F-9334-95480B80D5AD}"/>
                </a:ext>
              </a:extLst>
            </p:cNvPr>
            <p:cNvSpPr/>
            <p:nvPr/>
          </p:nvSpPr>
          <p:spPr>
            <a:xfrm>
              <a:off x="8206021" y="2959841"/>
              <a:ext cx="1963" cy="1814"/>
            </a:xfrm>
            <a:custGeom>
              <a:avLst/>
              <a:gdLst/>
              <a:ahLst/>
              <a:cxnLst/>
              <a:rect l="l" t="t" r="r" b="b"/>
              <a:pathLst>
                <a:path w="66" h="61" extrusionOk="0">
                  <a:moveTo>
                    <a:pt x="0" y="60"/>
                  </a:moveTo>
                  <a:lnTo>
                    <a:pt x="40" y="60"/>
                  </a:lnTo>
                  <a:lnTo>
                    <a:pt x="65" y="0"/>
                  </a:lnTo>
                  <a:lnTo>
                    <a:pt x="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08;p47">
              <a:extLst>
                <a:ext uri="{FF2B5EF4-FFF2-40B4-BE49-F238E27FC236}">
                  <a16:creationId xmlns:a16="http://schemas.microsoft.com/office/drawing/2014/main" id="{7E690E67-C1AF-BB4A-893B-431E6E3CBB7F}"/>
                </a:ext>
              </a:extLst>
            </p:cNvPr>
            <p:cNvSpPr/>
            <p:nvPr/>
          </p:nvSpPr>
          <p:spPr>
            <a:xfrm>
              <a:off x="8206021" y="2963559"/>
              <a:ext cx="1220" cy="1814"/>
            </a:xfrm>
            <a:custGeom>
              <a:avLst/>
              <a:gdLst/>
              <a:ahLst/>
              <a:cxnLst/>
              <a:rect l="l" t="t" r="r" b="b"/>
              <a:pathLst>
                <a:path w="41" h="61" extrusionOk="0">
                  <a:moveTo>
                    <a:pt x="0" y="61"/>
                  </a:moveTo>
                  <a:lnTo>
                    <a:pt x="40" y="61"/>
                  </a:lnTo>
                  <a:lnTo>
                    <a:pt x="40" y="1"/>
                  </a:lnTo>
                  <a:lnTo>
                    <a:pt x="0"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09;p47">
              <a:extLst>
                <a:ext uri="{FF2B5EF4-FFF2-40B4-BE49-F238E27FC236}">
                  <a16:creationId xmlns:a16="http://schemas.microsoft.com/office/drawing/2014/main" id="{1E98439E-A67B-D448-B6A5-64E655FFFF87}"/>
                </a:ext>
              </a:extLst>
            </p:cNvPr>
            <p:cNvSpPr/>
            <p:nvPr/>
          </p:nvSpPr>
          <p:spPr>
            <a:xfrm>
              <a:off x="8205426" y="2935569"/>
              <a:ext cx="1220" cy="1963"/>
            </a:xfrm>
            <a:custGeom>
              <a:avLst/>
              <a:gdLst/>
              <a:ahLst/>
              <a:cxnLst/>
              <a:rect l="l" t="t" r="r" b="b"/>
              <a:pathLst>
                <a:path w="41" h="66" extrusionOk="0">
                  <a:moveTo>
                    <a:pt x="0" y="65"/>
                  </a:moveTo>
                  <a:lnTo>
                    <a:pt x="40" y="65"/>
                  </a:lnTo>
                  <a:lnTo>
                    <a:pt x="40" y="0"/>
                  </a:lnTo>
                  <a:lnTo>
                    <a:pt x="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0;p47">
              <a:extLst>
                <a:ext uri="{FF2B5EF4-FFF2-40B4-BE49-F238E27FC236}">
                  <a16:creationId xmlns:a16="http://schemas.microsoft.com/office/drawing/2014/main" id="{C53F38C4-1C69-1645-90C2-FFAEFB414D4D}"/>
                </a:ext>
              </a:extLst>
            </p:cNvPr>
            <p:cNvSpPr/>
            <p:nvPr/>
          </p:nvSpPr>
          <p:spPr>
            <a:xfrm>
              <a:off x="8206021" y="2938692"/>
              <a:ext cx="1220" cy="2558"/>
            </a:xfrm>
            <a:custGeom>
              <a:avLst/>
              <a:gdLst/>
              <a:ahLst/>
              <a:cxnLst/>
              <a:rect l="l" t="t" r="r" b="b"/>
              <a:pathLst>
                <a:path w="41" h="86" extrusionOk="0">
                  <a:moveTo>
                    <a:pt x="0" y="86"/>
                  </a:moveTo>
                  <a:lnTo>
                    <a:pt x="40" y="86"/>
                  </a:lnTo>
                  <a:lnTo>
                    <a:pt x="40" y="0"/>
                  </a:lnTo>
                  <a:lnTo>
                    <a:pt x="0" y="2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1;p47">
              <a:extLst>
                <a:ext uri="{FF2B5EF4-FFF2-40B4-BE49-F238E27FC236}">
                  <a16:creationId xmlns:a16="http://schemas.microsoft.com/office/drawing/2014/main" id="{4681C437-DBCC-1748-AF42-3152FF5D3978}"/>
                </a:ext>
              </a:extLst>
            </p:cNvPr>
            <p:cNvSpPr/>
            <p:nvPr/>
          </p:nvSpPr>
          <p:spPr>
            <a:xfrm>
              <a:off x="8206021" y="2942410"/>
              <a:ext cx="1220" cy="1963"/>
            </a:xfrm>
            <a:custGeom>
              <a:avLst/>
              <a:gdLst/>
              <a:ahLst/>
              <a:cxnLst/>
              <a:rect l="l" t="t" r="r" b="b"/>
              <a:pathLst>
                <a:path w="41" h="66" extrusionOk="0">
                  <a:moveTo>
                    <a:pt x="0" y="66"/>
                  </a:moveTo>
                  <a:lnTo>
                    <a:pt x="40" y="66"/>
                  </a:lnTo>
                  <a:lnTo>
                    <a:pt x="40" y="1"/>
                  </a:lnTo>
                  <a:lnTo>
                    <a:pt x="0"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2;p47">
              <a:extLst>
                <a:ext uri="{FF2B5EF4-FFF2-40B4-BE49-F238E27FC236}">
                  <a16:creationId xmlns:a16="http://schemas.microsoft.com/office/drawing/2014/main" id="{9CC86631-CFA3-D141-827B-E8BDC3C96880}"/>
                </a:ext>
              </a:extLst>
            </p:cNvPr>
            <p:cNvSpPr/>
            <p:nvPr/>
          </p:nvSpPr>
          <p:spPr>
            <a:xfrm>
              <a:off x="8199150" y="2915164"/>
              <a:ext cx="2588" cy="2558"/>
            </a:xfrm>
            <a:custGeom>
              <a:avLst/>
              <a:gdLst/>
              <a:ahLst/>
              <a:cxnLst/>
              <a:rect l="l" t="t" r="r" b="b"/>
              <a:pathLst>
                <a:path w="87" h="86" extrusionOk="0">
                  <a:moveTo>
                    <a:pt x="46" y="85"/>
                  </a:moveTo>
                  <a:lnTo>
                    <a:pt x="86" y="60"/>
                  </a:lnTo>
                  <a:cubicBezTo>
                    <a:pt x="66" y="40"/>
                    <a:pt x="66" y="20"/>
                    <a:pt x="46" y="0"/>
                  </a:cubicBezTo>
                  <a:lnTo>
                    <a:pt x="1" y="20"/>
                  </a:lnTo>
                  <a:cubicBezTo>
                    <a:pt x="21" y="40"/>
                    <a:pt x="21" y="60"/>
                    <a:pt x="46" y="85"/>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3;p47">
              <a:extLst>
                <a:ext uri="{FF2B5EF4-FFF2-40B4-BE49-F238E27FC236}">
                  <a16:creationId xmlns:a16="http://schemas.microsoft.com/office/drawing/2014/main" id="{1ADFD199-A5AA-FB4F-B8CB-1AB6B131F407}"/>
                </a:ext>
              </a:extLst>
            </p:cNvPr>
            <p:cNvSpPr/>
            <p:nvPr/>
          </p:nvSpPr>
          <p:spPr>
            <a:xfrm>
              <a:off x="8201113" y="2918882"/>
              <a:ext cx="1814" cy="1814"/>
            </a:xfrm>
            <a:custGeom>
              <a:avLst/>
              <a:gdLst/>
              <a:ahLst/>
              <a:cxnLst/>
              <a:rect l="l" t="t" r="r" b="b"/>
              <a:pathLst>
                <a:path w="61" h="61" extrusionOk="0">
                  <a:moveTo>
                    <a:pt x="20" y="61"/>
                  </a:moveTo>
                  <a:lnTo>
                    <a:pt x="60" y="41"/>
                  </a:lnTo>
                  <a:cubicBezTo>
                    <a:pt x="40" y="41"/>
                    <a:pt x="40" y="21"/>
                    <a:pt x="40" y="0"/>
                  </a:cubicBezTo>
                  <a:lnTo>
                    <a:pt x="0" y="0"/>
                  </a:lnTo>
                  <a:cubicBezTo>
                    <a:pt x="0" y="21"/>
                    <a:pt x="0" y="41"/>
                    <a:pt x="20" y="61"/>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14;p47">
              <a:extLst>
                <a:ext uri="{FF2B5EF4-FFF2-40B4-BE49-F238E27FC236}">
                  <a16:creationId xmlns:a16="http://schemas.microsoft.com/office/drawing/2014/main" id="{0D8828DD-C2E6-644A-ABAE-10F801573535}"/>
                </a:ext>
              </a:extLst>
            </p:cNvPr>
            <p:cNvSpPr/>
            <p:nvPr/>
          </p:nvSpPr>
          <p:spPr>
            <a:xfrm>
              <a:off x="8202303" y="2922005"/>
              <a:ext cx="1963" cy="1814"/>
            </a:xfrm>
            <a:custGeom>
              <a:avLst/>
              <a:gdLst/>
              <a:ahLst/>
              <a:cxnLst/>
              <a:rect l="l" t="t" r="r" b="b"/>
              <a:pathLst>
                <a:path w="66" h="61" extrusionOk="0">
                  <a:moveTo>
                    <a:pt x="20" y="61"/>
                  </a:moveTo>
                  <a:lnTo>
                    <a:pt x="65" y="61"/>
                  </a:lnTo>
                  <a:cubicBezTo>
                    <a:pt x="40" y="41"/>
                    <a:pt x="40" y="21"/>
                    <a:pt x="40" y="1"/>
                  </a:cubicBezTo>
                  <a:lnTo>
                    <a:pt x="0" y="21"/>
                  </a:lnTo>
                  <a:cubicBezTo>
                    <a:pt x="0" y="41"/>
                    <a:pt x="0" y="41"/>
                    <a:pt x="20" y="61"/>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15;p47">
              <a:extLst>
                <a:ext uri="{FF2B5EF4-FFF2-40B4-BE49-F238E27FC236}">
                  <a16:creationId xmlns:a16="http://schemas.microsoft.com/office/drawing/2014/main" id="{B85B380B-FCC4-C84A-BD87-04831426B359}"/>
                </a:ext>
              </a:extLst>
            </p:cNvPr>
            <p:cNvSpPr/>
            <p:nvPr/>
          </p:nvSpPr>
          <p:spPr>
            <a:xfrm>
              <a:off x="8184872" y="2900857"/>
              <a:ext cx="1963" cy="1963"/>
            </a:xfrm>
            <a:custGeom>
              <a:avLst/>
              <a:gdLst/>
              <a:ahLst/>
              <a:cxnLst/>
              <a:rect l="l" t="t" r="r" b="b"/>
              <a:pathLst>
                <a:path w="66" h="66" extrusionOk="0">
                  <a:moveTo>
                    <a:pt x="45" y="66"/>
                  </a:moveTo>
                  <a:lnTo>
                    <a:pt x="65" y="21"/>
                  </a:lnTo>
                  <a:cubicBezTo>
                    <a:pt x="45" y="21"/>
                    <a:pt x="25" y="21"/>
                    <a:pt x="0" y="1"/>
                  </a:cubicBezTo>
                  <a:lnTo>
                    <a:pt x="0" y="41"/>
                  </a:lnTo>
                  <a:cubicBezTo>
                    <a:pt x="25" y="41"/>
                    <a:pt x="45" y="66"/>
                    <a:pt x="45" y="66"/>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16;p47">
              <a:extLst>
                <a:ext uri="{FF2B5EF4-FFF2-40B4-BE49-F238E27FC236}">
                  <a16:creationId xmlns:a16="http://schemas.microsoft.com/office/drawing/2014/main" id="{35A622F2-BB56-EC4F-A116-447DDCBB2DC4}"/>
                </a:ext>
              </a:extLst>
            </p:cNvPr>
            <p:cNvSpPr/>
            <p:nvPr/>
          </p:nvSpPr>
          <p:spPr>
            <a:xfrm>
              <a:off x="8187996" y="2902790"/>
              <a:ext cx="1963" cy="1814"/>
            </a:xfrm>
            <a:custGeom>
              <a:avLst/>
              <a:gdLst/>
              <a:ahLst/>
              <a:cxnLst/>
              <a:rect l="l" t="t" r="r" b="b"/>
              <a:pathLst>
                <a:path w="66" h="61" extrusionOk="0">
                  <a:moveTo>
                    <a:pt x="46" y="61"/>
                  </a:moveTo>
                  <a:lnTo>
                    <a:pt x="66" y="21"/>
                  </a:lnTo>
                  <a:cubicBezTo>
                    <a:pt x="66" y="21"/>
                    <a:pt x="46" y="1"/>
                    <a:pt x="20" y="1"/>
                  </a:cubicBezTo>
                  <a:lnTo>
                    <a:pt x="0" y="21"/>
                  </a:lnTo>
                  <a:cubicBezTo>
                    <a:pt x="20" y="41"/>
                    <a:pt x="20" y="61"/>
                    <a:pt x="46" y="61"/>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17;p47">
              <a:extLst>
                <a:ext uri="{FF2B5EF4-FFF2-40B4-BE49-F238E27FC236}">
                  <a16:creationId xmlns:a16="http://schemas.microsoft.com/office/drawing/2014/main" id="{B2556D85-0FC7-284A-9293-EA7C8DD1802B}"/>
                </a:ext>
              </a:extLst>
            </p:cNvPr>
            <p:cNvSpPr/>
            <p:nvPr/>
          </p:nvSpPr>
          <p:spPr>
            <a:xfrm>
              <a:off x="8190524" y="2904575"/>
              <a:ext cx="2558" cy="1963"/>
            </a:xfrm>
            <a:custGeom>
              <a:avLst/>
              <a:gdLst/>
              <a:ahLst/>
              <a:cxnLst/>
              <a:rect l="l" t="t" r="r" b="b"/>
              <a:pathLst>
                <a:path w="86" h="66" extrusionOk="0">
                  <a:moveTo>
                    <a:pt x="61" y="66"/>
                  </a:moveTo>
                  <a:lnTo>
                    <a:pt x="86" y="41"/>
                  </a:lnTo>
                  <a:cubicBezTo>
                    <a:pt x="61" y="21"/>
                    <a:pt x="41" y="1"/>
                    <a:pt x="21" y="1"/>
                  </a:cubicBezTo>
                  <a:lnTo>
                    <a:pt x="1" y="41"/>
                  </a:lnTo>
                  <a:cubicBezTo>
                    <a:pt x="21" y="41"/>
                    <a:pt x="41" y="66"/>
                    <a:pt x="61" y="66"/>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18;p47">
              <a:extLst>
                <a:ext uri="{FF2B5EF4-FFF2-40B4-BE49-F238E27FC236}">
                  <a16:creationId xmlns:a16="http://schemas.microsoft.com/office/drawing/2014/main" id="{34B38C6B-2916-1149-A005-8D6E5EC7DB86}"/>
                </a:ext>
              </a:extLst>
            </p:cNvPr>
            <p:cNvSpPr/>
            <p:nvPr/>
          </p:nvSpPr>
          <p:spPr>
            <a:xfrm>
              <a:off x="8164467" y="2899667"/>
              <a:ext cx="1814" cy="1220"/>
            </a:xfrm>
            <a:custGeom>
              <a:avLst/>
              <a:gdLst/>
              <a:ahLst/>
              <a:cxnLst/>
              <a:rect l="l" t="t" r="r" b="b"/>
              <a:pathLst>
                <a:path w="61" h="41" extrusionOk="0">
                  <a:moveTo>
                    <a:pt x="60" y="41"/>
                  </a:moveTo>
                  <a:lnTo>
                    <a:pt x="60" y="1"/>
                  </a:lnTo>
                  <a:lnTo>
                    <a:pt x="0" y="1"/>
                  </a:lnTo>
                  <a:lnTo>
                    <a:pt x="0" y="4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19;p47">
              <a:extLst>
                <a:ext uri="{FF2B5EF4-FFF2-40B4-BE49-F238E27FC236}">
                  <a16:creationId xmlns:a16="http://schemas.microsoft.com/office/drawing/2014/main" id="{3E750355-671E-7E4E-A225-B56955CA5604}"/>
                </a:ext>
              </a:extLst>
            </p:cNvPr>
            <p:cNvSpPr/>
            <p:nvPr/>
          </p:nvSpPr>
          <p:spPr>
            <a:xfrm>
              <a:off x="8167591" y="2899072"/>
              <a:ext cx="2409" cy="1220"/>
            </a:xfrm>
            <a:custGeom>
              <a:avLst/>
              <a:gdLst/>
              <a:ahLst/>
              <a:cxnLst/>
              <a:rect l="l" t="t" r="r" b="b"/>
              <a:pathLst>
                <a:path w="81" h="41" extrusionOk="0">
                  <a:moveTo>
                    <a:pt x="81" y="41"/>
                  </a:moveTo>
                  <a:lnTo>
                    <a:pt x="61" y="1"/>
                  </a:lnTo>
                  <a:lnTo>
                    <a:pt x="1" y="1"/>
                  </a:lnTo>
                  <a:lnTo>
                    <a:pt x="21" y="4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0;p47">
              <a:extLst>
                <a:ext uri="{FF2B5EF4-FFF2-40B4-BE49-F238E27FC236}">
                  <a16:creationId xmlns:a16="http://schemas.microsoft.com/office/drawing/2014/main" id="{CEB64A36-B707-674D-A131-EF13BFF5E6B2}"/>
                </a:ext>
              </a:extLst>
            </p:cNvPr>
            <p:cNvSpPr/>
            <p:nvPr/>
          </p:nvSpPr>
          <p:spPr>
            <a:xfrm>
              <a:off x="8171309" y="2898328"/>
              <a:ext cx="1814" cy="1963"/>
            </a:xfrm>
            <a:custGeom>
              <a:avLst/>
              <a:gdLst/>
              <a:ahLst/>
              <a:cxnLst/>
              <a:rect l="l" t="t" r="r" b="b"/>
              <a:pathLst>
                <a:path w="61" h="66" extrusionOk="0">
                  <a:moveTo>
                    <a:pt x="61" y="66"/>
                  </a:moveTo>
                  <a:lnTo>
                    <a:pt x="61" y="1"/>
                  </a:lnTo>
                  <a:cubicBezTo>
                    <a:pt x="41" y="1"/>
                    <a:pt x="21" y="1"/>
                    <a:pt x="1" y="26"/>
                  </a:cubicBezTo>
                  <a:lnTo>
                    <a:pt x="1" y="66"/>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1;p47">
              <a:extLst>
                <a:ext uri="{FF2B5EF4-FFF2-40B4-BE49-F238E27FC236}">
                  <a16:creationId xmlns:a16="http://schemas.microsoft.com/office/drawing/2014/main" id="{0FF63193-F774-D64C-93B0-72F5D5677F05}"/>
                </a:ext>
              </a:extLst>
            </p:cNvPr>
            <p:cNvSpPr/>
            <p:nvPr/>
          </p:nvSpPr>
          <p:spPr>
            <a:xfrm>
              <a:off x="8145847" y="2908917"/>
              <a:ext cx="2558" cy="2558"/>
            </a:xfrm>
            <a:custGeom>
              <a:avLst/>
              <a:gdLst/>
              <a:ahLst/>
              <a:cxnLst/>
              <a:rect l="l" t="t" r="r" b="b"/>
              <a:pathLst>
                <a:path w="86" h="86" extrusionOk="0">
                  <a:moveTo>
                    <a:pt x="86" y="45"/>
                  </a:moveTo>
                  <a:lnTo>
                    <a:pt x="61" y="0"/>
                  </a:lnTo>
                  <a:cubicBezTo>
                    <a:pt x="41" y="20"/>
                    <a:pt x="21" y="45"/>
                    <a:pt x="1" y="45"/>
                  </a:cubicBezTo>
                  <a:lnTo>
                    <a:pt x="41" y="85"/>
                  </a:lnTo>
                  <a:cubicBezTo>
                    <a:pt x="61" y="65"/>
                    <a:pt x="61" y="45"/>
                    <a:pt x="86" y="45"/>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2;p47">
              <a:extLst>
                <a:ext uri="{FF2B5EF4-FFF2-40B4-BE49-F238E27FC236}">
                  <a16:creationId xmlns:a16="http://schemas.microsoft.com/office/drawing/2014/main" id="{AC3798F1-9E47-0B4F-88BE-94F32EFBA0DC}"/>
                </a:ext>
              </a:extLst>
            </p:cNvPr>
            <p:cNvSpPr/>
            <p:nvPr/>
          </p:nvSpPr>
          <p:spPr>
            <a:xfrm>
              <a:off x="8148375" y="2907103"/>
              <a:ext cx="2409" cy="1844"/>
            </a:xfrm>
            <a:custGeom>
              <a:avLst/>
              <a:gdLst/>
              <a:ahLst/>
              <a:cxnLst/>
              <a:rect l="l" t="t" r="r" b="b"/>
              <a:pathLst>
                <a:path w="81" h="62" extrusionOk="0">
                  <a:moveTo>
                    <a:pt x="81" y="21"/>
                  </a:moveTo>
                  <a:lnTo>
                    <a:pt x="61" y="1"/>
                  </a:lnTo>
                  <a:cubicBezTo>
                    <a:pt x="41" y="1"/>
                    <a:pt x="21" y="21"/>
                    <a:pt x="1" y="41"/>
                  </a:cubicBezTo>
                  <a:lnTo>
                    <a:pt x="41" y="6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3;p47">
              <a:extLst>
                <a:ext uri="{FF2B5EF4-FFF2-40B4-BE49-F238E27FC236}">
                  <a16:creationId xmlns:a16="http://schemas.microsoft.com/office/drawing/2014/main" id="{A36D464C-1A0B-9042-973E-92D52B7B6382}"/>
                </a:ext>
              </a:extLst>
            </p:cNvPr>
            <p:cNvSpPr/>
            <p:nvPr/>
          </p:nvSpPr>
          <p:spPr>
            <a:xfrm>
              <a:off x="8151350" y="2904575"/>
              <a:ext cx="2558" cy="2558"/>
            </a:xfrm>
            <a:custGeom>
              <a:avLst/>
              <a:gdLst/>
              <a:ahLst/>
              <a:cxnLst/>
              <a:rect l="l" t="t" r="r" b="b"/>
              <a:pathLst>
                <a:path w="86" h="86" extrusionOk="0">
                  <a:moveTo>
                    <a:pt x="86" y="41"/>
                  </a:moveTo>
                  <a:lnTo>
                    <a:pt x="66" y="1"/>
                  </a:lnTo>
                  <a:lnTo>
                    <a:pt x="1" y="41"/>
                  </a:lnTo>
                  <a:lnTo>
                    <a:pt x="26" y="86"/>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24;p47">
              <a:extLst>
                <a:ext uri="{FF2B5EF4-FFF2-40B4-BE49-F238E27FC236}">
                  <a16:creationId xmlns:a16="http://schemas.microsoft.com/office/drawing/2014/main" id="{96DBDE3F-84B9-414C-BA10-B4627C55A8A2}"/>
                </a:ext>
              </a:extLst>
            </p:cNvPr>
            <p:cNvSpPr/>
            <p:nvPr/>
          </p:nvSpPr>
          <p:spPr>
            <a:xfrm>
              <a:off x="8135288" y="2926318"/>
              <a:ext cx="1963" cy="2558"/>
            </a:xfrm>
            <a:custGeom>
              <a:avLst/>
              <a:gdLst/>
              <a:ahLst/>
              <a:cxnLst/>
              <a:rect l="l" t="t" r="r" b="b"/>
              <a:pathLst>
                <a:path w="66" h="86" extrusionOk="0">
                  <a:moveTo>
                    <a:pt x="65" y="21"/>
                  </a:moveTo>
                  <a:lnTo>
                    <a:pt x="20" y="1"/>
                  </a:lnTo>
                  <a:cubicBezTo>
                    <a:pt x="0" y="21"/>
                    <a:pt x="0" y="41"/>
                    <a:pt x="0" y="61"/>
                  </a:cubicBezTo>
                  <a:lnTo>
                    <a:pt x="20" y="86"/>
                  </a:lnTo>
                  <a:cubicBezTo>
                    <a:pt x="40" y="61"/>
                    <a:pt x="40" y="41"/>
                    <a:pt x="65" y="21"/>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25;p47">
              <a:extLst>
                <a:ext uri="{FF2B5EF4-FFF2-40B4-BE49-F238E27FC236}">
                  <a16:creationId xmlns:a16="http://schemas.microsoft.com/office/drawing/2014/main" id="{8775633F-1673-8C43-8F88-DF15B2D4F883}"/>
                </a:ext>
              </a:extLst>
            </p:cNvPr>
            <p:cNvSpPr/>
            <p:nvPr/>
          </p:nvSpPr>
          <p:spPr>
            <a:xfrm>
              <a:off x="8136477" y="2923195"/>
              <a:ext cx="1963" cy="2558"/>
            </a:xfrm>
            <a:custGeom>
              <a:avLst/>
              <a:gdLst/>
              <a:ahLst/>
              <a:cxnLst/>
              <a:rect l="l" t="t" r="r" b="b"/>
              <a:pathLst>
                <a:path w="66" h="86" extrusionOk="0">
                  <a:moveTo>
                    <a:pt x="65" y="21"/>
                  </a:moveTo>
                  <a:lnTo>
                    <a:pt x="25" y="1"/>
                  </a:lnTo>
                  <a:cubicBezTo>
                    <a:pt x="25" y="21"/>
                    <a:pt x="0" y="41"/>
                    <a:pt x="0" y="66"/>
                  </a:cubicBezTo>
                  <a:lnTo>
                    <a:pt x="45" y="86"/>
                  </a:lnTo>
                  <a:cubicBezTo>
                    <a:pt x="45" y="66"/>
                    <a:pt x="45" y="41"/>
                    <a:pt x="65" y="21"/>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26;p47">
              <a:extLst>
                <a:ext uri="{FF2B5EF4-FFF2-40B4-BE49-F238E27FC236}">
                  <a16:creationId xmlns:a16="http://schemas.microsoft.com/office/drawing/2014/main" id="{48831A40-BF5F-F841-958B-397E7685E100}"/>
                </a:ext>
              </a:extLst>
            </p:cNvPr>
            <p:cNvSpPr/>
            <p:nvPr/>
          </p:nvSpPr>
          <p:spPr>
            <a:xfrm>
              <a:off x="8137816" y="2920072"/>
              <a:ext cx="1814" cy="2558"/>
            </a:xfrm>
            <a:custGeom>
              <a:avLst/>
              <a:gdLst/>
              <a:ahLst/>
              <a:cxnLst/>
              <a:rect l="l" t="t" r="r" b="b"/>
              <a:pathLst>
                <a:path w="61" h="86" extrusionOk="0">
                  <a:moveTo>
                    <a:pt x="60" y="21"/>
                  </a:moveTo>
                  <a:lnTo>
                    <a:pt x="40" y="1"/>
                  </a:lnTo>
                  <a:cubicBezTo>
                    <a:pt x="20" y="21"/>
                    <a:pt x="20" y="46"/>
                    <a:pt x="0" y="66"/>
                  </a:cubicBezTo>
                  <a:lnTo>
                    <a:pt x="40" y="86"/>
                  </a:lnTo>
                  <a:cubicBezTo>
                    <a:pt x="40" y="66"/>
                    <a:pt x="60" y="46"/>
                    <a:pt x="60" y="21"/>
                  </a:cubicBez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27;p47">
              <a:extLst>
                <a:ext uri="{FF2B5EF4-FFF2-40B4-BE49-F238E27FC236}">
                  <a16:creationId xmlns:a16="http://schemas.microsoft.com/office/drawing/2014/main" id="{7B6E14A7-3DC2-174C-AEF0-EDB15AC75567}"/>
                </a:ext>
              </a:extLst>
            </p:cNvPr>
            <p:cNvSpPr/>
            <p:nvPr/>
          </p:nvSpPr>
          <p:spPr>
            <a:xfrm>
              <a:off x="8130945" y="2946723"/>
              <a:ext cx="1220" cy="2558"/>
            </a:xfrm>
            <a:custGeom>
              <a:avLst/>
              <a:gdLst/>
              <a:ahLst/>
              <a:cxnLst/>
              <a:rect l="l" t="t" r="r" b="b"/>
              <a:pathLst>
                <a:path w="41" h="86" extrusionOk="0">
                  <a:moveTo>
                    <a:pt x="41" y="26"/>
                  </a:moveTo>
                  <a:lnTo>
                    <a:pt x="1" y="1"/>
                  </a:lnTo>
                  <a:lnTo>
                    <a:pt x="1" y="86"/>
                  </a:lnTo>
                  <a:lnTo>
                    <a:pt x="41" y="86"/>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28;p47">
              <a:extLst>
                <a:ext uri="{FF2B5EF4-FFF2-40B4-BE49-F238E27FC236}">
                  <a16:creationId xmlns:a16="http://schemas.microsoft.com/office/drawing/2014/main" id="{9451F08A-82AC-FA41-ACD4-93677E5F0714}"/>
                </a:ext>
              </a:extLst>
            </p:cNvPr>
            <p:cNvSpPr/>
            <p:nvPr/>
          </p:nvSpPr>
          <p:spPr>
            <a:xfrm>
              <a:off x="8130945" y="2943749"/>
              <a:ext cx="1814" cy="1814"/>
            </a:xfrm>
            <a:custGeom>
              <a:avLst/>
              <a:gdLst/>
              <a:ahLst/>
              <a:cxnLst/>
              <a:rect l="l" t="t" r="r" b="b"/>
              <a:pathLst>
                <a:path w="61" h="61" extrusionOk="0">
                  <a:moveTo>
                    <a:pt x="61" y="1"/>
                  </a:moveTo>
                  <a:lnTo>
                    <a:pt x="1" y="1"/>
                  </a:lnTo>
                  <a:lnTo>
                    <a:pt x="1" y="61"/>
                  </a:lnTo>
                  <a:lnTo>
                    <a:pt x="41" y="6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29;p47">
              <a:extLst>
                <a:ext uri="{FF2B5EF4-FFF2-40B4-BE49-F238E27FC236}">
                  <a16:creationId xmlns:a16="http://schemas.microsoft.com/office/drawing/2014/main" id="{3D4D5DFD-E148-A143-BBB1-6D3695B65144}"/>
                </a:ext>
              </a:extLst>
            </p:cNvPr>
            <p:cNvSpPr/>
            <p:nvPr/>
          </p:nvSpPr>
          <p:spPr>
            <a:xfrm>
              <a:off x="8131540" y="2940031"/>
              <a:ext cx="1220" cy="2409"/>
            </a:xfrm>
            <a:custGeom>
              <a:avLst/>
              <a:gdLst/>
              <a:ahLst/>
              <a:cxnLst/>
              <a:rect l="l" t="t" r="r" b="b"/>
              <a:pathLst>
                <a:path w="41" h="81" extrusionOk="0">
                  <a:moveTo>
                    <a:pt x="41" y="21"/>
                  </a:moveTo>
                  <a:lnTo>
                    <a:pt x="1" y="0"/>
                  </a:lnTo>
                  <a:lnTo>
                    <a:pt x="1" y="61"/>
                  </a:lnTo>
                  <a:lnTo>
                    <a:pt x="41" y="8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0;p47">
              <a:extLst>
                <a:ext uri="{FF2B5EF4-FFF2-40B4-BE49-F238E27FC236}">
                  <a16:creationId xmlns:a16="http://schemas.microsoft.com/office/drawing/2014/main" id="{BEF96BF2-079D-2B41-8346-8A3CE7DAF841}"/>
                </a:ext>
              </a:extLst>
            </p:cNvPr>
            <p:cNvSpPr/>
            <p:nvPr/>
          </p:nvSpPr>
          <p:spPr>
            <a:xfrm>
              <a:off x="8131540" y="2967872"/>
              <a:ext cx="1963" cy="1963"/>
            </a:xfrm>
            <a:custGeom>
              <a:avLst/>
              <a:gdLst/>
              <a:ahLst/>
              <a:cxnLst/>
              <a:rect l="l" t="t" r="r" b="b"/>
              <a:pathLst>
                <a:path w="66" h="66" extrusionOk="0">
                  <a:moveTo>
                    <a:pt x="41" y="1"/>
                  </a:moveTo>
                  <a:lnTo>
                    <a:pt x="1" y="1"/>
                  </a:lnTo>
                  <a:lnTo>
                    <a:pt x="21" y="66"/>
                  </a:lnTo>
                  <a:lnTo>
                    <a:pt x="66" y="66"/>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231;p47">
              <a:extLst>
                <a:ext uri="{FF2B5EF4-FFF2-40B4-BE49-F238E27FC236}">
                  <a16:creationId xmlns:a16="http://schemas.microsoft.com/office/drawing/2014/main" id="{05209163-7254-954E-A01D-7CB8BF63643D}"/>
                </a:ext>
              </a:extLst>
            </p:cNvPr>
            <p:cNvSpPr/>
            <p:nvPr/>
          </p:nvSpPr>
          <p:spPr>
            <a:xfrm>
              <a:off x="8131540" y="2964154"/>
              <a:ext cx="1220" cy="2558"/>
            </a:xfrm>
            <a:custGeom>
              <a:avLst/>
              <a:gdLst/>
              <a:ahLst/>
              <a:cxnLst/>
              <a:rect l="l" t="t" r="r" b="b"/>
              <a:pathLst>
                <a:path w="41" h="86" extrusionOk="0">
                  <a:moveTo>
                    <a:pt x="41" y="1"/>
                  </a:moveTo>
                  <a:lnTo>
                    <a:pt x="1" y="21"/>
                  </a:lnTo>
                  <a:lnTo>
                    <a:pt x="1" y="86"/>
                  </a:lnTo>
                  <a:lnTo>
                    <a:pt x="41" y="66"/>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232;p47">
              <a:extLst>
                <a:ext uri="{FF2B5EF4-FFF2-40B4-BE49-F238E27FC236}">
                  <a16:creationId xmlns:a16="http://schemas.microsoft.com/office/drawing/2014/main" id="{16759DB1-F30D-DF40-801F-A9502BE10070}"/>
                </a:ext>
              </a:extLst>
            </p:cNvPr>
            <p:cNvSpPr/>
            <p:nvPr/>
          </p:nvSpPr>
          <p:spPr>
            <a:xfrm>
              <a:off x="8130945" y="2961031"/>
              <a:ext cx="1220" cy="1963"/>
            </a:xfrm>
            <a:custGeom>
              <a:avLst/>
              <a:gdLst/>
              <a:ahLst/>
              <a:cxnLst/>
              <a:rect l="l" t="t" r="r" b="b"/>
              <a:pathLst>
                <a:path w="41" h="66" extrusionOk="0">
                  <a:moveTo>
                    <a:pt x="41" y="0"/>
                  </a:moveTo>
                  <a:lnTo>
                    <a:pt x="1" y="0"/>
                  </a:lnTo>
                  <a:lnTo>
                    <a:pt x="1" y="66"/>
                  </a:lnTo>
                  <a:lnTo>
                    <a:pt x="41" y="66"/>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233;p47">
              <a:extLst>
                <a:ext uri="{FF2B5EF4-FFF2-40B4-BE49-F238E27FC236}">
                  <a16:creationId xmlns:a16="http://schemas.microsoft.com/office/drawing/2014/main" id="{12F07374-CF32-FD44-A6B4-113A7D7951C5}"/>
                </a:ext>
              </a:extLst>
            </p:cNvPr>
            <p:cNvSpPr/>
            <p:nvPr/>
          </p:nvSpPr>
          <p:spPr>
            <a:xfrm>
              <a:off x="8137816" y="2987682"/>
              <a:ext cx="1814" cy="2558"/>
            </a:xfrm>
            <a:custGeom>
              <a:avLst/>
              <a:gdLst/>
              <a:ahLst/>
              <a:cxnLst/>
              <a:rect l="l" t="t" r="r" b="b"/>
              <a:pathLst>
                <a:path w="61" h="86" extrusionOk="0">
                  <a:moveTo>
                    <a:pt x="40" y="1"/>
                  </a:moveTo>
                  <a:lnTo>
                    <a:pt x="0" y="26"/>
                  </a:lnTo>
                  <a:lnTo>
                    <a:pt x="20" y="86"/>
                  </a:lnTo>
                  <a:lnTo>
                    <a:pt x="60" y="66"/>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234;p47">
              <a:extLst>
                <a:ext uri="{FF2B5EF4-FFF2-40B4-BE49-F238E27FC236}">
                  <a16:creationId xmlns:a16="http://schemas.microsoft.com/office/drawing/2014/main" id="{E72C22D3-8716-7347-9B8C-5A2FA5388BCD}"/>
                </a:ext>
              </a:extLst>
            </p:cNvPr>
            <p:cNvSpPr/>
            <p:nvPr/>
          </p:nvSpPr>
          <p:spPr>
            <a:xfrm>
              <a:off x="8136477" y="2984708"/>
              <a:ext cx="1963" cy="1814"/>
            </a:xfrm>
            <a:custGeom>
              <a:avLst/>
              <a:gdLst/>
              <a:ahLst/>
              <a:cxnLst/>
              <a:rect l="l" t="t" r="r" b="b"/>
              <a:pathLst>
                <a:path w="66" h="61" extrusionOk="0">
                  <a:moveTo>
                    <a:pt x="45" y="1"/>
                  </a:moveTo>
                  <a:lnTo>
                    <a:pt x="0" y="1"/>
                  </a:lnTo>
                  <a:lnTo>
                    <a:pt x="25" y="61"/>
                  </a:lnTo>
                  <a:lnTo>
                    <a:pt x="65" y="6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235;p47">
              <a:extLst>
                <a:ext uri="{FF2B5EF4-FFF2-40B4-BE49-F238E27FC236}">
                  <a16:creationId xmlns:a16="http://schemas.microsoft.com/office/drawing/2014/main" id="{DADAE6FD-9B2D-B045-A45F-E427D23542B5}"/>
                </a:ext>
              </a:extLst>
            </p:cNvPr>
            <p:cNvSpPr/>
            <p:nvPr/>
          </p:nvSpPr>
          <p:spPr>
            <a:xfrm>
              <a:off x="8135288" y="2981584"/>
              <a:ext cx="1963" cy="1814"/>
            </a:xfrm>
            <a:custGeom>
              <a:avLst/>
              <a:gdLst/>
              <a:ahLst/>
              <a:cxnLst/>
              <a:rect l="l" t="t" r="r" b="b"/>
              <a:pathLst>
                <a:path w="66" h="61" extrusionOk="0">
                  <a:moveTo>
                    <a:pt x="40" y="0"/>
                  </a:moveTo>
                  <a:lnTo>
                    <a:pt x="0" y="0"/>
                  </a:lnTo>
                  <a:lnTo>
                    <a:pt x="20" y="60"/>
                  </a:lnTo>
                  <a:lnTo>
                    <a:pt x="65" y="4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236;p47">
              <a:extLst>
                <a:ext uri="{FF2B5EF4-FFF2-40B4-BE49-F238E27FC236}">
                  <a16:creationId xmlns:a16="http://schemas.microsoft.com/office/drawing/2014/main" id="{198297D9-4D4C-AA45-A12C-85FF5118F1A0}"/>
                </a:ext>
              </a:extLst>
            </p:cNvPr>
            <p:cNvSpPr/>
            <p:nvPr/>
          </p:nvSpPr>
          <p:spPr>
            <a:xfrm>
              <a:off x="8147632" y="3005708"/>
              <a:ext cx="2558" cy="2558"/>
            </a:xfrm>
            <a:custGeom>
              <a:avLst/>
              <a:gdLst/>
              <a:ahLst/>
              <a:cxnLst/>
              <a:rect l="l" t="t" r="r" b="b"/>
              <a:pathLst>
                <a:path w="86" h="86" extrusionOk="0">
                  <a:moveTo>
                    <a:pt x="46" y="1"/>
                  </a:moveTo>
                  <a:lnTo>
                    <a:pt x="1" y="21"/>
                  </a:lnTo>
                  <a:lnTo>
                    <a:pt x="46" y="86"/>
                  </a:lnTo>
                  <a:lnTo>
                    <a:pt x="86" y="66"/>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237;p47">
              <a:extLst>
                <a:ext uri="{FF2B5EF4-FFF2-40B4-BE49-F238E27FC236}">
                  <a16:creationId xmlns:a16="http://schemas.microsoft.com/office/drawing/2014/main" id="{D67A95CD-382C-1945-AC53-B68D45C193C6}"/>
                </a:ext>
              </a:extLst>
            </p:cNvPr>
            <p:cNvSpPr/>
            <p:nvPr/>
          </p:nvSpPr>
          <p:spPr>
            <a:xfrm>
              <a:off x="8145847" y="3003328"/>
              <a:ext cx="2558" cy="1814"/>
            </a:xfrm>
            <a:custGeom>
              <a:avLst/>
              <a:gdLst/>
              <a:ahLst/>
              <a:cxnLst/>
              <a:rect l="l" t="t" r="r" b="b"/>
              <a:pathLst>
                <a:path w="86" h="61" extrusionOk="0">
                  <a:moveTo>
                    <a:pt x="41" y="0"/>
                  </a:moveTo>
                  <a:lnTo>
                    <a:pt x="1" y="20"/>
                  </a:lnTo>
                  <a:lnTo>
                    <a:pt x="41" y="60"/>
                  </a:lnTo>
                  <a:lnTo>
                    <a:pt x="86" y="4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238;p47">
              <a:extLst>
                <a:ext uri="{FF2B5EF4-FFF2-40B4-BE49-F238E27FC236}">
                  <a16:creationId xmlns:a16="http://schemas.microsoft.com/office/drawing/2014/main" id="{5E1AAE9B-CB8E-B740-8F81-86BFCF743633}"/>
                </a:ext>
              </a:extLst>
            </p:cNvPr>
            <p:cNvSpPr/>
            <p:nvPr/>
          </p:nvSpPr>
          <p:spPr>
            <a:xfrm>
              <a:off x="8143914" y="3000205"/>
              <a:ext cx="2558" cy="2409"/>
            </a:xfrm>
            <a:custGeom>
              <a:avLst/>
              <a:gdLst/>
              <a:ahLst/>
              <a:cxnLst/>
              <a:rect l="l" t="t" r="r" b="b"/>
              <a:pathLst>
                <a:path w="86" h="81" extrusionOk="0">
                  <a:moveTo>
                    <a:pt x="45" y="0"/>
                  </a:moveTo>
                  <a:lnTo>
                    <a:pt x="0" y="20"/>
                  </a:lnTo>
                  <a:lnTo>
                    <a:pt x="45" y="80"/>
                  </a:lnTo>
                  <a:lnTo>
                    <a:pt x="86" y="4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239;p47">
              <a:extLst>
                <a:ext uri="{FF2B5EF4-FFF2-40B4-BE49-F238E27FC236}">
                  <a16:creationId xmlns:a16="http://schemas.microsoft.com/office/drawing/2014/main" id="{2AADFC58-49BD-C345-BEB8-5BB86AD8884F}"/>
                </a:ext>
              </a:extLst>
            </p:cNvPr>
            <p:cNvSpPr/>
            <p:nvPr/>
          </p:nvSpPr>
          <p:spPr>
            <a:xfrm>
              <a:off x="8161344" y="3021948"/>
              <a:ext cx="2558" cy="2409"/>
            </a:xfrm>
            <a:custGeom>
              <a:avLst/>
              <a:gdLst/>
              <a:ahLst/>
              <a:cxnLst/>
              <a:rect l="l" t="t" r="r" b="b"/>
              <a:pathLst>
                <a:path w="86" h="81" extrusionOk="0">
                  <a:moveTo>
                    <a:pt x="20" y="0"/>
                  </a:moveTo>
                  <a:lnTo>
                    <a:pt x="0" y="20"/>
                  </a:lnTo>
                  <a:lnTo>
                    <a:pt x="40" y="80"/>
                  </a:lnTo>
                  <a:lnTo>
                    <a:pt x="85" y="4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240;p47">
              <a:extLst>
                <a:ext uri="{FF2B5EF4-FFF2-40B4-BE49-F238E27FC236}">
                  <a16:creationId xmlns:a16="http://schemas.microsoft.com/office/drawing/2014/main" id="{AB6DD689-416F-184F-A29C-4C3481AD4009}"/>
                </a:ext>
              </a:extLst>
            </p:cNvPr>
            <p:cNvSpPr/>
            <p:nvPr/>
          </p:nvSpPr>
          <p:spPr>
            <a:xfrm>
              <a:off x="8158816" y="3019420"/>
              <a:ext cx="2558" cy="2558"/>
            </a:xfrm>
            <a:custGeom>
              <a:avLst/>
              <a:gdLst/>
              <a:ahLst/>
              <a:cxnLst/>
              <a:rect l="l" t="t" r="r" b="b"/>
              <a:pathLst>
                <a:path w="86" h="86" extrusionOk="0">
                  <a:moveTo>
                    <a:pt x="25" y="0"/>
                  </a:moveTo>
                  <a:lnTo>
                    <a:pt x="0" y="20"/>
                  </a:lnTo>
                  <a:lnTo>
                    <a:pt x="45" y="85"/>
                  </a:lnTo>
                  <a:lnTo>
                    <a:pt x="85" y="4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241;p47">
              <a:extLst>
                <a:ext uri="{FF2B5EF4-FFF2-40B4-BE49-F238E27FC236}">
                  <a16:creationId xmlns:a16="http://schemas.microsoft.com/office/drawing/2014/main" id="{634802EC-6978-CF48-A774-9929FA5CAF79}"/>
                </a:ext>
              </a:extLst>
            </p:cNvPr>
            <p:cNvSpPr/>
            <p:nvPr/>
          </p:nvSpPr>
          <p:spPr>
            <a:xfrm>
              <a:off x="8156406" y="3016892"/>
              <a:ext cx="2439" cy="2558"/>
            </a:xfrm>
            <a:custGeom>
              <a:avLst/>
              <a:gdLst/>
              <a:ahLst/>
              <a:cxnLst/>
              <a:rect l="l" t="t" r="r" b="b"/>
              <a:pathLst>
                <a:path w="82" h="86" extrusionOk="0">
                  <a:moveTo>
                    <a:pt x="41" y="0"/>
                  </a:moveTo>
                  <a:lnTo>
                    <a:pt x="1" y="20"/>
                  </a:lnTo>
                  <a:lnTo>
                    <a:pt x="41" y="85"/>
                  </a:lnTo>
                  <a:lnTo>
                    <a:pt x="81" y="45"/>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242;p47">
              <a:extLst>
                <a:ext uri="{FF2B5EF4-FFF2-40B4-BE49-F238E27FC236}">
                  <a16:creationId xmlns:a16="http://schemas.microsoft.com/office/drawing/2014/main" id="{7775581C-8F31-9A40-8B35-6E4B4DE0DE71}"/>
                </a:ext>
              </a:extLst>
            </p:cNvPr>
            <p:cNvSpPr/>
            <p:nvPr/>
          </p:nvSpPr>
          <p:spPr>
            <a:xfrm>
              <a:off x="8177406" y="3034887"/>
              <a:ext cx="2588" cy="2558"/>
            </a:xfrm>
            <a:custGeom>
              <a:avLst/>
              <a:gdLst/>
              <a:ahLst/>
              <a:cxnLst/>
              <a:rect l="l" t="t" r="r" b="b"/>
              <a:pathLst>
                <a:path w="87" h="86" extrusionOk="0">
                  <a:moveTo>
                    <a:pt x="26" y="1"/>
                  </a:moveTo>
                  <a:lnTo>
                    <a:pt x="1" y="41"/>
                  </a:lnTo>
                  <a:lnTo>
                    <a:pt x="46" y="86"/>
                  </a:lnTo>
                  <a:lnTo>
                    <a:pt x="86" y="4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243;p47">
              <a:extLst>
                <a:ext uri="{FF2B5EF4-FFF2-40B4-BE49-F238E27FC236}">
                  <a16:creationId xmlns:a16="http://schemas.microsoft.com/office/drawing/2014/main" id="{B182E91B-E3A1-A84B-BBD0-713B7C7D7062}"/>
                </a:ext>
              </a:extLst>
            </p:cNvPr>
            <p:cNvSpPr/>
            <p:nvPr/>
          </p:nvSpPr>
          <p:spPr>
            <a:xfrm>
              <a:off x="8174432" y="3033103"/>
              <a:ext cx="2409" cy="2409"/>
            </a:xfrm>
            <a:custGeom>
              <a:avLst/>
              <a:gdLst/>
              <a:ahLst/>
              <a:cxnLst/>
              <a:rect l="l" t="t" r="r" b="b"/>
              <a:pathLst>
                <a:path w="81" h="81" extrusionOk="0">
                  <a:moveTo>
                    <a:pt x="21" y="1"/>
                  </a:moveTo>
                  <a:lnTo>
                    <a:pt x="1" y="41"/>
                  </a:lnTo>
                  <a:lnTo>
                    <a:pt x="61" y="81"/>
                  </a:lnTo>
                  <a:lnTo>
                    <a:pt x="81" y="4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244;p47">
              <a:extLst>
                <a:ext uri="{FF2B5EF4-FFF2-40B4-BE49-F238E27FC236}">
                  <a16:creationId xmlns:a16="http://schemas.microsoft.com/office/drawing/2014/main" id="{144CF725-C8B0-6F41-8918-7DEE08A4661A}"/>
                </a:ext>
              </a:extLst>
            </p:cNvPr>
            <p:cNvSpPr/>
            <p:nvPr/>
          </p:nvSpPr>
          <p:spPr>
            <a:xfrm>
              <a:off x="8171904" y="3031169"/>
              <a:ext cx="1814" cy="1963"/>
            </a:xfrm>
            <a:custGeom>
              <a:avLst/>
              <a:gdLst/>
              <a:ahLst/>
              <a:cxnLst/>
              <a:rect l="l" t="t" r="r" b="b"/>
              <a:pathLst>
                <a:path w="61" h="66" extrusionOk="0">
                  <a:moveTo>
                    <a:pt x="21" y="1"/>
                  </a:moveTo>
                  <a:lnTo>
                    <a:pt x="1" y="21"/>
                  </a:lnTo>
                  <a:lnTo>
                    <a:pt x="41" y="66"/>
                  </a:lnTo>
                  <a:lnTo>
                    <a:pt x="61" y="4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245;p47">
              <a:extLst>
                <a:ext uri="{FF2B5EF4-FFF2-40B4-BE49-F238E27FC236}">
                  <a16:creationId xmlns:a16="http://schemas.microsoft.com/office/drawing/2014/main" id="{10F2B259-CAC0-3B44-8DA3-9A020E97E282}"/>
                </a:ext>
              </a:extLst>
            </p:cNvPr>
            <p:cNvSpPr/>
            <p:nvPr/>
          </p:nvSpPr>
          <p:spPr>
            <a:xfrm>
              <a:off x="8195432" y="3045477"/>
              <a:ext cx="2558" cy="1814"/>
            </a:xfrm>
            <a:custGeom>
              <a:avLst/>
              <a:gdLst/>
              <a:ahLst/>
              <a:cxnLst/>
              <a:rect l="l" t="t" r="r" b="b"/>
              <a:pathLst>
                <a:path w="86" h="61" extrusionOk="0">
                  <a:moveTo>
                    <a:pt x="21" y="0"/>
                  </a:moveTo>
                  <a:lnTo>
                    <a:pt x="1" y="40"/>
                  </a:lnTo>
                  <a:lnTo>
                    <a:pt x="66" y="60"/>
                  </a:lnTo>
                  <a:lnTo>
                    <a:pt x="86" y="2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246;p47">
              <a:extLst>
                <a:ext uri="{FF2B5EF4-FFF2-40B4-BE49-F238E27FC236}">
                  <a16:creationId xmlns:a16="http://schemas.microsoft.com/office/drawing/2014/main" id="{1ACB57B2-A201-D445-ADBF-3860B7D450F0}"/>
                </a:ext>
              </a:extLst>
            </p:cNvPr>
            <p:cNvSpPr/>
            <p:nvPr/>
          </p:nvSpPr>
          <p:spPr>
            <a:xfrm>
              <a:off x="8192309" y="3044287"/>
              <a:ext cx="2558" cy="1814"/>
            </a:xfrm>
            <a:custGeom>
              <a:avLst/>
              <a:gdLst/>
              <a:ahLst/>
              <a:cxnLst/>
              <a:rect l="l" t="t" r="r" b="b"/>
              <a:pathLst>
                <a:path w="86" h="61" extrusionOk="0">
                  <a:moveTo>
                    <a:pt x="26" y="0"/>
                  </a:moveTo>
                  <a:lnTo>
                    <a:pt x="1" y="40"/>
                  </a:lnTo>
                  <a:lnTo>
                    <a:pt x="66" y="60"/>
                  </a:lnTo>
                  <a:lnTo>
                    <a:pt x="86" y="2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247;p47">
              <a:extLst>
                <a:ext uri="{FF2B5EF4-FFF2-40B4-BE49-F238E27FC236}">
                  <a16:creationId xmlns:a16="http://schemas.microsoft.com/office/drawing/2014/main" id="{856605BB-812A-4245-B4D7-08095B45CF3E}"/>
                </a:ext>
              </a:extLst>
            </p:cNvPr>
            <p:cNvSpPr/>
            <p:nvPr/>
          </p:nvSpPr>
          <p:spPr>
            <a:xfrm>
              <a:off x="8189334" y="3042353"/>
              <a:ext cx="2409" cy="1963"/>
            </a:xfrm>
            <a:custGeom>
              <a:avLst/>
              <a:gdLst/>
              <a:ahLst/>
              <a:cxnLst/>
              <a:rect l="l" t="t" r="r" b="b"/>
              <a:pathLst>
                <a:path w="81" h="66" extrusionOk="0">
                  <a:moveTo>
                    <a:pt x="21" y="0"/>
                  </a:moveTo>
                  <a:lnTo>
                    <a:pt x="1" y="40"/>
                  </a:lnTo>
                  <a:lnTo>
                    <a:pt x="61" y="65"/>
                  </a:lnTo>
                  <a:lnTo>
                    <a:pt x="81" y="4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248;p47">
              <a:extLst>
                <a:ext uri="{FF2B5EF4-FFF2-40B4-BE49-F238E27FC236}">
                  <a16:creationId xmlns:a16="http://schemas.microsoft.com/office/drawing/2014/main" id="{8843EAC0-24A0-A74C-B720-664A5924F627}"/>
                </a:ext>
              </a:extLst>
            </p:cNvPr>
            <p:cNvSpPr/>
            <p:nvPr/>
          </p:nvSpPr>
          <p:spPr>
            <a:xfrm>
              <a:off x="8215391" y="3052913"/>
              <a:ext cx="1814" cy="1814"/>
            </a:xfrm>
            <a:custGeom>
              <a:avLst/>
              <a:gdLst/>
              <a:ahLst/>
              <a:cxnLst/>
              <a:rect l="l" t="t" r="r" b="b"/>
              <a:pathLst>
                <a:path w="61" h="61" extrusionOk="0">
                  <a:moveTo>
                    <a:pt x="1" y="1"/>
                  </a:moveTo>
                  <a:lnTo>
                    <a:pt x="1" y="41"/>
                  </a:lnTo>
                  <a:lnTo>
                    <a:pt x="61" y="61"/>
                  </a:lnTo>
                  <a:lnTo>
                    <a:pt x="61" y="2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249;p47">
              <a:extLst>
                <a:ext uri="{FF2B5EF4-FFF2-40B4-BE49-F238E27FC236}">
                  <a16:creationId xmlns:a16="http://schemas.microsoft.com/office/drawing/2014/main" id="{E8065764-9328-E845-8C0E-741346C70356}"/>
                </a:ext>
              </a:extLst>
            </p:cNvPr>
            <p:cNvSpPr/>
            <p:nvPr/>
          </p:nvSpPr>
          <p:spPr>
            <a:xfrm>
              <a:off x="8211673" y="3051723"/>
              <a:ext cx="2409" cy="1814"/>
            </a:xfrm>
            <a:custGeom>
              <a:avLst/>
              <a:gdLst/>
              <a:ahLst/>
              <a:cxnLst/>
              <a:rect l="l" t="t" r="r" b="b"/>
              <a:pathLst>
                <a:path w="81" h="61" extrusionOk="0">
                  <a:moveTo>
                    <a:pt x="21" y="1"/>
                  </a:moveTo>
                  <a:lnTo>
                    <a:pt x="1" y="41"/>
                  </a:lnTo>
                  <a:lnTo>
                    <a:pt x="61" y="61"/>
                  </a:lnTo>
                  <a:lnTo>
                    <a:pt x="81" y="2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250;p47">
              <a:extLst>
                <a:ext uri="{FF2B5EF4-FFF2-40B4-BE49-F238E27FC236}">
                  <a16:creationId xmlns:a16="http://schemas.microsoft.com/office/drawing/2014/main" id="{2225D3A5-7BDE-6A48-9425-A37478BE9879}"/>
                </a:ext>
              </a:extLst>
            </p:cNvPr>
            <p:cNvSpPr/>
            <p:nvPr/>
          </p:nvSpPr>
          <p:spPr>
            <a:xfrm>
              <a:off x="8208549" y="3050980"/>
              <a:ext cx="2409" cy="1963"/>
            </a:xfrm>
            <a:custGeom>
              <a:avLst/>
              <a:gdLst/>
              <a:ahLst/>
              <a:cxnLst/>
              <a:rect l="l" t="t" r="r" b="b"/>
              <a:pathLst>
                <a:path w="81" h="66" extrusionOk="0">
                  <a:moveTo>
                    <a:pt x="20" y="1"/>
                  </a:moveTo>
                  <a:lnTo>
                    <a:pt x="0" y="46"/>
                  </a:lnTo>
                  <a:lnTo>
                    <a:pt x="61" y="66"/>
                  </a:lnTo>
                  <a:lnTo>
                    <a:pt x="81" y="26"/>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251;p47">
              <a:extLst>
                <a:ext uri="{FF2B5EF4-FFF2-40B4-BE49-F238E27FC236}">
                  <a16:creationId xmlns:a16="http://schemas.microsoft.com/office/drawing/2014/main" id="{12FE2E68-2331-684F-A7FB-F1E7C5FDA6A1}"/>
                </a:ext>
              </a:extLst>
            </p:cNvPr>
            <p:cNvSpPr/>
            <p:nvPr/>
          </p:nvSpPr>
          <p:spPr>
            <a:xfrm>
              <a:off x="8235201" y="3057821"/>
              <a:ext cx="2558" cy="1993"/>
            </a:xfrm>
            <a:custGeom>
              <a:avLst/>
              <a:gdLst/>
              <a:ahLst/>
              <a:cxnLst/>
              <a:rect l="l" t="t" r="r" b="b"/>
              <a:pathLst>
                <a:path w="86" h="67" extrusionOk="0">
                  <a:moveTo>
                    <a:pt x="21" y="1"/>
                  </a:moveTo>
                  <a:lnTo>
                    <a:pt x="1" y="66"/>
                  </a:lnTo>
                  <a:lnTo>
                    <a:pt x="61" y="66"/>
                  </a:lnTo>
                  <a:lnTo>
                    <a:pt x="86" y="2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252;p47">
              <a:extLst>
                <a:ext uri="{FF2B5EF4-FFF2-40B4-BE49-F238E27FC236}">
                  <a16:creationId xmlns:a16="http://schemas.microsoft.com/office/drawing/2014/main" id="{88DD5FC1-0AD6-C344-B0A4-1575EC45ACCA}"/>
                </a:ext>
              </a:extLst>
            </p:cNvPr>
            <p:cNvSpPr/>
            <p:nvPr/>
          </p:nvSpPr>
          <p:spPr>
            <a:xfrm>
              <a:off x="8232078" y="3057226"/>
              <a:ext cx="1963" cy="1963"/>
            </a:xfrm>
            <a:custGeom>
              <a:avLst/>
              <a:gdLst/>
              <a:ahLst/>
              <a:cxnLst/>
              <a:rect l="l" t="t" r="r" b="b"/>
              <a:pathLst>
                <a:path w="66" h="66" extrusionOk="0">
                  <a:moveTo>
                    <a:pt x="1" y="1"/>
                  </a:moveTo>
                  <a:lnTo>
                    <a:pt x="1" y="41"/>
                  </a:lnTo>
                  <a:lnTo>
                    <a:pt x="66" y="66"/>
                  </a:lnTo>
                  <a:lnTo>
                    <a:pt x="66" y="2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253;p47">
              <a:extLst>
                <a:ext uri="{FF2B5EF4-FFF2-40B4-BE49-F238E27FC236}">
                  <a16:creationId xmlns:a16="http://schemas.microsoft.com/office/drawing/2014/main" id="{812CCED6-D420-E24A-82D8-31818557297C}"/>
                </a:ext>
              </a:extLst>
            </p:cNvPr>
            <p:cNvSpPr/>
            <p:nvPr/>
          </p:nvSpPr>
          <p:spPr>
            <a:xfrm>
              <a:off x="8228360" y="3056631"/>
              <a:ext cx="2558" cy="1814"/>
            </a:xfrm>
            <a:custGeom>
              <a:avLst/>
              <a:gdLst/>
              <a:ahLst/>
              <a:cxnLst/>
              <a:rect l="l" t="t" r="r" b="b"/>
              <a:pathLst>
                <a:path w="86" h="61" extrusionOk="0">
                  <a:moveTo>
                    <a:pt x="20" y="1"/>
                  </a:moveTo>
                  <a:lnTo>
                    <a:pt x="0" y="41"/>
                  </a:lnTo>
                  <a:lnTo>
                    <a:pt x="65" y="61"/>
                  </a:lnTo>
                  <a:lnTo>
                    <a:pt x="85" y="2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254;p47">
              <a:extLst>
                <a:ext uri="{FF2B5EF4-FFF2-40B4-BE49-F238E27FC236}">
                  <a16:creationId xmlns:a16="http://schemas.microsoft.com/office/drawing/2014/main" id="{248D5AB8-FCC5-E943-BC1E-FAE90976C2F1}"/>
                </a:ext>
              </a:extLst>
            </p:cNvPr>
            <p:cNvSpPr/>
            <p:nvPr/>
          </p:nvSpPr>
          <p:spPr>
            <a:xfrm>
              <a:off x="8256350" y="3060974"/>
              <a:ext cx="1814" cy="1963"/>
            </a:xfrm>
            <a:custGeom>
              <a:avLst/>
              <a:gdLst/>
              <a:ahLst/>
              <a:cxnLst/>
              <a:rect l="l" t="t" r="r" b="b"/>
              <a:pathLst>
                <a:path w="61" h="66" extrusionOk="0">
                  <a:moveTo>
                    <a:pt x="1" y="0"/>
                  </a:moveTo>
                  <a:lnTo>
                    <a:pt x="1" y="40"/>
                  </a:lnTo>
                  <a:lnTo>
                    <a:pt x="61" y="65"/>
                  </a:lnTo>
                  <a:lnTo>
                    <a:pt x="61"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255;p47">
              <a:extLst>
                <a:ext uri="{FF2B5EF4-FFF2-40B4-BE49-F238E27FC236}">
                  <a16:creationId xmlns:a16="http://schemas.microsoft.com/office/drawing/2014/main" id="{DA6287F1-9576-2B4F-9691-6444DD4F7BF2}"/>
                </a:ext>
              </a:extLst>
            </p:cNvPr>
            <p:cNvSpPr/>
            <p:nvPr/>
          </p:nvSpPr>
          <p:spPr>
            <a:xfrm>
              <a:off x="8252632" y="3060974"/>
              <a:ext cx="1814" cy="1220"/>
            </a:xfrm>
            <a:custGeom>
              <a:avLst/>
              <a:gdLst/>
              <a:ahLst/>
              <a:cxnLst/>
              <a:rect l="l" t="t" r="r" b="b"/>
              <a:pathLst>
                <a:path w="61" h="41" extrusionOk="0">
                  <a:moveTo>
                    <a:pt x="0" y="0"/>
                  </a:moveTo>
                  <a:lnTo>
                    <a:pt x="0" y="40"/>
                  </a:lnTo>
                  <a:lnTo>
                    <a:pt x="61" y="40"/>
                  </a:lnTo>
                  <a:lnTo>
                    <a:pt x="61"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256;p47">
              <a:extLst>
                <a:ext uri="{FF2B5EF4-FFF2-40B4-BE49-F238E27FC236}">
                  <a16:creationId xmlns:a16="http://schemas.microsoft.com/office/drawing/2014/main" id="{2C76AD7A-8FFA-434D-84C7-07ED6CCC2C44}"/>
                </a:ext>
              </a:extLst>
            </p:cNvPr>
            <p:cNvSpPr/>
            <p:nvPr/>
          </p:nvSpPr>
          <p:spPr>
            <a:xfrm>
              <a:off x="8249508" y="3060379"/>
              <a:ext cx="1814" cy="1220"/>
            </a:xfrm>
            <a:custGeom>
              <a:avLst/>
              <a:gdLst/>
              <a:ahLst/>
              <a:cxnLst/>
              <a:rect l="l" t="t" r="r" b="b"/>
              <a:pathLst>
                <a:path w="61" h="41" extrusionOk="0">
                  <a:moveTo>
                    <a:pt x="0" y="0"/>
                  </a:moveTo>
                  <a:lnTo>
                    <a:pt x="0" y="40"/>
                  </a:lnTo>
                  <a:lnTo>
                    <a:pt x="60" y="40"/>
                  </a:lnTo>
                  <a:lnTo>
                    <a:pt x="6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257;p47">
              <a:extLst>
                <a:ext uri="{FF2B5EF4-FFF2-40B4-BE49-F238E27FC236}">
                  <a16:creationId xmlns:a16="http://schemas.microsoft.com/office/drawing/2014/main" id="{83E48BFC-DF41-8745-87CE-7BAB743CCFDE}"/>
                </a:ext>
              </a:extLst>
            </p:cNvPr>
            <p:cNvSpPr/>
            <p:nvPr/>
          </p:nvSpPr>
          <p:spPr>
            <a:xfrm>
              <a:off x="8276755" y="3062164"/>
              <a:ext cx="2558" cy="1368"/>
            </a:xfrm>
            <a:custGeom>
              <a:avLst/>
              <a:gdLst/>
              <a:ahLst/>
              <a:cxnLst/>
              <a:rect l="l" t="t" r="r" b="b"/>
              <a:pathLst>
                <a:path w="86" h="46" extrusionOk="0">
                  <a:moveTo>
                    <a:pt x="1" y="0"/>
                  </a:moveTo>
                  <a:lnTo>
                    <a:pt x="1" y="45"/>
                  </a:lnTo>
                  <a:lnTo>
                    <a:pt x="66" y="45"/>
                  </a:lnTo>
                  <a:lnTo>
                    <a:pt x="86"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258;p47">
              <a:extLst>
                <a:ext uri="{FF2B5EF4-FFF2-40B4-BE49-F238E27FC236}">
                  <a16:creationId xmlns:a16="http://schemas.microsoft.com/office/drawing/2014/main" id="{5946D354-EDD4-004E-AF2B-5EAF49EB12E3}"/>
                </a:ext>
              </a:extLst>
            </p:cNvPr>
            <p:cNvSpPr/>
            <p:nvPr/>
          </p:nvSpPr>
          <p:spPr>
            <a:xfrm>
              <a:off x="8273632" y="3062164"/>
              <a:ext cx="1963" cy="1368"/>
            </a:xfrm>
            <a:custGeom>
              <a:avLst/>
              <a:gdLst/>
              <a:ahLst/>
              <a:cxnLst/>
              <a:rect l="l" t="t" r="r" b="b"/>
              <a:pathLst>
                <a:path w="66" h="46" extrusionOk="0">
                  <a:moveTo>
                    <a:pt x="0" y="0"/>
                  </a:moveTo>
                  <a:lnTo>
                    <a:pt x="0" y="45"/>
                  </a:lnTo>
                  <a:lnTo>
                    <a:pt x="66" y="45"/>
                  </a:lnTo>
                  <a:lnTo>
                    <a:pt x="66"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259;p47">
              <a:extLst>
                <a:ext uri="{FF2B5EF4-FFF2-40B4-BE49-F238E27FC236}">
                  <a16:creationId xmlns:a16="http://schemas.microsoft.com/office/drawing/2014/main" id="{B91F6A30-063C-9C4A-96E0-B19D5B75A4F1}"/>
                </a:ext>
              </a:extLst>
            </p:cNvPr>
            <p:cNvSpPr/>
            <p:nvPr/>
          </p:nvSpPr>
          <p:spPr>
            <a:xfrm>
              <a:off x="8269913" y="3062164"/>
              <a:ext cx="1963" cy="1368"/>
            </a:xfrm>
            <a:custGeom>
              <a:avLst/>
              <a:gdLst/>
              <a:ahLst/>
              <a:cxnLst/>
              <a:rect l="l" t="t" r="r" b="b"/>
              <a:pathLst>
                <a:path w="66" h="46" extrusionOk="0">
                  <a:moveTo>
                    <a:pt x="0" y="0"/>
                  </a:moveTo>
                  <a:lnTo>
                    <a:pt x="0" y="45"/>
                  </a:lnTo>
                  <a:lnTo>
                    <a:pt x="65" y="45"/>
                  </a:lnTo>
                  <a:lnTo>
                    <a:pt x="65"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260;p47">
              <a:extLst>
                <a:ext uri="{FF2B5EF4-FFF2-40B4-BE49-F238E27FC236}">
                  <a16:creationId xmlns:a16="http://schemas.microsoft.com/office/drawing/2014/main" id="{DB21EDBA-4BF7-1F44-AD09-0F41DD72D601}"/>
                </a:ext>
              </a:extLst>
            </p:cNvPr>
            <p:cNvSpPr/>
            <p:nvPr/>
          </p:nvSpPr>
          <p:spPr>
            <a:xfrm>
              <a:off x="8297903" y="3061569"/>
              <a:ext cx="1814" cy="1368"/>
            </a:xfrm>
            <a:custGeom>
              <a:avLst/>
              <a:gdLst/>
              <a:ahLst/>
              <a:cxnLst/>
              <a:rect l="l" t="t" r="r" b="b"/>
              <a:pathLst>
                <a:path w="61" h="46" extrusionOk="0">
                  <a:moveTo>
                    <a:pt x="1" y="0"/>
                  </a:moveTo>
                  <a:lnTo>
                    <a:pt x="1" y="45"/>
                  </a:lnTo>
                  <a:lnTo>
                    <a:pt x="61" y="45"/>
                  </a:lnTo>
                  <a:lnTo>
                    <a:pt x="61"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261;p47">
              <a:extLst>
                <a:ext uri="{FF2B5EF4-FFF2-40B4-BE49-F238E27FC236}">
                  <a16:creationId xmlns:a16="http://schemas.microsoft.com/office/drawing/2014/main" id="{EA80A827-2364-1945-A8A4-8F62D6E68B12}"/>
                </a:ext>
              </a:extLst>
            </p:cNvPr>
            <p:cNvSpPr/>
            <p:nvPr/>
          </p:nvSpPr>
          <p:spPr>
            <a:xfrm>
              <a:off x="8294185" y="3061569"/>
              <a:ext cx="2409" cy="1368"/>
            </a:xfrm>
            <a:custGeom>
              <a:avLst/>
              <a:gdLst/>
              <a:ahLst/>
              <a:cxnLst/>
              <a:rect l="l" t="t" r="r" b="b"/>
              <a:pathLst>
                <a:path w="81" h="46" extrusionOk="0">
                  <a:moveTo>
                    <a:pt x="0" y="0"/>
                  </a:moveTo>
                  <a:lnTo>
                    <a:pt x="0" y="45"/>
                  </a:lnTo>
                  <a:lnTo>
                    <a:pt x="81" y="45"/>
                  </a:lnTo>
                  <a:lnTo>
                    <a:pt x="6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262;p47">
              <a:extLst>
                <a:ext uri="{FF2B5EF4-FFF2-40B4-BE49-F238E27FC236}">
                  <a16:creationId xmlns:a16="http://schemas.microsoft.com/office/drawing/2014/main" id="{7D7AA237-8F0B-C342-96DA-815906F29A40}"/>
                </a:ext>
              </a:extLst>
            </p:cNvPr>
            <p:cNvSpPr/>
            <p:nvPr/>
          </p:nvSpPr>
          <p:spPr>
            <a:xfrm>
              <a:off x="8291062" y="3061569"/>
              <a:ext cx="1814" cy="1963"/>
            </a:xfrm>
            <a:custGeom>
              <a:avLst/>
              <a:gdLst/>
              <a:ahLst/>
              <a:cxnLst/>
              <a:rect l="l" t="t" r="r" b="b"/>
              <a:pathLst>
                <a:path w="61" h="66" extrusionOk="0">
                  <a:moveTo>
                    <a:pt x="0" y="20"/>
                  </a:moveTo>
                  <a:lnTo>
                    <a:pt x="0" y="65"/>
                  </a:lnTo>
                  <a:lnTo>
                    <a:pt x="60" y="65"/>
                  </a:lnTo>
                  <a:lnTo>
                    <a:pt x="6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263;p47">
              <a:extLst>
                <a:ext uri="{FF2B5EF4-FFF2-40B4-BE49-F238E27FC236}">
                  <a16:creationId xmlns:a16="http://schemas.microsoft.com/office/drawing/2014/main" id="{05C761CE-E17F-4A44-8D82-0327E7646C0D}"/>
                </a:ext>
              </a:extLst>
            </p:cNvPr>
            <p:cNvSpPr/>
            <p:nvPr/>
          </p:nvSpPr>
          <p:spPr>
            <a:xfrm>
              <a:off x="8318308" y="3059159"/>
              <a:ext cx="2558" cy="1844"/>
            </a:xfrm>
            <a:custGeom>
              <a:avLst/>
              <a:gdLst/>
              <a:ahLst/>
              <a:cxnLst/>
              <a:rect l="l" t="t" r="r" b="b"/>
              <a:pathLst>
                <a:path w="86" h="62" extrusionOk="0">
                  <a:moveTo>
                    <a:pt x="1" y="21"/>
                  </a:moveTo>
                  <a:lnTo>
                    <a:pt x="21" y="61"/>
                  </a:lnTo>
                  <a:lnTo>
                    <a:pt x="86" y="41"/>
                  </a:lnTo>
                  <a:lnTo>
                    <a:pt x="66"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264;p47">
              <a:extLst>
                <a:ext uri="{FF2B5EF4-FFF2-40B4-BE49-F238E27FC236}">
                  <a16:creationId xmlns:a16="http://schemas.microsoft.com/office/drawing/2014/main" id="{4B7EC6DA-44DD-CE4E-B915-B311A0CA9916}"/>
                </a:ext>
              </a:extLst>
            </p:cNvPr>
            <p:cNvSpPr/>
            <p:nvPr/>
          </p:nvSpPr>
          <p:spPr>
            <a:xfrm>
              <a:off x="8315185" y="3059784"/>
              <a:ext cx="1963" cy="1220"/>
            </a:xfrm>
            <a:custGeom>
              <a:avLst/>
              <a:gdLst/>
              <a:ahLst/>
              <a:cxnLst/>
              <a:rect l="l" t="t" r="r" b="b"/>
              <a:pathLst>
                <a:path w="66" h="41" extrusionOk="0">
                  <a:moveTo>
                    <a:pt x="0" y="0"/>
                  </a:moveTo>
                  <a:lnTo>
                    <a:pt x="0" y="40"/>
                  </a:lnTo>
                  <a:lnTo>
                    <a:pt x="65" y="40"/>
                  </a:lnTo>
                  <a:lnTo>
                    <a:pt x="65"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65;p47">
              <a:extLst>
                <a:ext uri="{FF2B5EF4-FFF2-40B4-BE49-F238E27FC236}">
                  <a16:creationId xmlns:a16="http://schemas.microsoft.com/office/drawing/2014/main" id="{A0BA8B72-A369-464E-A4A7-66785A278305}"/>
                </a:ext>
              </a:extLst>
            </p:cNvPr>
            <p:cNvSpPr/>
            <p:nvPr/>
          </p:nvSpPr>
          <p:spPr>
            <a:xfrm>
              <a:off x="8311467" y="3060379"/>
              <a:ext cx="2558" cy="1220"/>
            </a:xfrm>
            <a:custGeom>
              <a:avLst/>
              <a:gdLst/>
              <a:ahLst/>
              <a:cxnLst/>
              <a:rect l="l" t="t" r="r" b="b"/>
              <a:pathLst>
                <a:path w="86" h="41" extrusionOk="0">
                  <a:moveTo>
                    <a:pt x="0" y="0"/>
                  </a:moveTo>
                  <a:lnTo>
                    <a:pt x="25" y="40"/>
                  </a:lnTo>
                  <a:lnTo>
                    <a:pt x="85" y="40"/>
                  </a:lnTo>
                  <a:lnTo>
                    <a:pt x="65"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66;p47">
              <a:extLst>
                <a:ext uri="{FF2B5EF4-FFF2-40B4-BE49-F238E27FC236}">
                  <a16:creationId xmlns:a16="http://schemas.microsoft.com/office/drawing/2014/main" id="{0ADA1F1E-4CE2-8C4D-95F0-DEE5CC10C11C}"/>
                </a:ext>
              </a:extLst>
            </p:cNvPr>
            <p:cNvSpPr/>
            <p:nvPr/>
          </p:nvSpPr>
          <p:spPr>
            <a:xfrm>
              <a:off x="8338862" y="3054698"/>
              <a:ext cx="2409" cy="1963"/>
            </a:xfrm>
            <a:custGeom>
              <a:avLst/>
              <a:gdLst/>
              <a:ahLst/>
              <a:cxnLst/>
              <a:rect l="l" t="t" r="r" b="b"/>
              <a:pathLst>
                <a:path w="81" h="66" extrusionOk="0">
                  <a:moveTo>
                    <a:pt x="0" y="1"/>
                  </a:moveTo>
                  <a:lnTo>
                    <a:pt x="21" y="66"/>
                  </a:lnTo>
                  <a:lnTo>
                    <a:pt x="81" y="46"/>
                  </a:lnTo>
                  <a:lnTo>
                    <a:pt x="61"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67;p47">
              <a:extLst>
                <a:ext uri="{FF2B5EF4-FFF2-40B4-BE49-F238E27FC236}">
                  <a16:creationId xmlns:a16="http://schemas.microsoft.com/office/drawing/2014/main" id="{1C804578-D54E-4142-8F7A-CCD332BC4B80}"/>
                </a:ext>
              </a:extLst>
            </p:cNvPr>
            <p:cNvSpPr/>
            <p:nvPr/>
          </p:nvSpPr>
          <p:spPr>
            <a:xfrm>
              <a:off x="8335739" y="3055441"/>
              <a:ext cx="1814" cy="1814"/>
            </a:xfrm>
            <a:custGeom>
              <a:avLst/>
              <a:gdLst/>
              <a:ahLst/>
              <a:cxnLst/>
              <a:rect l="l" t="t" r="r" b="b"/>
              <a:pathLst>
                <a:path w="61" h="61" extrusionOk="0">
                  <a:moveTo>
                    <a:pt x="0" y="21"/>
                  </a:moveTo>
                  <a:lnTo>
                    <a:pt x="0" y="61"/>
                  </a:lnTo>
                  <a:lnTo>
                    <a:pt x="60" y="41"/>
                  </a:lnTo>
                  <a:lnTo>
                    <a:pt x="60"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68;p47">
              <a:extLst>
                <a:ext uri="{FF2B5EF4-FFF2-40B4-BE49-F238E27FC236}">
                  <a16:creationId xmlns:a16="http://schemas.microsoft.com/office/drawing/2014/main" id="{9D6240A0-4808-9F40-86FD-9735DCE20014}"/>
                </a:ext>
              </a:extLst>
            </p:cNvPr>
            <p:cNvSpPr/>
            <p:nvPr/>
          </p:nvSpPr>
          <p:spPr>
            <a:xfrm>
              <a:off x="8332021" y="3056631"/>
              <a:ext cx="2558" cy="1220"/>
            </a:xfrm>
            <a:custGeom>
              <a:avLst/>
              <a:gdLst/>
              <a:ahLst/>
              <a:cxnLst/>
              <a:rect l="l" t="t" r="r" b="b"/>
              <a:pathLst>
                <a:path w="86" h="41" extrusionOk="0">
                  <a:moveTo>
                    <a:pt x="0" y="1"/>
                  </a:moveTo>
                  <a:lnTo>
                    <a:pt x="20" y="41"/>
                  </a:lnTo>
                  <a:lnTo>
                    <a:pt x="85" y="41"/>
                  </a:lnTo>
                  <a:lnTo>
                    <a:pt x="60"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69;p47">
              <a:extLst>
                <a:ext uri="{FF2B5EF4-FFF2-40B4-BE49-F238E27FC236}">
                  <a16:creationId xmlns:a16="http://schemas.microsoft.com/office/drawing/2014/main" id="{3D835A6D-027A-4F43-A4F0-2661039151A2}"/>
                </a:ext>
              </a:extLst>
            </p:cNvPr>
            <p:cNvSpPr/>
            <p:nvPr/>
          </p:nvSpPr>
          <p:spPr>
            <a:xfrm>
              <a:off x="8358078" y="3047261"/>
              <a:ext cx="2558" cy="1963"/>
            </a:xfrm>
            <a:custGeom>
              <a:avLst/>
              <a:gdLst/>
              <a:ahLst/>
              <a:cxnLst/>
              <a:rect l="l" t="t" r="r" b="b"/>
              <a:pathLst>
                <a:path w="86" h="66" extrusionOk="0">
                  <a:moveTo>
                    <a:pt x="0" y="25"/>
                  </a:moveTo>
                  <a:lnTo>
                    <a:pt x="20" y="66"/>
                  </a:lnTo>
                  <a:lnTo>
                    <a:pt x="85" y="25"/>
                  </a:lnTo>
                  <a:lnTo>
                    <a:pt x="60" y="0"/>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270;p47">
              <a:extLst>
                <a:ext uri="{FF2B5EF4-FFF2-40B4-BE49-F238E27FC236}">
                  <a16:creationId xmlns:a16="http://schemas.microsoft.com/office/drawing/2014/main" id="{92881E39-7EBE-C546-B5B3-1A24EA2B595F}"/>
                </a:ext>
              </a:extLst>
            </p:cNvPr>
            <p:cNvSpPr/>
            <p:nvPr/>
          </p:nvSpPr>
          <p:spPr>
            <a:xfrm>
              <a:off x="8354954" y="3048600"/>
              <a:ext cx="2558" cy="1814"/>
            </a:xfrm>
            <a:custGeom>
              <a:avLst/>
              <a:gdLst/>
              <a:ahLst/>
              <a:cxnLst/>
              <a:rect l="l" t="t" r="r" b="b"/>
              <a:pathLst>
                <a:path w="86" h="61" extrusionOk="0">
                  <a:moveTo>
                    <a:pt x="0" y="21"/>
                  </a:moveTo>
                  <a:lnTo>
                    <a:pt x="20" y="61"/>
                  </a:lnTo>
                  <a:lnTo>
                    <a:pt x="85" y="41"/>
                  </a:lnTo>
                  <a:lnTo>
                    <a:pt x="65"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271;p47">
              <a:extLst>
                <a:ext uri="{FF2B5EF4-FFF2-40B4-BE49-F238E27FC236}">
                  <a16:creationId xmlns:a16="http://schemas.microsoft.com/office/drawing/2014/main" id="{441871ED-067D-E94F-A305-DAD8CE3CA734}"/>
                </a:ext>
              </a:extLst>
            </p:cNvPr>
            <p:cNvSpPr/>
            <p:nvPr/>
          </p:nvSpPr>
          <p:spPr>
            <a:xfrm>
              <a:off x="8351831" y="3049790"/>
              <a:ext cx="2558" cy="1963"/>
            </a:xfrm>
            <a:custGeom>
              <a:avLst/>
              <a:gdLst/>
              <a:ahLst/>
              <a:cxnLst/>
              <a:rect l="l" t="t" r="r" b="b"/>
              <a:pathLst>
                <a:path w="86" h="66" extrusionOk="0">
                  <a:moveTo>
                    <a:pt x="0" y="21"/>
                  </a:moveTo>
                  <a:lnTo>
                    <a:pt x="20" y="66"/>
                  </a:lnTo>
                  <a:lnTo>
                    <a:pt x="85" y="41"/>
                  </a:lnTo>
                  <a:lnTo>
                    <a:pt x="65" y="1"/>
                  </a:lnTo>
                  <a:close/>
                </a:path>
              </a:pathLst>
            </a:custGeom>
            <a:solidFill>
              <a:srgbClr val="3AE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2;p47">
              <a:extLst>
                <a:ext uri="{FF2B5EF4-FFF2-40B4-BE49-F238E27FC236}">
                  <a16:creationId xmlns:a16="http://schemas.microsoft.com/office/drawing/2014/main" id="{B8103E02-0C01-6E4B-A39C-C6F72396F12B}"/>
                </a:ext>
              </a:extLst>
            </p:cNvPr>
            <p:cNvSpPr/>
            <p:nvPr/>
          </p:nvSpPr>
          <p:spPr>
            <a:xfrm>
              <a:off x="8398442" y="2821348"/>
              <a:ext cx="141497" cy="141646"/>
            </a:xfrm>
            <a:custGeom>
              <a:avLst/>
              <a:gdLst/>
              <a:ahLst/>
              <a:cxnLst/>
              <a:rect l="l" t="t" r="r" b="b"/>
              <a:pathLst>
                <a:path w="4757" h="4762" extrusionOk="0">
                  <a:moveTo>
                    <a:pt x="3022" y="0"/>
                  </a:moveTo>
                  <a:cubicBezTo>
                    <a:pt x="2084" y="0"/>
                    <a:pt x="1169" y="873"/>
                    <a:pt x="1522" y="2008"/>
                  </a:cubicBezTo>
                  <a:cubicBezTo>
                    <a:pt x="1582" y="2193"/>
                    <a:pt x="1668" y="2383"/>
                    <a:pt x="1793" y="2569"/>
                  </a:cubicBezTo>
                  <a:cubicBezTo>
                    <a:pt x="1833" y="2654"/>
                    <a:pt x="1793" y="2739"/>
                    <a:pt x="1708" y="2759"/>
                  </a:cubicBezTo>
                  <a:lnTo>
                    <a:pt x="731" y="2904"/>
                  </a:lnTo>
                  <a:cubicBezTo>
                    <a:pt x="271" y="2989"/>
                    <a:pt x="0" y="3445"/>
                    <a:pt x="165" y="3885"/>
                  </a:cubicBezTo>
                  <a:cubicBezTo>
                    <a:pt x="291" y="4281"/>
                    <a:pt x="646" y="4571"/>
                    <a:pt x="1062" y="4636"/>
                  </a:cubicBezTo>
                  <a:lnTo>
                    <a:pt x="1918" y="4762"/>
                  </a:lnTo>
                  <a:lnTo>
                    <a:pt x="4757" y="1797"/>
                  </a:lnTo>
                  <a:cubicBezTo>
                    <a:pt x="4757" y="1797"/>
                    <a:pt x="4567" y="1112"/>
                    <a:pt x="4236" y="651"/>
                  </a:cubicBezTo>
                  <a:cubicBezTo>
                    <a:pt x="3914" y="196"/>
                    <a:pt x="3466" y="0"/>
                    <a:pt x="3022" y="0"/>
                  </a:cubicBezTo>
                  <a:close/>
                </a:path>
              </a:pathLst>
            </a:custGeom>
            <a:solidFill>
              <a:srgbClr val="DBC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273;p47">
              <a:extLst>
                <a:ext uri="{FF2B5EF4-FFF2-40B4-BE49-F238E27FC236}">
                  <a16:creationId xmlns:a16="http://schemas.microsoft.com/office/drawing/2014/main" id="{1A763C0B-A2BF-C641-A15A-BF2CD96101C8}"/>
                </a:ext>
              </a:extLst>
            </p:cNvPr>
            <p:cNvSpPr/>
            <p:nvPr/>
          </p:nvSpPr>
          <p:spPr>
            <a:xfrm>
              <a:off x="8399631" y="2820129"/>
              <a:ext cx="141497" cy="144055"/>
            </a:xfrm>
            <a:custGeom>
              <a:avLst/>
              <a:gdLst/>
              <a:ahLst/>
              <a:cxnLst/>
              <a:rect l="l" t="t" r="r" b="b"/>
              <a:pathLst>
                <a:path w="4757" h="4843" extrusionOk="0">
                  <a:moveTo>
                    <a:pt x="2984" y="86"/>
                  </a:moveTo>
                  <a:cubicBezTo>
                    <a:pt x="3445" y="86"/>
                    <a:pt x="3881" y="296"/>
                    <a:pt x="4171" y="712"/>
                  </a:cubicBezTo>
                  <a:cubicBezTo>
                    <a:pt x="4446" y="1127"/>
                    <a:pt x="4632" y="1713"/>
                    <a:pt x="4672" y="1838"/>
                  </a:cubicBezTo>
                  <a:lnTo>
                    <a:pt x="1878" y="4757"/>
                  </a:lnTo>
                  <a:lnTo>
                    <a:pt x="1042" y="4632"/>
                  </a:lnTo>
                  <a:cubicBezTo>
                    <a:pt x="626" y="4572"/>
                    <a:pt x="291" y="4302"/>
                    <a:pt x="166" y="3906"/>
                  </a:cubicBezTo>
                  <a:cubicBezTo>
                    <a:pt x="85" y="3716"/>
                    <a:pt x="105" y="3506"/>
                    <a:pt x="211" y="3320"/>
                  </a:cubicBezTo>
                  <a:cubicBezTo>
                    <a:pt x="316" y="3155"/>
                    <a:pt x="501" y="3030"/>
                    <a:pt x="691" y="2985"/>
                  </a:cubicBezTo>
                  <a:lnTo>
                    <a:pt x="1668" y="2840"/>
                  </a:lnTo>
                  <a:cubicBezTo>
                    <a:pt x="1733" y="2820"/>
                    <a:pt x="1773" y="2800"/>
                    <a:pt x="1793" y="2735"/>
                  </a:cubicBezTo>
                  <a:cubicBezTo>
                    <a:pt x="1818" y="2695"/>
                    <a:pt x="1818" y="2655"/>
                    <a:pt x="1773" y="2589"/>
                  </a:cubicBezTo>
                  <a:cubicBezTo>
                    <a:pt x="1668" y="2424"/>
                    <a:pt x="1587" y="2234"/>
                    <a:pt x="1522" y="2029"/>
                  </a:cubicBezTo>
                  <a:cubicBezTo>
                    <a:pt x="1377" y="1548"/>
                    <a:pt x="1442" y="1087"/>
                    <a:pt x="1713" y="712"/>
                  </a:cubicBezTo>
                  <a:cubicBezTo>
                    <a:pt x="2003" y="316"/>
                    <a:pt x="2484" y="86"/>
                    <a:pt x="2984" y="86"/>
                  </a:cubicBezTo>
                  <a:close/>
                  <a:moveTo>
                    <a:pt x="2984" y="1"/>
                  </a:moveTo>
                  <a:cubicBezTo>
                    <a:pt x="2464" y="1"/>
                    <a:pt x="1963" y="251"/>
                    <a:pt x="1648" y="672"/>
                  </a:cubicBezTo>
                  <a:cubicBezTo>
                    <a:pt x="1357" y="1067"/>
                    <a:pt x="1292" y="1548"/>
                    <a:pt x="1442" y="2049"/>
                  </a:cubicBezTo>
                  <a:cubicBezTo>
                    <a:pt x="1502" y="2254"/>
                    <a:pt x="1608" y="2464"/>
                    <a:pt x="1713" y="2655"/>
                  </a:cubicBezTo>
                  <a:cubicBezTo>
                    <a:pt x="1733" y="2675"/>
                    <a:pt x="1733" y="2695"/>
                    <a:pt x="1713" y="2715"/>
                  </a:cubicBezTo>
                  <a:cubicBezTo>
                    <a:pt x="1713" y="2735"/>
                    <a:pt x="1693" y="2755"/>
                    <a:pt x="1668" y="2755"/>
                  </a:cubicBezTo>
                  <a:lnTo>
                    <a:pt x="691" y="2925"/>
                  </a:lnTo>
                  <a:cubicBezTo>
                    <a:pt x="461" y="2945"/>
                    <a:pt x="251" y="3090"/>
                    <a:pt x="145" y="3280"/>
                  </a:cubicBezTo>
                  <a:cubicBezTo>
                    <a:pt x="20" y="3486"/>
                    <a:pt x="0" y="3716"/>
                    <a:pt x="85" y="3926"/>
                  </a:cubicBezTo>
                  <a:cubicBezTo>
                    <a:pt x="231" y="4342"/>
                    <a:pt x="586" y="4657"/>
                    <a:pt x="1022" y="4717"/>
                  </a:cubicBezTo>
                  <a:lnTo>
                    <a:pt x="1898" y="4843"/>
                  </a:lnTo>
                  <a:lnTo>
                    <a:pt x="4737" y="1879"/>
                  </a:lnTo>
                  <a:lnTo>
                    <a:pt x="4757" y="1858"/>
                  </a:lnTo>
                  <a:lnTo>
                    <a:pt x="4757" y="1838"/>
                  </a:lnTo>
                  <a:cubicBezTo>
                    <a:pt x="4757" y="1798"/>
                    <a:pt x="4572" y="1127"/>
                    <a:pt x="4236" y="672"/>
                  </a:cubicBezTo>
                  <a:cubicBezTo>
                    <a:pt x="3921" y="231"/>
                    <a:pt x="3485" y="1"/>
                    <a:pt x="2984"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74;p47">
              <a:extLst>
                <a:ext uri="{FF2B5EF4-FFF2-40B4-BE49-F238E27FC236}">
                  <a16:creationId xmlns:a16="http://schemas.microsoft.com/office/drawing/2014/main" id="{0686565A-F14B-C94B-9B99-F8AE9408E396}"/>
                </a:ext>
              </a:extLst>
            </p:cNvPr>
            <p:cNvSpPr/>
            <p:nvPr/>
          </p:nvSpPr>
          <p:spPr>
            <a:xfrm>
              <a:off x="8343175" y="2838600"/>
              <a:ext cx="110532" cy="110681"/>
            </a:xfrm>
            <a:custGeom>
              <a:avLst/>
              <a:gdLst/>
              <a:ahLst/>
              <a:cxnLst/>
              <a:rect l="l" t="t" r="r" b="b"/>
              <a:pathLst>
                <a:path w="3716" h="3721" extrusionOk="0">
                  <a:moveTo>
                    <a:pt x="2343" y="0"/>
                  </a:moveTo>
                  <a:cubicBezTo>
                    <a:pt x="1612" y="0"/>
                    <a:pt x="905" y="679"/>
                    <a:pt x="1187" y="1573"/>
                  </a:cubicBezTo>
                  <a:cubicBezTo>
                    <a:pt x="1232" y="1718"/>
                    <a:pt x="1292" y="1863"/>
                    <a:pt x="1398" y="2009"/>
                  </a:cubicBezTo>
                  <a:cubicBezTo>
                    <a:pt x="1418" y="2074"/>
                    <a:pt x="1398" y="2134"/>
                    <a:pt x="1338" y="2159"/>
                  </a:cubicBezTo>
                  <a:lnTo>
                    <a:pt x="561" y="2284"/>
                  </a:lnTo>
                  <a:cubicBezTo>
                    <a:pt x="211" y="2344"/>
                    <a:pt x="1" y="2699"/>
                    <a:pt x="126" y="3035"/>
                  </a:cubicBezTo>
                  <a:cubicBezTo>
                    <a:pt x="231" y="3345"/>
                    <a:pt x="501" y="3576"/>
                    <a:pt x="837" y="3616"/>
                  </a:cubicBezTo>
                  <a:lnTo>
                    <a:pt x="1503" y="3721"/>
                  </a:lnTo>
                  <a:lnTo>
                    <a:pt x="3716" y="1408"/>
                  </a:lnTo>
                  <a:cubicBezTo>
                    <a:pt x="3716" y="1408"/>
                    <a:pt x="3566" y="862"/>
                    <a:pt x="3295" y="506"/>
                  </a:cubicBezTo>
                  <a:cubicBezTo>
                    <a:pt x="3041" y="152"/>
                    <a:pt x="2690" y="0"/>
                    <a:pt x="2343" y="0"/>
                  </a:cubicBezTo>
                  <a:close/>
                </a:path>
              </a:pathLst>
            </a:custGeom>
            <a:solidFill>
              <a:srgbClr val="C7E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275;p47">
              <a:extLst>
                <a:ext uri="{FF2B5EF4-FFF2-40B4-BE49-F238E27FC236}">
                  <a16:creationId xmlns:a16="http://schemas.microsoft.com/office/drawing/2014/main" id="{94FAC874-D557-5A4A-9F37-A1AB38F07B28}"/>
                </a:ext>
              </a:extLst>
            </p:cNvPr>
            <p:cNvSpPr/>
            <p:nvPr/>
          </p:nvSpPr>
          <p:spPr>
            <a:xfrm>
              <a:off x="8343175" y="2838600"/>
              <a:ext cx="110532" cy="110681"/>
            </a:xfrm>
            <a:custGeom>
              <a:avLst/>
              <a:gdLst/>
              <a:ahLst/>
              <a:cxnLst/>
              <a:rect l="l" t="t" r="r" b="b"/>
              <a:pathLst>
                <a:path w="3716" h="3721" extrusionOk="0">
                  <a:moveTo>
                    <a:pt x="2343" y="0"/>
                  </a:moveTo>
                  <a:cubicBezTo>
                    <a:pt x="1612" y="0"/>
                    <a:pt x="905" y="679"/>
                    <a:pt x="1187" y="1573"/>
                  </a:cubicBezTo>
                  <a:cubicBezTo>
                    <a:pt x="1232" y="1718"/>
                    <a:pt x="1292" y="1863"/>
                    <a:pt x="1398" y="2009"/>
                  </a:cubicBezTo>
                  <a:cubicBezTo>
                    <a:pt x="1418" y="2074"/>
                    <a:pt x="1398" y="2134"/>
                    <a:pt x="1338" y="2159"/>
                  </a:cubicBezTo>
                  <a:lnTo>
                    <a:pt x="561" y="2284"/>
                  </a:lnTo>
                  <a:cubicBezTo>
                    <a:pt x="211" y="2344"/>
                    <a:pt x="1" y="2699"/>
                    <a:pt x="126" y="3035"/>
                  </a:cubicBezTo>
                  <a:cubicBezTo>
                    <a:pt x="231" y="3345"/>
                    <a:pt x="501" y="3576"/>
                    <a:pt x="837" y="3616"/>
                  </a:cubicBezTo>
                  <a:lnTo>
                    <a:pt x="1503" y="3721"/>
                  </a:lnTo>
                  <a:lnTo>
                    <a:pt x="3716" y="1408"/>
                  </a:lnTo>
                  <a:cubicBezTo>
                    <a:pt x="3716" y="1408"/>
                    <a:pt x="3566" y="862"/>
                    <a:pt x="3295" y="506"/>
                  </a:cubicBezTo>
                  <a:cubicBezTo>
                    <a:pt x="3041" y="152"/>
                    <a:pt x="2690" y="0"/>
                    <a:pt x="2343" y="0"/>
                  </a:cubicBezTo>
                  <a:close/>
                </a:path>
              </a:pathLst>
            </a:custGeom>
            <a:solidFill>
              <a:srgbClr val="FDF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276;p47">
              <a:extLst>
                <a:ext uri="{FF2B5EF4-FFF2-40B4-BE49-F238E27FC236}">
                  <a16:creationId xmlns:a16="http://schemas.microsoft.com/office/drawing/2014/main" id="{F26B22DF-2904-7F4C-A266-2FC9950CE3B2}"/>
                </a:ext>
              </a:extLst>
            </p:cNvPr>
            <p:cNvSpPr/>
            <p:nvPr/>
          </p:nvSpPr>
          <p:spPr>
            <a:xfrm>
              <a:off x="8343770" y="2837559"/>
              <a:ext cx="111127" cy="112912"/>
            </a:xfrm>
            <a:custGeom>
              <a:avLst/>
              <a:gdLst/>
              <a:ahLst/>
              <a:cxnLst/>
              <a:rect l="l" t="t" r="r" b="b"/>
              <a:pathLst>
                <a:path w="3736" h="3796" extrusionOk="0">
                  <a:moveTo>
                    <a:pt x="2339" y="86"/>
                  </a:moveTo>
                  <a:cubicBezTo>
                    <a:pt x="2694" y="86"/>
                    <a:pt x="3025" y="251"/>
                    <a:pt x="3255" y="567"/>
                  </a:cubicBezTo>
                  <a:cubicBezTo>
                    <a:pt x="3465" y="877"/>
                    <a:pt x="3611" y="1338"/>
                    <a:pt x="3631" y="1443"/>
                  </a:cubicBezTo>
                  <a:lnTo>
                    <a:pt x="1463" y="3716"/>
                  </a:lnTo>
                  <a:lnTo>
                    <a:pt x="817" y="3611"/>
                  </a:lnTo>
                  <a:cubicBezTo>
                    <a:pt x="501" y="3571"/>
                    <a:pt x="231" y="3360"/>
                    <a:pt x="126" y="3045"/>
                  </a:cubicBezTo>
                  <a:cubicBezTo>
                    <a:pt x="86" y="2900"/>
                    <a:pt x="106" y="2734"/>
                    <a:pt x="166" y="2609"/>
                  </a:cubicBezTo>
                  <a:cubicBezTo>
                    <a:pt x="251" y="2464"/>
                    <a:pt x="396" y="2379"/>
                    <a:pt x="541" y="2359"/>
                  </a:cubicBezTo>
                  <a:lnTo>
                    <a:pt x="1318" y="2234"/>
                  </a:lnTo>
                  <a:cubicBezTo>
                    <a:pt x="1358" y="2214"/>
                    <a:pt x="1398" y="2194"/>
                    <a:pt x="1418" y="2149"/>
                  </a:cubicBezTo>
                  <a:cubicBezTo>
                    <a:pt x="1418" y="2109"/>
                    <a:pt x="1418" y="2069"/>
                    <a:pt x="1398" y="2024"/>
                  </a:cubicBezTo>
                  <a:cubicBezTo>
                    <a:pt x="1318" y="1898"/>
                    <a:pt x="1252" y="1733"/>
                    <a:pt x="1192" y="1588"/>
                  </a:cubicBezTo>
                  <a:cubicBezTo>
                    <a:pt x="1087" y="1212"/>
                    <a:pt x="1147" y="857"/>
                    <a:pt x="1358" y="567"/>
                  </a:cubicBezTo>
                  <a:cubicBezTo>
                    <a:pt x="1568" y="271"/>
                    <a:pt x="1943" y="86"/>
                    <a:pt x="2339" y="86"/>
                  </a:cubicBezTo>
                  <a:close/>
                  <a:moveTo>
                    <a:pt x="2339" y="1"/>
                  </a:moveTo>
                  <a:cubicBezTo>
                    <a:pt x="1918" y="1"/>
                    <a:pt x="1523" y="191"/>
                    <a:pt x="1272" y="521"/>
                  </a:cubicBezTo>
                  <a:cubicBezTo>
                    <a:pt x="1067" y="837"/>
                    <a:pt x="1002" y="1212"/>
                    <a:pt x="1127" y="1608"/>
                  </a:cubicBezTo>
                  <a:cubicBezTo>
                    <a:pt x="1167" y="1773"/>
                    <a:pt x="1252" y="1918"/>
                    <a:pt x="1338" y="2069"/>
                  </a:cubicBezTo>
                  <a:lnTo>
                    <a:pt x="1338" y="2129"/>
                  </a:lnTo>
                  <a:cubicBezTo>
                    <a:pt x="1338" y="2129"/>
                    <a:pt x="1318" y="2149"/>
                    <a:pt x="1292" y="2149"/>
                  </a:cubicBezTo>
                  <a:lnTo>
                    <a:pt x="541" y="2274"/>
                  </a:lnTo>
                  <a:cubicBezTo>
                    <a:pt x="356" y="2294"/>
                    <a:pt x="191" y="2399"/>
                    <a:pt x="106" y="2569"/>
                  </a:cubicBezTo>
                  <a:cubicBezTo>
                    <a:pt x="21" y="2714"/>
                    <a:pt x="1" y="2900"/>
                    <a:pt x="66" y="3090"/>
                  </a:cubicBezTo>
                  <a:cubicBezTo>
                    <a:pt x="166" y="3400"/>
                    <a:pt x="461" y="3651"/>
                    <a:pt x="792" y="3696"/>
                  </a:cubicBezTo>
                  <a:lnTo>
                    <a:pt x="1483" y="3796"/>
                  </a:lnTo>
                  <a:lnTo>
                    <a:pt x="3716" y="1483"/>
                  </a:lnTo>
                  <a:lnTo>
                    <a:pt x="3736" y="1463"/>
                  </a:lnTo>
                  <a:lnTo>
                    <a:pt x="3736" y="1443"/>
                  </a:lnTo>
                  <a:cubicBezTo>
                    <a:pt x="3716" y="1418"/>
                    <a:pt x="3571" y="877"/>
                    <a:pt x="3320" y="521"/>
                  </a:cubicBezTo>
                  <a:cubicBezTo>
                    <a:pt x="3070" y="191"/>
                    <a:pt x="2714" y="1"/>
                    <a:pt x="2339"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77;p47">
              <a:extLst>
                <a:ext uri="{FF2B5EF4-FFF2-40B4-BE49-F238E27FC236}">
                  <a16:creationId xmlns:a16="http://schemas.microsoft.com/office/drawing/2014/main" id="{146F5CD1-95F5-0D4E-8151-CEA061DDE5F0}"/>
                </a:ext>
              </a:extLst>
            </p:cNvPr>
            <p:cNvSpPr/>
            <p:nvPr/>
          </p:nvSpPr>
          <p:spPr>
            <a:xfrm>
              <a:off x="8364919" y="2859303"/>
              <a:ext cx="253219" cy="225229"/>
            </a:xfrm>
            <a:custGeom>
              <a:avLst/>
              <a:gdLst/>
              <a:ahLst/>
              <a:cxnLst/>
              <a:rect l="l" t="t" r="r" b="b"/>
              <a:pathLst>
                <a:path w="8513" h="7572" extrusionOk="0">
                  <a:moveTo>
                    <a:pt x="4862" y="1"/>
                  </a:moveTo>
                  <a:cubicBezTo>
                    <a:pt x="4151" y="1"/>
                    <a:pt x="3506" y="211"/>
                    <a:pt x="2940" y="627"/>
                  </a:cubicBezTo>
                  <a:lnTo>
                    <a:pt x="1418" y="1733"/>
                  </a:lnTo>
                  <a:cubicBezTo>
                    <a:pt x="732" y="2254"/>
                    <a:pt x="271" y="3005"/>
                    <a:pt x="146" y="3861"/>
                  </a:cubicBezTo>
                  <a:cubicBezTo>
                    <a:pt x="1" y="4717"/>
                    <a:pt x="206" y="5568"/>
                    <a:pt x="707" y="6259"/>
                  </a:cubicBezTo>
                  <a:cubicBezTo>
                    <a:pt x="1312" y="7070"/>
                    <a:pt x="2294" y="7571"/>
                    <a:pt x="3335" y="7571"/>
                  </a:cubicBezTo>
                  <a:cubicBezTo>
                    <a:pt x="4026" y="7571"/>
                    <a:pt x="4672" y="7366"/>
                    <a:pt x="5238" y="6945"/>
                  </a:cubicBezTo>
                  <a:lnTo>
                    <a:pt x="6760" y="5844"/>
                  </a:lnTo>
                  <a:cubicBezTo>
                    <a:pt x="8197" y="4777"/>
                    <a:pt x="8512" y="2755"/>
                    <a:pt x="7466" y="1313"/>
                  </a:cubicBezTo>
                  <a:cubicBezTo>
                    <a:pt x="6865" y="481"/>
                    <a:pt x="5884" y="1"/>
                    <a:pt x="4862" y="1"/>
                  </a:cubicBezTo>
                  <a:close/>
                </a:path>
              </a:pathLst>
            </a:custGeom>
            <a:solidFill>
              <a:srgbClr val="FFC1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278;p47">
              <a:extLst>
                <a:ext uri="{FF2B5EF4-FFF2-40B4-BE49-F238E27FC236}">
                  <a16:creationId xmlns:a16="http://schemas.microsoft.com/office/drawing/2014/main" id="{88232BE0-1106-1B4F-A7F1-E7F90751348F}"/>
                </a:ext>
              </a:extLst>
            </p:cNvPr>
            <p:cNvSpPr/>
            <p:nvPr/>
          </p:nvSpPr>
          <p:spPr>
            <a:xfrm>
              <a:off x="8353765" y="2858113"/>
              <a:ext cx="266158" cy="227757"/>
            </a:xfrm>
            <a:custGeom>
              <a:avLst/>
              <a:gdLst/>
              <a:ahLst/>
              <a:cxnLst/>
              <a:rect l="l" t="t" r="r" b="b"/>
              <a:pathLst>
                <a:path w="8948" h="7657" extrusionOk="0">
                  <a:moveTo>
                    <a:pt x="5237" y="81"/>
                  </a:moveTo>
                  <a:cubicBezTo>
                    <a:pt x="6214" y="81"/>
                    <a:pt x="7175" y="521"/>
                    <a:pt x="7801" y="1378"/>
                  </a:cubicBezTo>
                  <a:cubicBezTo>
                    <a:pt x="8842" y="2795"/>
                    <a:pt x="8532" y="4797"/>
                    <a:pt x="7115" y="5839"/>
                  </a:cubicBezTo>
                  <a:lnTo>
                    <a:pt x="5588" y="6965"/>
                  </a:lnTo>
                  <a:cubicBezTo>
                    <a:pt x="5027" y="7386"/>
                    <a:pt x="4361" y="7571"/>
                    <a:pt x="3710" y="7571"/>
                  </a:cubicBezTo>
                  <a:cubicBezTo>
                    <a:pt x="2734" y="7571"/>
                    <a:pt x="1753" y="7110"/>
                    <a:pt x="1127" y="6279"/>
                  </a:cubicBezTo>
                  <a:cubicBezTo>
                    <a:pt x="80" y="4857"/>
                    <a:pt x="396" y="2855"/>
                    <a:pt x="1813" y="1813"/>
                  </a:cubicBezTo>
                  <a:lnTo>
                    <a:pt x="3360" y="687"/>
                  </a:lnTo>
                  <a:cubicBezTo>
                    <a:pt x="3921" y="271"/>
                    <a:pt x="4566" y="81"/>
                    <a:pt x="5237" y="81"/>
                  </a:cubicBezTo>
                  <a:close/>
                  <a:moveTo>
                    <a:pt x="5237" y="1"/>
                  </a:moveTo>
                  <a:cubicBezTo>
                    <a:pt x="4526" y="1"/>
                    <a:pt x="3861" y="206"/>
                    <a:pt x="3295" y="627"/>
                  </a:cubicBezTo>
                  <a:lnTo>
                    <a:pt x="1773" y="1753"/>
                  </a:lnTo>
                  <a:cubicBezTo>
                    <a:pt x="311" y="2815"/>
                    <a:pt x="0" y="4857"/>
                    <a:pt x="1062" y="6319"/>
                  </a:cubicBezTo>
                  <a:cubicBezTo>
                    <a:pt x="1667" y="7156"/>
                    <a:pt x="2669" y="7656"/>
                    <a:pt x="3710" y="7656"/>
                  </a:cubicBezTo>
                  <a:cubicBezTo>
                    <a:pt x="4401" y="7656"/>
                    <a:pt x="5067" y="7446"/>
                    <a:pt x="5633" y="7030"/>
                  </a:cubicBezTo>
                  <a:lnTo>
                    <a:pt x="7175" y="5904"/>
                  </a:lnTo>
                  <a:cubicBezTo>
                    <a:pt x="8617" y="4837"/>
                    <a:pt x="8948" y="2795"/>
                    <a:pt x="7866" y="1333"/>
                  </a:cubicBezTo>
                  <a:cubicBezTo>
                    <a:pt x="7260" y="501"/>
                    <a:pt x="6279" y="1"/>
                    <a:pt x="5237"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279;p47">
              <a:extLst>
                <a:ext uri="{FF2B5EF4-FFF2-40B4-BE49-F238E27FC236}">
                  <a16:creationId xmlns:a16="http://schemas.microsoft.com/office/drawing/2014/main" id="{8ECF2AFA-4311-9A4C-B29B-0DC8BBD377DC}"/>
                </a:ext>
              </a:extLst>
            </p:cNvPr>
            <p:cNvSpPr/>
            <p:nvPr/>
          </p:nvSpPr>
          <p:spPr>
            <a:xfrm>
              <a:off x="8356144" y="2908323"/>
              <a:ext cx="139117" cy="175139"/>
            </a:xfrm>
            <a:custGeom>
              <a:avLst/>
              <a:gdLst/>
              <a:ahLst/>
              <a:cxnLst/>
              <a:rect l="l" t="t" r="r" b="b"/>
              <a:pathLst>
                <a:path w="4677" h="5888" extrusionOk="0">
                  <a:moveTo>
                    <a:pt x="1903" y="0"/>
                  </a:moveTo>
                  <a:lnTo>
                    <a:pt x="1733" y="125"/>
                  </a:lnTo>
                  <a:cubicBezTo>
                    <a:pt x="316" y="1167"/>
                    <a:pt x="0" y="3169"/>
                    <a:pt x="1047" y="4591"/>
                  </a:cubicBezTo>
                  <a:cubicBezTo>
                    <a:pt x="1680" y="5439"/>
                    <a:pt x="2652" y="5887"/>
                    <a:pt x="3640" y="5887"/>
                  </a:cubicBezTo>
                  <a:cubicBezTo>
                    <a:pt x="3988" y="5887"/>
                    <a:pt x="4339" y="5831"/>
                    <a:pt x="4677" y="5718"/>
                  </a:cubicBezTo>
                  <a:cubicBezTo>
                    <a:pt x="3630" y="5633"/>
                    <a:pt x="2629" y="5132"/>
                    <a:pt x="1963" y="4216"/>
                  </a:cubicBezTo>
                  <a:cubicBezTo>
                    <a:pt x="1027" y="2944"/>
                    <a:pt x="1047" y="1252"/>
                    <a:pt x="1903" y="0"/>
                  </a:cubicBezTo>
                  <a:close/>
                </a:path>
              </a:pathLst>
            </a:custGeom>
            <a:solidFill>
              <a:srgbClr val="612B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280;p47">
              <a:extLst>
                <a:ext uri="{FF2B5EF4-FFF2-40B4-BE49-F238E27FC236}">
                  <a16:creationId xmlns:a16="http://schemas.microsoft.com/office/drawing/2014/main" id="{A113B9AD-8D57-7C49-9B23-85E00CFEA059}"/>
                </a:ext>
              </a:extLst>
            </p:cNvPr>
            <p:cNvSpPr/>
            <p:nvPr/>
          </p:nvSpPr>
          <p:spPr>
            <a:xfrm>
              <a:off x="8386663" y="2881046"/>
              <a:ext cx="153276" cy="197358"/>
            </a:xfrm>
            <a:custGeom>
              <a:avLst/>
              <a:gdLst/>
              <a:ahLst/>
              <a:cxnLst/>
              <a:rect l="l" t="t" r="r" b="b"/>
              <a:pathLst>
                <a:path w="5153" h="6635" extrusionOk="0">
                  <a:moveTo>
                    <a:pt x="2149" y="1"/>
                  </a:moveTo>
                  <a:lnTo>
                    <a:pt x="877" y="917"/>
                  </a:lnTo>
                  <a:cubicBezTo>
                    <a:pt x="21" y="2169"/>
                    <a:pt x="1" y="3861"/>
                    <a:pt x="937" y="5133"/>
                  </a:cubicBezTo>
                  <a:cubicBezTo>
                    <a:pt x="1603" y="6049"/>
                    <a:pt x="2604" y="6550"/>
                    <a:pt x="3651" y="6635"/>
                  </a:cubicBezTo>
                  <a:cubicBezTo>
                    <a:pt x="3941" y="6530"/>
                    <a:pt x="4212" y="6385"/>
                    <a:pt x="4482" y="6194"/>
                  </a:cubicBezTo>
                  <a:lnTo>
                    <a:pt x="5153" y="5694"/>
                  </a:lnTo>
                  <a:cubicBezTo>
                    <a:pt x="4026" y="5694"/>
                    <a:pt x="2920" y="5173"/>
                    <a:pt x="2209" y="4212"/>
                  </a:cubicBezTo>
                  <a:cubicBezTo>
                    <a:pt x="1292" y="2920"/>
                    <a:pt x="1313" y="1232"/>
                    <a:pt x="2149" y="1"/>
                  </a:cubicBezTo>
                  <a:close/>
                </a:path>
              </a:pathLst>
            </a:custGeom>
            <a:solidFill>
              <a:srgbClr val="FDC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281;p47">
              <a:extLst>
                <a:ext uri="{FF2B5EF4-FFF2-40B4-BE49-F238E27FC236}">
                  <a16:creationId xmlns:a16="http://schemas.microsoft.com/office/drawing/2014/main" id="{54F93F85-2550-774E-A41D-D7410927B012}"/>
                </a:ext>
              </a:extLst>
            </p:cNvPr>
            <p:cNvSpPr/>
            <p:nvPr/>
          </p:nvSpPr>
          <p:spPr>
            <a:xfrm>
              <a:off x="8425093" y="2863021"/>
              <a:ext cx="156399" cy="187394"/>
            </a:xfrm>
            <a:custGeom>
              <a:avLst/>
              <a:gdLst/>
              <a:ahLst/>
              <a:cxnLst/>
              <a:rect l="l" t="t" r="r" b="b"/>
              <a:pathLst>
                <a:path w="5258" h="6300" extrusionOk="0">
                  <a:moveTo>
                    <a:pt x="2088" y="1"/>
                  </a:moveTo>
                  <a:cubicBezTo>
                    <a:pt x="1688" y="106"/>
                    <a:pt x="1292" y="271"/>
                    <a:pt x="962" y="522"/>
                  </a:cubicBezTo>
                  <a:lnTo>
                    <a:pt x="857" y="607"/>
                  </a:lnTo>
                  <a:cubicBezTo>
                    <a:pt x="21" y="1838"/>
                    <a:pt x="0" y="3526"/>
                    <a:pt x="917" y="4818"/>
                  </a:cubicBezTo>
                  <a:cubicBezTo>
                    <a:pt x="1628" y="5779"/>
                    <a:pt x="2734" y="6300"/>
                    <a:pt x="3861" y="6300"/>
                  </a:cubicBezTo>
                  <a:lnTo>
                    <a:pt x="4717" y="5674"/>
                  </a:lnTo>
                  <a:cubicBezTo>
                    <a:pt x="4922" y="5529"/>
                    <a:pt x="5093" y="5363"/>
                    <a:pt x="5258" y="5173"/>
                  </a:cubicBezTo>
                  <a:cubicBezTo>
                    <a:pt x="4171" y="5133"/>
                    <a:pt x="3130" y="4632"/>
                    <a:pt x="2464" y="3691"/>
                  </a:cubicBezTo>
                  <a:cubicBezTo>
                    <a:pt x="1648" y="2589"/>
                    <a:pt x="1543" y="1168"/>
                    <a:pt x="2088" y="1"/>
                  </a:cubicBezTo>
                  <a:close/>
                </a:path>
              </a:pathLst>
            </a:custGeom>
            <a:solidFill>
              <a:srgbClr val="977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282;p47">
              <a:extLst>
                <a:ext uri="{FF2B5EF4-FFF2-40B4-BE49-F238E27FC236}">
                  <a16:creationId xmlns:a16="http://schemas.microsoft.com/office/drawing/2014/main" id="{07DE72E0-89E7-7048-B622-CD582E90942A}"/>
                </a:ext>
              </a:extLst>
            </p:cNvPr>
            <p:cNvSpPr/>
            <p:nvPr/>
          </p:nvSpPr>
          <p:spPr>
            <a:xfrm>
              <a:off x="8540504" y="2914688"/>
              <a:ext cx="50031" cy="31470"/>
            </a:xfrm>
            <a:custGeom>
              <a:avLst/>
              <a:gdLst/>
              <a:ahLst/>
              <a:cxnLst/>
              <a:rect l="l" t="t" r="r" b="b"/>
              <a:pathLst>
                <a:path w="1682" h="1058" extrusionOk="0">
                  <a:moveTo>
                    <a:pt x="1308" y="1"/>
                  </a:moveTo>
                  <a:cubicBezTo>
                    <a:pt x="1279" y="1"/>
                    <a:pt x="1247" y="6"/>
                    <a:pt x="1213" y="16"/>
                  </a:cubicBezTo>
                  <a:cubicBezTo>
                    <a:pt x="848" y="111"/>
                    <a:pt x="447" y="123"/>
                    <a:pt x="274" y="123"/>
                  </a:cubicBezTo>
                  <a:cubicBezTo>
                    <a:pt x="218" y="123"/>
                    <a:pt x="186" y="121"/>
                    <a:pt x="186" y="121"/>
                  </a:cubicBezTo>
                  <a:cubicBezTo>
                    <a:pt x="21" y="162"/>
                    <a:pt x="1" y="327"/>
                    <a:pt x="61" y="537"/>
                  </a:cubicBezTo>
                  <a:lnTo>
                    <a:pt x="436" y="497"/>
                  </a:lnTo>
                  <a:cubicBezTo>
                    <a:pt x="607" y="497"/>
                    <a:pt x="752" y="622"/>
                    <a:pt x="772" y="787"/>
                  </a:cubicBezTo>
                  <a:lnTo>
                    <a:pt x="792" y="1058"/>
                  </a:lnTo>
                  <a:cubicBezTo>
                    <a:pt x="837" y="1058"/>
                    <a:pt x="897" y="1038"/>
                    <a:pt x="937" y="1018"/>
                  </a:cubicBezTo>
                  <a:cubicBezTo>
                    <a:pt x="1615" y="804"/>
                    <a:pt x="1682" y="1"/>
                    <a:pt x="1308"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283;p47">
              <a:extLst>
                <a:ext uri="{FF2B5EF4-FFF2-40B4-BE49-F238E27FC236}">
                  <a16:creationId xmlns:a16="http://schemas.microsoft.com/office/drawing/2014/main" id="{C86E6650-1302-1244-B950-05DE49181109}"/>
                </a:ext>
              </a:extLst>
            </p:cNvPr>
            <p:cNvSpPr/>
            <p:nvPr/>
          </p:nvSpPr>
          <p:spPr>
            <a:xfrm>
              <a:off x="8553472" y="2944344"/>
              <a:ext cx="10589" cy="2409"/>
            </a:xfrm>
            <a:custGeom>
              <a:avLst/>
              <a:gdLst/>
              <a:ahLst/>
              <a:cxnLst/>
              <a:rect l="l" t="t" r="r" b="b"/>
              <a:pathLst>
                <a:path w="356" h="81" extrusionOk="0">
                  <a:moveTo>
                    <a:pt x="0" y="1"/>
                  </a:moveTo>
                  <a:cubicBezTo>
                    <a:pt x="106" y="41"/>
                    <a:pt x="231" y="81"/>
                    <a:pt x="356" y="61"/>
                  </a:cubicBezTo>
                  <a:lnTo>
                    <a:pt x="356" y="61"/>
                  </a:lnTo>
                  <a:cubicBezTo>
                    <a:pt x="231" y="81"/>
                    <a:pt x="106" y="41"/>
                    <a:pt x="0" y="1"/>
                  </a:cubicBezTo>
                  <a:close/>
                </a:path>
              </a:pathLst>
            </a:custGeom>
            <a:solidFill>
              <a:srgbClr val="FFA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284;p47">
              <a:extLst>
                <a:ext uri="{FF2B5EF4-FFF2-40B4-BE49-F238E27FC236}">
                  <a16:creationId xmlns:a16="http://schemas.microsoft.com/office/drawing/2014/main" id="{6CAF4F96-4A96-4542-9A90-7763C3E6CD64}"/>
                </a:ext>
              </a:extLst>
            </p:cNvPr>
            <p:cNvSpPr/>
            <p:nvPr/>
          </p:nvSpPr>
          <p:spPr>
            <a:xfrm>
              <a:off x="8542288" y="2929441"/>
              <a:ext cx="21773" cy="16895"/>
            </a:xfrm>
            <a:custGeom>
              <a:avLst/>
              <a:gdLst/>
              <a:ahLst/>
              <a:cxnLst/>
              <a:rect l="l" t="t" r="r" b="b"/>
              <a:pathLst>
                <a:path w="732" h="568" extrusionOk="0">
                  <a:moveTo>
                    <a:pt x="376" y="1"/>
                  </a:moveTo>
                  <a:lnTo>
                    <a:pt x="1" y="41"/>
                  </a:lnTo>
                  <a:cubicBezTo>
                    <a:pt x="26" y="81"/>
                    <a:pt x="46" y="146"/>
                    <a:pt x="86" y="186"/>
                  </a:cubicBezTo>
                  <a:cubicBezTo>
                    <a:pt x="151" y="291"/>
                    <a:pt x="251" y="417"/>
                    <a:pt x="376" y="502"/>
                  </a:cubicBezTo>
                  <a:cubicBezTo>
                    <a:pt x="462" y="534"/>
                    <a:pt x="562" y="567"/>
                    <a:pt x="663" y="567"/>
                  </a:cubicBezTo>
                  <a:cubicBezTo>
                    <a:pt x="686" y="567"/>
                    <a:pt x="709" y="565"/>
                    <a:pt x="732" y="562"/>
                  </a:cubicBezTo>
                  <a:lnTo>
                    <a:pt x="712" y="291"/>
                  </a:lnTo>
                  <a:cubicBezTo>
                    <a:pt x="692" y="126"/>
                    <a:pt x="547" y="1"/>
                    <a:pt x="376" y="1"/>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285;p47">
              <a:extLst>
                <a:ext uri="{FF2B5EF4-FFF2-40B4-BE49-F238E27FC236}">
                  <a16:creationId xmlns:a16="http://schemas.microsoft.com/office/drawing/2014/main" id="{7F6A8F9F-5129-FB44-BA77-30D78274F80A}"/>
                </a:ext>
              </a:extLst>
            </p:cNvPr>
            <p:cNvSpPr/>
            <p:nvPr/>
          </p:nvSpPr>
          <p:spPr>
            <a:xfrm>
              <a:off x="8495827" y="2893361"/>
              <a:ext cx="20435" cy="10054"/>
            </a:xfrm>
            <a:custGeom>
              <a:avLst/>
              <a:gdLst/>
              <a:ahLst/>
              <a:cxnLst/>
              <a:rect l="l" t="t" r="r" b="b"/>
              <a:pathLst>
                <a:path w="687" h="338" extrusionOk="0">
                  <a:moveTo>
                    <a:pt x="447" y="1"/>
                  </a:moveTo>
                  <a:cubicBezTo>
                    <a:pt x="399" y="1"/>
                    <a:pt x="347" y="7"/>
                    <a:pt x="291" y="22"/>
                  </a:cubicBezTo>
                  <a:cubicBezTo>
                    <a:pt x="146" y="67"/>
                    <a:pt x="41" y="148"/>
                    <a:pt x="21" y="213"/>
                  </a:cubicBezTo>
                  <a:cubicBezTo>
                    <a:pt x="1" y="293"/>
                    <a:pt x="21" y="338"/>
                    <a:pt x="61" y="338"/>
                  </a:cubicBezTo>
                  <a:cubicBezTo>
                    <a:pt x="126" y="338"/>
                    <a:pt x="166" y="318"/>
                    <a:pt x="211" y="293"/>
                  </a:cubicBezTo>
                  <a:cubicBezTo>
                    <a:pt x="271" y="293"/>
                    <a:pt x="311" y="273"/>
                    <a:pt x="356" y="253"/>
                  </a:cubicBezTo>
                  <a:cubicBezTo>
                    <a:pt x="396" y="233"/>
                    <a:pt x="461" y="233"/>
                    <a:pt x="501" y="213"/>
                  </a:cubicBezTo>
                  <a:cubicBezTo>
                    <a:pt x="562" y="213"/>
                    <a:pt x="607" y="193"/>
                    <a:pt x="647" y="168"/>
                  </a:cubicBezTo>
                  <a:cubicBezTo>
                    <a:pt x="687" y="127"/>
                    <a:pt x="687" y="87"/>
                    <a:pt x="627" y="42"/>
                  </a:cubicBezTo>
                  <a:cubicBezTo>
                    <a:pt x="586" y="18"/>
                    <a:pt x="523" y="1"/>
                    <a:pt x="447"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286;p47">
              <a:extLst>
                <a:ext uri="{FF2B5EF4-FFF2-40B4-BE49-F238E27FC236}">
                  <a16:creationId xmlns:a16="http://schemas.microsoft.com/office/drawing/2014/main" id="{789114A7-CADD-5140-820A-A3714B4ED705}"/>
                </a:ext>
              </a:extLst>
            </p:cNvPr>
            <p:cNvSpPr/>
            <p:nvPr/>
          </p:nvSpPr>
          <p:spPr>
            <a:xfrm>
              <a:off x="8591457" y="2895145"/>
              <a:ext cx="21030" cy="8537"/>
            </a:xfrm>
            <a:custGeom>
              <a:avLst/>
              <a:gdLst/>
              <a:ahLst/>
              <a:cxnLst/>
              <a:rect l="l" t="t" r="r" b="b"/>
              <a:pathLst>
                <a:path w="707" h="287" extrusionOk="0">
                  <a:moveTo>
                    <a:pt x="292" y="0"/>
                  </a:moveTo>
                  <a:cubicBezTo>
                    <a:pt x="180" y="0"/>
                    <a:pt x="93" y="39"/>
                    <a:pt x="60" y="88"/>
                  </a:cubicBezTo>
                  <a:cubicBezTo>
                    <a:pt x="0" y="133"/>
                    <a:pt x="0" y="173"/>
                    <a:pt x="40" y="193"/>
                  </a:cubicBezTo>
                  <a:cubicBezTo>
                    <a:pt x="80" y="233"/>
                    <a:pt x="145" y="233"/>
                    <a:pt x="185" y="233"/>
                  </a:cubicBezTo>
                  <a:cubicBezTo>
                    <a:pt x="251" y="233"/>
                    <a:pt x="291" y="233"/>
                    <a:pt x="331" y="258"/>
                  </a:cubicBezTo>
                  <a:cubicBezTo>
                    <a:pt x="396" y="258"/>
                    <a:pt x="436" y="258"/>
                    <a:pt x="501" y="278"/>
                  </a:cubicBezTo>
                  <a:cubicBezTo>
                    <a:pt x="528" y="278"/>
                    <a:pt x="563" y="287"/>
                    <a:pt x="597" y="287"/>
                  </a:cubicBezTo>
                  <a:cubicBezTo>
                    <a:pt x="614" y="287"/>
                    <a:pt x="631" y="284"/>
                    <a:pt x="646" y="278"/>
                  </a:cubicBezTo>
                  <a:cubicBezTo>
                    <a:pt x="686" y="258"/>
                    <a:pt x="706" y="213"/>
                    <a:pt x="666" y="153"/>
                  </a:cubicBezTo>
                  <a:cubicBezTo>
                    <a:pt x="626" y="88"/>
                    <a:pt x="521" y="27"/>
                    <a:pt x="376" y="7"/>
                  </a:cubicBezTo>
                  <a:cubicBezTo>
                    <a:pt x="347" y="3"/>
                    <a:pt x="319" y="0"/>
                    <a:pt x="292" y="0"/>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287;p47">
              <a:extLst>
                <a:ext uri="{FF2B5EF4-FFF2-40B4-BE49-F238E27FC236}">
                  <a16:creationId xmlns:a16="http://schemas.microsoft.com/office/drawing/2014/main" id="{FFF1F2DC-E106-4747-8042-1A37277375C3}"/>
                </a:ext>
              </a:extLst>
            </p:cNvPr>
            <p:cNvSpPr/>
            <p:nvPr/>
          </p:nvSpPr>
          <p:spPr>
            <a:xfrm>
              <a:off x="8512514" y="2921291"/>
              <a:ext cx="14932" cy="15051"/>
            </a:xfrm>
            <a:custGeom>
              <a:avLst/>
              <a:gdLst/>
              <a:ahLst/>
              <a:cxnLst/>
              <a:rect l="l" t="t" r="r" b="b"/>
              <a:pathLst>
                <a:path w="502" h="506" extrusionOk="0">
                  <a:moveTo>
                    <a:pt x="273" y="1"/>
                  </a:moveTo>
                  <a:cubicBezTo>
                    <a:pt x="259" y="1"/>
                    <a:pt x="245" y="2"/>
                    <a:pt x="231" y="5"/>
                  </a:cubicBezTo>
                  <a:cubicBezTo>
                    <a:pt x="106" y="5"/>
                    <a:pt x="1" y="130"/>
                    <a:pt x="1" y="255"/>
                  </a:cubicBezTo>
                  <a:cubicBezTo>
                    <a:pt x="1" y="400"/>
                    <a:pt x="126" y="505"/>
                    <a:pt x="276" y="505"/>
                  </a:cubicBezTo>
                  <a:cubicBezTo>
                    <a:pt x="401" y="480"/>
                    <a:pt x="501" y="380"/>
                    <a:pt x="501" y="230"/>
                  </a:cubicBezTo>
                  <a:cubicBezTo>
                    <a:pt x="483" y="99"/>
                    <a:pt x="396" y="1"/>
                    <a:pt x="273"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288;p47">
              <a:extLst>
                <a:ext uri="{FF2B5EF4-FFF2-40B4-BE49-F238E27FC236}">
                  <a16:creationId xmlns:a16="http://schemas.microsoft.com/office/drawing/2014/main" id="{30396AEC-14FA-584B-A854-099FBDCAE841}"/>
                </a:ext>
              </a:extLst>
            </p:cNvPr>
            <p:cNvSpPr/>
            <p:nvPr/>
          </p:nvSpPr>
          <p:spPr>
            <a:xfrm>
              <a:off x="8598149" y="2915759"/>
              <a:ext cx="14932" cy="14932"/>
            </a:xfrm>
            <a:custGeom>
              <a:avLst/>
              <a:gdLst/>
              <a:ahLst/>
              <a:cxnLst/>
              <a:rect l="l" t="t" r="r" b="b"/>
              <a:pathLst>
                <a:path w="502" h="502" extrusionOk="0">
                  <a:moveTo>
                    <a:pt x="231" y="0"/>
                  </a:moveTo>
                  <a:cubicBezTo>
                    <a:pt x="106" y="20"/>
                    <a:pt x="1" y="126"/>
                    <a:pt x="1" y="271"/>
                  </a:cubicBezTo>
                  <a:cubicBezTo>
                    <a:pt x="1" y="396"/>
                    <a:pt x="126" y="501"/>
                    <a:pt x="276" y="501"/>
                  </a:cubicBezTo>
                  <a:cubicBezTo>
                    <a:pt x="401" y="501"/>
                    <a:pt x="501" y="376"/>
                    <a:pt x="501" y="231"/>
                  </a:cubicBezTo>
                  <a:cubicBezTo>
                    <a:pt x="481" y="105"/>
                    <a:pt x="376" y="0"/>
                    <a:pt x="231" y="0"/>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289;p47">
              <a:extLst>
                <a:ext uri="{FF2B5EF4-FFF2-40B4-BE49-F238E27FC236}">
                  <a16:creationId xmlns:a16="http://schemas.microsoft.com/office/drawing/2014/main" id="{32401429-6E47-1143-8CF3-7CF46868388B}"/>
                </a:ext>
              </a:extLst>
            </p:cNvPr>
            <p:cNvSpPr/>
            <p:nvPr/>
          </p:nvSpPr>
          <p:spPr>
            <a:xfrm>
              <a:off x="8509539" y="2930423"/>
              <a:ext cx="22963" cy="10827"/>
            </a:xfrm>
            <a:custGeom>
              <a:avLst/>
              <a:gdLst/>
              <a:ahLst/>
              <a:cxnLst/>
              <a:rect l="l" t="t" r="r" b="b"/>
              <a:pathLst>
                <a:path w="772" h="364" extrusionOk="0">
                  <a:moveTo>
                    <a:pt x="395" y="1"/>
                  </a:moveTo>
                  <a:cubicBezTo>
                    <a:pt x="229" y="1"/>
                    <a:pt x="108" y="85"/>
                    <a:pt x="40" y="153"/>
                  </a:cubicBezTo>
                  <a:cubicBezTo>
                    <a:pt x="0" y="218"/>
                    <a:pt x="20" y="278"/>
                    <a:pt x="60" y="323"/>
                  </a:cubicBezTo>
                  <a:cubicBezTo>
                    <a:pt x="81" y="344"/>
                    <a:pt x="126" y="364"/>
                    <a:pt x="146" y="364"/>
                  </a:cubicBezTo>
                  <a:cubicBezTo>
                    <a:pt x="166" y="364"/>
                    <a:pt x="206" y="344"/>
                    <a:pt x="226" y="323"/>
                  </a:cubicBezTo>
                  <a:cubicBezTo>
                    <a:pt x="243" y="307"/>
                    <a:pt x="305" y="244"/>
                    <a:pt x="408" y="244"/>
                  </a:cubicBezTo>
                  <a:cubicBezTo>
                    <a:pt x="457" y="244"/>
                    <a:pt x="515" y="258"/>
                    <a:pt x="581" y="298"/>
                  </a:cubicBezTo>
                  <a:cubicBezTo>
                    <a:pt x="598" y="305"/>
                    <a:pt x="615" y="308"/>
                    <a:pt x="631" y="308"/>
                  </a:cubicBezTo>
                  <a:cubicBezTo>
                    <a:pt x="677" y="308"/>
                    <a:pt x="718" y="283"/>
                    <a:pt x="751" y="238"/>
                  </a:cubicBezTo>
                  <a:cubicBezTo>
                    <a:pt x="771" y="198"/>
                    <a:pt x="751" y="113"/>
                    <a:pt x="706" y="93"/>
                  </a:cubicBezTo>
                  <a:cubicBezTo>
                    <a:pt x="590" y="26"/>
                    <a:pt x="485" y="1"/>
                    <a:pt x="395" y="1"/>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290;p47">
              <a:extLst>
                <a:ext uri="{FF2B5EF4-FFF2-40B4-BE49-F238E27FC236}">
                  <a16:creationId xmlns:a16="http://schemas.microsoft.com/office/drawing/2014/main" id="{3C5FAF47-811C-4C48-B43C-286F06DC821E}"/>
                </a:ext>
              </a:extLst>
            </p:cNvPr>
            <p:cNvSpPr/>
            <p:nvPr/>
          </p:nvSpPr>
          <p:spPr>
            <a:xfrm>
              <a:off x="8597555" y="2924950"/>
              <a:ext cx="19245" cy="9459"/>
            </a:xfrm>
            <a:custGeom>
              <a:avLst/>
              <a:gdLst/>
              <a:ahLst/>
              <a:cxnLst/>
              <a:rect l="l" t="t" r="r" b="b"/>
              <a:pathLst>
                <a:path w="647" h="318" extrusionOk="0">
                  <a:moveTo>
                    <a:pt x="334" y="0"/>
                  </a:moveTo>
                  <a:cubicBezTo>
                    <a:pt x="193" y="0"/>
                    <a:pt x="86" y="75"/>
                    <a:pt x="46" y="132"/>
                  </a:cubicBezTo>
                  <a:cubicBezTo>
                    <a:pt x="0" y="172"/>
                    <a:pt x="0" y="257"/>
                    <a:pt x="66" y="297"/>
                  </a:cubicBezTo>
                  <a:cubicBezTo>
                    <a:pt x="86" y="297"/>
                    <a:pt x="106" y="317"/>
                    <a:pt x="126" y="317"/>
                  </a:cubicBezTo>
                  <a:cubicBezTo>
                    <a:pt x="171" y="317"/>
                    <a:pt x="191" y="297"/>
                    <a:pt x="231" y="277"/>
                  </a:cubicBezTo>
                  <a:cubicBezTo>
                    <a:pt x="231" y="265"/>
                    <a:pt x="264" y="234"/>
                    <a:pt x="325" y="234"/>
                  </a:cubicBezTo>
                  <a:cubicBezTo>
                    <a:pt x="361" y="234"/>
                    <a:pt x="407" y="245"/>
                    <a:pt x="461" y="277"/>
                  </a:cubicBezTo>
                  <a:cubicBezTo>
                    <a:pt x="476" y="282"/>
                    <a:pt x="491" y="285"/>
                    <a:pt x="506" y="285"/>
                  </a:cubicBezTo>
                  <a:cubicBezTo>
                    <a:pt x="552" y="285"/>
                    <a:pt x="596" y="261"/>
                    <a:pt x="626" y="212"/>
                  </a:cubicBezTo>
                  <a:cubicBezTo>
                    <a:pt x="646" y="172"/>
                    <a:pt x="626" y="87"/>
                    <a:pt x="566" y="67"/>
                  </a:cubicBezTo>
                  <a:cubicBezTo>
                    <a:pt x="483" y="19"/>
                    <a:pt x="405" y="0"/>
                    <a:pt x="334" y="0"/>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291;p47">
              <a:extLst>
                <a:ext uri="{FF2B5EF4-FFF2-40B4-BE49-F238E27FC236}">
                  <a16:creationId xmlns:a16="http://schemas.microsoft.com/office/drawing/2014/main" id="{EBC1BD96-7A5B-F74C-ADC1-D2C4BEA8A648}"/>
                </a:ext>
              </a:extLst>
            </p:cNvPr>
            <p:cNvSpPr/>
            <p:nvPr/>
          </p:nvSpPr>
          <p:spPr>
            <a:xfrm>
              <a:off x="8363104" y="3013739"/>
              <a:ext cx="31649" cy="34355"/>
            </a:xfrm>
            <a:custGeom>
              <a:avLst/>
              <a:gdLst/>
              <a:ahLst/>
              <a:cxnLst/>
              <a:rect l="l" t="t" r="r" b="b"/>
              <a:pathLst>
                <a:path w="1064" h="1155" extrusionOk="0">
                  <a:moveTo>
                    <a:pt x="332" y="1"/>
                  </a:moveTo>
                  <a:lnTo>
                    <a:pt x="62" y="837"/>
                  </a:lnTo>
                  <a:cubicBezTo>
                    <a:pt x="0" y="993"/>
                    <a:pt x="109" y="1154"/>
                    <a:pt x="282" y="1154"/>
                  </a:cubicBezTo>
                  <a:cubicBezTo>
                    <a:pt x="292" y="1154"/>
                    <a:pt x="302" y="1154"/>
                    <a:pt x="312" y="1152"/>
                  </a:cubicBezTo>
                  <a:lnTo>
                    <a:pt x="1063" y="1087"/>
                  </a:lnTo>
                  <a:lnTo>
                    <a:pt x="332" y="1"/>
                  </a:lnTo>
                  <a:close/>
                </a:path>
              </a:pathLst>
            </a:custGeom>
            <a:solidFill>
              <a:srgbClr val="977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292;p47">
              <a:extLst>
                <a:ext uri="{FF2B5EF4-FFF2-40B4-BE49-F238E27FC236}">
                  <a16:creationId xmlns:a16="http://schemas.microsoft.com/office/drawing/2014/main" id="{1192E28A-E713-1743-A0A1-C8AF7297255B}"/>
                </a:ext>
              </a:extLst>
            </p:cNvPr>
            <p:cNvSpPr/>
            <p:nvPr/>
          </p:nvSpPr>
          <p:spPr>
            <a:xfrm>
              <a:off x="8362391" y="3011359"/>
              <a:ext cx="34147" cy="38460"/>
            </a:xfrm>
            <a:custGeom>
              <a:avLst/>
              <a:gdLst/>
              <a:ahLst/>
              <a:cxnLst/>
              <a:rect l="l" t="t" r="r" b="b"/>
              <a:pathLst>
                <a:path w="1148" h="1293" extrusionOk="0">
                  <a:moveTo>
                    <a:pt x="376" y="186"/>
                  </a:moveTo>
                  <a:lnTo>
                    <a:pt x="1002" y="1127"/>
                  </a:lnTo>
                  <a:lnTo>
                    <a:pt x="336" y="1187"/>
                  </a:lnTo>
                  <a:lnTo>
                    <a:pt x="316" y="1207"/>
                  </a:lnTo>
                  <a:cubicBezTo>
                    <a:pt x="231" y="1207"/>
                    <a:pt x="191" y="1167"/>
                    <a:pt x="146" y="1107"/>
                  </a:cubicBezTo>
                  <a:cubicBezTo>
                    <a:pt x="106" y="1062"/>
                    <a:pt x="86" y="1002"/>
                    <a:pt x="126" y="937"/>
                  </a:cubicBezTo>
                  <a:lnTo>
                    <a:pt x="376" y="186"/>
                  </a:lnTo>
                  <a:close/>
                  <a:moveTo>
                    <a:pt x="356" y="1"/>
                  </a:moveTo>
                  <a:lnTo>
                    <a:pt x="41" y="897"/>
                  </a:lnTo>
                  <a:cubicBezTo>
                    <a:pt x="1" y="1002"/>
                    <a:pt x="21" y="1082"/>
                    <a:pt x="86" y="1167"/>
                  </a:cubicBezTo>
                  <a:cubicBezTo>
                    <a:pt x="126" y="1232"/>
                    <a:pt x="211" y="1293"/>
                    <a:pt x="316" y="1293"/>
                  </a:cubicBezTo>
                  <a:cubicBezTo>
                    <a:pt x="316" y="1293"/>
                    <a:pt x="336" y="1293"/>
                    <a:pt x="336" y="1273"/>
                  </a:cubicBezTo>
                  <a:lnTo>
                    <a:pt x="1147" y="1207"/>
                  </a:lnTo>
                  <a:lnTo>
                    <a:pt x="356" y="1"/>
                  </a:ln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293;p47">
              <a:extLst>
                <a:ext uri="{FF2B5EF4-FFF2-40B4-BE49-F238E27FC236}">
                  <a16:creationId xmlns:a16="http://schemas.microsoft.com/office/drawing/2014/main" id="{17A5A08A-5539-4A4E-8F45-DC4BAA6090F9}"/>
                </a:ext>
              </a:extLst>
            </p:cNvPr>
            <p:cNvSpPr/>
            <p:nvPr/>
          </p:nvSpPr>
          <p:spPr>
            <a:xfrm>
              <a:off x="8540504" y="2813971"/>
              <a:ext cx="41375" cy="58746"/>
            </a:xfrm>
            <a:custGeom>
              <a:avLst/>
              <a:gdLst/>
              <a:ahLst/>
              <a:cxnLst/>
              <a:rect l="l" t="t" r="r" b="b"/>
              <a:pathLst>
                <a:path w="1391" h="1975" extrusionOk="0">
                  <a:moveTo>
                    <a:pt x="1253" y="1"/>
                  </a:moveTo>
                  <a:cubicBezTo>
                    <a:pt x="1247" y="1"/>
                    <a:pt x="1240" y="2"/>
                    <a:pt x="1233" y="3"/>
                  </a:cubicBezTo>
                  <a:cubicBezTo>
                    <a:pt x="837" y="63"/>
                    <a:pt x="522" y="313"/>
                    <a:pt x="311" y="649"/>
                  </a:cubicBezTo>
                  <a:cubicBezTo>
                    <a:pt x="86" y="1024"/>
                    <a:pt x="21" y="1460"/>
                    <a:pt x="1" y="1880"/>
                  </a:cubicBezTo>
                  <a:cubicBezTo>
                    <a:pt x="1" y="1943"/>
                    <a:pt x="42" y="1974"/>
                    <a:pt x="86" y="1974"/>
                  </a:cubicBezTo>
                  <a:cubicBezTo>
                    <a:pt x="130" y="1974"/>
                    <a:pt x="176" y="1943"/>
                    <a:pt x="186" y="1880"/>
                  </a:cubicBezTo>
                  <a:cubicBezTo>
                    <a:pt x="186" y="1505"/>
                    <a:pt x="251" y="1109"/>
                    <a:pt x="461" y="754"/>
                  </a:cubicBezTo>
                  <a:cubicBezTo>
                    <a:pt x="627" y="458"/>
                    <a:pt x="917" y="233"/>
                    <a:pt x="1273" y="168"/>
                  </a:cubicBezTo>
                  <a:cubicBezTo>
                    <a:pt x="1391" y="149"/>
                    <a:pt x="1362" y="1"/>
                    <a:pt x="1253"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294;p47">
              <a:extLst>
                <a:ext uri="{FF2B5EF4-FFF2-40B4-BE49-F238E27FC236}">
                  <a16:creationId xmlns:a16="http://schemas.microsoft.com/office/drawing/2014/main" id="{34CC8346-7D25-074E-85EC-7A6B5A5F078D}"/>
                </a:ext>
              </a:extLst>
            </p:cNvPr>
            <p:cNvSpPr/>
            <p:nvPr/>
          </p:nvSpPr>
          <p:spPr>
            <a:xfrm>
              <a:off x="8464118" y="2820872"/>
              <a:ext cx="47592" cy="53838"/>
            </a:xfrm>
            <a:custGeom>
              <a:avLst/>
              <a:gdLst/>
              <a:ahLst/>
              <a:cxnLst/>
              <a:rect l="l" t="t" r="r" b="b"/>
              <a:pathLst>
                <a:path w="1600" h="1810" extrusionOk="0">
                  <a:moveTo>
                    <a:pt x="105" y="1"/>
                  </a:moveTo>
                  <a:cubicBezTo>
                    <a:pt x="0" y="1"/>
                    <a:pt x="0" y="166"/>
                    <a:pt x="105" y="166"/>
                  </a:cubicBezTo>
                  <a:cubicBezTo>
                    <a:pt x="481" y="186"/>
                    <a:pt x="816" y="397"/>
                    <a:pt x="1027" y="707"/>
                  </a:cubicBezTo>
                  <a:cubicBezTo>
                    <a:pt x="1252" y="1002"/>
                    <a:pt x="1357" y="1378"/>
                    <a:pt x="1422" y="1753"/>
                  </a:cubicBezTo>
                  <a:cubicBezTo>
                    <a:pt x="1422" y="1792"/>
                    <a:pt x="1450" y="1810"/>
                    <a:pt x="1483" y="1810"/>
                  </a:cubicBezTo>
                  <a:cubicBezTo>
                    <a:pt x="1535" y="1810"/>
                    <a:pt x="1600" y="1765"/>
                    <a:pt x="1587" y="1688"/>
                  </a:cubicBezTo>
                  <a:cubicBezTo>
                    <a:pt x="1527" y="1293"/>
                    <a:pt x="1402" y="877"/>
                    <a:pt x="1127" y="542"/>
                  </a:cubicBezTo>
                  <a:cubicBezTo>
                    <a:pt x="902" y="226"/>
                    <a:pt x="526" y="1"/>
                    <a:pt x="105" y="1"/>
                  </a:cubicBezTo>
                  <a:close/>
                </a:path>
              </a:pathLst>
            </a:custGeom>
            <a:solidFill>
              <a:srgbClr val="442F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295;p47">
              <a:extLst>
                <a:ext uri="{FF2B5EF4-FFF2-40B4-BE49-F238E27FC236}">
                  <a16:creationId xmlns:a16="http://schemas.microsoft.com/office/drawing/2014/main" id="{E55D2948-AEC5-6D4B-B518-D6FCC2199A9E}"/>
                </a:ext>
              </a:extLst>
            </p:cNvPr>
            <p:cNvSpPr/>
            <p:nvPr/>
          </p:nvSpPr>
          <p:spPr>
            <a:xfrm>
              <a:off x="8455463" y="2815131"/>
              <a:ext cx="13742" cy="13326"/>
            </a:xfrm>
            <a:custGeom>
              <a:avLst/>
              <a:gdLst/>
              <a:ahLst/>
              <a:cxnLst/>
              <a:rect l="l" t="t" r="r" b="b"/>
              <a:pathLst>
                <a:path w="462" h="448" extrusionOk="0">
                  <a:moveTo>
                    <a:pt x="235" y="1"/>
                  </a:moveTo>
                  <a:cubicBezTo>
                    <a:pt x="126" y="1"/>
                    <a:pt x="39" y="81"/>
                    <a:pt x="21" y="194"/>
                  </a:cubicBezTo>
                  <a:cubicBezTo>
                    <a:pt x="1" y="319"/>
                    <a:pt x="86" y="419"/>
                    <a:pt x="191" y="444"/>
                  </a:cubicBezTo>
                  <a:cubicBezTo>
                    <a:pt x="203" y="446"/>
                    <a:pt x="216" y="447"/>
                    <a:pt x="228" y="447"/>
                  </a:cubicBezTo>
                  <a:cubicBezTo>
                    <a:pt x="340" y="447"/>
                    <a:pt x="443" y="367"/>
                    <a:pt x="462" y="254"/>
                  </a:cubicBezTo>
                  <a:cubicBezTo>
                    <a:pt x="462" y="149"/>
                    <a:pt x="376" y="24"/>
                    <a:pt x="271" y="4"/>
                  </a:cubicBezTo>
                  <a:cubicBezTo>
                    <a:pt x="259" y="2"/>
                    <a:pt x="247" y="1"/>
                    <a:pt x="235" y="1"/>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296;p47">
              <a:extLst>
                <a:ext uri="{FF2B5EF4-FFF2-40B4-BE49-F238E27FC236}">
                  <a16:creationId xmlns:a16="http://schemas.microsoft.com/office/drawing/2014/main" id="{1FBAA34A-86D9-454E-9253-690D54C5FDA4}"/>
                </a:ext>
              </a:extLst>
            </p:cNvPr>
            <p:cNvSpPr/>
            <p:nvPr/>
          </p:nvSpPr>
          <p:spPr>
            <a:xfrm>
              <a:off x="8572093" y="2810224"/>
              <a:ext cx="14307" cy="13177"/>
            </a:xfrm>
            <a:custGeom>
              <a:avLst/>
              <a:gdLst/>
              <a:ahLst/>
              <a:cxnLst/>
              <a:rect l="l" t="t" r="r" b="b"/>
              <a:pathLst>
                <a:path w="481" h="443" extrusionOk="0">
                  <a:moveTo>
                    <a:pt x="243" y="0"/>
                  </a:moveTo>
                  <a:cubicBezTo>
                    <a:pt x="146" y="0"/>
                    <a:pt x="43" y="76"/>
                    <a:pt x="25" y="189"/>
                  </a:cubicBezTo>
                  <a:cubicBezTo>
                    <a:pt x="0" y="314"/>
                    <a:pt x="85" y="419"/>
                    <a:pt x="211" y="439"/>
                  </a:cubicBezTo>
                  <a:cubicBezTo>
                    <a:pt x="223" y="441"/>
                    <a:pt x="236" y="442"/>
                    <a:pt x="249" y="442"/>
                  </a:cubicBezTo>
                  <a:cubicBezTo>
                    <a:pt x="357" y="442"/>
                    <a:pt x="443" y="366"/>
                    <a:pt x="461" y="254"/>
                  </a:cubicBezTo>
                  <a:cubicBezTo>
                    <a:pt x="481" y="129"/>
                    <a:pt x="401" y="23"/>
                    <a:pt x="276" y="3"/>
                  </a:cubicBezTo>
                  <a:cubicBezTo>
                    <a:pt x="265" y="1"/>
                    <a:pt x="254" y="0"/>
                    <a:pt x="243" y="0"/>
                  </a:cubicBezTo>
                  <a:close/>
                </a:path>
              </a:pathLst>
            </a:custGeom>
            <a:solidFill>
              <a:srgbClr val="FF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297;p47">
              <a:extLst>
                <a:ext uri="{FF2B5EF4-FFF2-40B4-BE49-F238E27FC236}">
                  <a16:creationId xmlns:a16="http://schemas.microsoft.com/office/drawing/2014/main" id="{77BC5C40-6B1B-6641-ADF2-8D8E2E54EC87}"/>
                </a:ext>
              </a:extLst>
            </p:cNvPr>
            <p:cNvSpPr/>
            <p:nvPr/>
          </p:nvSpPr>
          <p:spPr>
            <a:xfrm>
              <a:off x="8356144" y="2908323"/>
              <a:ext cx="139117" cy="175139"/>
            </a:xfrm>
            <a:custGeom>
              <a:avLst/>
              <a:gdLst/>
              <a:ahLst/>
              <a:cxnLst/>
              <a:rect l="l" t="t" r="r" b="b"/>
              <a:pathLst>
                <a:path w="4677" h="5888" extrusionOk="0">
                  <a:moveTo>
                    <a:pt x="1903" y="0"/>
                  </a:moveTo>
                  <a:lnTo>
                    <a:pt x="1733" y="125"/>
                  </a:lnTo>
                  <a:cubicBezTo>
                    <a:pt x="316" y="1167"/>
                    <a:pt x="0" y="3169"/>
                    <a:pt x="1047" y="4591"/>
                  </a:cubicBezTo>
                  <a:cubicBezTo>
                    <a:pt x="1680" y="5439"/>
                    <a:pt x="2652" y="5887"/>
                    <a:pt x="3640" y="5887"/>
                  </a:cubicBezTo>
                  <a:cubicBezTo>
                    <a:pt x="3988" y="5887"/>
                    <a:pt x="4339" y="5831"/>
                    <a:pt x="4677" y="5718"/>
                  </a:cubicBezTo>
                  <a:cubicBezTo>
                    <a:pt x="3630" y="5633"/>
                    <a:pt x="2629" y="5132"/>
                    <a:pt x="1963" y="4216"/>
                  </a:cubicBezTo>
                  <a:cubicBezTo>
                    <a:pt x="1027" y="2944"/>
                    <a:pt x="1047" y="1252"/>
                    <a:pt x="1903" y="0"/>
                  </a:cubicBezTo>
                  <a:close/>
                </a:path>
              </a:pathLst>
            </a:custGeom>
            <a:solidFill>
              <a:srgbClr val="977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298;p47">
              <a:extLst>
                <a:ext uri="{FF2B5EF4-FFF2-40B4-BE49-F238E27FC236}">
                  <a16:creationId xmlns:a16="http://schemas.microsoft.com/office/drawing/2014/main" id="{EE5D017A-980A-8F4D-BBE9-4EE6BB2FC3B9}"/>
                </a:ext>
              </a:extLst>
            </p:cNvPr>
            <p:cNvSpPr/>
            <p:nvPr/>
          </p:nvSpPr>
          <p:spPr>
            <a:xfrm>
              <a:off x="8507011" y="2934974"/>
              <a:ext cx="31589" cy="19989"/>
            </a:xfrm>
            <a:custGeom>
              <a:avLst/>
              <a:gdLst/>
              <a:ahLst/>
              <a:cxnLst/>
              <a:rect l="l" t="t" r="r" b="b"/>
              <a:pathLst>
                <a:path w="1062" h="672" extrusionOk="0">
                  <a:moveTo>
                    <a:pt x="541" y="0"/>
                  </a:moveTo>
                  <a:cubicBezTo>
                    <a:pt x="251" y="0"/>
                    <a:pt x="0" y="145"/>
                    <a:pt x="0" y="336"/>
                  </a:cubicBezTo>
                  <a:cubicBezTo>
                    <a:pt x="0" y="521"/>
                    <a:pt x="251" y="671"/>
                    <a:pt x="541" y="671"/>
                  </a:cubicBezTo>
                  <a:cubicBezTo>
                    <a:pt x="836" y="671"/>
                    <a:pt x="1062" y="521"/>
                    <a:pt x="1062" y="336"/>
                  </a:cubicBezTo>
                  <a:cubicBezTo>
                    <a:pt x="1062" y="145"/>
                    <a:pt x="836" y="0"/>
                    <a:pt x="541" y="0"/>
                  </a:cubicBezTo>
                  <a:close/>
                </a:path>
              </a:pathLst>
            </a:custGeom>
            <a:solidFill>
              <a:srgbClr val="DE4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299;p47">
              <a:extLst>
                <a:ext uri="{FF2B5EF4-FFF2-40B4-BE49-F238E27FC236}">
                  <a16:creationId xmlns:a16="http://schemas.microsoft.com/office/drawing/2014/main" id="{255507BE-F2B6-6549-AFB3-235C28A5D6BD}"/>
                </a:ext>
              </a:extLst>
            </p:cNvPr>
            <p:cNvSpPr/>
            <p:nvPr/>
          </p:nvSpPr>
          <p:spPr>
            <a:xfrm>
              <a:off x="8592647" y="2929441"/>
              <a:ext cx="31589" cy="19245"/>
            </a:xfrm>
            <a:custGeom>
              <a:avLst/>
              <a:gdLst/>
              <a:ahLst/>
              <a:cxnLst/>
              <a:rect l="l" t="t" r="r" b="b"/>
              <a:pathLst>
                <a:path w="1062" h="647" extrusionOk="0">
                  <a:moveTo>
                    <a:pt x="541" y="1"/>
                  </a:moveTo>
                  <a:cubicBezTo>
                    <a:pt x="251" y="1"/>
                    <a:pt x="0" y="146"/>
                    <a:pt x="0" y="331"/>
                  </a:cubicBezTo>
                  <a:cubicBezTo>
                    <a:pt x="0" y="502"/>
                    <a:pt x="251" y="647"/>
                    <a:pt x="541" y="647"/>
                  </a:cubicBezTo>
                  <a:cubicBezTo>
                    <a:pt x="836" y="647"/>
                    <a:pt x="1062" y="502"/>
                    <a:pt x="1062" y="331"/>
                  </a:cubicBezTo>
                  <a:cubicBezTo>
                    <a:pt x="1062" y="146"/>
                    <a:pt x="836" y="1"/>
                    <a:pt x="541" y="1"/>
                  </a:cubicBezTo>
                  <a:close/>
                </a:path>
              </a:pathLst>
            </a:custGeom>
            <a:solidFill>
              <a:srgbClr val="DE4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2134;p47">
            <a:extLst>
              <a:ext uri="{FF2B5EF4-FFF2-40B4-BE49-F238E27FC236}">
                <a16:creationId xmlns:a16="http://schemas.microsoft.com/office/drawing/2014/main" id="{7A2A8F02-8133-6349-A613-C4B6337F58B0}"/>
              </a:ext>
            </a:extLst>
          </p:cNvPr>
          <p:cNvGrpSpPr/>
          <p:nvPr/>
        </p:nvGrpSpPr>
        <p:grpSpPr>
          <a:xfrm>
            <a:off x="8550164" y="5416488"/>
            <a:ext cx="867653" cy="1045346"/>
            <a:chOff x="7486781" y="3483464"/>
            <a:chExt cx="160712" cy="193640"/>
          </a:xfrm>
        </p:grpSpPr>
        <p:sp>
          <p:nvSpPr>
            <p:cNvPr id="338" name="Google Shape;2135;p47">
              <a:extLst>
                <a:ext uri="{FF2B5EF4-FFF2-40B4-BE49-F238E27FC236}">
                  <a16:creationId xmlns:a16="http://schemas.microsoft.com/office/drawing/2014/main" id="{0A3DAD79-29A4-0E43-8AA1-2D5D01F7FCE7}"/>
                </a:ext>
              </a:extLst>
            </p:cNvPr>
            <p:cNvSpPr/>
            <p:nvPr/>
          </p:nvSpPr>
          <p:spPr>
            <a:xfrm>
              <a:off x="7512243" y="3483464"/>
              <a:ext cx="135251" cy="193640"/>
            </a:xfrm>
            <a:custGeom>
              <a:avLst/>
              <a:gdLst/>
              <a:ahLst/>
              <a:cxnLst/>
              <a:rect l="l" t="t" r="r" b="b"/>
              <a:pathLst>
                <a:path w="4547" h="6510" extrusionOk="0">
                  <a:moveTo>
                    <a:pt x="1212" y="0"/>
                  </a:moveTo>
                  <a:lnTo>
                    <a:pt x="1212" y="20"/>
                  </a:lnTo>
                  <a:cubicBezTo>
                    <a:pt x="962" y="20"/>
                    <a:pt x="751" y="231"/>
                    <a:pt x="751" y="481"/>
                  </a:cubicBezTo>
                  <a:cubicBezTo>
                    <a:pt x="106" y="1858"/>
                    <a:pt x="0" y="2984"/>
                    <a:pt x="481" y="3841"/>
                  </a:cubicBezTo>
                  <a:cubicBezTo>
                    <a:pt x="1022" y="4777"/>
                    <a:pt x="2068" y="5072"/>
                    <a:pt x="2629" y="5152"/>
                  </a:cubicBezTo>
                  <a:cubicBezTo>
                    <a:pt x="2919" y="5593"/>
                    <a:pt x="3195" y="5969"/>
                    <a:pt x="3485" y="6324"/>
                  </a:cubicBezTo>
                  <a:cubicBezTo>
                    <a:pt x="3590" y="6449"/>
                    <a:pt x="3756" y="6509"/>
                    <a:pt x="3921" y="6509"/>
                  </a:cubicBezTo>
                  <a:cubicBezTo>
                    <a:pt x="4046" y="6509"/>
                    <a:pt x="4171" y="6469"/>
                    <a:pt x="4276" y="6384"/>
                  </a:cubicBezTo>
                  <a:cubicBezTo>
                    <a:pt x="4507" y="6199"/>
                    <a:pt x="4547" y="5843"/>
                    <a:pt x="4341" y="5613"/>
                  </a:cubicBezTo>
                  <a:lnTo>
                    <a:pt x="4341" y="5593"/>
                  </a:lnTo>
                  <a:cubicBezTo>
                    <a:pt x="4071" y="5278"/>
                    <a:pt x="3796" y="4922"/>
                    <a:pt x="3505" y="4527"/>
                  </a:cubicBezTo>
                  <a:cubicBezTo>
                    <a:pt x="3545" y="4381"/>
                    <a:pt x="3570" y="4256"/>
                    <a:pt x="3590" y="4151"/>
                  </a:cubicBezTo>
                  <a:lnTo>
                    <a:pt x="3610" y="4131"/>
                  </a:lnTo>
                  <a:lnTo>
                    <a:pt x="3610" y="4091"/>
                  </a:lnTo>
                  <a:cubicBezTo>
                    <a:pt x="3821" y="3340"/>
                    <a:pt x="3966" y="2524"/>
                    <a:pt x="3545" y="1693"/>
                  </a:cubicBezTo>
                  <a:cubicBezTo>
                    <a:pt x="3320" y="1232"/>
                    <a:pt x="2945" y="836"/>
                    <a:pt x="2484" y="586"/>
                  </a:cubicBezTo>
                  <a:cubicBezTo>
                    <a:pt x="2399" y="521"/>
                    <a:pt x="1858" y="271"/>
                    <a:pt x="1543" y="146"/>
                  </a:cubicBezTo>
                  <a:cubicBezTo>
                    <a:pt x="1462" y="65"/>
                    <a:pt x="1337" y="0"/>
                    <a:pt x="1212"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9" name="Google Shape;2136;p47">
              <a:extLst>
                <a:ext uri="{FF2B5EF4-FFF2-40B4-BE49-F238E27FC236}">
                  <a16:creationId xmlns:a16="http://schemas.microsoft.com/office/drawing/2014/main" id="{C5617F15-4F13-F04B-974A-7E3B8CBA6547}"/>
                </a:ext>
              </a:extLst>
            </p:cNvPr>
            <p:cNvSpPr/>
            <p:nvPr/>
          </p:nvSpPr>
          <p:spPr>
            <a:xfrm>
              <a:off x="7493622" y="3498367"/>
              <a:ext cx="139742" cy="168386"/>
            </a:xfrm>
            <a:custGeom>
              <a:avLst/>
              <a:gdLst/>
              <a:ahLst/>
              <a:cxnLst/>
              <a:rect l="l" t="t" r="r" b="b"/>
              <a:pathLst>
                <a:path w="4698" h="5661" extrusionOk="0">
                  <a:moveTo>
                    <a:pt x="1838" y="0"/>
                  </a:moveTo>
                  <a:cubicBezTo>
                    <a:pt x="1818" y="0"/>
                    <a:pt x="1793" y="20"/>
                    <a:pt x="1793" y="40"/>
                  </a:cubicBezTo>
                  <a:lnTo>
                    <a:pt x="1793" y="125"/>
                  </a:lnTo>
                  <a:cubicBezTo>
                    <a:pt x="1" y="3840"/>
                    <a:pt x="3005" y="4276"/>
                    <a:pt x="3505" y="4341"/>
                  </a:cubicBezTo>
                  <a:lnTo>
                    <a:pt x="3505" y="4361"/>
                  </a:lnTo>
                  <a:cubicBezTo>
                    <a:pt x="3796" y="4777"/>
                    <a:pt x="4111" y="5217"/>
                    <a:pt x="4422" y="5613"/>
                  </a:cubicBezTo>
                  <a:cubicBezTo>
                    <a:pt x="4458" y="5646"/>
                    <a:pt x="4499" y="5661"/>
                    <a:pt x="4540" y="5661"/>
                  </a:cubicBezTo>
                  <a:cubicBezTo>
                    <a:pt x="4573" y="5661"/>
                    <a:pt x="4605" y="5651"/>
                    <a:pt x="4632" y="5633"/>
                  </a:cubicBezTo>
                  <a:cubicBezTo>
                    <a:pt x="4697" y="5593"/>
                    <a:pt x="4697" y="5488"/>
                    <a:pt x="4652" y="5448"/>
                  </a:cubicBezTo>
                  <a:lnTo>
                    <a:pt x="4652" y="5422"/>
                  </a:lnTo>
                  <a:cubicBezTo>
                    <a:pt x="4322" y="5047"/>
                    <a:pt x="4006" y="4631"/>
                    <a:pt x="3716" y="4216"/>
                  </a:cubicBezTo>
                  <a:lnTo>
                    <a:pt x="3671" y="4171"/>
                  </a:lnTo>
                  <a:cubicBezTo>
                    <a:pt x="3736" y="3945"/>
                    <a:pt x="3821" y="3590"/>
                    <a:pt x="3841" y="3525"/>
                  </a:cubicBezTo>
                  <a:cubicBezTo>
                    <a:pt x="4046" y="2819"/>
                    <a:pt x="4151" y="2128"/>
                    <a:pt x="3796" y="1442"/>
                  </a:cubicBezTo>
                  <a:cubicBezTo>
                    <a:pt x="3611" y="1041"/>
                    <a:pt x="3275" y="731"/>
                    <a:pt x="2900" y="501"/>
                  </a:cubicBezTo>
                  <a:cubicBezTo>
                    <a:pt x="2819" y="461"/>
                    <a:pt x="2088" y="105"/>
                    <a:pt x="1898" y="40"/>
                  </a:cubicBezTo>
                  <a:cubicBezTo>
                    <a:pt x="1898" y="20"/>
                    <a:pt x="1878" y="0"/>
                    <a:pt x="1838" y="0"/>
                  </a:cubicBezTo>
                  <a:close/>
                </a:path>
              </a:pathLst>
            </a:custGeom>
            <a:solidFill>
              <a:srgbClr val="FDF6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0" name="Google Shape;2137;p47">
              <a:extLst>
                <a:ext uri="{FF2B5EF4-FFF2-40B4-BE49-F238E27FC236}">
                  <a16:creationId xmlns:a16="http://schemas.microsoft.com/office/drawing/2014/main" id="{CF49B6FC-3801-4F49-908A-D405FCDC950E}"/>
                </a:ext>
              </a:extLst>
            </p:cNvPr>
            <p:cNvSpPr/>
            <p:nvPr/>
          </p:nvSpPr>
          <p:spPr>
            <a:xfrm>
              <a:off x="7522802" y="3495809"/>
              <a:ext cx="113537" cy="173830"/>
            </a:xfrm>
            <a:custGeom>
              <a:avLst/>
              <a:gdLst/>
              <a:ahLst/>
              <a:cxnLst/>
              <a:rect l="l" t="t" r="r" b="b"/>
              <a:pathLst>
                <a:path w="3817" h="5844" extrusionOk="0">
                  <a:moveTo>
                    <a:pt x="897" y="211"/>
                  </a:moveTo>
                  <a:cubicBezTo>
                    <a:pt x="1107" y="296"/>
                    <a:pt x="1793" y="607"/>
                    <a:pt x="1879" y="672"/>
                  </a:cubicBezTo>
                  <a:cubicBezTo>
                    <a:pt x="2254" y="877"/>
                    <a:pt x="2564" y="1193"/>
                    <a:pt x="2755" y="1568"/>
                  </a:cubicBezTo>
                  <a:cubicBezTo>
                    <a:pt x="3065" y="2214"/>
                    <a:pt x="2985" y="2840"/>
                    <a:pt x="2775" y="3591"/>
                  </a:cubicBezTo>
                  <a:cubicBezTo>
                    <a:pt x="2775" y="3611"/>
                    <a:pt x="2755" y="3631"/>
                    <a:pt x="2755" y="3696"/>
                  </a:cubicBezTo>
                  <a:cubicBezTo>
                    <a:pt x="2715" y="3821"/>
                    <a:pt x="2670" y="4072"/>
                    <a:pt x="2610" y="4217"/>
                  </a:cubicBezTo>
                  <a:lnTo>
                    <a:pt x="2590" y="4257"/>
                  </a:lnTo>
                  <a:lnTo>
                    <a:pt x="2650" y="4342"/>
                  </a:lnTo>
                  <a:cubicBezTo>
                    <a:pt x="2985" y="4823"/>
                    <a:pt x="3295" y="5218"/>
                    <a:pt x="3611" y="5574"/>
                  </a:cubicBezTo>
                  <a:cubicBezTo>
                    <a:pt x="3631" y="5594"/>
                    <a:pt x="3631" y="5634"/>
                    <a:pt x="3591" y="5659"/>
                  </a:cubicBezTo>
                  <a:lnTo>
                    <a:pt x="3566" y="5679"/>
                  </a:lnTo>
                  <a:cubicBezTo>
                    <a:pt x="3546" y="5679"/>
                    <a:pt x="3526" y="5659"/>
                    <a:pt x="3526" y="5659"/>
                  </a:cubicBezTo>
                  <a:cubicBezTo>
                    <a:pt x="3215" y="5283"/>
                    <a:pt x="2920" y="4883"/>
                    <a:pt x="2610" y="4382"/>
                  </a:cubicBezTo>
                  <a:lnTo>
                    <a:pt x="2564" y="4342"/>
                  </a:lnTo>
                  <a:lnTo>
                    <a:pt x="2524" y="4342"/>
                  </a:lnTo>
                  <a:cubicBezTo>
                    <a:pt x="2189" y="4302"/>
                    <a:pt x="1062" y="4132"/>
                    <a:pt x="562" y="3235"/>
                  </a:cubicBezTo>
                  <a:cubicBezTo>
                    <a:pt x="166" y="2529"/>
                    <a:pt x="271" y="1528"/>
                    <a:pt x="897" y="251"/>
                  </a:cubicBezTo>
                  <a:lnTo>
                    <a:pt x="897" y="231"/>
                  </a:lnTo>
                  <a:lnTo>
                    <a:pt x="897" y="211"/>
                  </a:lnTo>
                  <a:close/>
                  <a:moveTo>
                    <a:pt x="857" y="1"/>
                  </a:moveTo>
                  <a:cubicBezTo>
                    <a:pt x="792" y="1"/>
                    <a:pt x="732" y="66"/>
                    <a:pt x="732" y="126"/>
                  </a:cubicBezTo>
                  <a:lnTo>
                    <a:pt x="732" y="191"/>
                  </a:lnTo>
                  <a:lnTo>
                    <a:pt x="732" y="211"/>
                  </a:lnTo>
                  <a:cubicBezTo>
                    <a:pt x="106" y="1503"/>
                    <a:pt x="1" y="2569"/>
                    <a:pt x="417" y="3320"/>
                  </a:cubicBezTo>
                  <a:cubicBezTo>
                    <a:pt x="937" y="4237"/>
                    <a:pt x="2064" y="4447"/>
                    <a:pt x="2464" y="4487"/>
                  </a:cubicBezTo>
                  <a:cubicBezTo>
                    <a:pt x="2795" y="4988"/>
                    <a:pt x="3090" y="5383"/>
                    <a:pt x="3381" y="5759"/>
                  </a:cubicBezTo>
                  <a:cubicBezTo>
                    <a:pt x="3421" y="5804"/>
                    <a:pt x="3486" y="5844"/>
                    <a:pt x="3566" y="5844"/>
                  </a:cubicBezTo>
                  <a:cubicBezTo>
                    <a:pt x="3611" y="5844"/>
                    <a:pt x="3671" y="5824"/>
                    <a:pt x="3716" y="5784"/>
                  </a:cubicBezTo>
                  <a:cubicBezTo>
                    <a:pt x="3796" y="5699"/>
                    <a:pt x="3816" y="5574"/>
                    <a:pt x="3736" y="5468"/>
                  </a:cubicBezTo>
                  <a:cubicBezTo>
                    <a:pt x="3421" y="5113"/>
                    <a:pt x="3130" y="4717"/>
                    <a:pt x="2795" y="4257"/>
                  </a:cubicBezTo>
                  <a:lnTo>
                    <a:pt x="2775" y="4237"/>
                  </a:lnTo>
                  <a:cubicBezTo>
                    <a:pt x="2840" y="4072"/>
                    <a:pt x="2880" y="3841"/>
                    <a:pt x="2920" y="3716"/>
                  </a:cubicBezTo>
                  <a:cubicBezTo>
                    <a:pt x="2920" y="3676"/>
                    <a:pt x="2940" y="3656"/>
                    <a:pt x="2940" y="3631"/>
                  </a:cubicBezTo>
                  <a:cubicBezTo>
                    <a:pt x="3170" y="2840"/>
                    <a:pt x="3255" y="2174"/>
                    <a:pt x="2900" y="1503"/>
                  </a:cubicBezTo>
                  <a:cubicBezTo>
                    <a:pt x="2690" y="1087"/>
                    <a:pt x="2359" y="752"/>
                    <a:pt x="1964" y="527"/>
                  </a:cubicBezTo>
                  <a:cubicBezTo>
                    <a:pt x="1879" y="462"/>
                    <a:pt x="1233" y="171"/>
                    <a:pt x="982" y="66"/>
                  </a:cubicBezTo>
                  <a:cubicBezTo>
                    <a:pt x="962" y="26"/>
                    <a:pt x="917" y="1"/>
                    <a:pt x="857" y="1"/>
                  </a:cubicBezTo>
                  <a:close/>
                </a:path>
              </a:pathLst>
            </a:custGeom>
            <a:solidFill>
              <a:srgbClr val="442F1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1" name="Google Shape;2138;p47">
              <a:extLst>
                <a:ext uri="{FF2B5EF4-FFF2-40B4-BE49-F238E27FC236}">
                  <a16:creationId xmlns:a16="http://schemas.microsoft.com/office/drawing/2014/main" id="{99F97A37-8799-D946-A5CB-8F8559DF21D6}"/>
                </a:ext>
              </a:extLst>
            </p:cNvPr>
            <p:cNvSpPr/>
            <p:nvPr/>
          </p:nvSpPr>
          <p:spPr>
            <a:xfrm>
              <a:off x="7486781" y="3498872"/>
              <a:ext cx="130343" cy="128022"/>
            </a:xfrm>
            <a:custGeom>
              <a:avLst/>
              <a:gdLst/>
              <a:ahLst/>
              <a:cxnLst/>
              <a:rect l="l" t="t" r="r" b="b"/>
              <a:pathLst>
                <a:path w="4382" h="4304" extrusionOk="0">
                  <a:moveTo>
                    <a:pt x="2095" y="1"/>
                  </a:moveTo>
                  <a:cubicBezTo>
                    <a:pt x="2091" y="1"/>
                    <a:pt x="2089" y="1"/>
                    <a:pt x="2088" y="3"/>
                  </a:cubicBezTo>
                  <a:cubicBezTo>
                    <a:pt x="0" y="4134"/>
                    <a:pt x="3801" y="4304"/>
                    <a:pt x="3801" y="4304"/>
                  </a:cubicBezTo>
                  <a:cubicBezTo>
                    <a:pt x="3881" y="4304"/>
                    <a:pt x="4051" y="3573"/>
                    <a:pt x="4071" y="3488"/>
                  </a:cubicBezTo>
                  <a:cubicBezTo>
                    <a:pt x="4276" y="2802"/>
                    <a:pt x="4381" y="2111"/>
                    <a:pt x="4026" y="1425"/>
                  </a:cubicBezTo>
                  <a:cubicBezTo>
                    <a:pt x="3841" y="1024"/>
                    <a:pt x="3505" y="694"/>
                    <a:pt x="3130" y="464"/>
                  </a:cubicBezTo>
                  <a:cubicBezTo>
                    <a:pt x="3029" y="425"/>
                    <a:pt x="2183" y="1"/>
                    <a:pt x="2095" y="1"/>
                  </a:cubicBezTo>
                  <a:close/>
                </a:path>
              </a:pathLst>
            </a:custGeom>
            <a:solidFill>
              <a:srgbClr val="FF90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2" name="Google Shape;2139;p47">
              <a:extLst>
                <a:ext uri="{FF2B5EF4-FFF2-40B4-BE49-F238E27FC236}">
                  <a16:creationId xmlns:a16="http://schemas.microsoft.com/office/drawing/2014/main" id="{9A5138F3-1208-F644-BDAD-2A80D6572FC5}"/>
                </a:ext>
              </a:extLst>
            </p:cNvPr>
            <p:cNvSpPr/>
            <p:nvPr/>
          </p:nvSpPr>
          <p:spPr>
            <a:xfrm>
              <a:off x="7546955" y="3497742"/>
              <a:ext cx="86409" cy="168684"/>
            </a:xfrm>
            <a:custGeom>
              <a:avLst/>
              <a:gdLst/>
              <a:ahLst/>
              <a:cxnLst/>
              <a:rect l="l" t="t" r="r" b="b"/>
              <a:pathLst>
                <a:path w="2905" h="5671" extrusionOk="0">
                  <a:moveTo>
                    <a:pt x="45" y="1"/>
                  </a:moveTo>
                  <a:cubicBezTo>
                    <a:pt x="25" y="1"/>
                    <a:pt x="0" y="21"/>
                    <a:pt x="0" y="41"/>
                  </a:cubicBezTo>
                  <a:cubicBezTo>
                    <a:pt x="0" y="587"/>
                    <a:pt x="125" y="1087"/>
                    <a:pt x="295" y="1588"/>
                  </a:cubicBezTo>
                  <a:cubicBezTo>
                    <a:pt x="461" y="2089"/>
                    <a:pt x="671" y="2544"/>
                    <a:pt x="921" y="3025"/>
                  </a:cubicBezTo>
                  <a:cubicBezTo>
                    <a:pt x="1152" y="3486"/>
                    <a:pt x="1422" y="3921"/>
                    <a:pt x="1712" y="4362"/>
                  </a:cubicBezTo>
                  <a:cubicBezTo>
                    <a:pt x="2003" y="4798"/>
                    <a:pt x="2318" y="5218"/>
                    <a:pt x="2629" y="5614"/>
                  </a:cubicBezTo>
                  <a:cubicBezTo>
                    <a:pt x="2667" y="5649"/>
                    <a:pt x="2711" y="5670"/>
                    <a:pt x="2754" y="5670"/>
                  </a:cubicBezTo>
                  <a:cubicBezTo>
                    <a:pt x="2784" y="5670"/>
                    <a:pt x="2814" y="5659"/>
                    <a:pt x="2839" y="5634"/>
                  </a:cubicBezTo>
                  <a:cubicBezTo>
                    <a:pt x="2904" y="5594"/>
                    <a:pt x="2904" y="5509"/>
                    <a:pt x="2859" y="5443"/>
                  </a:cubicBezTo>
                  <a:cubicBezTo>
                    <a:pt x="2529" y="5048"/>
                    <a:pt x="2213" y="4632"/>
                    <a:pt x="1923" y="4217"/>
                  </a:cubicBezTo>
                  <a:cubicBezTo>
                    <a:pt x="1607" y="3796"/>
                    <a:pt x="1337" y="3381"/>
                    <a:pt x="1087" y="2920"/>
                  </a:cubicBezTo>
                  <a:cubicBezTo>
                    <a:pt x="836" y="2484"/>
                    <a:pt x="606" y="2024"/>
                    <a:pt x="421" y="1543"/>
                  </a:cubicBezTo>
                  <a:cubicBezTo>
                    <a:pt x="250" y="1062"/>
                    <a:pt x="125" y="562"/>
                    <a:pt x="105" y="41"/>
                  </a:cubicBezTo>
                  <a:cubicBezTo>
                    <a:pt x="105" y="21"/>
                    <a:pt x="85" y="1"/>
                    <a:pt x="45" y="1"/>
                  </a:cubicBezTo>
                  <a:close/>
                </a:path>
              </a:pathLst>
            </a:custGeom>
            <a:solidFill>
              <a:srgbClr val="FDF6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3" name="Google Shape;2140;p47">
              <a:extLst>
                <a:ext uri="{FF2B5EF4-FFF2-40B4-BE49-F238E27FC236}">
                  <a16:creationId xmlns:a16="http://schemas.microsoft.com/office/drawing/2014/main" id="{EFEB3E5E-B4BB-6D47-8F4C-3C5884CAF2B5}"/>
                </a:ext>
              </a:extLst>
            </p:cNvPr>
            <p:cNvSpPr/>
            <p:nvPr/>
          </p:nvSpPr>
          <p:spPr>
            <a:xfrm>
              <a:off x="7553797" y="3592034"/>
              <a:ext cx="40989" cy="23945"/>
            </a:xfrm>
            <a:custGeom>
              <a:avLst/>
              <a:gdLst/>
              <a:ahLst/>
              <a:cxnLst/>
              <a:rect l="l" t="t" r="r" b="b"/>
              <a:pathLst>
                <a:path w="1378" h="805" extrusionOk="0">
                  <a:moveTo>
                    <a:pt x="106" y="0"/>
                  </a:moveTo>
                  <a:cubicBezTo>
                    <a:pt x="65" y="0"/>
                    <a:pt x="45" y="20"/>
                    <a:pt x="20" y="45"/>
                  </a:cubicBezTo>
                  <a:cubicBezTo>
                    <a:pt x="0" y="85"/>
                    <a:pt x="20" y="126"/>
                    <a:pt x="45" y="146"/>
                  </a:cubicBezTo>
                  <a:lnTo>
                    <a:pt x="1252" y="796"/>
                  </a:lnTo>
                  <a:cubicBezTo>
                    <a:pt x="1264" y="802"/>
                    <a:pt x="1275" y="804"/>
                    <a:pt x="1286" y="804"/>
                  </a:cubicBezTo>
                  <a:cubicBezTo>
                    <a:pt x="1317" y="804"/>
                    <a:pt x="1342" y="785"/>
                    <a:pt x="1357" y="751"/>
                  </a:cubicBezTo>
                  <a:cubicBezTo>
                    <a:pt x="1377" y="731"/>
                    <a:pt x="1357" y="691"/>
                    <a:pt x="1337" y="671"/>
                  </a:cubicBezTo>
                  <a:lnTo>
                    <a:pt x="106" y="20"/>
                  </a:lnTo>
                  <a:lnTo>
                    <a:pt x="106" y="0"/>
                  </a:lnTo>
                  <a:close/>
                </a:path>
              </a:pathLst>
            </a:custGeom>
            <a:solidFill>
              <a:srgbClr val="442F1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4" name="Google Shape;2141;p47">
              <a:extLst>
                <a:ext uri="{FF2B5EF4-FFF2-40B4-BE49-F238E27FC236}">
                  <a16:creationId xmlns:a16="http://schemas.microsoft.com/office/drawing/2014/main" id="{D03E3A7E-181E-D14A-8235-1988F3FFABED}"/>
                </a:ext>
              </a:extLst>
            </p:cNvPr>
            <p:cNvSpPr/>
            <p:nvPr/>
          </p:nvSpPr>
          <p:spPr>
            <a:xfrm>
              <a:off x="7576730" y="3537214"/>
              <a:ext cx="17460" cy="55742"/>
            </a:xfrm>
            <a:custGeom>
              <a:avLst/>
              <a:gdLst/>
              <a:ahLst/>
              <a:cxnLst/>
              <a:rect l="l" t="t" r="r" b="b"/>
              <a:pathLst>
                <a:path w="587" h="1874" extrusionOk="0">
                  <a:moveTo>
                    <a:pt x="494" y="1"/>
                  </a:moveTo>
                  <a:cubicBezTo>
                    <a:pt x="470" y="1"/>
                    <a:pt x="456" y="22"/>
                    <a:pt x="441" y="51"/>
                  </a:cubicBezTo>
                  <a:lnTo>
                    <a:pt x="25" y="1783"/>
                  </a:lnTo>
                  <a:cubicBezTo>
                    <a:pt x="0" y="1823"/>
                    <a:pt x="25" y="1863"/>
                    <a:pt x="66" y="1863"/>
                  </a:cubicBezTo>
                  <a:cubicBezTo>
                    <a:pt x="77" y="1870"/>
                    <a:pt x="88" y="1873"/>
                    <a:pt x="99" y="1873"/>
                  </a:cubicBezTo>
                  <a:cubicBezTo>
                    <a:pt x="127" y="1873"/>
                    <a:pt x="151" y="1852"/>
                    <a:pt x="151" y="1823"/>
                  </a:cubicBezTo>
                  <a:lnTo>
                    <a:pt x="586" y="91"/>
                  </a:lnTo>
                  <a:cubicBezTo>
                    <a:pt x="586" y="51"/>
                    <a:pt x="566" y="11"/>
                    <a:pt x="526" y="11"/>
                  </a:cubicBezTo>
                  <a:cubicBezTo>
                    <a:pt x="514" y="4"/>
                    <a:pt x="503" y="1"/>
                    <a:pt x="494" y="1"/>
                  </a:cubicBezTo>
                  <a:close/>
                </a:path>
              </a:pathLst>
            </a:custGeom>
            <a:solidFill>
              <a:srgbClr val="442F1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5" name="Google Shape;2142;p47">
              <a:extLst>
                <a:ext uri="{FF2B5EF4-FFF2-40B4-BE49-F238E27FC236}">
                  <a16:creationId xmlns:a16="http://schemas.microsoft.com/office/drawing/2014/main" id="{40EF98B0-3D81-8C43-B45B-3B048D0EECAE}"/>
                </a:ext>
              </a:extLst>
            </p:cNvPr>
            <p:cNvSpPr/>
            <p:nvPr/>
          </p:nvSpPr>
          <p:spPr>
            <a:xfrm>
              <a:off x="7537705" y="3537868"/>
              <a:ext cx="25491" cy="18680"/>
            </a:xfrm>
            <a:custGeom>
              <a:avLst/>
              <a:gdLst/>
              <a:ahLst/>
              <a:cxnLst/>
              <a:rect l="l" t="t" r="r" b="b"/>
              <a:pathLst>
                <a:path w="857" h="628" extrusionOk="0">
                  <a:moveTo>
                    <a:pt x="65" y="1"/>
                  </a:moveTo>
                  <a:cubicBezTo>
                    <a:pt x="49" y="1"/>
                    <a:pt x="35" y="15"/>
                    <a:pt x="21" y="29"/>
                  </a:cubicBezTo>
                  <a:cubicBezTo>
                    <a:pt x="1" y="69"/>
                    <a:pt x="1" y="114"/>
                    <a:pt x="41" y="134"/>
                  </a:cubicBezTo>
                  <a:lnTo>
                    <a:pt x="752" y="615"/>
                  </a:lnTo>
                  <a:cubicBezTo>
                    <a:pt x="760" y="623"/>
                    <a:pt x="771" y="628"/>
                    <a:pt x="783" y="628"/>
                  </a:cubicBezTo>
                  <a:cubicBezTo>
                    <a:pt x="801" y="628"/>
                    <a:pt x="822" y="617"/>
                    <a:pt x="837" y="590"/>
                  </a:cubicBezTo>
                  <a:cubicBezTo>
                    <a:pt x="857" y="570"/>
                    <a:pt x="857" y="530"/>
                    <a:pt x="812" y="510"/>
                  </a:cubicBezTo>
                  <a:lnTo>
                    <a:pt x="126" y="9"/>
                  </a:lnTo>
                  <a:lnTo>
                    <a:pt x="86" y="9"/>
                  </a:lnTo>
                  <a:cubicBezTo>
                    <a:pt x="78" y="3"/>
                    <a:pt x="72" y="1"/>
                    <a:pt x="65" y="1"/>
                  </a:cubicBezTo>
                  <a:close/>
                </a:path>
              </a:pathLst>
            </a:custGeom>
            <a:solidFill>
              <a:srgbClr val="442F1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346" name="Google Shape;2300;p47">
            <a:extLst>
              <a:ext uri="{FF2B5EF4-FFF2-40B4-BE49-F238E27FC236}">
                <a16:creationId xmlns:a16="http://schemas.microsoft.com/office/drawing/2014/main" id="{6F66D9C8-BAE9-1841-83CD-640575E1D5C9}"/>
              </a:ext>
            </a:extLst>
          </p:cNvPr>
          <p:cNvGrpSpPr/>
          <p:nvPr/>
        </p:nvGrpSpPr>
        <p:grpSpPr>
          <a:xfrm>
            <a:off x="10585093" y="596717"/>
            <a:ext cx="831460" cy="761436"/>
            <a:chOff x="2961115" y="3569695"/>
            <a:chExt cx="278681" cy="274963"/>
          </a:xfrm>
        </p:grpSpPr>
        <p:sp>
          <p:nvSpPr>
            <p:cNvPr id="347" name="Google Shape;2301;p47">
              <a:extLst>
                <a:ext uri="{FF2B5EF4-FFF2-40B4-BE49-F238E27FC236}">
                  <a16:creationId xmlns:a16="http://schemas.microsoft.com/office/drawing/2014/main" id="{88646748-555A-5444-8B28-DF66F5F17389}"/>
                </a:ext>
              </a:extLst>
            </p:cNvPr>
            <p:cNvSpPr/>
            <p:nvPr/>
          </p:nvSpPr>
          <p:spPr>
            <a:xfrm>
              <a:off x="2961115" y="3569695"/>
              <a:ext cx="278681" cy="274963"/>
            </a:xfrm>
            <a:custGeom>
              <a:avLst/>
              <a:gdLst/>
              <a:ahLst/>
              <a:cxnLst/>
              <a:rect l="l" t="t" r="r" b="b"/>
              <a:pathLst>
                <a:path w="9369" h="9244" extrusionOk="0">
                  <a:moveTo>
                    <a:pt x="4717" y="0"/>
                  </a:moveTo>
                  <a:cubicBezTo>
                    <a:pt x="4507" y="0"/>
                    <a:pt x="4301" y="65"/>
                    <a:pt x="4131" y="171"/>
                  </a:cubicBezTo>
                  <a:cubicBezTo>
                    <a:pt x="3966" y="271"/>
                    <a:pt x="3821" y="421"/>
                    <a:pt x="3656" y="626"/>
                  </a:cubicBezTo>
                  <a:cubicBezTo>
                    <a:pt x="3530" y="796"/>
                    <a:pt x="3405" y="982"/>
                    <a:pt x="3300" y="1192"/>
                  </a:cubicBezTo>
                  <a:cubicBezTo>
                    <a:pt x="3195" y="1377"/>
                    <a:pt x="3110" y="1588"/>
                    <a:pt x="3005" y="1838"/>
                  </a:cubicBezTo>
                  <a:cubicBezTo>
                    <a:pt x="2905" y="2088"/>
                    <a:pt x="2819" y="2339"/>
                    <a:pt x="2734" y="2589"/>
                  </a:cubicBezTo>
                  <a:lnTo>
                    <a:pt x="2674" y="2589"/>
                  </a:lnTo>
                  <a:cubicBezTo>
                    <a:pt x="2549" y="2589"/>
                    <a:pt x="2444" y="2589"/>
                    <a:pt x="2319" y="2609"/>
                  </a:cubicBezTo>
                  <a:cubicBezTo>
                    <a:pt x="2028" y="2609"/>
                    <a:pt x="1753" y="2649"/>
                    <a:pt x="1503" y="2714"/>
                  </a:cubicBezTo>
                  <a:cubicBezTo>
                    <a:pt x="1212" y="2774"/>
                    <a:pt x="962" y="2879"/>
                    <a:pt x="752" y="3024"/>
                  </a:cubicBezTo>
                  <a:cubicBezTo>
                    <a:pt x="626" y="3110"/>
                    <a:pt x="546" y="3215"/>
                    <a:pt x="461" y="3300"/>
                  </a:cubicBezTo>
                  <a:cubicBezTo>
                    <a:pt x="356" y="3400"/>
                    <a:pt x="296" y="3505"/>
                    <a:pt x="251" y="3630"/>
                  </a:cubicBezTo>
                  <a:cubicBezTo>
                    <a:pt x="1" y="4111"/>
                    <a:pt x="26" y="4862"/>
                    <a:pt x="1443" y="5593"/>
                  </a:cubicBezTo>
                  <a:cubicBezTo>
                    <a:pt x="1673" y="5718"/>
                    <a:pt x="1878" y="5803"/>
                    <a:pt x="2088" y="5883"/>
                  </a:cubicBezTo>
                  <a:cubicBezTo>
                    <a:pt x="1983" y="6114"/>
                    <a:pt x="1878" y="6344"/>
                    <a:pt x="1818" y="6594"/>
                  </a:cubicBezTo>
                  <a:cubicBezTo>
                    <a:pt x="1733" y="6845"/>
                    <a:pt x="1673" y="7095"/>
                    <a:pt x="1653" y="7365"/>
                  </a:cubicBezTo>
                  <a:cubicBezTo>
                    <a:pt x="1608" y="7636"/>
                    <a:pt x="1628" y="7906"/>
                    <a:pt x="1713" y="8137"/>
                  </a:cubicBezTo>
                  <a:cubicBezTo>
                    <a:pt x="1753" y="8262"/>
                    <a:pt x="1818" y="8387"/>
                    <a:pt x="1878" y="8472"/>
                  </a:cubicBezTo>
                  <a:cubicBezTo>
                    <a:pt x="1923" y="8532"/>
                    <a:pt x="1963" y="8597"/>
                    <a:pt x="2003" y="8637"/>
                  </a:cubicBezTo>
                  <a:cubicBezTo>
                    <a:pt x="2068" y="8702"/>
                    <a:pt x="2128" y="8762"/>
                    <a:pt x="2174" y="8807"/>
                  </a:cubicBezTo>
                  <a:cubicBezTo>
                    <a:pt x="2279" y="8868"/>
                    <a:pt x="2379" y="8933"/>
                    <a:pt x="2529" y="8953"/>
                  </a:cubicBezTo>
                  <a:cubicBezTo>
                    <a:pt x="2609" y="8993"/>
                    <a:pt x="2714" y="8993"/>
                    <a:pt x="2839" y="8993"/>
                  </a:cubicBezTo>
                  <a:lnTo>
                    <a:pt x="2905" y="8993"/>
                  </a:lnTo>
                  <a:cubicBezTo>
                    <a:pt x="3195" y="8993"/>
                    <a:pt x="3445" y="8888"/>
                    <a:pt x="3611" y="8807"/>
                  </a:cubicBezTo>
                  <a:cubicBezTo>
                    <a:pt x="3841" y="8682"/>
                    <a:pt x="4051" y="8532"/>
                    <a:pt x="4216" y="8407"/>
                  </a:cubicBezTo>
                  <a:cubicBezTo>
                    <a:pt x="4362" y="8282"/>
                    <a:pt x="4532" y="8137"/>
                    <a:pt x="4697" y="7971"/>
                  </a:cubicBezTo>
                  <a:lnTo>
                    <a:pt x="4717" y="7951"/>
                  </a:lnTo>
                  <a:cubicBezTo>
                    <a:pt x="4862" y="8096"/>
                    <a:pt x="4987" y="8242"/>
                    <a:pt x="5133" y="8387"/>
                  </a:cubicBezTo>
                  <a:cubicBezTo>
                    <a:pt x="5303" y="8577"/>
                    <a:pt x="5468" y="8722"/>
                    <a:pt x="5658" y="8868"/>
                  </a:cubicBezTo>
                  <a:cubicBezTo>
                    <a:pt x="5864" y="9013"/>
                    <a:pt x="6074" y="9138"/>
                    <a:pt x="6284" y="9203"/>
                  </a:cubicBezTo>
                  <a:cubicBezTo>
                    <a:pt x="6409" y="9223"/>
                    <a:pt x="6535" y="9243"/>
                    <a:pt x="6660" y="9243"/>
                  </a:cubicBezTo>
                  <a:cubicBezTo>
                    <a:pt x="6785" y="9243"/>
                    <a:pt x="6930" y="9223"/>
                    <a:pt x="7035" y="9183"/>
                  </a:cubicBezTo>
                  <a:cubicBezTo>
                    <a:pt x="7180" y="9138"/>
                    <a:pt x="7286" y="9078"/>
                    <a:pt x="7411" y="8993"/>
                  </a:cubicBezTo>
                  <a:cubicBezTo>
                    <a:pt x="7491" y="8908"/>
                    <a:pt x="7576" y="8827"/>
                    <a:pt x="7661" y="8702"/>
                  </a:cubicBezTo>
                  <a:cubicBezTo>
                    <a:pt x="7806" y="8472"/>
                    <a:pt x="7846" y="8222"/>
                    <a:pt x="7866" y="8031"/>
                  </a:cubicBezTo>
                  <a:cubicBezTo>
                    <a:pt x="7911" y="7781"/>
                    <a:pt x="7886" y="7556"/>
                    <a:pt x="7846" y="7325"/>
                  </a:cubicBezTo>
                  <a:cubicBezTo>
                    <a:pt x="7786" y="6950"/>
                    <a:pt x="7681" y="6574"/>
                    <a:pt x="7556" y="6259"/>
                  </a:cubicBezTo>
                  <a:cubicBezTo>
                    <a:pt x="7511" y="6134"/>
                    <a:pt x="7451" y="5969"/>
                    <a:pt x="7386" y="5823"/>
                  </a:cubicBezTo>
                  <a:cubicBezTo>
                    <a:pt x="7556" y="5738"/>
                    <a:pt x="7721" y="5678"/>
                    <a:pt x="7866" y="5593"/>
                  </a:cubicBezTo>
                  <a:cubicBezTo>
                    <a:pt x="8057" y="5508"/>
                    <a:pt x="8242" y="5403"/>
                    <a:pt x="8412" y="5303"/>
                  </a:cubicBezTo>
                  <a:cubicBezTo>
                    <a:pt x="8597" y="5177"/>
                    <a:pt x="8763" y="5052"/>
                    <a:pt x="8913" y="4927"/>
                  </a:cubicBezTo>
                  <a:cubicBezTo>
                    <a:pt x="9058" y="4777"/>
                    <a:pt x="9183" y="4612"/>
                    <a:pt x="9263" y="4426"/>
                  </a:cubicBezTo>
                  <a:cubicBezTo>
                    <a:pt x="9308" y="4341"/>
                    <a:pt x="9328" y="4236"/>
                    <a:pt x="9348" y="4131"/>
                  </a:cubicBezTo>
                  <a:cubicBezTo>
                    <a:pt x="9368" y="4026"/>
                    <a:pt x="9368" y="3901"/>
                    <a:pt x="9328" y="3776"/>
                  </a:cubicBezTo>
                  <a:cubicBezTo>
                    <a:pt x="9308" y="3675"/>
                    <a:pt x="9288" y="3590"/>
                    <a:pt x="9223" y="3465"/>
                  </a:cubicBezTo>
                  <a:cubicBezTo>
                    <a:pt x="9163" y="3360"/>
                    <a:pt x="9078" y="3255"/>
                    <a:pt x="8973" y="3150"/>
                  </a:cubicBezTo>
                  <a:cubicBezTo>
                    <a:pt x="8808" y="2984"/>
                    <a:pt x="8597" y="2859"/>
                    <a:pt x="8307" y="2734"/>
                  </a:cubicBezTo>
                  <a:cubicBezTo>
                    <a:pt x="8037" y="2629"/>
                    <a:pt x="7701" y="2569"/>
                    <a:pt x="7261" y="2524"/>
                  </a:cubicBezTo>
                  <a:lnTo>
                    <a:pt x="6760" y="2524"/>
                  </a:lnTo>
                  <a:cubicBezTo>
                    <a:pt x="6740" y="2484"/>
                    <a:pt x="6740" y="2464"/>
                    <a:pt x="6720" y="2424"/>
                  </a:cubicBezTo>
                  <a:cubicBezTo>
                    <a:pt x="6660" y="2233"/>
                    <a:pt x="6595" y="2048"/>
                    <a:pt x="6510" y="1858"/>
                  </a:cubicBezTo>
                  <a:cubicBezTo>
                    <a:pt x="6384" y="1522"/>
                    <a:pt x="6199" y="1087"/>
                    <a:pt x="5909" y="711"/>
                  </a:cubicBezTo>
                  <a:cubicBezTo>
                    <a:pt x="5824" y="606"/>
                    <a:pt x="5759" y="521"/>
                    <a:pt x="5698" y="461"/>
                  </a:cubicBezTo>
                  <a:cubicBezTo>
                    <a:pt x="5613" y="376"/>
                    <a:pt x="5533" y="316"/>
                    <a:pt x="5428" y="231"/>
                  </a:cubicBezTo>
                  <a:cubicBezTo>
                    <a:pt x="5323" y="171"/>
                    <a:pt x="5218" y="125"/>
                    <a:pt x="5133" y="85"/>
                  </a:cubicBezTo>
                  <a:cubicBezTo>
                    <a:pt x="5053" y="45"/>
                    <a:pt x="4927" y="20"/>
                    <a:pt x="4802"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2302;p47">
              <a:extLst>
                <a:ext uri="{FF2B5EF4-FFF2-40B4-BE49-F238E27FC236}">
                  <a16:creationId xmlns:a16="http://schemas.microsoft.com/office/drawing/2014/main" id="{BD0413CE-B590-3F49-8950-DFD9E267711C}"/>
                </a:ext>
              </a:extLst>
            </p:cNvPr>
            <p:cNvSpPr/>
            <p:nvPr/>
          </p:nvSpPr>
          <p:spPr>
            <a:xfrm>
              <a:off x="2980479" y="3586531"/>
              <a:ext cx="244415" cy="244415"/>
            </a:xfrm>
            <a:custGeom>
              <a:avLst/>
              <a:gdLst/>
              <a:ahLst/>
              <a:cxnLst/>
              <a:rect l="l" t="t" r="r" b="b"/>
              <a:pathLst>
                <a:path w="8217" h="8217" extrusionOk="0">
                  <a:moveTo>
                    <a:pt x="4066" y="1542"/>
                  </a:moveTo>
                  <a:cubicBezTo>
                    <a:pt x="4086" y="1542"/>
                    <a:pt x="4106" y="1562"/>
                    <a:pt x="4131" y="1582"/>
                  </a:cubicBezTo>
                  <a:cubicBezTo>
                    <a:pt x="4171" y="1582"/>
                    <a:pt x="4191" y="1582"/>
                    <a:pt x="4211" y="1607"/>
                  </a:cubicBezTo>
                  <a:cubicBezTo>
                    <a:pt x="4256" y="1627"/>
                    <a:pt x="4296" y="1647"/>
                    <a:pt x="4336" y="1667"/>
                  </a:cubicBezTo>
                  <a:cubicBezTo>
                    <a:pt x="4402" y="1707"/>
                    <a:pt x="4462" y="1753"/>
                    <a:pt x="4527" y="1813"/>
                  </a:cubicBezTo>
                  <a:cubicBezTo>
                    <a:pt x="4587" y="1898"/>
                    <a:pt x="4652" y="2003"/>
                    <a:pt x="4692" y="2083"/>
                  </a:cubicBezTo>
                  <a:cubicBezTo>
                    <a:pt x="4732" y="2148"/>
                    <a:pt x="4777" y="2208"/>
                    <a:pt x="4817" y="2293"/>
                  </a:cubicBezTo>
                  <a:cubicBezTo>
                    <a:pt x="4857" y="2378"/>
                    <a:pt x="4902" y="2438"/>
                    <a:pt x="4922" y="2524"/>
                  </a:cubicBezTo>
                  <a:cubicBezTo>
                    <a:pt x="4962" y="2609"/>
                    <a:pt x="5007" y="2709"/>
                    <a:pt x="5027" y="2814"/>
                  </a:cubicBezTo>
                  <a:cubicBezTo>
                    <a:pt x="5067" y="2899"/>
                    <a:pt x="5087" y="2984"/>
                    <a:pt x="5108" y="3064"/>
                  </a:cubicBezTo>
                  <a:lnTo>
                    <a:pt x="5133" y="3129"/>
                  </a:lnTo>
                  <a:cubicBezTo>
                    <a:pt x="5153" y="3149"/>
                    <a:pt x="5153" y="3189"/>
                    <a:pt x="5173" y="3210"/>
                  </a:cubicBezTo>
                  <a:lnTo>
                    <a:pt x="5213" y="3210"/>
                  </a:lnTo>
                  <a:cubicBezTo>
                    <a:pt x="5233" y="3189"/>
                    <a:pt x="5278" y="3189"/>
                    <a:pt x="5298" y="3189"/>
                  </a:cubicBezTo>
                  <a:cubicBezTo>
                    <a:pt x="5403" y="3169"/>
                    <a:pt x="5508" y="3169"/>
                    <a:pt x="5633" y="3169"/>
                  </a:cubicBezTo>
                  <a:lnTo>
                    <a:pt x="5733" y="3169"/>
                  </a:lnTo>
                  <a:lnTo>
                    <a:pt x="5758" y="3149"/>
                  </a:lnTo>
                  <a:lnTo>
                    <a:pt x="5904" y="3149"/>
                  </a:lnTo>
                  <a:lnTo>
                    <a:pt x="5924" y="3169"/>
                  </a:lnTo>
                  <a:lnTo>
                    <a:pt x="6009" y="3169"/>
                  </a:lnTo>
                  <a:cubicBezTo>
                    <a:pt x="6089" y="3189"/>
                    <a:pt x="6154" y="3210"/>
                    <a:pt x="6214" y="3255"/>
                  </a:cubicBezTo>
                  <a:cubicBezTo>
                    <a:pt x="6279" y="3275"/>
                    <a:pt x="6339" y="3295"/>
                    <a:pt x="6424" y="3360"/>
                  </a:cubicBezTo>
                  <a:cubicBezTo>
                    <a:pt x="6444" y="3380"/>
                    <a:pt x="6484" y="3400"/>
                    <a:pt x="6529" y="3400"/>
                  </a:cubicBezTo>
                  <a:cubicBezTo>
                    <a:pt x="6570" y="3440"/>
                    <a:pt x="6610" y="3460"/>
                    <a:pt x="6635" y="3505"/>
                  </a:cubicBezTo>
                  <a:cubicBezTo>
                    <a:pt x="6655" y="3505"/>
                    <a:pt x="6675" y="3525"/>
                    <a:pt x="6695" y="3545"/>
                  </a:cubicBezTo>
                  <a:cubicBezTo>
                    <a:pt x="6760" y="3610"/>
                    <a:pt x="6800" y="3710"/>
                    <a:pt x="6800" y="3815"/>
                  </a:cubicBezTo>
                  <a:cubicBezTo>
                    <a:pt x="6800" y="3860"/>
                    <a:pt x="6780" y="3920"/>
                    <a:pt x="6760" y="3961"/>
                  </a:cubicBezTo>
                  <a:cubicBezTo>
                    <a:pt x="6735" y="4026"/>
                    <a:pt x="6695" y="4086"/>
                    <a:pt x="6655" y="4131"/>
                  </a:cubicBezTo>
                  <a:lnTo>
                    <a:pt x="6655" y="4171"/>
                  </a:lnTo>
                  <a:cubicBezTo>
                    <a:pt x="6635" y="4191"/>
                    <a:pt x="6610" y="4211"/>
                    <a:pt x="6570" y="4236"/>
                  </a:cubicBezTo>
                  <a:lnTo>
                    <a:pt x="6509" y="4296"/>
                  </a:lnTo>
                  <a:lnTo>
                    <a:pt x="6424" y="4336"/>
                  </a:lnTo>
                  <a:cubicBezTo>
                    <a:pt x="6404" y="4361"/>
                    <a:pt x="6359" y="4381"/>
                    <a:pt x="6339" y="4401"/>
                  </a:cubicBezTo>
                  <a:lnTo>
                    <a:pt x="6319" y="4421"/>
                  </a:lnTo>
                  <a:cubicBezTo>
                    <a:pt x="6279" y="4441"/>
                    <a:pt x="6259" y="4486"/>
                    <a:pt x="6234" y="4506"/>
                  </a:cubicBezTo>
                  <a:cubicBezTo>
                    <a:pt x="6174" y="4526"/>
                    <a:pt x="6134" y="4546"/>
                    <a:pt x="6069" y="4566"/>
                  </a:cubicBezTo>
                  <a:cubicBezTo>
                    <a:pt x="6029" y="4586"/>
                    <a:pt x="5984" y="4586"/>
                    <a:pt x="5944" y="4611"/>
                  </a:cubicBezTo>
                  <a:cubicBezTo>
                    <a:pt x="5904" y="4611"/>
                    <a:pt x="5859" y="4631"/>
                    <a:pt x="5818" y="4631"/>
                  </a:cubicBezTo>
                  <a:lnTo>
                    <a:pt x="5758" y="4652"/>
                  </a:lnTo>
                  <a:cubicBezTo>
                    <a:pt x="5713" y="4672"/>
                    <a:pt x="5693" y="4672"/>
                    <a:pt x="5673" y="4692"/>
                  </a:cubicBezTo>
                  <a:lnTo>
                    <a:pt x="5608" y="4712"/>
                  </a:lnTo>
                  <a:cubicBezTo>
                    <a:pt x="5588" y="4712"/>
                    <a:pt x="5568" y="4712"/>
                    <a:pt x="5548" y="4737"/>
                  </a:cubicBezTo>
                  <a:cubicBezTo>
                    <a:pt x="5528" y="4737"/>
                    <a:pt x="5508" y="4757"/>
                    <a:pt x="5483" y="4757"/>
                  </a:cubicBezTo>
                  <a:cubicBezTo>
                    <a:pt x="5463" y="4777"/>
                    <a:pt x="5443" y="4777"/>
                    <a:pt x="5423" y="4797"/>
                  </a:cubicBezTo>
                  <a:lnTo>
                    <a:pt x="5423" y="4817"/>
                  </a:lnTo>
                  <a:cubicBezTo>
                    <a:pt x="5443" y="4882"/>
                    <a:pt x="5463" y="4962"/>
                    <a:pt x="5483" y="5027"/>
                  </a:cubicBezTo>
                  <a:cubicBezTo>
                    <a:pt x="5483" y="5067"/>
                    <a:pt x="5508" y="5112"/>
                    <a:pt x="5528" y="5172"/>
                  </a:cubicBezTo>
                  <a:cubicBezTo>
                    <a:pt x="5548" y="5277"/>
                    <a:pt x="5588" y="5383"/>
                    <a:pt x="5608" y="5508"/>
                  </a:cubicBezTo>
                  <a:cubicBezTo>
                    <a:pt x="5633" y="5613"/>
                    <a:pt x="5673" y="5713"/>
                    <a:pt x="5693" y="5818"/>
                  </a:cubicBezTo>
                  <a:lnTo>
                    <a:pt x="5713" y="5863"/>
                  </a:lnTo>
                  <a:lnTo>
                    <a:pt x="5733" y="5903"/>
                  </a:lnTo>
                  <a:cubicBezTo>
                    <a:pt x="5758" y="5988"/>
                    <a:pt x="5778" y="6048"/>
                    <a:pt x="5798" y="6134"/>
                  </a:cubicBezTo>
                  <a:cubicBezTo>
                    <a:pt x="5798" y="6194"/>
                    <a:pt x="5818" y="6239"/>
                    <a:pt x="5818" y="6299"/>
                  </a:cubicBezTo>
                  <a:cubicBezTo>
                    <a:pt x="5818" y="6339"/>
                    <a:pt x="5818" y="6404"/>
                    <a:pt x="5798" y="6444"/>
                  </a:cubicBezTo>
                  <a:cubicBezTo>
                    <a:pt x="5798" y="6489"/>
                    <a:pt x="5798" y="6509"/>
                    <a:pt x="5778" y="6529"/>
                  </a:cubicBezTo>
                  <a:cubicBezTo>
                    <a:pt x="5778" y="6569"/>
                    <a:pt x="5758" y="6614"/>
                    <a:pt x="5733" y="6634"/>
                  </a:cubicBezTo>
                  <a:cubicBezTo>
                    <a:pt x="5713" y="6674"/>
                    <a:pt x="5693" y="6694"/>
                    <a:pt x="5673" y="6739"/>
                  </a:cubicBezTo>
                  <a:cubicBezTo>
                    <a:pt x="5653" y="6779"/>
                    <a:pt x="5608" y="6799"/>
                    <a:pt x="5588" y="6840"/>
                  </a:cubicBezTo>
                  <a:cubicBezTo>
                    <a:pt x="5568" y="6865"/>
                    <a:pt x="5548" y="6865"/>
                    <a:pt x="5508" y="6885"/>
                  </a:cubicBezTo>
                  <a:lnTo>
                    <a:pt x="5483" y="6905"/>
                  </a:lnTo>
                  <a:lnTo>
                    <a:pt x="5443" y="6905"/>
                  </a:lnTo>
                  <a:cubicBezTo>
                    <a:pt x="5423" y="6925"/>
                    <a:pt x="5403" y="6925"/>
                    <a:pt x="5358" y="6925"/>
                  </a:cubicBezTo>
                  <a:lnTo>
                    <a:pt x="5278" y="6925"/>
                  </a:lnTo>
                  <a:cubicBezTo>
                    <a:pt x="5258" y="6925"/>
                    <a:pt x="5233" y="6925"/>
                    <a:pt x="5193" y="6905"/>
                  </a:cubicBezTo>
                  <a:cubicBezTo>
                    <a:pt x="5133" y="6885"/>
                    <a:pt x="5067" y="6865"/>
                    <a:pt x="5027" y="6819"/>
                  </a:cubicBezTo>
                  <a:cubicBezTo>
                    <a:pt x="5007" y="6799"/>
                    <a:pt x="4982" y="6779"/>
                    <a:pt x="4982" y="6759"/>
                  </a:cubicBezTo>
                  <a:lnTo>
                    <a:pt x="4882" y="6759"/>
                  </a:lnTo>
                  <a:cubicBezTo>
                    <a:pt x="4797" y="6739"/>
                    <a:pt x="4757" y="6674"/>
                    <a:pt x="4692" y="6634"/>
                  </a:cubicBezTo>
                  <a:cubicBezTo>
                    <a:pt x="4632" y="6589"/>
                    <a:pt x="4587" y="6549"/>
                    <a:pt x="4547" y="6509"/>
                  </a:cubicBezTo>
                  <a:lnTo>
                    <a:pt x="4507" y="6444"/>
                  </a:lnTo>
                  <a:cubicBezTo>
                    <a:pt x="4462" y="6384"/>
                    <a:pt x="4402" y="6319"/>
                    <a:pt x="4336" y="6259"/>
                  </a:cubicBezTo>
                  <a:lnTo>
                    <a:pt x="4211" y="6114"/>
                  </a:lnTo>
                  <a:cubicBezTo>
                    <a:pt x="4171" y="6068"/>
                    <a:pt x="4131" y="6028"/>
                    <a:pt x="4106" y="5988"/>
                  </a:cubicBezTo>
                  <a:cubicBezTo>
                    <a:pt x="4086" y="5963"/>
                    <a:pt x="4086" y="5923"/>
                    <a:pt x="4066" y="5903"/>
                  </a:cubicBezTo>
                  <a:lnTo>
                    <a:pt x="4046" y="5943"/>
                  </a:lnTo>
                  <a:lnTo>
                    <a:pt x="3981" y="6008"/>
                  </a:lnTo>
                  <a:cubicBezTo>
                    <a:pt x="3961" y="6028"/>
                    <a:pt x="3941" y="6068"/>
                    <a:pt x="3921" y="6088"/>
                  </a:cubicBezTo>
                  <a:cubicBezTo>
                    <a:pt x="3881" y="6134"/>
                    <a:pt x="3816" y="6174"/>
                    <a:pt x="3756" y="6239"/>
                  </a:cubicBezTo>
                  <a:cubicBezTo>
                    <a:pt x="3671" y="6299"/>
                    <a:pt x="3585" y="6364"/>
                    <a:pt x="3505" y="6424"/>
                  </a:cubicBezTo>
                  <a:cubicBezTo>
                    <a:pt x="3460" y="6444"/>
                    <a:pt x="3440" y="6464"/>
                    <a:pt x="3400" y="6489"/>
                  </a:cubicBezTo>
                  <a:lnTo>
                    <a:pt x="3355" y="6509"/>
                  </a:lnTo>
                  <a:lnTo>
                    <a:pt x="3315" y="6529"/>
                  </a:lnTo>
                  <a:cubicBezTo>
                    <a:pt x="3275" y="6549"/>
                    <a:pt x="3210" y="6569"/>
                    <a:pt x="3170" y="6614"/>
                  </a:cubicBezTo>
                  <a:lnTo>
                    <a:pt x="3130" y="6634"/>
                  </a:lnTo>
                  <a:cubicBezTo>
                    <a:pt x="3085" y="6654"/>
                    <a:pt x="3045" y="6654"/>
                    <a:pt x="3005" y="6674"/>
                  </a:cubicBezTo>
                  <a:cubicBezTo>
                    <a:pt x="2960" y="6694"/>
                    <a:pt x="2899" y="6714"/>
                    <a:pt x="2834" y="6714"/>
                  </a:cubicBezTo>
                  <a:cubicBezTo>
                    <a:pt x="2754" y="6714"/>
                    <a:pt x="2689" y="6694"/>
                    <a:pt x="2629" y="6674"/>
                  </a:cubicBezTo>
                  <a:cubicBezTo>
                    <a:pt x="2584" y="6634"/>
                    <a:pt x="2544" y="6614"/>
                    <a:pt x="2504" y="6549"/>
                  </a:cubicBezTo>
                  <a:cubicBezTo>
                    <a:pt x="2459" y="6489"/>
                    <a:pt x="2439" y="6404"/>
                    <a:pt x="2419" y="6299"/>
                  </a:cubicBezTo>
                  <a:cubicBezTo>
                    <a:pt x="2399" y="6194"/>
                    <a:pt x="2399" y="6068"/>
                    <a:pt x="2419" y="5943"/>
                  </a:cubicBezTo>
                  <a:cubicBezTo>
                    <a:pt x="2419" y="5863"/>
                    <a:pt x="2439" y="5778"/>
                    <a:pt x="2439" y="5713"/>
                  </a:cubicBezTo>
                  <a:lnTo>
                    <a:pt x="2459" y="5653"/>
                  </a:lnTo>
                  <a:cubicBezTo>
                    <a:pt x="2459" y="5588"/>
                    <a:pt x="2479" y="5548"/>
                    <a:pt x="2504" y="5488"/>
                  </a:cubicBezTo>
                  <a:lnTo>
                    <a:pt x="2524" y="5423"/>
                  </a:lnTo>
                  <a:cubicBezTo>
                    <a:pt x="2544" y="5383"/>
                    <a:pt x="2544" y="5337"/>
                    <a:pt x="2564" y="5317"/>
                  </a:cubicBezTo>
                  <a:cubicBezTo>
                    <a:pt x="2584" y="5257"/>
                    <a:pt x="2604" y="5212"/>
                    <a:pt x="2629" y="5152"/>
                  </a:cubicBezTo>
                  <a:lnTo>
                    <a:pt x="2649" y="5087"/>
                  </a:lnTo>
                  <a:lnTo>
                    <a:pt x="2669" y="5027"/>
                  </a:lnTo>
                  <a:lnTo>
                    <a:pt x="2709" y="4942"/>
                  </a:lnTo>
                  <a:cubicBezTo>
                    <a:pt x="2709" y="4922"/>
                    <a:pt x="2729" y="4882"/>
                    <a:pt x="2729" y="4862"/>
                  </a:cubicBezTo>
                  <a:cubicBezTo>
                    <a:pt x="2709" y="4837"/>
                    <a:pt x="2689" y="4817"/>
                    <a:pt x="2649" y="4817"/>
                  </a:cubicBezTo>
                  <a:cubicBezTo>
                    <a:pt x="2629" y="4797"/>
                    <a:pt x="2584" y="4777"/>
                    <a:pt x="2544" y="4757"/>
                  </a:cubicBezTo>
                  <a:lnTo>
                    <a:pt x="2504" y="4737"/>
                  </a:lnTo>
                  <a:cubicBezTo>
                    <a:pt x="2459" y="4712"/>
                    <a:pt x="2399" y="4692"/>
                    <a:pt x="2354" y="4652"/>
                  </a:cubicBezTo>
                  <a:cubicBezTo>
                    <a:pt x="2294" y="4611"/>
                    <a:pt x="2208" y="4566"/>
                    <a:pt x="2148" y="4546"/>
                  </a:cubicBezTo>
                  <a:lnTo>
                    <a:pt x="2083" y="4526"/>
                  </a:lnTo>
                  <a:cubicBezTo>
                    <a:pt x="2023" y="4506"/>
                    <a:pt x="1978" y="4486"/>
                    <a:pt x="1938" y="4461"/>
                  </a:cubicBezTo>
                  <a:cubicBezTo>
                    <a:pt x="1853" y="4421"/>
                    <a:pt x="1793" y="4381"/>
                    <a:pt x="1753" y="4336"/>
                  </a:cubicBezTo>
                  <a:cubicBezTo>
                    <a:pt x="1628" y="4256"/>
                    <a:pt x="1523" y="4131"/>
                    <a:pt x="1477" y="4006"/>
                  </a:cubicBezTo>
                  <a:cubicBezTo>
                    <a:pt x="1457" y="3900"/>
                    <a:pt x="1457" y="3795"/>
                    <a:pt x="1503" y="3690"/>
                  </a:cubicBezTo>
                  <a:cubicBezTo>
                    <a:pt x="1523" y="3630"/>
                    <a:pt x="1563" y="3585"/>
                    <a:pt x="1583" y="3545"/>
                  </a:cubicBezTo>
                  <a:cubicBezTo>
                    <a:pt x="1603" y="3525"/>
                    <a:pt x="1648" y="3505"/>
                    <a:pt x="1668" y="3485"/>
                  </a:cubicBezTo>
                  <a:cubicBezTo>
                    <a:pt x="1708" y="3440"/>
                    <a:pt x="1753" y="3420"/>
                    <a:pt x="1773" y="3400"/>
                  </a:cubicBezTo>
                  <a:lnTo>
                    <a:pt x="1813" y="3380"/>
                  </a:lnTo>
                  <a:lnTo>
                    <a:pt x="1853" y="3380"/>
                  </a:lnTo>
                  <a:cubicBezTo>
                    <a:pt x="1898" y="3360"/>
                    <a:pt x="1938" y="3335"/>
                    <a:pt x="1978" y="3335"/>
                  </a:cubicBezTo>
                  <a:lnTo>
                    <a:pt x="2003" y="3315"/>
                  </a:lnTo>
                  <a:cubicBezTo>
                    <a:pt x="2043" y="3315"/>
                    <a:pt x="2083" y="3295"/>
                    <a:pt x="2128" y="3275"/>
                  </a:cubicBezTo>
                  <a:cubicBezTo>
                    <a:pt x="2208" y="3255"/>
                    <a:pt x="2314" y="3255"/>
                    <a:pt x="2419" y="3235"/>
                  </a:cubicBezTo>
                  <a:lnTo>
                    <a:pt x="2504" y="3235"/>
                  </a:lnTo>
                  <a:cubicBezTo>
                    <a:pt x="2584" y="3210"/>
                    <a:pt x="2669" y="3210"/>
                    <a:pt x="2729" y="3189"/>
                  </a:cubicBezTo>
                  <a:lnTo>
                    <a:pt x="2834" y="3169"/>
                  </a:lnTo>
                  <a:cubicBezTo>
                    <a:pt x="2879" y="3169"/>
                    <a:pt x="2940" y="3149"/>
                    <a:pt x="3005" y="3149"/>
                  </a:cubicBezTo>
                  <a:cubicBezTo>
                    <a:pt x="3025" y="3084"/>
                    <a:pt x="3025" y="3024"/>
                    <a:pt x="3045" y="2984"/>
                  </a:cubicBezTo>
                  <a:cubicBezTo>
                    <a:pt x="3065" y="2899"/>
                    <a:pt x="3085" y="2814"/>
                    <a:pt x="3130" y="2734"/>
                  </a:cubicBezTo>
                  <a:lnTo>
                    <a:pt x="3150" y="2649"/>
                  </a:lnTo>
                  <a:cubicBezTo>
                    <a:pt x="3170" y="2584"/>
                    <a:pt x="3190" y="2524"/>
                    <a:pt x="3210" y="2484"/>
                  </a:cubicBezTo>
                  <a:cubicBezTo>
                    <a:pt x="3255" y="2398"/>
                    <a:pt x="3295" y="2313"/>
                    <a:pt x="3335" y="2233"/>
                  </a:cubicBezTo>
                  <a:lnTo>
                    <a:pt x="3335" y="2208"/>
                  </a:lnTo>
                  <a:cubicBezTo>
                    <a:pt x="3380" y="2128"/>
                    <a:pt x="3420" y="2063"/>
                    <a:pt x="3480" y="2003"/>
                  </a:cubicBezTo>
                  <a:cubicBezTo>
                    <a:pt x="3525" y="1938"/>
                    <a:pt x="3585" y="1858"/>
                    <a:pt x="3650" y="1793"/>
                  </a:cubicBezTo>
                  <a:lnTo>
                    <a:pt x="3671" y="1753"/>
                  </a:lnTo>
                  <a:lnTo>
                    <a:pt x="3776" y="1647"/>
                  </a:lnTo>
                  <a:cubicBezTo>
                    <a:pt x="3796" y="1627"/>
                    <a:pt x="3836" y="1607"/>
                    <a:pt x="3856" y="1607"/>
                  </a:cubicBezTo>
                  <a:cubicBezTo>
                    <a:pt x="3881" y="1582"/>
                    <a:pt x="3901" y="1582"/>
                    <a:pt x="3921" y="1562"/>
                  </a:cubicBezTo>
                  <a:cubicBezTo>
                    <a:pt x="3961" y="1562"/>
                    <a:pt x="4006" y="1542"/>
                    <a:pt x="4026" y="1542"/>
                  </a:cubicBezTo>
                  <a:close/>
                  <a:moveTo>
                    <a:pt x="3856" y="0"/>
                  </a:moveTo>
                  <a:cubicBezTo>
                    <a:pt x="3796" y="20"/>
                    <a:pt x="3731" y="40"/>
                    <a:pt x="3671" y="60"/>
                  </a:cubicBezTo>
                  <a:cubicBezTo>
                    <a:pt x="3605" y="80"/>
                    <a:pt x="3565" y="125"/>
                    <a:pt x="3525" y="165"/>
                  </a:cubicBezTo>
                  <a:cubicBezTo>
                    <a:pt x="3480" y="185"/>
                    <a:pt x="3440" y="230"/>
                    <a:pt x="3420" y="270"/>
                  </a:cubicBezTo>
                  <a:cubicBezTo>
                    <a:pt x="3335" y="331"/>
                    <a:pt x="3275" y="416"/>
                    <a:pt x="3210" y="501"/>
                  </a:cubicBezTo>
                  <a:cubicBezTo>
                    <a:pt x="3170" y="581"/>
                    <a:pt x="3130" y="646"/>
                    <a:pt x="3085" y="731"/>
                  </a:cubicBezTo>
                  <a:cubicBezTo>
                    <a:pt x="3025" y="831"/>
                    <a:pt x="2960" y="936"/>
                    <a:pt x="2919" y="1042"/>
                  </a:cubicBezTo>
                  <a:lnTo>
                    <a:pt x="2879" y="1147"/>
                  </a:lnTo>
                  <a:cubicBezTo>
                    <a:pt x="2814" y="1292"/>
                    <a:pt x="2774" y="1437"/>
                    <a:pt x="2709" y="1582"/>
                  </a:cubicBezTo>
                  <a:lnTo>
                    <a:pt x="2689" y="1627"/>
                  </a:lnTo>
                  <a:lnTo>
                    <a:pt x="2669" y="1707"/>
                  </a:lnTo>
                  <a:cubicBezTo>
                    <a:pt x="2649" y="1773"/>
                    <a:pt x="2629" y="1813"/>
                    <a:pt x="2604" y="1858"/>
                  </a:cubicBezTo>
                  <a:cubicBezTo>
                    <a:pt x="2564" y="1938"/>
                    <a:pt x="2544" y="2023"/>
                    <a:pt x="2524" y="2108"/>
                  </a:cubicBezTo>
                  <a:lnTo>
                    <a:pt x="2479" y="2233"/>
                  </a:lnTo>
                  <a:lnTo>
                    <a:pt x="2459" y="2313"/>
                  </a:lnTo>
                  <a:lnTo>
                    <a:pt x="2439" y="2378"/>
                  </a:lnTo>
                  <a:cubicBezTo>
                    <a:pt x="2419" y="2418"/>
                    <a:pt x="2419" y="2438"/>
                    <a:pt x="2399" y="2484"/>
                  </a:cubicBezTo>
                  <a:lnTo>
                    <a:pt x="2399" y="2504"/>
                  </a:lnTo>
                  <a:cubicBezTo>
                    <a:pt x="2354" y="2504"/>
                    <a:pt x="2314" y="2524"/>
                    <a:pt x="2274" y="2524"/>
                  </a:cubicBezTo>
                  <a:cubicBezTo>
                    <a:pt x="2229" y="2524"/>
                    <a:pt x="2188" y="2544"/>
                    <a:pt x="2168" y="2544"/>
                  </a:cubicBezTo>
                  <a:cubicBezTo>
                    <a:pt x="2128" y="2544"/>
                    <a:pt x="2103" y="2564"/>
                    <a:pt x="2083" y="2564"/>
                  </a:cubicBezTo>
                  <a:lnTo>
                    <a:pt x="1853" y="2564"/>
                  </a:lnTo>
                  <a:cubicBezTo>
                    <a:pt x="1793" y="2564"/>
                    <a:pt x="1728" y="2564"/>
                    <a:pt x="1668" y="2584"/>
                  </a:cubicBezTo>
                  <a:cubicBezTo>
                    <a:pt x="1563" y="2584"/>
                    <a:pt x="1477" y="2609"/>
                    <a:pt x="1377" y="2609"/>
                  </a:cubicBezTo>
                  <a:cubicBezTo>
                    <a:pt x="1312" y="2629"/>
                    <a:pt x="1252" y="2629"/>
                    <a:pt x="1167" y="2649"/>
                  </a:cubicBezTo>
                  <a:lnTo>
                    <a:pt x="1147" y="2649"/>
                  </a:lnTo>
                  <a:cubicBezTo>
                    <a:pt x="1062" y="2669"/>
                    <a:pt x="977" y="2689"/>
                    <a:pt x="937" y="2709"/>
                  </a:cubicBezTo>
                  <a:lnTo>
                    <a:pt x="897" y="2734"/>
                  </a:lnTo>
                  <a:cubicBezTo>
                    <a:pt x="852" y="2754"/>
                    <a:pt x="812" y="2754"/>
                    <a:pt x="772" y="2774"/>
                  </a:cubicBezTo>
                  <a:cubicBezTo>
                    <a:pt x="706" y="2794"/>
                    <a:pt x="666" y="2794"/>
                    <a:pt x="626" y="2814"/>
                  </a:cubicBezTo>
                  <a:cubicBezTo>
                    <a:pt x="581" y="2814"/>
                    <a:pt x="561" y="2834"/>
                    <a:pt x="521" y="2859"/>
                  </a:cubicBezTo>
                  <a:cubicBezTo>
                    <a:pt x="501" y="2879"/>
                    <a:pt x="476" y="2879"/>
                    <a:pt x="476" y="2879"/>
                  </a:cubicBezTo>
                  <a:lnTo>
                    <a:pt x="436" y="2879"/>
                  </a:lnTo>
                  <a:cubicBezTo>
                    <a:pt x="396" y="2879"/>
                    <a:pt x="376" y="2879"/>
                    <a:pt x="351" y="2899"/>
                  </a:cubicBezTo>
                  <a:cubicBezTo>
                    <a:pt x="291" y="2984"/>
                    <a:pt x="206" y="3044"/>
                    <a:pt x="166" y="3109"/>
                  </a:cubicBezTo>
                  <a:cubicBezTo>
                    <a:pt x="101" y="3189"/>
                    <a:pt x="61" y="3275"/>
                    <a:pt x="40" y="3400"/>
                  </a:cubicBezTo>
                  <a:cubicBezTo>
                    <a:pt x="20" y="3505"/>
                    <a:pt x="0" y="3650"/>
                    <a:pt x="61" y="3795"/>
                  </a:cubicBezTo>
                  <a:cubicBezTo>
                    <a:pt x="81" y="3880"/>
                    <a:pt x="146" y="3986"/>
                    <a:pt x="226" y="4066"/>
                  </a:cubicBezTo>
                  <a:cubicBezTo>
                    <a:pt x="351" y="4191"/>
                    <a:pt x="501" y="4276"/>
                    <a:pt x="646" y="4381"/>
                  </a:cubicBezTo>
                  <a:lnTo>
                    <a:pt x="751" y="4441"/>
                  </a:lnTo>
                  <a:cubicBezTo>
                    <a:pt x="812" y="4461"/>
                    <a:pt x="877" y="4506"/>
                    <a:pt x="937" y="4546"/>
                  </a:cubicBezTo>
                  <a:lnTo>
                    <a:pt x="1022" y="4611"/>
                  </a:lnTo>
                  <a:cubicBezTo>
                    <a:pt x="1062" y="4631"/>
                    <a:pt x="1102" y="4672"/>
                    <a:pt x="1167" y="4692"/>
                  </a:cubicBezTo>
                  <a:cubicBezTo>
                    <a:pt x="1227" y="4737"/>
                    <a:pt x="1292" y="4777"/>
                    <a:pt x="1377" y="4797"/>
                  </a:cubicBezTo>
                  <a:lnTo>
                    <a:pt x="1397" y="4817"/>
                  </a:lnTo>
                  <a:cubicBezTo>
                    <a:pt x="1457" y="4862"/>
                    <a:pt x="1543" y="4882"/>
                    <a:pt x="1628" y="4922"/>
                  </a:cubicBezTo>
                  <a:cubicBezTo>
                    <a:pt x="1668" y="4922"/>
                    <a:pt x="1728" y="4942"/>
                    <a:pt x="1773" y="4942"/>
                  </a:cubicBezTo>
                  <a:cubicBezTo>
                    <a:pt x="1793" y="4942"/>
                    <a:pt x="1833" y="4962"/>
                    <a:pt x="1853" y="4962"/>
                  </a:cubicBezTo>
                  <a:cubicBezTo>
                    <a:pt x="1918" y="4987"/>
                    <a:pt x="1978" y="5007"/>
                    <a:pt x="2043" y="5027"/>
                  </a:cubicBezTo>
                  <a:cubicBezTo>
                    <a:pt x="2063" y="5027"/>
                    <a:pt x="2063" y="5047"/>
                    <a:pt x="2083" y="5047"/>
                  </a:cubicBezTo>
                  <a:lnTo>
                    <a:pt x="2103" y="5087"/>
                  </a:lnTo>
                  <a:lnTo>
                    <a:pt x="2043" y="5212"/>
                  </a:lnTo>
                  <a:lnTo>
                    <a:pt x="2043" y="5237"/>
                  </a:lnTo>
                  <a:cubicBezTo>
                    <a:pt x="2023" y="5257"/>
                    <a:pt x="2023" y="5277"/>
                    <a:pt x="2003" y="5297"/>
                  </a:cubicBezTo>
                  <a:cubicBezTo>
                    <a:pt x="1938" y="5383"/>
                    <a:pt x="1878" y="5443"/>
                    <a:pt x="1833" y="5528"/>
                  </a:cubicBezTo>
                  <a:cubicBezTo>
                    <a:pt x="1793" y="5633"/>
                    <a:pt x="1753" y="5738"/>
                    <a:pt x="1708" y="5818"/>
                  </a:cubicBezTo>
                  <a:cubicBezTo>
                    <a:pt x="1668" y="5923"/>
                    <a:pt x="1628" y="6028"/>
                    <a:pt x="1603" y="6114"/>
                  </a:cubicBezTo>
                  <a:cubicBezTo>
                    <a:pt x="1583" y="6214"/>
                    <a:pt x="1563" y="6299"/>
                    <a:pt x="1543" y="6424"/>
                  </a:cubicBezTo>
                  <a:cubicBezTo>
                    <a:pt x="1523" y="6589"/>
                    <a:pt x="1503" y="6799"/>
                    <a:pt x="1503" y="7010"/>
                  </a:cubicBezTo>
                  <a:lnTo>
                    <a:pt x="1503" y="7260"/>
                  </a:lnTo>
                  <a:cubicBezTo>
                    <a:pt x="1523" y="7365"/>
                    <a:pt x="1583" y="7465"/>
                    <a:pt x="1628" y="7550"/>
                  </a:cubicBezTo>
                  <a:cubicBezTo>
                    <a:pt x="1648" y="7616"/>
                    <a:pt x="1708" y="7676"/>
                    <a:pt x="1773" y="7741"/>
                  </a:cubicBezTo>
                  <a:cubicBezTo>
                    <a:pt x="1833" y="7801"/>
                    <a:pt x="1898" y="7841"/>
                    <a:pt x="1958" y="7866"/>
                  </a:cubicBezTo>
                  <a:cubicBezTo>
                    <a:pt x="1978" y="7886"/>
                    <a:pt x="2023" y="7906"/>
                    <a:pt x="2043" y="7906"/>
                  </a:cubicBezTo>
                  <a:cubicBezTo>
                    <a:pt x="2103" y="7926"/>
                    <a:pt x="2148" y="7926"/>
                    <a:pt x="2188" y="7926"/>
                  </a:cubicBezTo>
                  <a:lnTo>
                    <a:pt x="2419" y="7926"/>
                  </a:lnTo>
                  <a:lnTo>
                    <a:pt x="2439" y="7906"/>
                  </a:lnTo>
                  <a:cubicBezTo>
                    <a:pt x="2564" y="7906"/>
                    <a:pt x="2689" y="7841"/>
                    <a:pt x="2774" y="7801"/>
                  </a:cubicBezTo>
                  <a:cubicBezTo>
                    <a:pt x="2854" y="7741"/>
                    <a:pt x="2940" y="7676"/>
                    <a:pt x="3025" y="7636"/>
                  </a:cubicBezTo>
                  <a:cubicBezTo>
                    <a:pt x="3170" y="7530"/>
                    <a:pt x="3335" y="7405"/>
                    <a:pt x="3525" y="7240"/>
                  </a:cubicBezTo>
                  <a:lnTo>
                    <a:pt x="3585" y="7175"/>
                  </a:lnTo>
                  <a:cubicBezTo>
                    <a:pt x="3630" y="7135"/>
                    <a:pt x="3671" y="7090"/>
                    <a:pt x="3711" y="7050"/>
                  </a:cubicBezTo>
                  <a:cubicBezTo>
                    <a:pt x="3756" y="6990"/>
                    <a:pt x="3816" y="6945"/>
                    <a:pt x="3881" y="6885"/>
                  </a:cubicBezTo>
                  <a:lnTo>
                    <a:pt x="3921" y="6865"/>
                  </a:lnTo>
                  <a:cubicBezTo>
                    <a:pt x="3961" y="6819"/>
                    <a:pt x="4006" y="6779"/>
                    <a:pt x="4046" y="6739"/>
                  </a:cubicBezTo>
                  <a:lnTo>
                    <a:pt x="4086" y="6714"/>
                  </a:lnTo>
                  <a:cubicBezTo>
                    <a:pt x="4106" y="6739"/>
                    <a:pt x="4131" y="6779"/>
                    <a:pt x="4171" y="6819"/>
                  </a:cubicBezTo>
                  <a:cubicBezTo>
                    <a:pt x="4211" y="6885"/>
                    <a:pt x="4276" y="6945"/>
                    <a:pt x="4356" y="7030"/>
                  </a:cubicBezTo>
                  <a:cubicBezTo>
                    <a:pt x="4402" y="7070"/>
                    <a:pt x="4462" y="7135"/>
                    <a:pt x="4527" y="7175"/>
                  </a:cubicBezTo>
                  <a:lnTo>
                    <a:pt x="4547" y="7215"/>
                  </a:lnTo>
                  <a:cubicBezTo>
                    <a:pt x="4587" y="7240"/>
                    <a:pt x="4632" y="7280"/>
                    <a:pt x="4672" y="7320"/>
                  </a:cubicBezTo>
                  <a:cubicBezTo>
                    <a:pt x="4712" y="7365"/>
                    <a:pt x="4732" y="7385"/>
                    <a:pt x="4777" y="7405"/>
                  </a:cubicBezTo>
                  <a:cubicBezTo>
                    <a:pt x="4922" y="7550"/>
                    <a:pt x="5067" y="7696"/>
                    <a:pt x="5258" y="7821"/>
                  </a:cubicBezTo>
                  <a:cubicBezTo>
                    <a:pt x="5403" y="7946"/>
                    <a:pt x="5568" y="8031"/>
                    <a:pt x="5713" y="8116"/>
                  </a:cubicBezTo>
                  <a:cubicBezTo>
                    <a:pt x="5839" y="8176"/>
                    <a:pt x="5944" y="8216"/>
                    <a:pt x="6049" y="8216"/>
                  </a:cubicBezTo>
                  <a:lnTo>
                    <a:pt x="6069" y="8216"/>
                  </a:lnTo>
                  <a:cubicBezTo>
                    <a:pt x="6214" y="8216"/>
                    <a:pt x="6339" y="8136"/>
                    <a:pt x="6424" y="8051"/>
                  </a:cubicBezTo>
                  <a:cubicBezTo>
                    <a:pt x="6509" y="7946"/>
                    <a:pt x="6570" y="7821"/>
                    <a:pt x="6590" y="7741"/>
                  </a:cubicBezTo>
                  <a:cubicBezTo>
                    <a:pt x="6635" y="7636"/>
                    <a:pt x="6655" y="7530"/>
                    <a:pt x="6655" y="7425"/>
                  </a:cubicBezTo>
                  <a:cubicBezTo>
                    <a:pt x="6675" y="7320"/>
                    <a:pt x="6655" y="7195"/>
                    <a:pt x="6655" y="7090"/>
                  </a:cubicBezTo>
                  <a:cubicBezTo>
                    <a:pt x="6655" y="6990"/>
                    <a:pt x="6635" y="6885"/>
                    <a:pt x="6610" y="6759"/>
                  </a:cubicBezTo>
                  <a:cubicBezTo>
                    <a:pt x="6590" y="6569"/>
                    <a:pt x="6529" y="6364"/>
                    <a:pt x="6484" y="6174"/>
                  </a:cubicBezTo>
                  <a:cubicBezTo>
                    <a:pt x="6464" y="6114"/>
                    <a:pt x="6444" y="6028"/>
                    <a:pt x="6424" y="5963"/>
                  </a:cubicBezTo>
                  <a:lnTo>
                    <a:pt x="6404" y="5838"/>
                  </a:lnTo>
                  <a:cubicBezTo>
                    <a:pt x="6384" y="5738"/>
                    <a:pt x="6339" y="5653"/>
                    <a:pt x="6319" y="5548"/>
                  </a:cubicBezTo>
                  <a:lnTo>
                    <a:pt x="6299" y="5508"/>
                  </a:lnTo>
                  <a:cubicBezTo>
                    <a:pt x="6234" y="5337"/>
                    <a:pt x="6214" y="5152"/>
                    <a:pt x="6194" y="5007"/>
                  </a:cubicBezTo>
                  <a:cubicBezTo>
                    <a:pt x="6279" y="4987"/>
                    <a:pt x="6339" y="4987"/>
                    <a:pt x="6424" y="4962"/>
                  </a:cubicBezTo>
                  <a:cubicBezTo>
                    <a:pt x="6529" y="4922"/>
                    <a:pt x="6635" y="4862"/>
                    <a:pt x="6715" y="4797"/>
                  </a:cubicBezTo>
                  <a:cubicBezTo>
                    <a:pt x="6820" y="4757"/>
                    <a:pt x="6905" y="4692"/>
                    <a:pt x="7010" y="4631"/>
                  </a:cubicBezTo>
                  <a:cubicBezTo>
                    <a:pt x="7070" y="4566"/>
                    <a:pt x="7135" y="4526"/>
                    <a:pt x="7215" y="4486"/>
                  </a:cubicBezTo>
                  <a:cubicBezTo>
                    <a:pt x="7260" y="4461"/>
                    <a:pt x="7301" y="4441"/>
                    <a:pt x="7321" y="4421"/>
                  </a:cubicBezTo>
                  <a:cubicBezTo>
                    <a:pt x="7361" y="4381"/>
                    <a:pt x="7426" y="4361"/>
                    <a:pt x="7466" y="4336"/>
                  </a:cubicBezTo>
                  <a:cubicBezTo>
                    <a:pt x="7486" y="4316"/>
                    <a:pt x="7531" y="4276"/>
                    <a:pt x="7571" y="4256"/>
                  </a:cubicBezTo>
                  <a:cubicBezTo>
                    <a:pt x="7611" y="4236"/>
                    <a:pt x="7636" y="4211"/>
                    <a:pt x="7676" y="4191"/>
                  </a:cubicBezTo>
                  <a:cubicBezTo>
                    <a:pt x="7761" y="4131"/>
                    <a:pt x="7841" y="4086"/>
                    <a:pt x="7906" y="4006"/>
                  </a:cubicBezTo>
                  <a:cubicBezTo>
                    <a:pt x="7986" y="3961"/>
                    <a:pt x="8052" y="3880"/>
                    <a:pt x="8092" y="3795"/>
                  </a:cubicBezTo>
                  <a:cubicBezTo>
                    <a:pt x="8177" y="3690"/>
                    <a:pt x="8217" y="3545"/>
                    <a:pt x="8197" y="3420"/>
                  </a:cubicBezTo>
                  <a:cubicBezTo>
                    <a:pt x="8177" y="3315"/>
                    <a:pt x="8157" y="3235"/>
                    <a:pt x="8112" y="3149"/>
                  </a:cubicBezTo>
                  <a:cubicBezTo>
                    <a:pt x="8092" y="3084"/>
                    <a:pt x="8032" y="3044"/>
                    <a:pt x="7966" y="2984"/>
                  </a:cubicBezTo>
                  <a:cubicBezTo>
                    <a:pt x="7926" y="2939"/>
                    <a:pt x="7886" y="2919"/>
                    <a:pt x="7841" y="2879"/>
                  </a:cubicBezTo>
                  <a:cubicBezTo>
                    <a:pt x="7801" y="2834"/>
                    <a:pt x="7736" y="2814"/>
                    <a:pt x="7676" y="2794"/>
                  </a:cubicBezTo>
                  <a:cubicBezTo>
                    <a:pt x="7591" y="2754"/>
                    <a:pt x="7511" y="2734"/>
                    <a:pt x="7426" y="2689"/>
                  </a:cubicBezTo>
                  <a:cubicBezTo>
                    <a:pt x="7386" y="2689"/>
                    <a:pt x="7341" y="2669"/>
                    <a:pt x="7281" y="2649"/>
                  </a:cubicBezTo>
                  <a:cubicBezTo>
                    <a:pt x="7235" y="2649"/>
                    <a:pt x="7195" y="2629"/>
                    <a:pt x="7155" y="2629"/>
                  </a:cubicBezTo>
                  <a:lnTo>
                    <a:pt x="7070" y="2609"/>
                  </a:lnTo>
                  <a:cubicBezTo>
                    <a:pt x="7010" y="2584"/>
                    <a:pt x="6945" y="2564"/>
                    <a:pt x="6885" y="2544"/>
                  </a:cubicBezTo>
                  <a:cubicBezTo>
                    <a:pt x="6715" y="2504"/>
                    <a:pt x="6549" y="2484"/>
                    <a:pt x="6319" y="2484"/>
                  </a:cubicBezTo>
                  <a:lnTo>
                    <a:pt x="6194" y="2484"/>
                  </a:lnTo>
                  <a:cubicBezTo>
                    <a:pt x="6049" y="2484"/>
                    <a:pt x="5904" y="2484"/>
                    <a:pt x="5778" y="2524"/>
                  </a:cubicBezTo>
                  <a:lnTo>
                    <a:pt x="5713" y="2524"/>
                  </a:lnTo>
                  <a:lnTo>
                    <a:pt x="5693" y="2504"/>
                  </a:lnTo>
                  <a:cubicBezTo>
                    <a:pt x="5673" y="2458"/>
                    <a:pt x="5653" y="2418"/>
                    <a:pt x="5653" y="2378"/>
                  </a:cubicBezTo>
                  <a:lnTo>
                    <a:pt x="5653" y="2358"/>
                  </a:lnTo>
                  <a:cubicBezTo>
                    <a:pt x="5608" y="2273"/>
                    <a:pt x="5588" y="2188"/>
                    <a:pt x="5548" y="2108"/>
                  </a:cubicBezTo>
                  <a:cubicBezTo>
                    <a:pt x="5528" y="2023"/>
                    <a:pt x="5508" y="1958"/>
                    <a:pt x="5483" y="1898"/>
                  </a:cubicBezTo>
                  <a:lnTo>
                    <a:pt x="5463" y="1858"/>
                  </a:lnTo>
                  <a:lnTo>
                    <a:pt x="5423" y="1753"/>
                  </a:lnTo>
                  <a:cubicBezTo>
                    <a:pt x="5403" y="1707"/>
                    <a:pt x="5383" y="1647"/>
                    <a:pt x="5358" y="1582"/>
                  </a:cubicBezTo>
                  <a:cubicBezTo>
                    <a:pt x="5298" y="1437"/>
                    <a:pt x="5233" y="1252"/>
                    <a:pt x="5133" y="1082"/>
                  </a:cubicBezTo>
                  <a:cubicBezTo>
                    <a:pt x="5108" y="1022"/>
                    <a:pt x="5067" y="956"/>
                    <a:pt x="5027" y="896"/>
                  </a:cubicBezTo>
                  <a:lnTo>
                    <a:pt x="4982" y="856"/>
                  </a:lnTo>
                  <a:cubicBezTo>
                    <a:pt x="4942" y="771"/>
                    <a:pt x="4882" y="686"/>
                    <a:pt x="4837" y="626"/>
                  </a:cubicBezTo>
                  <a:cubicBezTo>
                    <a:pt x="4817" y="606"/>
                    <a:pt x="4797" y="561"/>
                    <a:pt x="4777" y="541"/>
                  </a:cubicBezTo>
                  <a:cubicBezTo>
                    <a:pt x="4732" y="501"/>
                    <a:pt x="4712" y="456"/>
                    <a:pt x="4672" y="416"/>
                  </a:cubicBezTo>
                  <a:cubicBezTo>
                    <a:pt x="4632" y="331"/>
                    <a:pt x="4547" y="270"/>
                    <a:pt x="4482" y="205"/>
                  </a:cubicBezTo>
                  <a:cubicBezTo>
                    <a:pt x="4422" y="145"/>
                    <a:pt x="4356" y="105"/>
                    <a:pt x="4296" y="80"/>
                  </a:cubicBezTo>
                  <a:cubicBezTo>
                    <a:pt x="4231" y="40"/>
                    <a:pt x="4151" y="20"/>
                    <a:pt x="4066" y="0"/>
                  </a:cubicBezTo>
                  <a:close/>
                </a:path>
              </a:pathLst>
            </a:custGeom>
            <a:solidFill>
              <a:srgbClr val="FFC14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2303;p47">
              <a:extLst>
                <a:ext uri="{FF2B5EF4-FFF2-40B4-BE49-F238E27FC236}">
                  <a16:creationId xmlns:a16="http://schemas.microsoft.com/office/drawing/2014/main" id="{8DD9D5AE-585C-A845-9381-3D69E2B2B184}"/>
                </a:ext>
              </a:extLst>
            </p:cNvPr>
            <p:cNvSpPr/>
            <p:nvPr/>
          </p:nvSpPr>
          <p:spPr>
            <a:xfrm>
              <a:off x="3023817" y="3632398"/>
              <a:ext cx="158928" cy="160117"/>
            </a:xfrm>
            <a:custGeom>
              <a:avLst/>
              <a:gdLst/>
              <a:ahLst/>
              <a:cxnLst/>
              <a:rect l="l" t="t" r="r" b="b"/>
              <a:pathLst>
                <a:path w="5343" h="5383" extrusionOk="0">
                  <a:moveTo>
                    <a:pt x="2569" y="0"/>
                  </a:moveTo>
                  <a:cubicBezTo>
                    <a:pt x="2549" y="0"/>
                    <a:pt x="2504" y="20"/>
                    <a:pt x="2464" y="20"/>
                  </a:cubicBezTo>
                  <a:cubicBezTo>
                    <a:pt x="2444" y="40"/>
                    <a:pt x="2424" y="40"/>
                    <a:pt x="2399" y="65"/>
                  </a:cubicBezTo>
                  <a:cubicBezTo>
                    <a:pt x="2379" y="65"/>
                    <a:pt x="2339" y="85"/>
                    <a:pt x="2319" y="105"/>
                  </a:cubicBezTo>
                  <a:lnTo>
                    <a:pt x="2214" y="211"/>
                  </a:lnTo>
                  <a:lnTo>
                    <a:pt x="2193" y="251"/>
                  </a:lnTo>
                  <a:cubicBezTo>
                    <a:pt x="2128" y="316"/>
                    <a:pt x="2068" y="396"/>
                    <a:pt x="2023" y="461"/>
                  </a:cubicBezTo>
                  <a:cubicBezTo>
                    <a:pt x="1963" y="521"/>
                    <a:pt x="1923" y="586"/>
                    <a:pt x="1878" y="666"/>
                  </a:cubicBezTo>
                  <a:lnTo>
                    <a:pt x="1878" y="691"/>
                  </a:lnTo>
                  <a:cubicBezTo>
                    <a:pt x="1838" y="771"/>
                    <a:pt x="1798" y="856"/>
                    <a:pt x="1753" y="942"/>
                  </a:cubicBezTo>
                  <a:cubicBezTo>
                    <a:pt x="1733" y="982"/>
                    <a:pt x="1713" y="1042"/>
                    <a:pt x="1693" y="1107"/>
                  </a:cubicBezTo>
                  <a:lnTo>
                    <a:pt x="1673" y="1192"/>
                  </a:lnTo>
                  <a:cubicBezTo>
                    <a:pt x="1628" y="1272"/>
                    <a:pt x="1608" y="1357"/>
                    <a:pt x="1588" y="1442"/>
                  </a:cubicBezTo>
                  <a:cubicBezTo>
                    <a:pt x="1568" y="1482"/>
                    <a:pt x="1568" y="1542"/>
                    <a:pt x="1548" y="1607"/>
                  </a:cubicBezTo>
                  <a:cubicBezTo>
                    <a:pt x="1483" y="1607"/>
                    <a:pt x="1422" y="1627"/>
                    <a:pt x="1377" y="1627"/>
                  </a:cubicBezTo>
                  <a:lnTo>
                    <a:pt x="1272" y="1647"/>
                  </a:lnTo>
                  <a:cubicBezTo>
                    <a:pt x="1212" y="1668"/>
                    <a:pt x="1127" y="1668"/>
                    <a:pt x="1047" y="1693"/>
                  </a:cubicBezTo>
                  <a:lnTo>
                    <a:pt x="962" y="1693"/>
                  </a:lnTo>
                  <a:cubicBezTo>
                    <a:pt x="857" y="1713"/>
                    <a:pt x="751" y="1713"/>
                    <a:pt x="671" y="1733"/>
                  </a:cubicBezTo>
                  <a:cubicBezTo>
                    <a:pt x="626" y="1753"/>
                    <a:pt x="586" y="1773"/>
                    <a:pt x="546" y="1773"/>
                  </a:cubicBezTo>
                  <a:lnTo>
                    <a:pt x="521" y="1793"/>
                  </a:lnTo>
                  <a:cubicBezTo>
                    <a:pt x="481" y="1793"/>
                    <a:pt x="441" y="1818"/>
                    <a:pt x="396" y="1838"/>
                  </a:cubicBezTo>
                  <a:lnTo>
                    <a:pt x="356" y="1838"/>
                  </a:lnTo>
                  <a:lnTo>
                    <a:pt x="316" y="1858"/>
                  </a:lnTo>
                  <a:cubicBezTo>
                    <a:pt x="296" y="1878"/>
                    <a:pt x="251" y="1898"/>
                    <a:pt x="211" y="1943"/>
                  </a:cubicBezTo>
                  <a:cubicBezTo>
                    <a:pt x="191" y="1963"/>
                    <a:pt x="146" y="1983"/>
                    <a:pt x="126" y="2003"/>
                  </a:cubicBezTo>
                  <a:cubicBezTo>
                    <a:pt x="106" y="2043"/>
                    <a:pt x="66" y="2088"/>
                    <a:pt x="46" y="2148"/>
                  </a:cubicBezTo>
                  <a:cubicBezTo>
                    <a:pt x="0" y="2253"/>
                    <a:pt x="0" y="2358"/>
                    <a:pt x="20" y="2464"/>
                  </a:cubicBezTo>
                  <a:cubicBezTo>
                    <a:pt x="66" y="2589"/>
                    <a:pt x="171" y="2714"/>
                    <a:pt x="296" y="2794"/>
                  </a:cubicBezTo>
                  <a:cubicBezTo>
                    <a:pt x="336" y="2839"/>
                    <a:pt x="396" y="2879"/>
                    <a:pt x="481" y="2919"/>
                  </a:cubicBezTo>
                  <a:cubicBezTo>
                    <a:pt x="521" y="2944"/>
                    <a:pt x="566" y="2964"/>
                    <a:pt x="626" y="2984"/>
                  </a:cubicBezTo>
                  <a:lnTo>
                    <a:pt x="691" y="3004"/>
                  </a:lnTo>
                  <a:cubicBezTo>
                    <a:pt x="751" y="3024"/>
                    <a:pt x="837" y="3069"/>
                    <a:pt x="897" y="3110"/>
                  </a:cubicBezTo>
                  <a:cubicBezTo>
                    <a:pt x="942" y="3150"/>
                    <a:pt x="1002" y="3170"/>
                    <a:pt x="1047" y="3195"/>
                  </a:cubicBezTo>
                  <a:lnTo>
                    <a:pt x="1087" y="3215"/>
                  </a:lnTo>
                  <a:cubicBezTo>
                    <a:pt x="1127" y="3235"/>
                    <a:pt x="1147" y="3255"/>
                    <a:pt x="1192" y="3275"/>
                  </a:cubicBezTo>
                  <a:cubicBezTo>
                    <a:pt x="1232" y="3275"/>
                    <a:pt x="1252" y="3295"/>
                    <a:pt x="1272" y="3320"/>
                  </a:cubicBezTo>
                  <a:cubicBezTo>
                    <a:pt x="1272" y="3340"/>
                    <a:pt x="1252" y="3380"/>
                    <a:pt x="1252" y="3400"/>
                  </a:cubicBezTo>
                  <a:lnTo>
                    <a:pt x="1212" y="3485"/>
                  </a:lnTo>
                  <a:lnTo>
                    <a:pt x="1192" y="3545"/>
                  </a:lnTo>
                  <a:lnTo>
                    <a:pt x="1172" y="3610"/>
                  </a:lnTo>
                  <a:cubicBezTo>
                    <a:pt x="1147" y="3670"/>
                    <a:pt x="1127" y="3715"/>
                    <a:pt x="1107" y="3775"/>
                  </a:cubicBezTo>
                  <a:cubicBezTo>
                    <a:pt x="1087" y="3795"/>
                    <a:pt x="1087" y="3841"/>
                    <a:pt x="1067" y="3881"/>
                  </a:cubicBezTo>
                  <a:lnTo>
                    <a:pt x="1047" y="3946"/>
                  </a:lnTo>
                  <a:cubicBezTo>
                    <a:pt x="1022" y="4006"/>
                    <a:pt x="1002" y="4046"/>
                    <a:pt x="1002" y="4111"/>
                  </a:cubicBezTo>
                  <a:lnTo>
                    <a:pt x="982" y="4171"/>
                  </a:lnTo>
                  <a:cubicBezTo>
                    <a:pt x="982" y="4236"/>
                    <a:pt x="962" y="4321"/>
                    <a:pt x="962" y="4401"/>
                  </a:cubicBezTo>
                  <a:cubicBezTo>
                    <a:pt x="942" y="4526"/>
                    <a:pt x="942" y="4652"/>
                    <a:pt x="962" y="4757"/>
                  </a:cubicBezTo>
                  <a:cubicBezTo>
                    <a:pt x="982" y="4862"/>
                    <a:pt x="1002" y="4947"/>
                    <a:pt x="1047" y="5007"/>
                  </a:cubicBezTo>
                  <a:cubicBezTo>
                    <a:pt x="1087" y="5072"/>
                    <a:pt x="1127" y="5092"/>
                    <a:pt x="1172" y="5132"/>
                  </a:cubicBezTo>
                  <a:cubicBezTo>
                    <a:pt x="1232" y="5152"/>
                    <a:pt x="1297" y="5172"/>
                    <a:pt x="1377" y="5172"/>
                  </a:cubicBezTo>
                  <a:cubicBezTo>
                    <a:pt x="1442" y="5172"/>
                    <a:pt x="1503" y="5152"/>
                    <a:pt x="1548" y="5132"/>
                  </a:cubicBezTo>
                  <a:cubicBezTo>
                    <a:pt x="1588" y="5132"/>
                    <a:pt x="1628" y="5112"/>
                    <a:pt x="1673" y="5092"/>
                  </a:cubicBezTo>
                  <a:lnTo>
                    <a:pt x="1713" y="5072"/>
                  </a:lnTo>
                  <a:cubicBezTo>
                    <a:pt x="1753" y="5027"/>
                    <a:pt x="1818" y="5007"/>
                    <a:pt x="1858" y="4987"/>
                  </a:cubicBezTo>
                  <a:lnTo>
                    <a:pt x="1898" y="4967"/>
                  </a:lnTo>
                  <a:lnTo>
                    <a:pt x="1943" y="4947"/>
                  </a:lnTo>
                  <a:cubicBezTo>
                    <a:pt x="1983" y="4922"/>
                    <a:pt x="2003" y="4902"/>
                    <a:pt x="2048" y="4882"/>
                  </a:cubicBezTo>
                  <a:cubicBezTo>
                    <a:pt x="2128" y="4822"/>
                    <a:pt x="2214" y="4757"/>
                    <a:pt x="2299" y="4697"/>
                  </a:cubicBezTo>
                  <a:cubicBezTo>
                    <a:pt x="2359" y="4632"/>
                    <a:pt x="2424" y="4592"/>
                    <a:pt x="2464" y="4546"/>
                  </a:cubicBezTo>
                  <a:cubicBezTo>
                    <a:pt x="2484" y="4526"/>
                    <a:pt x="2504" y="4486"/>
                    <a:pt x="2524" y="4466"/>
                  </a:cubicBezTo>
                  <a:lnTo>
                    <a:pt x="2589" y="4401"/>
                  </a:lnTo>
                  <a:lnTo>
                    <a:pt x="2609" y="4361"/>
                  </a:lnTo>
                  <a:cubicBezTo>
                    <a:pt x="2609" y="4381"/>
                    <a:pt x="2629" y="4421"/>
                    <a:pt x="2649" y="4446"/>
                  </a:cubicBezTo>
                  <a:cubicBezTo>
                    <a:pt x="2674" y="4486"/>
                    <a:pt x="2714" y="4526"/>
                    <a:pt x="2754" y="4572"/>
                  </a:cubicBezTo>
                  <a:lnTo>
                    <a:pt x="2879" y="4717"/>
                  </a:lnTo>
                  <a:cubicBezTo>
                    <a:pt x="2945" y="4777"/>
                    <a:pt x="3005" y="4842"/>
                    <a:pt x="3050" y="4902"/>
                  </a:cubicBezTo>
                  <a:lnTo>
                    <a:pt x="3090" y="4967"/>
                  </a:lnTo>
                  <a:cubicBezTo>
                    <a:pt x="3130" y="5007"/>
                    <a:pt x="3175" y="5047"/>
                    <a:pt x="3235" y="5092"/>
                  </a:cubicBezTo>
                  <a:cubicBezTo>
                    <a:pt x="3300" y="5132"/>
                    <a:pt x="3340" y="5197"/>
                    <a:pt x="3425" y="5217"/>
                  </a:cubicBezTo>
                  <a:lnTo>
                    <a:pt x="3525" y="5217"/>
                  </a:lnTo>
                  <a:cubicBezTo>
                    <a:pt x="3525" y="5237"/>
                    <a:pt x="3550" y="5257"/>
                    <a:pt x="3570" y="5277"/>
                  </a:cubicBezTo>
                  <a:cubicBezTo>
                    <a:pt x="3610" y="5323"/>
                    <a:pt x="3676" y="5343"/>
                    <a:pt x="3736" y="5363"/>
                  </a:cubicBezTo>
                  <a:cubicBezTo>
                    <a:pt x="3776" y="5383"/>
                    <a:pt x="3801" y="5383"/>
                    <a:pt x="3821" y="5383"/>
                  </a:cubicBezTo>
                  <a:lnTo>
                    <a:pt x="3901" y="5383"/>
                  </a:lnTo>
                  <a:cubicBezTo>
                    <a:pt x="3946" y="5383"/>
                    <a:pt x="3966" y="5383"/>
                    <a:pt x="3986" y="5363"/>
                  </a:cubicBezTo>
                  <a:lnTo>
                    <a:pt x="4026" y="5363"/>
                  </a:lnTo>
                  <a:lnTo>
                    <a:pt x="4051" y="5343"/>
                  </a:lnTo>
                  <a:cubicBezTo>
                    <a:pt x="4091" y="5323"/>
                    <a:pt x="4111" y="5323"/>
                    <a:pt x="4131" y="5298"/>
                  </a:cubicBezTo>
                  <a:cubicBezTo>
                    <a:pt x="4151" y="5257"/>
                    <a:pt x="4196" y="5237"/>
                    <a:pt x="4216" y="5197"/>
                  </a:cubicBezTo>
                  <a:cubicBezTo>
                    <a:pt x="4236" y="5152"/>
                    <a:pt x="4256" y="5132"/>
                    <a:pt x="4276" y="5092"/>
                  </a:cubicBezTo>
                  <a:cubicBezTo>
                    <a:pt x="4301" y="5072"/>
                    <a:pt x="4321" y="5027"/>
                    <a:pt x="4321" y="4987"/>
                  </a:cubicBezTo>
                  <a:cubicBezTo>
                    <a:pt x="4341" y="4967"/>
                    <a:pt x="4341" y="4947"/>
                    <a:pt x="4341" y="4902"/>
                  </a:cubicBezTo>
                  <a:cubicBezTo>
                    <a:pt x="4361" y="4862"/>
                    <a:pt x="4361" y="4797"/>
                    <a:pt x="4361" y="4757"/>
                  </a:cubicBezTo>
                  <a:cubicBezTo>
                    <a:pt x="4361" y="4697"/>
                    <a:pt x="4341" y="4652"/>
                    <a:pt x="4341" y="4592"/>
                  </a:cubicBezTo>
                  <a:cubicBezTo>
                    <a:pt x="4321" y="4506"/>
                    <a:pt x="4301" y="4446"/>
                    <a:pt x="4276" y="4361"/>
                  </a:cubicBezTo>
                  <a:lnTo>
                    <a:pt x="4256" y="4321"/>
                  </a:lnTo>
                  <a:lnTo>
                    <a:pt x="4236" y="4276"/>
                  </a:lnTo>
                  <a:cubicBezTo>
                    <a:pt x="4216" y="4171"/>
                    <a:pt x="4176" y="4071"/>
                    <a:pt x="4151" y="3966"/>
                  </a:cubicBezTo>
                  <a:cubicBezTo>
                    <a:pt x="4131" y="3841"/>
                    <a:pt x="4091" y="3735"/>
                    <a:pt x="4071" y="3630"/>
                  </a:cubicBezTo>
                  <a:cubicBezTo>
                    <a:pt x="4051" y="3570"/>
                    <a:pt x="4026" y="3525"/>
                    <a:pt x="4026" y="3485"/>
                  </a:cubicBezTo>
                  <a:cubicBezTo>
                    <a:pt x="4006" y="3420"/>
                    <a:pt x="3986" y="3340"/>
                    <a:pt x="3966" y="3275"/>
                  </a:cubicBezTo>
                  <a:lnTo>
                    <a:pt x="3966" y="3255"/>
                  </a:lnTo>
                  <a:cubicBezTo>
                    <a:pt x="3986" y="3235"/>
                    <a:pt x="4006" y="3235"/>
                    <a:pt x="4026" y="3215"/>
                  </a:cubicBezTo>
                  <a:cubicBezTo>
                    <a:pt x="4051" y="3215"/>
                    <a:pt x="4071" y="3195"/>
                    <a:pt x="4091" y="3195"/>
                  </a:cubicBezTo>
                  <a:cubicBezTo>
                    <a:pt x="4111" y="3170"/>
                    <a:pt x="4131" y="3170"/>
                    <a:pt x="4151" y="3170"/>
                  </a:cubicBezTo>
                  <a:lnTo>
                    <a:pt x="4216" y="3150"/>
                  </a:lnTo>
                  <a:cubicBezTo>
                    <a:pt x="4236" y="3130"/>
                    <a:pt x="4256" y="3130"/>
                    <a:pt x="4301" y="3110"/>
                  </a:cubicBezTo>
                  <a:lnTo>
                    <a:pt x="4361" y="3089"/>
                  </a:lnTo>
                  <a:cubicBezTo>
                    <a:pt x="4402" y="3089"/>
                    <a:pt x="4447" y="3069"/>
                    <a:pt x="4487" y="3069"/>
                  </a:cubicBezTo>
                  <a:cubicBezTo>
                    <a:pt x="4527" y="3044"/>
                    <a:pt x="4572" y="3044"/>
                    <a:pt x="4612" y="3024"/>
                  </a:cubicBezTo>
                  <a:cubicBezTo>
                    <a:pt x="4677" y="3004"/>
                    <a:pt x="4717" y="2984"/>
                    <a:pt x="4777" y="2964"/>
                  </a:cubicBezTo>
                  <a:cubicBezTo>
                    <a:pt x="4802" y="2944"/>
                    <a:pt x="4822" y="2899"/>
                    <a:pt x="4862" y="2879"/>
                  </a:cubicBezTo>
                  <a:lnTo>
                    <a:pt x="4882" y="2859"/>
                  </a:lnTo>
                  <a:cubicBezTo>
                    <a:pt x="4902" y="2839"/>
                    <a:pt x="4947" y="2819"/>
                    <a:pt x="4967" y="2794"/>
                  </a:cubicBezTo>
                  <a:lnTo>
                    <a:pt x="5027" y="2754"/>
                  </a:lnTo>
                  <a:lnTo>
                    <a:pt x="5007" y="2774"/>
                  </a:lnTo>
                  <a:lnTo>
                    <a:pt x="5007" y="2774"/>
                  </a:lnTo>
                  <a:lnTo>
                    <a:pt x="5052" y="2754"/>
                  </a:lnTo>
                  <a:lnTo>
                    <a:pt x="5113" y="2694"/>
                  </a:lnTo>
                  <a:cubicBezTo>
                    <a:pt x="5153" y="2669"/>
                    <a:pt x="5178" y="2649"/>
                    <a:pt x="5198" y="2629"/>
                  </a:cubicBezTo>
                  <a:lnTo>
                    <a:pt x="5198" y="2589"/>
                  </a:lnTo>
                  <a:cubicBezTo>
                    <a:pt x="5238" y="2544"/>
                    <a:pt x="5278" y="2484"/>
                    <a:pt x="5303" y="2419"/>
                  </a:cubicBezTo>
                  <a:cubicBezTo>
                    <a:pt x="5323" y="2378"/>
                    <a:pt x="5343" y="2318"/>
                    <a:pt x="5343" y="2273"/>
                  </a:cubicBezTo>
                  <a:cubicBezTo>
                    <a:pt x="5343" y="2168"/>
                    <a:pt x="5303" y="2068"/>
                    <a:pt x="5238" y="2003"/>
                  </a:cubicBezTo>
                  <a:cubicBezTo>
                    <a:pt x="5218" y="1983"/>
                    <a:pt x="5198" y="1963"/>
                    <a:pt x="5178" y="1963"/>
                  </a:cubicBezTo>
                  <a:cubicBezTo>
                    <a:pt x="5153" y="1918"/>
                    <a:pt x="5113" y="1898"/>
                    <a:pt x="5072" y="1858"/>
                  </a:cubicBezTo>
                  <a:cubicBezTo>
                    <a:pt x="5027" y="1838"/>
                    <a:pt x="4987" y="1818"/>
                    <a:pt x="4967" y="1818"/>
                  </a:cubicBezTo>
                  <a:cubicBezTo>
                    <a:pt x="4882" y="1753"/>
                    <a:pt x="4822" y="1733"/>
                    <a:pt x="4757" y="1713"/>
                  </a:cubicBezTo>
                  <a:cubicBezTo>
                    <a:pt x="4697" y="1668"/>
                    <a:pt x="4632" y="1647"/>
                    <a:pt x="4552" y="1627"/>
                  </a:cubicBezTo>
                  <a:lnTo>
                    <a:pt x="4467" y="1627"/>
                  </a:lnTo>
                  <a:lnTo>
                    <a:pt x="4447" y="1607"/>
                  </a:lnTo>
                  <a:lnTo>
                    <a:pt x="4301" y="1607"/>
                  </a:lnTo>
                  <a:lnTo>
                    <a:pt x="4276" y="1627"/>
                  </a:lnTo>
                  <a:lnTo>
                    <a:pt x="4176" y="1627"/>
                  </a:lnTo>
                  <a:cubicBezTo>
                    <a:pt x="4051" y="1627"/>
                    <a:pt x="3946" y="1627"/>
                    <a:pt x="3841" y="1647"/>
                  </a:cubicBezTo>
                  <a:cubicBezTo>
                    <a:pt x="3821" y="1647"/>
                    <a:pt x="3776" y="1647"/>
                    <a:pt x="3756" y="1668"/>
                  </a:cubicBezTo>
                  <a:lnTo>
                    <a:pt x="3716" y="1668"/>
                  </a:lnTo>
                  <a:cubicBezTo>
                    <a:pt x="3696" y="1647"/>
                    <a:pt x="3696" y="1607"/>
                    <a:pt x="3676" y="1587"/>
                  </a:cubicBezTo>
                  <a:lnTo>
                    <a:pt x="3676" y="1522"/>
                  </a:lnTo>
                  <a:cubicBezTo>
                    <a:pt x="3630" y="1442"/>
                    <a:pt x="3610" y="1357"/>
                    <a:pt x="3570" y="1272"/>
                  </a:cubicBezTo>
                  <a:cubicBezTo>
                    <a:pt x="3550" y="1167"/>
                    <a:pt x="3505" y="1067"/>
                    <a:pt x="3465" y="982"/>
                  </a:cubicBezTo>
                  <a:cubicBezTo>
                    <a:pt x="3445" y="896"/>
                    <a:pt x="3400" y="836"/>
                    <a:pt x="3360" y="751"/>
                  </a:cubicBezTo>
                  <a:cubicBezTo>
                    <a:pt x="3320" y="666"/>
                    <a:pt x="3275" y="606"/>
                    <a:pt x="3235" y="541"/>
                  </a:cubicBezTo>
                  <a:cubicBezTo>
                    <a:pt x="3195" y="461"/>
                    <a:pt x="3130" y="356"/>
                    <a:pt x="3070" y="271"/>
                  </a:cubicBezTo>
                  <a:cubicBezTo>
                    <a:pt x="3005" y="211"/>
                    <a:pt x="2945" y="165"/>
                    <a:pt x="2879" y="125"/>
                  </a:cubicBezTo>
                  <a:cubicBezTo>
                    <a:pt x="2839" y="105"/>
                    <a:pt x="2799" y="85"/>
                    <a:pt x="2754" y="65"/>
                  </a:cubicBezTo>
                  <a:cubicBezTo>
                    <a:pt x="2734" y="40"/>
                    <a:pt x="2714" y="40"/>
                    <a:pt x="2674" y="40"/>
                  </a:cubicBezTo>
                  <a:cubicBezTo>
                    <a:pt x="2649" y="20"/>
                    <a:pt x="2629" y="0"/>
                    <a:pt x="2609" y="0"/>
                  </a:cubicBezTo>
                  <a:close/>
                </a:path>
              </a:pathLst>
            </a:custGeom>
            <a:solidFill>
              <a:srgbClr val="DE43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2304;p47">
              <a:extLst>
                <a:ext uri="{FF2B5EF4-FFF2-40B4-BE49-F238E27FC236}">
                  <a16:creationId xmlns:a16="http://schemas.microsoft.com/office/drawing/2014/main" id="{E84FC92D-30BF-3945-B111-607A49D1F4C1}"/>
                </a:ext>
              </a:extLst>
            </p:cNvPr>
            <p:cNvSpPr/>
            <p:nvPr/>
          </p:nvSpPr>
          <p:spPr>
            <a:xfrm>
              <a:off x="2969890" y="3581444"/>
              <a:ext cx="260090" cy="255153"/>
            </a:xfrm>
            <a:custGeom>
              <a:avLst/>
              <a:gdLst/>
              <a:ahLst/>
              <a:cxnLst/>
              <a:rect l="l" t="t" r="r" b="b"/>
              <a:pathLst>
                <a:path w="8744" h="8578" extrusionOk="0">
                  <a:moveTo>
                    <a:pt x="4442" y="316"/>
                  </a:moveTo>
                  <a:cubicBezTo>
                    <a:pt x="4507" y="336"/>
                    <a:pt x="4547" y="336"/>
                    <a:pt x="4587" y="356"/>
                  </a:cubicBezTo>
                  <a:cubicBezTo>
                    <a:pt x="4652" y="376"/>
                    <a:pt x="4692" y="421"/>
                    <a:pt x="4758" y="461"/>
                  </a:cubicBezTo>
                  <a:cubicBezTo>
                    <a:pt x="4863" y="527"/>
                    <a:pt x="4943" y="607"/>
                    <a:pt x="5028" y="712"/>
                  </a:cubicBezTo>
                  <a:cubicBezTo>
                    <a:pt x="5298" y="1067"/>
                    <a:pt x="5464" y="1483"/>
                    <a:pt x="5634" y="1858"/>
                  </a:cubicBezTo>
                  <a:lnTo>
                    <a:pt x="5674" y="1924"/>
                  </a:lnTo>
                  <a:lnTo>
                    <a:pt x="5759" y="2154"/>
                  </a:lnTo>
                  <a:lnTo>
                    <a:pt x="5799" y="2279"/>
                  </a:lnTo>
                  <a:lnTo>
                    <a:pt x="5819" y="2319"/>
                  </a:lnTo>
                  <a:cubicBezTo>
                    <a:pt x="5864" y="2444"/>
                    <a:pt x="5924" y="2549"/>
                    <a:pt x="5964" y="2655"/>
                  </a:cubicBezTo>
                  <a:lnTo>
                    <a:pt x="5964" y="2695"/>
                  </a:lnTo>
                  <a:cubicBezTo>
                    <a:pt x="5964" y="2735"/>
                    <a:pt x="5989" y="2755"/>
                    <a:pt x="6029" y="2755"/>
                  </a:cubicBezTo>
                  <a:cubicBezTo>
                    <a:pt x="6029" y="2780"/>
                    <a:pt x="6049" y="2780"/>
                    <a:pt x="6069" y="2780"/>
                  </a:cubicBezTo>
                  <a:cubicBezTo>
                    <a:pt x="6069" y="2780"/>
                    <a:pt x="6089" y="2800"/>
                    <a:pt x="6114" y="2800"/>
                  </a:cubicBezTo>
                  <a:cubicBezTo>
                    <a:pt x="6114" y="2800"/>
                    <a:pt x="6134" y="2780"/>
                    <a:pt x="6154" y="2780"/>
                  </a:cubicBezTo>
                  <a:cubicBezTo>
                    <a:pt x="6154" y="2780"/>
                    <a:pt x="6174" y="2780"/>
                    <a:pt x="6174" y="2755"/>
                  </a:cubicBezTo>
                  <a:lnTo>
                    <a:pt x="6300" y="2755"/>
                  </a:lnTo>
                  <a:cubicBezTo>
                    <a:pt x="6425" y="2735"/>
                    <a:pt x="6570" y="2735"/>
                    <a:pt x="6695" y="2735"/>
                  </a:cubicBezTo>
                  <a:cubicBezTo>
                    <a:pt x="6885" y="2735"/>
                    <a:pt x="7051" y="2735"/>
                    <a:pt x="7241" y="2755"/>
                  </a:cubicBezTo>
                  <a:cubicBezTo>
                    <a:pt x="7466" y="2800"/>
                    <a:pt x="7677" y="2860"/>
                    <a:pt x="7867" y="2925"/>
                  </a:cubicBezTo>
                  <a:cubicBezTo>
                    <a:pt x="7992" y="2985"/>
                    <a:pt x="8092" y="3050"/>
                    <a:pt x="8177" y="3110"/>
                  </a:cubicBezTo>
                  <a:cubicBezTo>
                    <a:pt x="8262" y="3175"/>
                    <a:pt x="8322" y="3235"/>
                    <a:pt x="8368" y="3320"/>
                  </a:cubicBezTo>
                  <a:cubicBezTo>
                    <a:pt x="8408" y="3360"/>
                    <a:pt x="8448" y="3426"/>
                    <a:pt x="8468" y="3486"/>
                  </a:cubicBezTo>
                  <a:cubicBezTo>
                    <a:pt x="8493" y="3531"/>
                    <a:pt x="8493" y="3571"/>
                    <a:pt x="8493" y="3591"/>
                  </a:cubicBezTo>
                  <a:lnTo>
                    <a:pt x="8493" y="3716"/>
                  </a:lnTo>
                  <a:cubicBezTo>
                    <a:pt x="8493" y="3756"/>
                    <a:pt x="8468" y="3821"/>
                    <a:pt x="8448" y="3861"/>
                  </a:cubicBezTo>
                  <a:cubicBezTo>
                    <a:pt x="8428" y="3926"/>
                    <a:pt x="8388" y="3966"/>
                    <a:pt x="8368" y="4031"/>
                  </a:cubicBezTo>
                  <a:lnTo>
                    <a:pt x="8342" y="4051"/>
                  </a:lnTo>
                  <a:cubicBezTo>
                    <a:pt x="8262" y="4132"/>
                    <a:pt x="8157" y="4217"/>
                    <a:pt x="8032" y="4322"/>
                  </a:cubicBezTo>
                  <a:cubicBezTo>
                    <a:pt x="7867" y="4447"/>
                    <a:pt x="7657" y="4572"/>
                    <a:pt x="7386" y="4697"/>
                  </a:cubicBezTo>
                  <a:cubicBezTo>
                    <a:pt x="7196" y="4782"/>
                    <a:pt x="7011" y="4883"/>
                    <a:pt x="6740" y="4968"/>
                  </a:cubicBezTo>
                  <a:lnTo>
                    <a:pt x="6635" y="5033"/>
                  </a:lnTo>
                  <a:lnTo>
                    <a:pt x="6490" y="5073"/>
                  </a:lnTo>
                  <a:cubicBezTo>
                    <a:pt x="6465" y="5093"/>
                    <a:pt x="6445" y="5093"/>
                    <a:pt x="6425" y="5113"/>
                  </a:cubicBezTo>
                  <a:cubicBezTo>
                    <a:pt x="6405" y="5133"/>
                    <a:pt x="6365" y="5158"/>
                    <a:pt x="6365" y="5198"/>
                  </a:cubicBezTo>
                  <a:cubicBezTo>
                    <a:pt x="6340" y="5218"/>
                    <a:pt x="6340" y="5238"/>
                    <a:pt x="6340" y="5258"/>
                  </a:cubicBezTo>
                  <a:cubicBezTo>
                    <a:pt x="6385" y="5363"/>
                    <a:pt x="6425" y="5448"/>
                    <a:pt x="6445" y="5533"/>
                  </a:cubicBezTo>
                  <a:lnTo>
                    <a:pt x="6490" y="5614"/>
                  </a:lnTo>
                  <a:cubicBezTo>
                    <a:pt x="6530" y="5784"/>
                    <a:pt x="6590" y="5929"/>
                    <a:pt x="6635" y="6074"/>
                  </a:cubicBezTo>
                  <a:cubicBezTo>
                    <a:pt x="6780" y="6490"/>
                    <a:pt x="6865" y="6825"/>
                    <a:pt x="6905" y="7136"/>
                  </a:cubicBezTo>
                  <a:cubicBezTo>
                    <a:pt x="6926" y="7346"/>
                    <a:pt x="6926" y="7511"/>
                    <a:pt x="6905" y="7681"/>
                  </a:cubicBezTo>
                  <a:cubicBezTo>
                    <a:pt x="6905" y="7762"/>
                    <a:pt x="6885" y="7847"/>
                    <a:pt x="6840" y="7932"/>
                  </a:cubicBezTo>
                  <a:cubicBezTo>
                    <a:pt x="6820" y="7972"/>
                    <a:pt x="6800" y="8012"/>
                    <a:pt x="6760" y="8057"/>
                  </a:cubicBezTo>
                  <a:cubicBezTo>
                    <a:pt x="6740" y="8097"/>
                    <a:pt x="6695" y="8137"/>
                    <a:pt x="6675" y="8162"/>
                  </a:cubicBezTo>
                  <a:cubicBezTo>
                    <a:pt x="6635" y="8182"/>
                    <a:pt x="6590" y="8222"/>
                    <a:pt x="6530" y="8242"/>
                  </a:cubicBezTo>
                  <a:cubicBezTo>
                    <a:pt x="6490" y="8242"/>
                    <a:pt x="6445" y="8262"/>
                    <a:pt x="6405" y="8262"/>
                  </a:cubicBezTo>
                  <a:lnTo>
                    <a:pt x="6260" y="8262"/>
                  </a:lnTo>
                  <a:cubicBezTo>
                    <a:pt x="6195" y="8262"/>
                    <a:pt x="6114" y="8242"/>
                    <a:pt x="6049" y="8202"/>
                  </a:cubicBezTo>
                  <a:cubicBezTo>
                    <a:pt x="5904" y="8137"/>
                    <a:pt x="5779" y="8077"/>
                    <a:pt x="5654" y="7972"/>
                  </a:cubicBezTo>
                  <a:cubicBezTo>
                    <a:pt x="5403" y="7762"/>
                    <a:pt x="5193" y="7556"/>
                    <a:pt x="5008" y="7346"/>
                  </a:cubicBezTo>
                  <a:cubicBezTo>
                    <a:pt x="4963" y="7306"/>
                    <a:pt x="4903" y="7241"/>
                    <a:pt x="4863" y="7181"/>
                  </a:cubicBezTo>
                  <a:cubicBezTo>
                    <a:pt x="4758" y="7076"/>
                    <a:pt x="4632" y="6930"/>
                    <a:pt x="4507" y="6825"/>
                  </a:cubicBezTo>
                  <a:cubicBezTo>
                    <a:pt x="4487" y="6805"/>
                    <a:pt x="4462" y="6785"/>
                    <a:pt x="4422" y="6785"/>
                  </a:cubicBezTo>
                  <a:lnTo>
                    <a:pt x="4382" y="6785"/>
                  </a:lnTo>
                  <a:cubicBezTo>
                    <a:pt x="4362" y="6785"/>
                    <a:pt x="4297" y="6785"/>
                    <a:pt x="4277" y="6825"/>
                  </a:cubicBezTo>
                  <a:cubicBezTo>
                    <a:pt x="4237" y="6865"/>
                    <a:pt x="4192" y="6910"/>
                    <a:pt x="4152" y="6950"/>
                  </a:cubicBezTo>
                  <a:lnTo>
                    <a:pt x="4132" y="6970"/>
                  </a:lnTo>
                  <a:cubicBezTo>
                    <a:pt x="4067" y="7056"/>
                    <a:pt x="4006" y="7116"/>
                    <a:pt x="3921" y="7181"/>
                  </a:cubicBezTo>
                  <a:cubicBezTo>
                    <a:pt x="3756" y="7346"/>
                    <a:pt x="3611" y="7491"/>
                    <a:pt x="3461" y="7596"/>
                  </a:cubicBezTo>
                  <a:lnTo>
                    <a:pt x="3486" y="7576"/>
                  </a:lnTo>
                  <a:lnTo>
                    <a:pt x="3486" y="7576"/>
                  </a:lnTo>
                  <a:cubicBezTo>
                    <a:pt x="3275" y="7742"/>
                    <a:pt x="3085" y="7847"/>
                    <a:pt x="2920" y="7932"/>
                  </a:cubicBezTo>
                  <a:cubicBezTo>
                    <a:pt x="2815" y="7972"/>
                    <a:pt x="2710" y="7992"/>
                    <a:pt x="2630" y="8012"/>
                  </a:cubicBezTo>
                  <a:lnTo>
                    <a:pt x="2459" y="8012"/>
                  </a:lnTo>
                  <a:cubicBezTo>
                    <a:pt x="2419" y="8012"/>
                    <a:pt x="2379" y="7992"/>
                    <a:pt x="2334" y="7992"/>
                  </a:cubicBezTo>
                  <a:cubicBezTo>
                    <a:pt x="2294" y="7972"/>
                    <a:pt x="2254" y="7952"/>
                    <a:pt x="2234" y="7912"/>
                  </a:cubicBezTo>
                  <a:cubicBezTo>
                    <a:pt x="2189" y="7887"/>
                    <a:pt x="2149" y="7847"/>
                    <a:pt x="2109" y="7807"/>
                  </a:cubicBezTo>
                  <a:cubicBezTo>
                    <a:pt x="2064" y="7762"/>
                    <a:pt x="2044" y="7701"/>
                    <a:pt x="2024" y="7636"/>
                  </a:cubicBezTo>
                  <a:cubicBezTo>
                    <a:pt x="1984" y="7556"/>
                    <a:pt x="1959" y="7471"/>
                    <a:pt x="1939" y="7366"/>
                  </a:cubicBezTo>
                  <a:cubicBezTo>
                    <a:pt x="1939" y="7241"/>
                    <a:pt x="1939" y="7096"/>
                    <a:pt x="1959" y="6930"/>
                  </a:cubicBezTo>
                  <a:lnTo>
                    <a:pt x="1939" y="6910"/>
                  </a:lnTo>
                  <a:lnTo>
                    <a:pt x="1959" y="6910"/>
                  </a:lnTo>
                  <a:cubicBezTo>
                    <a:pt x="2004" y="6595"/>
                    <a:pt x="2084" y="6285"/>
                    <a:pt x="2234" y="5949"/>
                  </a:cubicBezTo>
                  <a:cubicBezTo>
                    <a:pt x="2334" y="5699"/>
                    <a:pt x="2459" y="5488"/>
                    <a:pt x="2564" y="5303"/>
                  </a:cubicBezTo>
                  <a:cubicBezTo>
                    <a:pt x="2585" y="5283"/>
                    <a:pt x="2585" y="5238"/>
                    <a:pt x="2585" y="5218"/>
                  </a:cubicBezTo>
                  <a:cubicBezTo>
                    <a:pt x="2564" y="5198"/>
                    <a:pt x="2544" y="5158"/>
                    <a:pt x="2524" y="5158"/>
                  </a:cubicBezTo>
                  <a:cubicBezTo>
                    <a:pt x="2524" y="5133"/>
                    <a:pt x="2504" y="5133"/>
                    <a:pt x="2484" y="5133"/>
                  </a:cubicBezTo>
                  <a:cubicBezTo>
                    <a:pt x="2459" y="5133"/>
                    <a:pt x="2439" y="5113"/>
                    <a:pt x="2419" y="5113"/>
                  </a:cubicBezTo>
                  <a:cubicBezTo>
                    <a:pt x="2359" y="5073"/>
                    <a:pt x="2294" y="5053"/>
                    <a:pt x="2234" y="5033"/>
                  </a:cubicBezTo>
                  <a:lnTo>
                    <a:pt x="2169" y="5008"/>
                  </a:lnTo>
                  <a:cubicBezTo>
                    <a:pt x="2109" y="4968"/>
                    <a:pt x="2024" y="4948"/>
                    <a:pt x="1959" y="4928"/>
                  </a:cubicBezTo>
                  <a:lnTo>
                    <a:pt x="1939" y="4908"/>
                  </a:lnTo>
                  <a:cubicBezTo>
                    <a:pt x="1583" y="4757"/>
                    <a:pt x="1188" y="4572"/>
                    <a:pt x="857" y="4322"/>
                  </a:cubicBezTo>
                  <a:cubicBezTo>
                    <a:pt x="752" y="4237"/>
                    <a:pt x="667" y="4157"/>
                    <a:pt x="607" y="4051"/>
                  </a:cubicBezTo>
                  <a:cubicBezTo>
                    <a:pt x="562" y="4006"/>
                    <a:pt x="542" y="3966"/>
                    <a:pt x="522" y="3906"/>
                  </a:cubicBezTo>
                  <a:cubicBezTo>
                    <a:pt x="502" y="3861"/>
                    <a:pt x="502" y="3841"/>
                    <a:pt x="482" y="3801"/>
                  </a:cubicBezTo>
                  <a:cubicBezTo>
                    <a:pt x="482" y="3756"/>
                    <a:pt x="482" y="3716"/>
                    <a:pt x="502" y="3676"/>
                  </a:cubicBezTo>
                  <a:cubicBezTo>
                    <a:pt x="502" y="3656"/>
                    <a:pt x="502" y="3611"/>
                    <a:pt x="522" y="3571"/>
                  </a:cubicBezTo>
                  <a:cubicBezTo>
                    <a:pt x="542" y="3506"/>
                    <a:pt x="582" y="3446"/>
                    <a:pt x="627" y="3381"/>
                  </a:cubicBezTo>
                  <a:cubicBezTo>
                    <a:pt x="687" y="3320"/>
                    <a:pt x="752" y="3255"/>
                    <a:pt x="832" y="3215"/>
                  </a:cubicBezTo>
                  <a:cubicBezTo>
                    <a:pt x="917" y="3155"/>
                    <a:pt x="1022" y="3090"/>
                    <a:pt x="1148" y="3050"/>
                  </a:cubicBezTo>
                  <a:cubicBezTo>
                    <a:pt x="1378" y="2965"/>
                    <a:pt x="1628" y="2905"/>
                    <a:pt x="1939" y="2860"/>
                  </a:cubicBezTo>
                  <a:cubicBezTo>
                    <a:pt x="2064" y="2840"/>
                    <a:pt x="2189" y="2840"/>
                    <a:pt x="2314" y="2840"/>
                  </a:cubicBezTo>
                  <a:lnTo>
                    <a:pt x="2419" y="2820"/>
                  </a:lnTo>
                  <a:cubicBezTo>
                    <a:pt x="2524" y="2820"/>
                    <a:pt x="2630" y="2800"/>
                    <a:pt x="2710" y="2800"/>
                  </a:cubicBezTo>
                  <a:cubicBezTo>
                    <a:pt x="2775" y="2800"/>
                    <a:pt x="2815" y="2755"/>
                    <a:pt x="2815" y="2715"/>
                  </a:cubicBezTo>
                  <a:cubicBezTo>
                    <a:pt x="2940" y="2339"/>
                    <a:pt x="3045" y="2069"/>
                    <a:pt x="3150" y="1798"/>
                  </a:cubicBezTo>
                  <a:cubicBezTo>
                    <a:pt x="3361" y="1358"/>
                    <a:pt x="3546" y="1027"/>
                    <a:pt x="3756" y="732"/>
                  </a:cubicBezTo>
                  <a:cubicBezTo>
                    <a:pt x="3861" y="607"/>
                    <a:pt x="3941" y="527"/>
                    <a:pt x="4027" y="461"/>
                  </a:cubicBezTo>
                  <a:cubicBezTo>
                    <a:pt x="4087" y="421"/>
                    <a:pt x="4152" y="376"/>
                    <a:pt x="4192" y="356"/>
                  </a:cubicBezTo>
                  <a:cubicBezTo>
                    <a:pt x="4237" y="336"/>
                    <a:pt x="4277" y="336"/>
                    <a:pt x="4317" y="316"/>
                  </a:cubicBezTo>
                  <a:close/>
                  <a:moveTo>
                    <a:pt x="4422" y="1"/>
                  </a:moveTo>
                  <a:cubicBezTo>
                    <a:pt x="4277" y="1"/>
                    <a:pt x="4132" y="46"/>
                    <a:pt x="4006" y="126"/>
                  </a:cubicBezTo>
                  <a:cubicBezTo>
                    <a:pt x="3881" y="211"/>
                    <a:pt x="3756" y="336"/>
                    <a:pt x="3611" y="502"/>
                  </a:cubicBezTo>
                  <a:cubicBezTo>
                    <a:pt x="3506" y="652"/>
                    <a:pt x="3401" y="817"/>
                    <a:pt x="3296" y="1027"/>
                  </a:cubicBezTo>
                  <a:cubicBezTo>
                    <a:pt x="3210" y="1193"/>
                    <a:pt x="3130" y="1378"/>
                    <a:pt x="3025" y="1628"/>
                  </a:cubicBezTo>
                  <a:cubicBezTo>
                    <a:pt x="2920" y="1878"/>
                    <a:pt x="2835" y="2154"/>
                    <a:pt x="2755" y="2404"/>
                  </a:cubicBezTo>
                  <a:lnTo>
                    <a:pt x="2735" y="2424"/>
                  </a:lnTo>
                  <a:lnTo>
                    <a:pt x="2670" y="2609"/>
                  </a:lnTo>
                  <a:lnTo>
                    <a:pt x="2585" y="2609"/>
                  </a:lnTo>
                  <a:cubicBezTo>
                    <a:pt x="2524" y="2609"/>
                    <a:pt x="2459" y="2589"/>
                    <a:pt x="2399" y="2589"/>
                  </a:cubicBezTo>
                  <a:lnTo>
                    <a:pt x="2379" y="2589"/>
                  </a:lnTo>
                  <a:cubicBezTo>
                    <a:pt x="2254" y="2589"/>
                    <a:pt x="2149" y="2589"/>
                    <a:pt x="2044" y="2609"/>
                  </a:cubicBezTo>
                  <a:cubicBezTo>
                    <a:pt x="1753" y="2609"/>
                    <a:pt x="1523" y="2655"/>
                    <a:pt x="1293" y="2715"/>
                  </a:cubicBezTo>
                  <a:cubicBezTo>
                    <a:pt x="1042" y="2755"/>
                    <a:pt x="832" y="2860"/>
                    <a:pt x="647" y="2985"/>
                  </a:cubicBezTo>
                  <a:cubicBezTo>
                    <a:pt x="562" y="3050"/>
                    <a:pt x="482" y="3110"/>
                    <a:pt x="417" y="3195"/>
                  </a:cubicBezTo>
                  <a:cubicBezTo>
                    <a:pt x="331" y="3280"/>
                    <a:pt x="291" y="3360"/>
                    <a:pt x="251" y="3446"/>
                  </a:cubicBezTo>
                  <a:cubicBezTo>
                    <a:pt x="1" y="3966"/>
                    <a:pt x="356" y="4487"/>
                    <a:pt x="1313" y="4968"/>
                  </a:cubicBezTo>
                  <a:cubicBezTo>
                    <a:pt x="1563" y="5093"/>
                    <a:pt x="1833" y="5218"/>
                    <a:pt x="2084" y="5323"/>
                  </a:cubicBezTo>
                  <a:lnTo>
                    <a:pt x="2274" y="5408"/>
                  </a:lnTo>
                  <a:cubicBezTo>
                    <a:pt x="2084" y="5699"/>
                    <a:pt x="1939" y="6009"/>
                    <a:pt x="1833" y="6365"/>
                  </a:cubicBezTo>
                  <a:cubicBezTo>
                    <a:pt x="1753" y="6595"/>
                    <a:pt x="1708" y="6825"/>
                    <a:pt x="1668" y="7076"/>
                  </a:cubicBezTo>
                  <a:cubicBezTo>
                    <a:pt x="1648" y="7306"/>
                    <a:pt x="1668" y="7511"/>
                    <a:pt x="1733" y="7701"/>
                  </a:cubicBezTo>
                  <a:cubicBezTo>
                    <a:pt x="1773" y="7807"/>
                    <a:pt x="1813" y="7887"/>
                    <a:pt x="1859" y="7972"/>
                  </a:cubicBezTo>
                  <a:cubicBezTo>
                    <a:pt x="1899" y="8012"/>
                    <a:pt x="1919" y="8057"/>
                    <a:pt x="1959" y="8097"/>
                  </a:cubicBezTo>
                  <a:cubicBezTo>
                    <a:pt x="2004" y="8137"/>
                    <a:pt x="2044" y="8162"/>
                    <a:pt x="2084" y="8202"/>
                  </a:cubicBezTo>
                  <a:cubicBezTo>
                    <a:pt x="2149" y="8242"/>
                    <a:pt x="2234" y="8287"/>
                    <a:pt x="2314" y="8307"/>
                  </a:cubicBezTo>
                  <a:cubicBezTo>
                    <a:pt x="2379" y="8327"/>
                    <a:pt x="2459" y="8347"/>
                    <a:pt x="2544" y="8347"/>
                  </a:cubicBezTo>
                  <a:lnTo>
                    <a:pt x="2610" y="8347"/>
                  </a:lnTo>
                  <a:cubicBezTo>
                    <a:pt x="2815" y="8327"/>
                    <a:pt x="3025" y="8242"/>
                    <a:pt x="3170" y="8182"/>
                  </a:cubicBezTo>
                  <a:cubicBezTo>
                    <a:pt x="3381" y="8077"/>
                    <a:pt x="3546" y="7952"/>
                    <a:pt x="3711" y="7827"/>
                  </a:cubicBezTo>
                  <a:cubicBezTo>
                    <a:pt x="3861" y="7701"/>
                    <a:pt x="4006" y="7576"/>
                    <a:pt x="4152" y="7411"/>
                  </a:cubicBezTo>
                  <a:lnTo>
                    <a:pt x="4337" y="7221"/>
                  </a:lnTo>
                  <a:cubicBezTo>
                    <a:pt x="4362" y="7181"/>
                    <a:pt x="4402" y="7136"/>
                    <a:pt x="4422" y="7096"/>
                  </a:cubicBezTo>
                  <a:cubicBezTo>
                    <a:pt x="4487" y="7181"/>
                    <a:pt x="4547" y="7241"/>
                    <a:pt x="4612" y="7326"/>
                  </a:cubicBezTo>
                  <a:lnTo>
                    <a:pt x="4652" y="7366"/>
                  </a:lnTo>
                  <a:cubicBezTo>
                    <a:pt x="4798" y="7511"/>
                    <a:pt x="4923" y="7681"/>
                    <a:pt x="5068" y="7827"/>
                  </a:cubicBezTo>
                  <a:cubicBezTo>
                    <a:pt x="5238" y="7992"/>
                    <a:pt x="5403" y="8137"/>
                    <a:pt x="5569" y="8262"/>
                  </a:cubicBezTo>
                  <a:cubicBezTo>
                    <a:pt x="5739" y="8387"/>
                    <a:pt x="5924" y="8493"/>
                    <a:pt x="6089" y="8558"/>
                  </a:cubicBezTo>
                  <a:cubicBezTo>
                    <a:pt x="6174" y="8578"/>
                    <a:pt x="6260" y="8578"/>
                    <a:pt x="6365" y="8578"/>
                  </a:cubicBezTo>
                  <a:cubicBezTo>
                    <a:pt x="6465" y="8578"/>
                    <a:pt x="6550" y="8578"/>
                    <a:pt x="6635" y="8538"/>
                  </a:cubicBezTo>
                  <a:cubicBezTo>
                    <a:pt x="6740" y="8513"/>
                    <a:pt x="6820" y="8453"/>
                    <a:pt x="6905" y="8387"/>
                  </a:cubicBezTo>
                  <a:cubicBezTo>
                    <a:pt x="6966" y="8347"/>
                    <a:pt x="7031" y="8287"/>
                    <a:pt x="7071" y="8202"/>
                  </a:cubicBezTo>
                  <a:cubicBezTo>
                    <a:pt x="7196" y="8012"/>
                    <a:pt x="7241" y="7827"/>
                    <a:pt x="7241" y="7661"/>
                  </a:cubicBezTo>
                  <a:cubicBezTo>
                    <a:pt x="7281" y="7451"/>
                    <a:pt x="7261" y="7241"/>
                    <a:pt x="7216" y="7056"/>
                  </a:cubicBezTo>
                  <a:cubicBezTo>
                    <a:pt x="7176" y="6680"/>
                    <a:pt x="7051" y="6345"/>
                    <a:pt x="6946" y="6054"/>
                  </a:cubicBezTo>
                  <a:cubicBezTo>
                    <a:pt x="6885" y="5824"/>
                    <a:pt x="6780" y="5594"/>
                    <a:pt x="6635" y="5303"/>
                  </a:cubicBezTo>
                  <a:cubicBezTo>
                    <a:pt x="6885" y="5218"/>
                    <a:pt x="7156" y="5093"/>
                    <a:pt x="7426" y="4968"/>
                  </a:cubicBezTo>
                  <a:cubicBezTo>
                    <a:pt x="7616" y="4883"/>
                    <a:pt x="7782" y="4782"/>
                    <a:pt x="7927" y="4697"/>
                  </a:cubicBezTo>
                  <a:cubicBezTo>
                    <a:pt x="8117" y="4592"/>
                    <a:pt x="8262" y="4467"/>
                    <a:pt x="8388" y="4362"/>
                  </a:cubicBezTo>
                  <a:cubicBezTo>
                    <a:pt x="8513" y="4237"/>
                    <a:pt x="8593" y="4091"/>
                    <a:pt x="8658" y="3966"/>
                  </a:cubicBezTo>
                  <a:cubicBezTo>
                    <a:pt x="8698" y="3906"/>
                    <a:pt x="8718" y="3821"/>
                    <a:pt x="8718" y="3756"/>
                  </a:cubicBezTo>
                  <a:cubicBezTo>
                    <a:pt x="8743" y="3676"/>
                    <a:pt x="8743" y="3611"/>
                    <a:pt x="8718" y="3531"/>
                  </a:cubicBezTo>
                  <a:cubicBezTo>
                    <a:pt x="8698" y="3446"/>
                    <a:pt x="8678" y="3381"/>
                    <a:pt x="8638" y="3300"/>
                  </a:cubicBezTo>
                  <a:cubicBezTo>
                    <a:pt x="8593" y="3215"/>
                    <a:pt x="8533" y="3130"/>
                    <a:pt x="8448" y="3050"/>
                  </a:cubicBezTo>
                  <a:cubicBezTo>
                    <a:pt x="8302" y="2925"/>
                    <a:pt x="8137" y="2820"/>
                    <a:pt x="7887" y="2715"/>
                  </a:cubicBezTo>
                  <a:cubicBezTo>
                    <a:pt x="7637" y="2609"/>
                    <a:pt x="7341" y="2549"/>
                    <a:pt x="6946" y="2529"/>
                  </a:cubicBezTo>
                  <a:lnTo>
                    <a:pt x="6465" y="2529"/>
                  </a:lnTo>
                  <a:cubicBezTo>
                    <a:pt x="6385" y="2529"/>
                    <a:pt x="6300" y="2549"/>
                    <a:pt x="6215" y="2549"/>
                  </a:cubicBezTo>
                  <a:lnTo>
                    <a:pt x="6195" y="2484"/>
                  </a:lnTo>
                  <a:lnTo>
                    <a:pt x="6174" y="2444"/>
                  </a:lnTo>
                  <a:cubicBezTo>
                    <a:pt x="6154" y="2359"/>
                    <a:pt x="6134" y="2279"/>
                    <a:pt x="6114" y="2194"/>
                  </a:cubicBezTo>
                  <a:cubicBezTo>
                    <a:pt x="6049" y="2004"/>
                    <a:pt x="5989" y="1838"/>
                    <a:pt x="5924" y="1673"/>
                  </a:cubicBezTo>
                  <a:cubicBezTo>
                    <a:pt x="5799" y="1338"/>
                    <a:pt x="5614" y="922"/>
                    <a:pt x="5338" y="587"/>
                  </a:cubicBezTo>
                  <a:cubicBezTo>
                    <a:pt x="5278" y="482"/>
                    <a:pt x="5213" y="421"/>
                    <a:pt x="5153" y="356"/>
                  </a:cubicBezTo>
                  <a:cubicBezTo>
                    <a:pt x="5088" y="296"/>
                    <a:pt x="5028" y="231"/>
                    <a:pt x="4943" y="171"/>
                  </a:cubicBezTo>
                  <a:cubicBezTo>
                    <a:pt x="4863" y="126"/>
                    <a:pt x="4778" y="86"/>
                    <a:pt x="4712" y="66"/>
                  </a:cubicBezTo>
                  <a:cubicBezTo>
                    <a:pt x="4652" y="46"/>
                    <a:pt x="4567" y="26"/>
                    <a:pt x="4462" y="1"/>
                  </a:cubicBezTo>
                  <a:close/>
                </a:path>
              </a:pathLst>
            </a:custGeom>
            <a:solidFill>
              <a:srgbClr val="442F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2305;p47">
              <a:extLst>
                <a:ext uri="{FF2B5EF4-FFF2-40B4-BE49-F238E27FC236}">
                  <a16:creationId xmlns:a16="http://schemas.microsoft.com/office/drawing/2014/main" id="{E4F20010-5CAF-3B40-A200-F7D48BFA9E0B}"/>
                </a:ext>
              </a:extLst>
            </p:cNvPr>
            <p:cNvSpPr/>
            <p:nvPr/>
          </p:nvSpPr>
          <p:spPr>
            <a:xfrm>
              <a:off x="3015786" y="3628680"/>
              <a:ext cx="169487" cy="166364"/>
            </a:xfrm>
            <a:custGeom>
              <a:avLst/>
              <a:gdLst/>
              <a:ahLst/>
              <a:cxnLst/>
              <a:rect l="l" t="t" r="r" b="b"/>
              <a:pathLst>
                <a:path w="5698" h="5593" extrusionOk="0">
                  <a:moveTo>
                    <a:pt x="2899" y="210"/>
                  </a:moveTo>
                  <a:cubicBezTo>
                    <a:pt x="2919" y="210"/>
                    <a:pt x="2964" y="230"/>
                    <a:pt x="2984" y="230"/>
                  </a:cubicBezTo>
                  <a:cubicBezTo>
                    <a:pt x="3024" y="250"/>
                    <a:pt x="3069" y="270"/>
                    <a:pt x="3109" y="290"/>
                  </a:cubicBezTo>
                  <a:lnTo>
                    <a:pt x="3275" y="461"/>
                  </a:lnTo>
                  <a:cubicBezTo>
                    <a:pt x="3445" y="691"/>
                    <a:pt x="3545" y="941"/>
                    <a:pt x="3650" y="1192"/>
                  </a:cubicBezTo>
                  <a:lnTo>
                    <a:pt x="3670" y="1212"/>
                  </a:lnTo>
                  <a:lnTo>
                    <a:pt x="3775" y="1482"/>
                  </a:lnTo>
                  <a:lnTo>
                    <a:pt x="3795" y="1522"/>
                  </a:lnTo>
                  <a:cubicBezTo>
                    <a:pt x="3840" y="1607"/>
                    <a:pt x="3860" y="1667"/>
                    <a:pt x="3880" y="1732"/>
                  </a:cubicBezTo>
                  <a:lnTo>
                    <a:pt x="3880" y="1752"/>
                  </a:lnTo>
                  <a:cubicBezTo>
                    <a:pt x="3880" y="1772"/>
                    <a:pt x="3900" y="1793"/>
                    <a:pt x="3921" y="1793"/>
                  </a:cubicBezTo>
                  <a:cubicBezTo>
                    <a:pt x="3921" y="1818"/>
                    <a:pt x="3946" y="1818"/>
                    <a:pt x="3946" y="1818"/>
                  </a:cubicBezTo>
                  <a:lnTo>
                    <a:pt x="4006" y="1818"/>
                  </a:lnTo>
                  <a:cubicBezTo>
                    <a:pt x="4006" y="1818"/>
                    <a:pt x="4026" y="1818"/>
                    <a:pt x="4026" y="1793"/>
                  </a:cubicBezTo>
                  <a:lnTo>
                    <a:pt x="4091" y="1793"/>
                  </a:lnTo>
                  <a:cubicBezTo>
                    <a:pt x="4171" y="1793"/>
                    <a:pt x="4276" y="1772"/>
                    <a:pt x="4361" y="1772"/>
                  </a:cubicBezTo>
                  <a:cubicBezTo>
                    <a:pt x="4486" y="1772"/>
                    <a:pt x="4591" y="1793"/>
                    <a:pt x="4697" y="1793"/>
                  </a:cubicBezTo>
                  <a:cubicBezTo>
                    <a:pt x="4862" y="1818"/>
                    <a:pt x="5007" y="1858"/>
                    <a:pt x="5132" y="1918"/>
                  </a:cubicBezTo>
                  <a:cubicBezTo>
                    <a:pt x="5217" y="1943"/>
                    <a:pt x="5277" y="1983"/>
                    <a:pt x="5342" y="2023"/>
                  </a:cubicBezTo>
                  <a:cubicBezTo>
                    <a:pt x="5383" y="2068"/>
                    <a:pt x="5423" y="2108"/>
                    <a:pt x="5448" y="2148"/>
                  </a:cubicBezTo>
                  <a:cubicBezTo>
                    <a:pt x="5488" y="2193"/>
                    <a:pt x="5508" y="2233"/>
                    <a:pt x="5508" y="2273"/>
                  </a:cubicBezTo>
                  <a:cubicBezTo>
                    <a:pt x="5528" y="2293"/>
                    <a:pt x="5528" y="2318"/>
                    <a:pt x="5528" y="2338"/>
                  </a:cubicBezTo>
                  <a:lnTo>
                    <a:pt x="5528" y="2418"/>
                  </a:lnTo>
                  <a:cubicBezTo>
                    <a:pt x="5528" y="2463"/>
                    <a:pt x="5528" y="2483"/>
                    <a:pt x="5508" y="2503"/>
                  </a:cubicBezTo>
                  <a:cubicBezTo>
                    <a:pt x="5488" y="2544"/>
                    <a:pt x="5468" y="2589"/>
                    <a:pt x="5448" y="2629"/>
                  </a:cubicBezTo>
                  <a:cubicBezTo>
                    <a:pt x="5383" y="2694"/>
                    <a:pt x="5322" y="2754"/>
                    <a:pt x="5237" y="2819"/>
                  </a:cubicBezTo>
                  <a:cubicBezTo>
                    <a:pt x="5132" y="2899"/>
                    <a:pt x="4987" y="2984"/>
                    <a:pt x="4822" y="3069"/>
                  </a:cubicBezTo>
                  <a:cubicBezTo>
                    <a:pt x="4697" y="3109"/>
                    <a:pt x="4571" y="3169"/>
                    <a:pt x="4401" y="3235"/>
                  </a:cubicBezTo>
                  <a:lnTo>
                    <a:pt x="4341" y="3275"/>
                  </a:lnTo>
                  <a:lnTo>
                    <a:pt x="4236" y="3295"/>
                  </a:lnTo>
                  <a:cubicBezTo>
                    <a:pt x="4216" y="3320"/>
                    <a:pt x="4196" y="3320"/>
                    <a:pt x="4196" y="3340"/>
                  </a:cubicBezTo>
                  <a:cubicBezTo>
                    <a:pt x="4171" y="3340"/>
                    <a:pt x="4151" y="3360"/>
                    <a:pt x="4131" y="3380"/>
                  </a:cubicBezTo>
                  <a:lnTo>
                    <a:pt x="4131" y="3445"/>
                  </a:lnTo>
                  <a:cubicBezTo>
                    <a:pt x="4151" y="3485"/>
                    <a:pt x="4171" y="3545"/>
                    <a:pt x="4196" y="3610"/>
                  </a:cubicBezTo>
                  <a:lnTo>
                    <a:pt x="4216" y="3630"/>
                  </a:lnTo>
                  <a:lnTo>
                    <a:pt x="4216" y="3670"/>
                  </a:lnTo>
                  <a:cubicBezTo>
                    <a:pt x="4256" y="3755"/>
                    <a:pt x="4296" y="3860"/>
                    <a:pt x="4321" y="3966"/>
                  </a:cubicBezTo>
                  <a:cubicBezTo>
                    <a:pt x="4401" y="4236"/>
                    <a:pt x="4466" y="4446"/>
                    <a:pt x="4486" y="4651"/>
                  </a:cubicBezTo>
                  <a:cubicBezTo>
                    <a:pt x="4506" y="4797"/>
                    <a:pt x="4506" y="4902"/>
                    <a:pt x="4506" y="5007"/>
                  </a:cubicBezTo>
                  <a:cubicBezTo>
                    <a:pt x="4486" y="5072"/>
                    <a:pt x="4486" y="5112"/>
                    <a:pt x="4466" y="5172"/>
                  </a:cubicBezTo>
                  <a:cubicBezTo>
                    <a:pt x="4446" y="5197"/>
                    <a:pt x="4421" y="5217"/>
                    <a:pt x="4401" y="5257"/>
                  </a:cubicBezTo>
                  <a:cubicBezTo>
                    <a:pt x="4381" y="5277"/>
                    <a:pt x="4361" y="5297"/>
                    <a:pt x="4341" y="5322"/>
                  </a:cubicBezTo>
                  <a:cubicBezTo>
                    <a:pt x="4321" y="5342"/>
                    <a:pt x="4296" y="5362"/>
                    <a:pt x="4256" y="5362"/>
                  </a:cubicBezTo>
                  <a:cubicBezTo>
                    <a:pt x="4236" y="5382"/>
                    <a:pt x="4196" y="5382"/>
                    <a:pt x="4171" y="5382"/>
                  </a:cubicBezTo>
                  <a:lnTo>
                    <a:pt x="4091" y="5382"/>
                  </a:lnTo>
                  <a:cubicBezTo>
                    <a:pt x="4026" y="5382"/>
                    <a:pt x="3986" y="5362"/>
                    <a:pt x="3946" y="5342"/>
                  </a:cubicBezTo>
                  <a:cubicBezTo>
                    <a:pt x="3860" y="5322"/>
                    <a:pt x="3775" y="5257"/>
                    <a:pt x="3670" y="5197"/>
                  </a:cubicBezTo>
                  <a:cubicBezTo>
                    <a:pt x="3525" y="5072"/>
                    <a:pt x="3380" y="4922"/>
                    <a:pt x="3255" y="4797"/>
                  </a:cubicBezTo>
                  <a:lnTo>
                    <a:pt x="3195" y="4717"/>
                  </a:lnTo>
                  <a:lnTo>
                    <a:pt x="3169" y="4697"/>
                  </a:lnTo>
                  <a:cubicBezTo>
                    <a:pt x="3089" y="4611"/>
                    <a:pt x="3004" y="4526"/>
                    <a:pt x="2944" y="4446"/>
                  </a:cubicBezTo>
                  <a:cubicBezTo>
                    <a:pt x="2919" y="4421"/>
                    <a:pt x="2899" y="4421"/>
                    <a:pt x="2879" y="4421"/>
                  </a:cubicBezTo>
                  <a:lnTo>
                    <a:pt x="2859" y="4421"/>
                  </a:lnTo>
                  <a:cubicBezTo>
                    <a:pt x="2839" y="4421"/>
                    <a:pt x="2794" y="4421"/>
                    <a:pt x="2774" y="4446"/>
                  </a:cubicBezTo>
                  <a:cubicBezTo>
                    <a:pt x="2754" y="4466"/>
                    <a:pt x="2734" y="4506"/>
                    <a:pt x="2714" y="4526"/>
                  </a:cubicBezTo>
                  <a:lnTo>
                    <a:pt x="2694" y="4546"/>
                  </a:lnTo>
                  <a:cubicBezTo>
                    <a:pt x="2649" y="4591"/>
                    <a:pt x="2609" y="4631"/>
                    <a:pt x="2544" y="4671"/>
                  </a:cubicBezTo>
                  <a:cubicBezTo>
                    <a:pt x="2443" y="4777"/>
                    <a:pt x="2358" y="4882"/>
                    <a:pt x="2253" y="4947"/>
                  </a:cubicBezTo>
                  <a:lnTo>
                    <a:pt x="2273" y="4947"/>
                  </a:lnTo>
                  <a:cubicBezTo>
                    <a:pt x="2128" y="5047"/>
                    <a:pt x="2023" y="5112"/>
                    <a:pt x="1898" y="5172"/>
                  </a:cubicBezTo>
                  <a:cubicBezTo>
                    <a:pt x="1838" y="5197"/>
                    <a:pt x="1773" y="5217"/>
                    <a:pt x="1712" y="5217"/>
                  </a:cubicBezTo>
                  <a:cubicBezTo>
                    <a:pt x="1692" y="5217"/>
                    <a:pt x="1667" y="5237"/>
                    <a:pt x="1647" y="5237"/>
                  </a:cubicBezTo>
                  <a:cubicBezTo>
                    <a:pt x="1627" y="5237"/>
                    <a:pt x="1607" y="5237"/>
                    <a:pt x="1607" y="5217"/>
                  </a:cubicBezTo>
                  <a:cubicBezTo>
                    <a:pt x="1567" y="5217"/>
                    <a:pt x="1542" y="5217"/>
                    <a:pt x="1522" y="5197"/>
                  </a:cubicBezTo>
                  <a:cubicBezTo>
                    <a:pt x="1502" y="5197"/>
                    <a:pt x="1462" y="5172"/>
                    <a:pt x="1442" y="5152"/>
                  </a:cubicBezTo>
                  <a:cubicBezTo>
                    <a:pt x="1417" y="5132"/>
                    <a:pt x="1397" y="5112"/>
                    <a:pt x="1377" y="5092"/>
                  </a:cubicBezTo>
                  <a:cubicBezTo>
                    <a:pt x="1357" y="5047"/>
                    <a:pt x="1337" y="5027"/>
                    <a:pt x="1317" y="4987"/>
                  </a:cubicBezTo>
                  <a:cubicBezTo>
                    <a:pt x="1292" y="4922"/>
                    <a:pt x="1272" y="4862"/>
                    <a:pt x="1272" y="4797"/>
                  </a:cubicBezTo>
                  <a:cubicBezTo>
                    <a:pt x="1252" y="4717"/>
                    <a:pt x="1252" y="4611"/>
                    <a:pt x="1272" y="4506"/>
                  </a:cubicBezTo>
                  <a:cubicBezTo>
                    <a:pt x="1292" y="4321"/>
                    <a:pt x="1357" y="4111"/>
                    <a:pt x="1462" y="3880"/>
                  </a:cubicBezTo>
                  <a:cubicBezTo>
                    <a:pt x="1522" y="3715"/>
                    <a:pt x="1607" y="3570"/>
                    <a:pt x="1667" y="3465"/>
                  </a:cubicBezTo>
                  <a:cubicBezTo>
                    <a:pt x="1692" y="3445"/>
                    <a:pt x="1692" y="3420"/>
                    <a:pt x="1692" y="3400"/>
                  </a:cubicBezTo>
                  <a:cubicBezTo>
                    <a:pt x="1667" y="3380"/>
                    <a:pt x="1667" y="3360"/>
                    <a:pt x="1647" y="3360"/>
                  </a:cubicBezTo>
                  <a:cubicBezTo>
                    <a:pt x="1627" y="3360"/>
                    <a:pt x="1627" y="3340"/>
                    <a:pt x="1607" y="3340"/>
                  </a:cubicBezTo>
                  <a:lnTo>
                    <a:pt x="1587" y="3340"/>
                  </a:lnTo>
                  <a:cubicBezTo>
                    <a:pt x="1522" y="3320"/>
                    <a:pt x="1482" y="3295"/>
                    <a:pt x="1417" y="3275"/>
                  </a:cubicBezTo>
                  <a:cubicBezTo>
                    <a:pt x="1377" y="3255"/>
                    <a:pt x="1337" y="3235"/>
                    <a:pt x="1272" y="3214"/>
                  </a:cubicBezTo>
                  <a:cubicBezTo>
                    <a:pt x="1042" y="3109"/>
                    <a:pt x="771" y="2984"/>
                    <a:pt x="541" y="2794"/>
                  </a:cubicBezTo>
                  <a:cubicBezTo>
                    <a:pt x="481" y="2754"/>
                    <a:pt x="441" y="2694"/>
                    <a:pt x="396" y="2649"/>
                  </a:cubicBezTo>
                  <a:cubicBezTo>
                    <a:pt x="376" y="2609"/>
                    <a:pt x="356" y="2589"/>
                    <a:pt x="336" y="2544"/>
                  </a:cubicBezTo>
                  <a:cubicBezTo>
                    <a:pt x="336" y="2524"/>
                    <a:pt x="316" y="2503"/>
                    <a:pt x="316" y="2483"/>
                  </a:cubicBezTo>
                  <a:lnTo>
                    <a:pt x="316" y="2398"/>
                  </a:lnTo>
                  <a:cubicBezTo>
                    <a:pt x="316" y="2378"/>
                    <a:pt x="336" y="2358"/>
                    <a:pt x="336" y="2338"/>
                  </a:cubicBezTo>
                  <a:cubicBezTo>
                    <a:pt x="356" y="2273"/>
                    <a:pt x="376" y="2253"/>
                    <a:pt x="416" y="2213"/>
                  </a:cubicBezTo>
                  <a:cubicBezTo>
                    <a:pt x="441" y="2168"/>
                    <a:pt x="481" y="2128"/>
                    <a:pt x="541" y="2088"/>
                  </a:cubicBezTo>
                  <a:cubicBezTo>
                    <a:pt x="606" y="2043"/>
                    <a:pt x="666" y="2023"/>
                    <a:pt x="751" y="1983"/>
                  </a:cubicBezTo>
                  <a:cubicBezTo>
                    <a:pt x="876" y="1943"/>
                    <a:pt x="1042" y="1898"/>
                    <a:pt x="1252" y="1858"/>
                  </a:cubicBezTo>
                  <a:cubicBezTo>
                    <a:pt x="1337" y="1858"/>
                    <a:pt x="1417" y="1858"/>
                    <a:pt x="1502" y="1838"/>
                  </a:cubicBezTo>
                  <a:lnTo>
                    <a:pt x="1773" y="1838"/>
                  </a:lnTo>
                  <a:cubicBezTo>
                    <a:pt x="1818" y="1818"/>
                    <a:pt x="1838" y="1793"/>
                    <a:pt x="1838" y="1752"/>
                  </a:cubicBezTo>
                  <a:cubicBezTo>
                    <a:pt x="1918" y="1542"/>
                    <a:pt x="1983" y="1357"/>
                    <a:pt x="2068" y="1167"/>
                  </a:cubicBezTo>
                  <a:cubicBezTo>
                    <a:pt x="2148" y="981"/>
                    <a:pt x="2273" y="711"/>
                    <a:pt x="2443" y="481"/>
                  </a:cubicBezTo>
                  <a:cubicBezTo>
                    <a:pt x="2504" y="396"/>
                    <a:pt x="2569" y="356"/>
                    <a:pt x="2629" y="290"/>
                  </a:cubicBezTo>
                  <a:cubicBezTo>
                    <a:pt x="2649" y="270"/>
                    <a:pt x="2694" y="250"/>
                    <a:pt x="2734" y="230"/>
                  </a:cubicBezTo>
                  <a:cubicBezTo>
                    <a:pt x="2754" y="210"/>
                    <a:pt x="2794" y="210"/>
                    <a:pt x="2819" y="210"/>
                  </a:cubicBezTo>
                  <a:close/>
                  <a:moveTo>
                    <a:pt x="2879" y="0"/>
                  </a:moveTo>
                  <a:cubicBezTo>
                    <a:pt x="2794" y="0"/>
                    <a:pt x="2694" y="20"/>
                    <a:pt x="2609" y="85"/>
                  </a:cubicBezTo>
                  <a:cubicBezTo>
                    <a:pt x="2524" y="125"/>
                    <a:pt x="2443" y="210"/>
                    <a:pt x="2358" y="336"/>
                  </a:cubicBezTo>
                  <a:cubicBezTo>
                    <a:pt x="2273" y="416"/>
                    <a:pt x="2213" y="521"/>
                    <a:pt x="2148" y="666"/>
                  </a:cubicBezTo>
                  <a:cubicBezTo>
                    <a:pt x="2088" y="771"/>
                    <a:pt x="2023" y="916"/>
                    <a:pt x="1963" y="1067"/>
                  </a:cubicBezTo>
                  <a:cubicBezTo>
                    <a:pt x="1898" y="1232"/>
                    <a:pt x="1838" y="1377"/>
                    <a:pt x="1793" y="1542"/>
                  </a:cubicBezTo>
                  <a:lnTo>
                    <a:pt x="1773" y="1567"/>
                  </a:lnTo>
                  <a:lnTo>
                    <a:pt x="1732" y="1692"/>
                  </a:lnTo>
                  <a:lnTo>
                    <a:pt x="1317" y="1692"/>
                  </a:lnTo>
                  <a:cubicBezTo>
                    <a:pt x="1147" y="1712"/>
                    <a:pt x="981" y="1732"/>
                    <a:pt x="836" y="1752"/>
                  </a:cubicBezTo>
                  <a:cubicBezTo>
                    <a:pt x="666" y="1793"/>
                    <a:pt x="541" y="1858"/>
                    <a:pt x="416" y="1943"/>
                  </a:cubicBezTo>
                  <a:cubicBezTo>
                    <a:pt x="356" y="1983"/>
                    <a:pt x="316" y="2023"/>
                    <a:pt x="270" y="2088"/>
                  </a:cubicBezTo>
                  <a:cubicBezTo>
                    <a:pt x="210" y="2128"/>
                    <a:pt x="190" y="2193"/>
                    <a:pt x="165" y="2233"/>
                  </a:cubicBezTo>
                  <a:cubicBezTo>
                    <a:pt x="0" y="2589"/>
                    <a:pt x="230" y="2919"/>
                    <a:pt x="856" y="3235"/>
                  </a:cubicBezTo>
                  <a:cubicBezTo>
                    <a:pt x="1001" y="3320"/>
                    <a:pt x="1167" y="3400"/>
                    <a:pt x="1337" y="3465"/>
                  </a:cubicBezTo>
                  <a:lnTo>
                    <a:pt x="1357" y="3465"/>
                  </a:lnTo>
                  <a:lnTo>
                    <a:pt x="1482" y="3525"/>
                  </a:lnTo>
                  <a:cubicBezTo>
                    <a:pt x="1357" y="3715"/>
                    <a:pt x="1272" y="3920"/>
                    <a:pt x="1192" y="4151"/>
                  </a:cubicBezTo>
                  <a:cubicBezTo>
                    <a:pt x="1127" y="4296"/>
                    <a:pt x="1107" y="4466"/>
                    <a:pt x="1087" y="4611"/>
                  </a:cubicBezTo>
                  <a:cubicBezTo>
                    <a:pt x="1067" y="4757"/>
                    <a:pt x="1087" y="4902"/>
                    <a:pt x="1127" y="5027"/>
                  </a:cubicBezTo>
                  <a:cubicBezTo>
                    <a:pt x="1147" y="5092"/>
                    <a:pt x="1167" y="5132"/>
                    <a:pt x="1212" y="5197"/>
                  </a:cubicBezTo>
                  <a:cubicBezTo>
                    <a:pt x="1232" y="5217"/>
                    <a:pt x="1252" y="5257"/>
                    <a:pt x="1272" y="5277"/>
                  </a:cubicBezTo>
                  <a:cubicBezTo>
                    <a:pt x="1292" y="5297"/>
                    <a:pt x="1317" y="5322"/>
                    <a:pt x="1357" y="5342"/>
                  </a:cubicBezTo>
                  <a:cubicBezTo>
                    <a:pt x="1397" y="5382"/>
                    <a:pt x="1442" y="5402"/>
                    <a:pt x="1502" y="5423"/>
                  </a:cubicBezTo>
                  <a:cubicBezTo>
                    <a:pt x="1542" y="5423"/>
                    <a:pt x="1607" y="5448"/>
                    <a:pt x="1647" y="5448"/>
                  </a:cubicBezTo>
                  <a:lnTo>
                    <a:pt x="1692" y="5448"/>
                  </a:lnTo>
                  <a:cubicBezTo>
                    <a:pt x="1838" y="5423"/>
                    <a:pt x="1963" y="5382"/>
                    <a:pt x="2068" y="5322"/>
                  </a:cubicBezTo>
                  <a:cubicBezTo>
                    <a:pt x="2193" y="5257"/>
                    <a:pt x="2318" y="5172"/>
                    <a:pt x="2418" y="5092"/>
                  </a:cubicBezTo>
                  <a:cubicBezTo>
                    <a:pt x="2504" y="5027"/>
                    <a:pt x="2609" y="4947"/>
                    <a:pt x="2714" y="4842"/>
                  </a:cubicBezTo>
                  <a:cubicBezTo>
                    <a:pt x="2754" y="4797"/>
                    <a:pt x="2794" y="4757"/>
                    <a:pt x="2819" y="4697"/>
                  </a:cubicBezTo>
                  <a:lnTo>
                    <a:pt x="2879" y="4631"/>
                  </a:lnTo>
                  <a:lnTo>
                    <a:pt x="3004" y="4777"/>
                  </a:lnTo>
                  <a:lnTo>
                    <a:pt x="3024" y="4797"/>
                  </a:lnTo>
                  <a:cubicBezTo>
                    <a:pt x="3109" y="4902"/>
                    <a:pt x="3215" y="5007"/>
                    <a:pt x="3295" y="5112"/>
                  </a:cubicBezTo>
                  <a:cubicBezTo>
                    <a:pt x="3400" y="5217"/>
                    <a:pt x="3505" y="5297"/>
                    <a:pt x="3630" y="5382"/>
                  </a:cubicBezTo>
                  <a:cubicBezTo>
                    <a:pt x="3735" y="5488"/>
                    <a:pt x="3860" y="5528"/>
                    <a:pt x="3966" y="5573"/>
                  </a:cubicBezTo>
                  <a:cubicBezTo>
                    <a:pt x="4026" y="5593"/>
                    <a:pt x="4091" y="5593"/>
                    <a:pt x="4151" y="5593"/>
                  </a:cubicBezTo>
                  <a:cubicBezTo>
                    <a:pt x="4216" y="5593"/>
                    <a:pt x="4276" y="5593"/>
                    <a:pt x="4321" y="5573"/>
                  </a:cubicBezTo>
                  <a:cubicBezTo>
                    <a:pt x="4381" y="5548"/>
                    <a:pt x="4446" y="5508"/>
                    <a:pt x="4486" y="5468"/>
                  </a:cubicBezTo>
                  <a:cubicBezTo>
                    <a:pt x="4526" y="5448"/>
                    <a:pt x="4571" y="5402"/>
                    <a:pt x="4611" y="5342"/>
                  </a:cubicBezTo>
                  <a:cubicBezTo>
                    <a:pt x="4697" y="5237"/>
                    <a:pt x="4717" y="5092"/>
                    <a:pt x="4717" y="4987"/>
                  </a:cubicBezTo>
                  <a:cubicBezTo>
                    <a:pt x="4737" y="4862"/>
                    <a:pt x="4717" y="4717"/>
                    <a:pt x="4717" y="4591"/>
                  </a:cubicBezTo>
                  <a:cubicBezTo>
                    <a:pt x="4672" y="4341"/>
                    <a:pt x="4591" y="4111"/>
                    <a:pt x="4526" y="3945"/>
                  </a:cubicBezTo>
                  <a:cubicBezTo>
                    <a:pt x="4486" y="3795"/>
                    <a:pt x="4421" y="3630"/>
                    <a:pt x="4321" y="3465"/>
                  </a:cubicBezTo>
                  <a:cubicBezTo>
                    <a:pt x="4526" y="3380"/>
                    <a:pt x="4697" y="3320"/>
                    <a:pt x="4842" y="3235"/>
                  </a:cubicBezTo>
                  <a:cubicBezTo>
                    <a:pt x="4967" y="3169"/>
                    <a:pt x="5072" y="3129"/>
                    <a:pt x="5172" y="3069"/>
                  </a:cubicBezTo>
                  <a:cubicBezTo>
                    <a:pt x="5277" y="2984"/>
                    <a:pt x="5383" y="2919"/>
                    <a:pt x="5468" y="2839"/>
                  </a:cubicBezTo>
                  <a:cubicBezTo>
                    <a:pt x="5548" y="2754"/>
                    <a:pt x="5613" y="2669"/>
                    <a:pt x="5653" y="2589"/>
                  </a:cubicBezTo>
                  <a:cubicBezTo>
                    <a:pt x="5673" y="2544"/>
                    <a:pt x="5673" y="2483"/>
                    <a:pt x="5698" y="2443"/>
                  </a:cubicBezTo>
                  <a:cubicBezTo>
                    <a:pt x="5698" y="2398"/>
                    <a:pt x="5698" y="2358"/>
                    <a:pt x="5673" y="2293"/>
                  </a:cubicBezTo>
                  <a:cubicBezTo>
                    <a:pt x="5673" y="2253"/>
                    <a:pt x="5653" y="2193"/>
                    <a:pt x="5633" y="2148"/>
                  </a:cubicBezTo>
                  <a:cubicBezTo>
                    <a:pt x="5593" y="2108"/>
                    <a:pt x="5548" y="2043"/>
                    <a:pt x="5508" y="1983"/>
                  </a:cubicBezTo>
                  <a:cubicBezTo>
                    <a:pt x="5423" y="1898"/>
                    <a:pt x="5297" y="1838"/>
                    <a:pt x="5132" y="1772"/>
                  </a:cubicBezTo>
                  <a:cubicBezTo>
                    <a:pt x="4987" y="1712"/>
                    <a:pt x="4777" y="1667"/>
                    <a:pt x="4526" y="1647"/>
                  </a:cubicBezTo>
                  <a:lnTo>
                    <a:pt x="4046" y="1647"/>
                  </a:lnTo>
                  <a:lnTo>
                    <a:pt x="4026" y="1607"/>
                  </a:lnTo>
                  <a:lnTo>
                    <a:pt x="4026" y="1587"/>
                  </a:lnTo>
                  <a:cubicBezTo>
                    <a:pt x="4006" y="1522"/>
                    <a:pt x="4006" y="1482"/>
                    <a:pt x="3986" y="1417"/>
                  </a:cubicBezTo>
                  <a:cubicBezTo>
                    <a:pt x="3946" y="1317"/>
                    <a:pt x="3900" y="1192"/>
                    <a:pt x="3860" y="1087"/>
                  </a:cubicBezTo>
                  <a:cubicBezTo>
                    <a:pt x="3775" y="876"/>
                    <a:pt x="3650" y="606"/>
                    <a:pt x="3485" y="376"/>
                  </a:cubicBezTo>
                  <a:cubicBezTo>
                    <a:pt x="3445" y="336"/>
                    <a:pt x="3400" y="270"/>
                    <a:pt x="3360" y="230"/>
                  </a:cubicBezTo>
                  <a:cubicBezTo>
                    <a:pt x="3320" y="190"/>
                    <a:pt x="3275" y="165"/>
                    <a:pt x="3215" y="105"/>
                  </a:cubicBezTo>
                  <a:cubicBezTo>
                    <a:pt x="3169" y="85"/>
                    <a:pt x="3129" y="65"/>
                    <a:pt x="3069" y="40"/>
                  </a:cubicBezTo>
                  <a:cubicBezTo>
                    <a:pt x="3024" y="20"/>
                    <a:pt x="2984" y="0"/>
                    <a:pt x="2899" y="0"/>
                  </a:cubicBezTo>
                  <a:close/>
                </a:path>
              </a:pathLst>
            </a:custGeom>
            <a:solidFill>
              <a:srgbClr val="442F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343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图片 6">
            <a:extLst>
              <a:ext uri="{FF2B5EF4-FFF2-40B4-BE49-F238E27FC236}">
                <a16:creationId xmlns:a16="http://schemas.microsoft.com/office/drawing/2014/main" id="{44B40AAA-FBA0-D94E-98E9-151AAEBF5DC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506" t="10077" r="1214" b="11938"/>
          <a:stretch/>
        </p:blipFill>
        <p:spPr>
          <a:xfrm flipH="1">
            <a:off x="690008" y="-165840"/>
            <a:ext cx="10541760" cy="6216351"/>
          </a:xfrm>
          <a:prstGeom prst="rect">
            <a:avLst/>
          </a:prstGeom>
        </p:spPr>
      </p:pic>
      <p:sp>
        <p:nvSpPr>
          <p:cNvPr id="3" name="AutoShape 3">
            <a:extLst>
              <a:ext uri="{FF2B5EF4-FFF2-40B4-BE49-F238E27FC236}">
                <a16:creationId xmlns:a16="http://schemas.microsoft.com/office/drawing/2014/main" id="{3409517D-231B-FD44-BE89-405BCE5B8F97}"/>
              </a:ext>
            </a:extLst>
          </p:cNvPr>
          <p:cNvSpPr/>
          <p:nvPr/>
        </p:nvSpPr>
        <p:spPr>
          <a:xfrm>
            <a:off x="0" y="6238170"/>
            <a:ext cx="12202919" cy="638397"/>
          </a:xfrm>
          <a:prstGeom prst="rect">
            <a:avLst/>
          </a:prstGeom>
          <a:solidFill>
            <a:srgbClr val="A7CB42"/>
          </a:solidFill>
        </p:spPr>
      </p:sp>
      <p:pic>
        <p:nvPicPr>
          <p:cNvPr id="7" name="Picture 7">
            <a:extLst>
              <a:ext uri="{FF2B5EF4-FFF2-40B4-BE49-F238E27FC236}">
                <a16:creationId xmlns:a16="http://schemas.microsoft.com/office/drawing/2014/main" id="{0F7582D3-57D2-E842-BDA2-579BF9F4B5F7}"/>
              </a:ext>
            </a:extLst>
          </p:cNvPr>
          <p:cNvPicPr>
            <a:picLocks noChangeAspect="1"/>
          </p:cNvPicPr>
          <p:nvPr/>
        </p:nvPicPr>
        <p:blipFill>
          <a:blip r:embed="rId4"/>
          <a:srcRect/>
          <a:stretch>
            <a:fillRect/>
          </a:stretch>
        </p:blipFill>
        <p:spPr>
          <a:xfrm>
            <a:off x="8802541" y="1239283"/>
            <a:ext cx="1319217" cy="392467"/>
          </a:xfrm>
          <a:prstGeom prst="rect">
            <a:avLst/>
          </a:prstGeom>
        </p:spPr>
      </p:pic>
      <p:pic>
        <p:nvPicPr>
          <p:cNvPr id="8" name="Picture 12">
            <a:extLst>
              <a:ext uri="{FF2B5EF4-FFF2-40B4-BE49-F238E27FC236}">
                <a16:creationId xmlns:a16="http://schemas.microsoft.com/office/drawing/2014/main" id="{F2A2E363-01E2-C34E-BE9E-10C1249729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5176" y="5248501"/>
            <a:ext cx="2399306" cy="1121131"/>
          </a:xfrm>
          <a:prstGeom prst="rect">
            <a:avLst/>
          </a:prstGeom>
        </p:spPr>
      </p:pic>
      <p:pic>
        <p:nvPicPr>
          <p:cNvPr id="9" name="Picture 6">
            <a:extLst>
              <a:ext uri="{FF2B5EF4-FFF2-40B4-BE49-F238E27FC236}">
                <a16:creationId xmlns:a16="http://schemas.microsoft.com/office/drawing/2014/main" id="{6D2A1BCC-2B7D-7E4B-912F-8B541BA706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2945" y="73550"/>
            <a:ext cx="514127" cy="568881"/>
          </a:xfrm>
          <a:prstGeom prst="rect">
            <a:avLst/>
          </a:prstGeom>
        </p:spPr>
      </p:pic>
      <p:pic>
        <p:nvPicPr>
          <p:cNvPr id="10" name="Picture 6">
            <a:extLst>
              <a:ext uri="{FF2B5EF4-FFF2-40B4-BE49-F238E27FC236}">
                <a16:creationId xmlns:a16="http://schemas.microsoft.com/office/drawing/2014/main" id="{F651C296-6277-7647-B319-25E7242F4B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67979" y="98784"/>
            <a:ext cx="514127" cy="568881"/>
          </a:xfrm>
          <a:prstGeom prst="rect">
            <a:avLst/>
          </a:prstGeom>
        </p:spPr>
      </p:pic>
      <p:pic>
        <p:nvPicPr>
          <p:cNvPr id="11" name="Picture 4">
            <a:extLst>
              <a:ext uri="{FF2B5EF4-FFF2-40B4-BE49-F238E27FC236}">
                <a16:creationId xmlns:a16="http://schemas.microsoft.com/office/drawing/2014/main" id="{5A203A57-F931-C647-A73B-A647BC1E084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16139" flipH="1">
            <a:off x="11277662" y="914406"/>
            <a:ext cx="1117477" cy="391117"/>
          </a:xfrm>
          <a:prstGeom prst="rect">
            <a:avLst/>
          </a:prstGeom>
        </p:spPr>
      </p:pic>
      <p:pic>
        <p:nvPicPr>
          <p:cNvPr id="12" name="Picture 4">
            <a:extLst>
              <a:ext uri="{FF2B5EF4-FFF2-40B4-BE49-F238E27FC236}">
                <a16:creationId xmlns:a16="http://schemas.microsoft.com/office/drawing/2014/main" id="{8CAB8B53-A3F1-ED47-B311-7DB352AFA19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129567" flipH="1">
            <a:off x="-394669" y="1053962"/>
            <a:ext cx="1117477" cy="391117"/>
          </a:xfrm>
          <a:prstGeom prst="rect">
            <a:avLst/>
          </a:prstGeom>
        </p:spPr>
      </p:pic>
      <p:sp>
        <p:nvSpPr>
          <p:cNvPr id="14" name="TextBox 13">
            <a:extLst>
              <a:ext uri="{FF2B5EF4-FFF2-40B4-BE49-F238E27FC236}">
                <a16:creationId xmlns:a16="http://schemas.microsoft.com/office/drawing/2014/main" id="{807E1B9E-F77C-B443-A299-F9D9EF509267}"/>
              </a:ext>
            </a:extLst>
          </p:cNvPr>
          <p:cNvSpPr txBox="1"/>
          <p:nvPr/>
        </p:nvSpPr>
        <p:spPr>
          <a:xfrm>
            <a:off x="299872" y="3126058"/>
            <a:ext cx="3814929" cy="451342"/>
          </a:xfrm>
          <a:prstGeom prst="rect">
            <a:avLst/>
          </a:prstGeom>
          <a:noFill/>
        </p:spPr>
        <p:txBody>
          <a:bodyPr wrap="square" rtlCol="0">
            <a:spAutoFit/>
          </a:bodyPr>
          <a:lstStyle/>
          <a:p>
            <a:pPr defTabSz="609630"/>
            <a:endParaRPr lang="en-US" sz="2333">
              <a:solidFill>
                <a:srgbClr val="FF0000"/>
              </a:solidFill>
              <a:latin typeface="Arial" panose="020B0604020202020204" pitchFamily="34" charset="0"/>
              <a:cs typeface="Arial" panose="020B0604020202020204" pitchFamily="34" charset="0"/>
            </a:endParaRPr>
          </a:p>
        </p:txBody>
      </p:sp>
      <p:pic>
        <p:nvPicPr>
          <p:cNvPr id="15" name="Picture 13">
            <a:extLst>
              <a:ext uri="{FF2B5EF4-FFF2-40B4-BE49-F238E27FC236}">
                <a16:creationId xmlns:a16="http://schemas.microsoft.com/office/drawing/2014/main" id="{092AE671-0126-4F48-BC90-D7968D2C18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38750" y="5247443"/>
            <a:ext cx="2399306" cy="1121131"/>
          </a:xfrm>
          <a:prstGeom prst="rect">
            <a:avLst/>
          </a:prstGeom>
        </p:spPr>
      </p:pic>
      <p:pic>
        <p:nvPicPr>
          <p:cNvPr id="17" name="Picture 16">
            <a:extLst>
              <a:ext uri="{FF2B5EF4-FFF2-40B4-BE49-F238E27FC236}">
                <a16:creationId xmlns:a16="http://schemas.microsoft.com/office/drawing/2014/main" id="{B9B9F5A5-F678-EF45-A9A6-4EF3D5F874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1951" y="4378993"/>
            <a:ext cx="3111567" cy="2074377"/>
          </a:xfrm>
          <a:prstGeom prst="rect">
            <a:avLst/>
          </a:prstGeom>
        </p:spPr>
      </p:pic>
      <p:sp>
        <p:nvSpPr>
          <p:cNvPr id="88" name="Text Box 7">
            <a:extLst>
              <a:ext uri="{FF2B5EF4-FFF2-40B4-BE49-F238E27FC236}">
                <a16:creationId xmlns:a16="http://schemas.microsoft.com/office/drawing/2014/main" id="{263F3142-54D9-344E-8B14-377439716DAA}"/>
              </a:ext>
            </a:extLst>
          </p:cNvPr>
          <p:cNvSpPr txBox="1">
            <a:spLocks noChangeArrowheads="1"/>
          </p:cNvSpPr>
          <p:nvPr/>
        </p:nvSpPr>
        <p:spPr bwMode="auto">
          <a:xfrm>
            <a:off x="3211173" y="1062774"/>
            <a:ext cx="57305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vi-VN" sz="8000" b="1">
                <a:solidFill>
                  <a:srgbClr val="FF0000"/>
                </a:solidFill>
                <a:latin typeface="Times New Roman" panose="02020603050405020304" pitchFamily="18" charset="0"/>
                <a:cs typeface="Times New Roman" panose="02020603050405020304" pitchFamily="18" charset="0"/>
              </a:rPr>
              <a:t>Dặn dò</a:t>
            </a:r>
            <a:endParaRPr lang="en-US" altLang="vi-VN" sz="8000" dirty="0">
              <a:solidFill>
                <a:srgbClr val="FF0000"/>
              </a:solidFill>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id="{73C0F3C7-DE1B-EF4D-87D7-A0957261A678}"/>
              </a:ext>
            </a:extLst>
          </p:cNvPr>
          <p:cNvSpPr txBox="1"/>
          <p:nvPr/>
        </p:nvSpPr>
        <p:spPr>
          <a:xfrm>
            <a:off x="2458828" y="2413107"/>
            <a:ext cx="7274343" cy="1938992"/>
          </a:xfrm>
          <a:prstGeom prst="rect">
            <a:avLst/>
          </a:prstGeom>
          <a:noFill/>
        </p:spPr>
        <p:txBody>
          <a:bodyPr wrap="square" rtlCol="0">
            <a:spAutoFit/>
          </a:bodyPr>
          <a:lstStyle/>
          <a:p>
            <a:pPr marL="457200" indent="-457200" algn="just">
              <a:buFont typeface="Arial" panose="020B0604020202020204" pitchFamily="34" charset="0"/>
              <a:buChar char="•"/>
            </a:pPr>
            <a:r>
              <a:rPr lang="en-US" sz="4000">
                <a:latin typeface="Times New Roman" panose="02020603050405020304" pitchFamily="18" charset="0"/>
                <a:cs typeface="Times New Roman" panose="02020603050405020304" pitchFamily="18" charset="0"/>
              </a:rPr>
              <a:t>Về nhà ôn lại bài</a:t>
            </a:r>
          </a:p>
          <a:p>
            <a:pPr marL="457200" indent="-457200" algn="just">
              <a:buFont typeface="Arial" panose="020B0604020202020204" pitchFamily="34" charset="0"/>
              <a:buChar char="•"/>
            </a:pPr>
            <a:r>
              <a:rPr lang="en-US" sz="4000">
                <a:latin typeface="Times New Roman" panose="02020603050405020304" pitchFamily="18" charset="0"/>
                <a:cs typeface="Times New Roman" panose="02020603050405020304" pitchFamily="18" charset="0"/>
              </a:rPr>
              <a:t>Sưu tầm ca dao, tục ngữ, câu chuyện nói về việc giữ lời hứa.</a:t>
            </a:r>
          </a:p>
        </p:txBody>
      </p:sp>
      <p:pic>
        <p:nvPicPr>
          <p:cNvPr id="92" name="图片 2" descr="微信截图_20211009113133">
            <a:extLst>
              <a:ext uri="{FF2B5EF4-FFF2-40B4-BE49-F238E27FC236}">
                <a16:creationId xmlns:a16="http://schemas.microsoft.com/office/drawing/2014/main" id="{E2C2AD89-3A33-764A-B3B5-13413A37345F}"/>
              </a:ext>
            </a:extLst>
          </p:cNvPr>
          <p:cNvPicPr>
            <a:picLocks noChangeAspect="1"/>
          </p:cNvPicPr>
          <p:nvPr/>
        </p:nvPicPr>
        <p:blipFill>
          <a:blip r:embed="rId12"/>
          <a:stretch>
            <a:fillRect/>
          </a:stretch>
        </p:blipFill>
        <p:spPr>
          <a:xfrm>
            <a:off x="9311048" y="2720434"/>
            <a:ext cx="2614295" cy="3869157"/>
          </a:xfrm>
          <a:prstGeom prst="rect">
            <a:avLst/>
          </a:prstGeom>
        </p:spPr>
      </p:pic>
    </p:spTree>
    <p:extLst>
      <p:ext uri="{BB962C8B-B14F-4D97-AF65-F5344CB8AC3E}">
        <p14:creationId xmlns:p14="http://schemas.microsoft.com/office/powerpoint/2010/main" val="2630458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8"/>
                                        </p:tgtEl>
                                        <p:attrNameLst>
                                          <p:attrName>style.visibility</p:attrName>
                                        </p:attrNameLst>
                                      </p:cBhvr>
                                      <p:to>
                                        <p:strVal val="visible"/>
                                      </p:to>
                                    </p:set>
                                    <p:anim calcmode="discrete" valueType="clr">
                                      <p:cBhvr override="childStyle">
                                        <p:cTn id="12"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8"/>
                                        </p:tgtEl>
                                        <p:attrNameLst>
                                          <p:attrName>fillcolor</p:attrName>
                                        </p:attrNameLst>
                                      </p:cBhvr>
                                      <p:tavLst>
                                        <p:tav tm="0">
                                          <p:val>
                                            <p:clrVal>
                                              <a:schemeClr val="accent2"/>
                                            </p:clrVal>
                                          </p:val>
                                        </p:tav>
                                        <p:tav tm="50000">
                                          <p:val>
                                            <p:clrVal>
                                              <a:schemeClr val="hlink"/>
                                            </p:clrVal>
                                          </p:val>
                                        </p:tav>
                                      </p:tavLst>
                                    </p:anim>
                                    <p:set>
                                      <p:cBhvr>
                                        <p:cTn id="14" dur="80"/>
                                        <p:tgtEl>
                                          <p:spTgt spid="8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p:cTn id="19" dur="1000" fill="hold"/>
                                        <p:tgtEl>
                                          <p:spTgt spid="89"/>
                                        </p:tgtEl>
                                        <p:attrNameLst>
                                          <p:attrName>ppt_w</p:attrName>
                                        </p:attrNameLst>
                                      </p:cBhvr>
                                      <p:tavLst>
                                        <p:tav tm="0">
                                          <p:val>
                                            <p:fltVal val="0"/>
                                          </p:val>
                                        </p:tav>
                                        <p:tav tm="100000">
                                          <p:val>
                                            <p:strVal val="#ppt_w"/>
                                          </p:val>
                                        </p:tav>
                                      </p:tavLst>
                                    </p:anim>
                                    <p:anim calcmode="lin" valueType="num">
                                      <p:cBhvr>
                                        <p:cTn id="20" dur="1000" fill="hold"/>
                                        <p:tgtEl>
                                          <p:spTgt spid="89"/>
                                        </p:tgtEl>
                                        <p:attrNameLst>
                                          <p:attrName>ppt_h</p:attrName>
                                        </p:attrNameLst>
                                      </p:cBhvr>
                                      <p:tavLst>
                                        <p:tav tm="0">
                                          <p:val>
                                            <p:fltVal val="0"/>
                                          </p:val>
                                        </p:tav>
                                        <p:tav tm="100000">
                                          <p:val>
                                            <p:strVal val="#ppt_h"/>
                                          </p:val>
                                        </p:tav>
                                      </p:tavLst>
                                    </p:anim>
                                    <p:anim calcmode="lin" valueType="num">
                                      <p:cBhvr>
                                        <p:cTn id="21" dur="1000" fill="hold"/>
                                        <p:tgtEl>
                                          <p:spTgt spid="89"/>
                                        </p:tgtEl>
                                        <p:attrNameLst>
                                          <p:attrName>style.rotation</p:attrName>
                                        </p:attrNameLst>
                                      </p:cBhvr>
                                      <p:tavLst>
                                        <p:tav tm="0">
                                          <p:val>
                                            <p:fltVal val="90"/>
                                          </p:val>
                                        </p:tav>
                                        <p:tav tm="100000">
                                          <p:val>
                                            <p:fltVal val="0"/>
                                          </p:val>
                                        </p:tav>
                                      </p:tavLst>
                                    </p:anim>
                                    <p:animEffect transition="in" filter="fade">
                                      <p:cBhvr>
                                        <p:cTn id="22"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8"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50886" y="3912786"/>
            <a:ext cx="8003770" cy="3037069"/>
          </a:xfrm>
          <a:prstGeom prst="rect">
            <a:avLst/>
          </a:prstGeom>
        </p:spPr>
      </p:pic>
      <p:pic>
        <p:nvPicPr>
          <p:cNvPr id="18" name="Picture 17">
            <a:extLst>
              <a:ext uri="{FF2B5EF4-FFF2-40B4-BE49-F238E27FC236}">
                <a16:creationId xmlns:a16="http://schemas.microsoft.com/office/drawing/2014/main" id="{F95F4279-1E76-3348-95F5-3369B7E0C724}"/>
              </a:ext>
            </a:extLst>
          </p:cNvPr>
          <p:cNvPicPr>
            <a:picLocks noChangeAspect="1"/>
          </p:cNvPicPr>
          <p:nvPr/>
        </p:nvPicPr>
        <p:blipFill>
          <a:blip r:embed="rId5">
            <a:duotone>
              <a:schemeClr val="accent4">
                <a:shade val="45000"/>
                <a:satMod val="135000"/>
              </a:schemeClr>
              <a:prstClr val="white"/>
            </a:duotone>
          </a:blip>
          <a:stretch>
            <a:fillRect/>
          </a:stretch>
        </p:blipFill>
        <p:spPr>
          <a:xfrm>
            <a:off x="845699" y="622512"/>
            <a:ext cx="10205589" cy="2645893"/>
          </a:xfrm>
          <a:prstGeom prst="rect">
            <a:avLst/>
          </a:prstGeom>
        </p:spPr>
      </p:pic>
      <p:pic>
        <p:nvPicPr>
          <p:cNvPr id="19" name="Picture 18">
            <a:extLst>
              <a:ext uri="{FF2B5EF4-FFF2-40B4-BE49-F238E27FC236}">
                <a16:creationId xmlns:a16="http://schemas.microsoft.com/office/drawing/2014/main" id="{068B71A9-19D4-5E43-AA13-64CEA407F7E4}"/>
              </a:ext>
            </a:extLst>
          </p:cNvPr>
          <p:cNvPicPr>
            <a:picLocks noChangeAspect="1"/>
          </p:cNvPicPr>
          <p:nvPr/>
        </p:nvPicPr>
        <p:blipFill>
          <a:blip r:embed="rId6"/>
          <a:stretch>
            <a:fillRect/>
          </a:stretch>
        </p:blipFill>
        <p:spPr>
          <a:xfrm>
            <a:off x="1484062" y="2549681"/>
            <a:ext cx="9193565" cy="3859102"/>
          </a:xfrm>
          <a:prstGeom prst="rect">
            <a:avLst/>
          </a:prstGeom>
        </p:spPr>
      </p:pic>
    </p:spTree>
    <p:extLst>
      <p:ext uri="{BB962C8B-B14F-4D97-AF65-F5344CB8AC3E}">
        <p14:creationId xmlns:p14="http://schemas.microsoft.com/office/powerpoint/2010/main" val="2261126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3BF7B851-26EA-45FE-84BF-F6EB66644CB8}"/>
              </a:ext>
            </a:extLst>
          </p:cNvPr>
          <p:cNvPicPr>
            <a:picLocks noChangeAspect="1"/>
          </p:cNvPicPr>
          <p:nvPr/>
        </p:nvPicPr>
        <p:blipFill>
          <a:blip r:embed="rId3"/>
          <a:stretch>
            <a:fillRect/>
          </a:stretch>
        </p:blipFill>
        <p:spPr>
          <a:xfrm>
            <a:off x="1177447" y="1371633"/>
            <a:ext cx="8187638" cy="3816427"/>
          </a:xfrm>
          <a:prstGeom prst="rect">
            <a:avLst/>
          </a:prstGeom>
        </p:spPr>
      </p:pic>
    </p:spTree>
    <p:extLst>
      <p:ext uri="{BB962C8B-B14F-4D97-AF65-F5344CB8AC3E}">
        <p14:creationId xmlns:p14="http://schemas.microsoft.com/office/powerpoint/2010/main" val="11767983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alpha val="54000"/>
          </a:srgbClr>
        </a:solidFill>
        <a:effectLst/>
      </p:bgPr>
    </p:bg>
    <p:spTree>
      <p:nvGrpSpPr>
        <p:cNvPr id="1" name=""/>
        <p:cNvGrpSpPr/>
        <p:nvPr/>
      </p:nvGrpSpPr>
      <p:grpSpPr>
        <a:xfrm>
          <a:off x="0" y="0"/>
          <a:ext cx="0" cy="0"/>
          <a:chOff x="0" y="0"/>
          <a:chExt cx="0" cy="0"/>
        </a:xfrm>
      </p:grpSpPr>
      <p:grpSp>
        <p:nvGrpSpPr>
          <p:cNvPr id="3" name="组合 9">
            <a:extLst>
              <a:ext uri="{FF2B5EF4-FFF2-40B4-BE49-F238E27FC236}">
                <a16:creationId xmlns:a16="http://schemas.microsoft.com/office/drawing/2014/main" id="{F676DEF5-4B23-CA87-EE88-9ED87BE2B2EC}"/>
              </a:ext>
            </a:extLst>
          </p:cNvPr>
          <p:cNvGrpSpPr/>
          <p:nvPr/>
        </p:nvGrpSpPr>
        <p:grpSpPr>
          <a:xfrm>
            <a:off x="263352" y="332656"/>
            <a:ext cx="11593288" cy="6120000"/>
            <a:chOff x="263352" y="405344"/>
            <a:chExt cx="11593288" cy="6120000"/>
          </a:xfrm>
        </p:grpSpPr>
        <p:sp>
          <p:nvSpPr>
            <p:cNvPr id="4" name="矩形 7">
              <a:extLst>
                <a:ext uri="{FF2B5EF4-FFF2-40B4-BE49-F238E27FC236}">
                  <a16:creationId xmlns:a16="http://schemas.microsoft.com/office/drawing/2014/main" id="{0D1574D8-0D3C-CB8A-439E-E06ACE6D181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8">
              <a:extLst>
                <a:ext uri="{FF2B5EF4-FFF2-40B4-BE49-F238E27FC236}">
                  <a16:creationId xmlns:a16="http://schemas.microsoft.com/office/drawing/2014/main" id="{11C1250F-2FA2-73C3-52BC-AA4823CB1D3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3">
            <a:extLst>
              <a:ext uri="{FF2B5EF4-FFF2-40B4-BE49-F238E27FC236}">
                <a16:creationId xmlns:a16="http://schemas.microsoft.com/office/drawing/2014/main" id="{20563ABA-C8FC-5F54-F133-4C637D32F685}"/>
              </a:ext>
            </a:extLst>
          </p:cNvPr>
          <p:cNvGrpSpPr/>
          <p:nvPr/>
        </p:nvGrpSpPr>
        <p:grpSpPr>
          <a:xfrm>
            <a:off x="781991" y="467771"/>
            <a:ext cx="10575004" cy="5438554"/>
            <a:chOff x="781991" y="467771"/>
            <a:chExt cx="10575004" cy="5438554"/>
          </a:xfrm>
        </p:grpSpPr>
        <p:sp>
          <p:nvSpPr>
            <p:cNvPr id="7" name="文本框 10">
              <a:extLst>
                <a:ext uri="{FF2B5EF4-FFF2-40B4-BE49-F238E27FC236}">
                  <a16:creationId xmlns:a16="http://schemas.microsoft.com/office/drawing/2014/main" id="{97A3F76F-2829-EF2F-0EFE-A7241C760525}"/>
                </a:ext>
              </a:extLst>
            </p:cNvPr>
            <p:cNvSpPr txBox="1"/>
            <p:nvPr/>
          </p:nvSpPr>
          <p:spPr>
            <a:xfrm rot="550117">
              <a:off x="5776995" y="767923"/>
              <a:ext cx="5580000"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ENGLISH LESSON</a:t>
              </a:r>
              <a:endParaRPr lang="zh-CN" altLang="en-US" sz="5500" dirty="0">
                <a:solidFill>
                  <a:schemeClr val="bg1">
                    <a:alpha val="5000"/>
                  </a:schemeClr>
                </a:solidFill>
                <a:latin typeface="字体视界-遇见字体" panose="02010601030101010101" pitchFamily="2" charset="-122"/>
                <a:ea typeface="字体视界-遇见字体" panose="02010601030101010101" pitchFamily="2" charset="-122"/>
              </a:endParaRPr>
            </a:p>
          </p:txBody>
        </p:sp>
        <p:sp>
          <p:nvSpPr>
            <p:cNvPr id="8" name="文本框 11">
              <a:extLst>
                <a:ext uri="{FF2B5EF4-FFF2-40B4-BE49-F238E27FC236}">
                  <a16:creationId xmlns:a16="http://schemas.microsoft.com/office/drawing/2014/main" id="{AD9C0D45-012E-32C2-A818-B49496BB5BAE}"/>
                </a:ext>
              </a:extLst>
            </p:cNvPr>
            <p:cNvSpPr txBox="1"/>
            <p:nvPr/>
          </p:nvSpPr>
          <p:spPr>
            <a:xfrm>
              <a:off x="781991" y="2732371"/>
              <a:ext cx="2736446"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Hello</a:t>
              </a:r>
            </a:p>
          </p:txBody>
        </p:sp>
        <p:sp>
          <p:nvSpPr>
            <p:cNvPr id="9" name="文本框 12">
              <a:extLst>
                <a:ext uri="{FF2B5EF4-FFF2-40B4-BE49-F238E27FC236}">
                  <a16:creationId xmlns:a16="http://schemas.microsoft.com/office/drawing/2014/main" id="{EE843696-FA65-8D61-1927-DEF15D05C4A4}"/>
                </a:ext>
              </a:extLst>
            </p:cNvPr>
            <p:cNvSpPr txBox="1"/>
            <p:nvPr/>
          </p:nvSpPr>
          <p:spPr>
            <a:xfrm>
              <a:off x="7464151" y="3357160"/>
              <a:ext cx="1800201"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sun</a:t>
              </a:r>
            </a:p>
          </p:txBody>
        </p:sp>
        <p:sp>
          <p:nvSpPr>
            <p:cNvPr id="10" name="文本框 13">
              <a:extLst>
                <a:ext uri="{FF2B5EF4-FFF2-40B4-BE49-F238E27FC236}">
                  <a16:creationId xmlns:a16="http://schemas.microsoft.com/office/drawing/2014/main" id="{6C18EA6E-580C-4247-40B9-2D7C37164E43}"/>
                </a:ext>
              </a:extLst>
            </p:cNvPr>
            <p:cNvSpPr txBox="1"/>
            <p:nvPr/>
          </p:nvSpPr>
          <p:spPr>
            <a:xfrm rot="21025874">
              <a:off x="3239166" y="4967606"/>
              <a:ext cx="3196625"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title</a:t>
              </a:r>
            </a:p>
          </p:txBody>
        </p:sp>
        <p:sp>
          <p:nvSpPr>
            <p:cNvPr id="11" name="文本框 14">
              <a:extLst>
                <a:ext uri="{FF2B5EF4-FFF2-40B4-BE49-F238E27FC236}">
                  <a16:creationId xmlns:a16="http://schemas.microsoft.com/office/drawing/2014/main" id="{7319F2D2-5A45-E809-6059-7F9F0A719D96}"/>
                </a:ext>
              </a:extLst>
            </p:cNvPr>
            <p:cNvSpPr txBox="1"/>
            <p:nvPr/>
          </p:nvSpPr>
          <p:spPr>
            <a:xfrm rot="872825">
              <a:off x="2184919" y="467771"/>
              <a:ext cx="1048470"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TV</a:t>
              </a:r>
            </a:p>
          </p:txBody>
        </p:sp>
        <p:sp>
          <p:nvSpPr>
            <p:cNvPr id="12" name="文本框 15">
              <a:extLst>
                <a:ext uri="{FF2B5EF4-FFF2-40B4-BE49-F238E27FC236}">
                  <a16:creationId xmlns:a16="http://schemas.microsoft.com/office/drawing/2014/main" id="{22051BA0-35EE-AB73-DDF3-9E3DE0B13F68}"/>
                </a:ext>
              </a:extLst>
            </p:cNvPr>
            <p:cNvSpPr txBox="1"/>
            <p:nvPr/>
          </p:nvSpPr>
          <p:spPr>
            <a:xfrm>
              <a:off x="9368172" y="2490281"/>
              <a:ext cx="1800201"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dog</a:t>
              </a:r>
            </a:p>
          </p:txBody>
        </p:sp>
        <p:sp>
          <p:nvSpPr>
            <p:cNvPr id="13" name="文本框 16">
              <a:extLst>
                <a:ext uri="{FF2B5EF4-FFF2-40B4-BE49-F238E27FC236}">
                  <a16:creationId xmlns:a16="http://schemas.microsoft.com/office/drawing/2014/main" id="{0DBB528A-243C-974A-E26C-07935DEA69EE}"/>
                </a:ext>
              </a:extLst>
            </p:cNvPr>
            <p:cNvSpPr txBox="1"/>
            <p:nvPr/>
          </p:nvSpPr>
          <p:spPr>
            <a:xfrm>
              <a:off x="5164755" y="1948716"/>
              <a:ext cx="2495294"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flag</a:t>
              </a:r>
            </a:p>
          </p:txBody>
        </p:sp>
        <p:sp>
          <p:nvSpPr>
            <p:cNvPr id="14" name="文本框 17">
              <a:extLst>
                <a:ext uri="{FF2B5EF4-FFF2-40B4-BE49-F238E27FC236}">
                  <a16:creationId xmlns:a16="http://schemas.microsoft.com/office/drawing/2014/main" id="{3B897601-1751-0EC4-C320-DC44D34EE21D}"/>
                </a:ext>
              </a:extLst>
            </p:cNvPr>
            <p:cNvSpPr txBox="1"/>
            <p:nvPr/>
          </p:nvSpPr>
          <p:spPr>
            <a:xfrm>
              <a:off x="8649977" y="4879642"/>
              <a:ext cx="2495294"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table</a:t>
              </a:r>
            </a:p>
          </p:txBody>
        </p:sp>
      </p:grpSp>
      <p:sp>
        <p:nvSpPr>
          <p:cNvPr id="15" name="文本框 18">
            <a:extLst>
              <a:ext uri="{FF2B5EF4-FFF2-40B4-BE49-F238E27FC236}">
                <a16:creationId xmlns:a16="http://schemas.microsoft.com/office/drawing/2014/main" id="{A7EBA7B2-2A87-5175-C22F-BF7D09B6E91A}"/>
              </a:ext>
            </a:extLst>
          </p:cNvPr>
          <p:cNvSpPr txBox="1"/>
          <p:nvPr/>
        </p:nvSpPr>
        <p:spPr>
          <a:xfrm rot="219680">
            <a:off x="1322341" y="3932284"/>
            <a:ext cx="2040634"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love</a:t>
            </a:r>
            <a:endParaRPr lang="zh-CN" altLang="en-US" sz="5500" dirty="0">
              <a:solidFill>
                <a:schemeClr val="bg1">
                  <a:alpha val="5000"/>
                </a:schemeClr>
              </a:solidFill>
              <a:latin typeface="字体视界-遇见字体" panose="02010601030101010101" pitchFamily="2" charset="-122"/>
              <a:ea typeface="字体视界-遇见字体" panose="02010601030101010101" pitchFamily="2" charset="-122"/>
            </a:endParaRPr>
          </a:p>
        </p:txBody>
      </p:sp>
      <p:sp>
        <p:nvSpPr>
          <p:cNvPr id="16" name="文本框 19">
            <a:extLst>
              <a:ext uri="{FF2B5EF4-FFF2-40B4-BE49-F238E27FC236}">
                <a16:creationId xmlns:a16="http://schemas.microsoft.com/office/drawing/2014/main" id="{5CCEC896-4106-37BF-1DA1-4EE407CE87B9}"/>
              </a:ext>
            </a:extLst>
          </p:cNvPr>
          <p:cNvSpPr txBox="1"/>
          <p:nvPr/>
        </p:nvSpPr>
        <p:spPr>
          <a:xfrm rot="211588">
            <a:off x="4362382" y="3591459"/>
            <a:ext cx="2603422" cy="938719"/>
          </a:xfrm>
          <a:prstGeom prst="rect">
            <a:avLst/>
          </a:prstGeom>
          <a:noFill/>
        </p:spPr>
        <p:txBody>
          <a:bodyPr wrap="square" rtlCol="0">
            <a:spAutoFit/>
          </a:bodyPr>
          <a:lstStyle/>
          <a:p>
            <a:pPr algn="dist"/>
            <a:r>
              <a:rPr lang="en-US" altLang="zh-CN" sz="5500" dirty="0">
                <a:solidFill>
                  <a:schemeClr val="bg1">
                    <a:alpha val="10000"/>
                  </a:schemeClr>
                </a:solidFill>
                <a:latin typeface="字体视界-遇见字体" panose="02010601030101010101" pitchFamily="2" charset="-122"/>
                <a:ea typeface="字体视界-遇见字体" panose="02010601030101010101" pitchFamily="2" charset="-122"/>
              </a:rPr>
              <a:t>apple</a:t>
            </a:r>
          </a:p>
        </p:txBody>
      </p:sp>
      <p:sp>
        <p:nvSpPr>
          <p:cNvPr id="17" name="文本框 20">
            <a:extLst>
              <a:ext uri="{FF2B5EF4-FFF2-40B4-BE49-F238E27FC236}">
                <a16:creationId xmlns:a16="http://schemas.microsoft.com/office/drawing/2014/main" id="{46D975C0-D091-6DF7-7D5D-4FCD056D33EB}"/>
              </a:ext>
            </a:extLst>
          </p:cNvPr>
          <p:cNvSpPr txBox="1"/>
          <p:nvPr/>
        </p:nvSpPr>
        <p:spPr>
          <a:xfrm rot="20909763">
            <a:off x="2383114" y="1560612"/>
            <a:ext cx="3046990" cy="938719"/>
          </a:xfrm>
          <a:prstGeom prst="rect">
            <a:avLst/>
          </a:prstGeom>
          <a:noFill/>
        </p:spPr>
        <p:txBody>
          <a:bodyPr wrap="square" rtlCol="0">
            <a:spAutoFit/>
          </a:bodyPr>
          <a:lstStyle/>
          <a:p>
            <a:pPr algn="dist"/>
            <a:r>
              <a:rPr lang="en-US" altLang="zh-CN" sz="5500" dirty="0">
                <a:solidFill>
                  <a:schemeClr val="bg1">
                    <a:alpha val="10000"/>
                  </a:schemeClr>
                </a:solidFill>
                <a:latin typeface="字体视界-遇见字体" panose="02010601030101010101" pitchFamily="2" charset="-122"/>
                <a:ea typeface="字体视界-遇见字体" panose="02010601030101010101" pitchFamily="2" charset="-122"/>
              </a:rPr>
              <a:t>orange</a:t>
            </a:r>
          </a:p>
        </p:txBody>
      </p:sp>
      <p:sp>
        <p:nvSpPr>
          <p:cNvPr id="18" name="文本框 21">
            <a:extLst>
              <a:ext uri="{FF2B5EF4-FFF2-40B4-BE49-F238E27FC236}">
                <a16:creationId xmlns:a16="http://schemas.microsoft.com/office/drawing/2014/main" id="{4EAA4C71-2A49-A765-779F-3A72CA684BDC}"/>
              </a:ext>
            </a:extLst>
          </p:cNvPr>
          <p:cNvSpPr txBox="1"/>
          <p:nvPr/>
        </p:nvSpPr>
        <p:spPr>
          <a:xfrm>
            <a:off x="6595396" y="5472416"/>
            <a:ext cx="1971600"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one</a:t>
            </a:r>
          </a:p>
        </p:txBody>
      </p:sp>
      <p:grpSp>
        <p:nvGrpSpPr>
          <p:cNvPr id="19" name="组合 6">
            <a:extLst>
              <a:ext uri="{FF2B5EF4-FFF2-40B4-BE49-F238E27FC236}">
                <a16:creationId xmlns:a16="http://schemas.microsoft.com/office/drawing/2014/main" id="{1666ADBD-8722-2A21-9D37-D4EA94429119}"/>
              </a:ext>
            </a:extLst>
          </p:cNvPr>
          <p:cNvGrpSpPr/>
          <p:nvPr/>
        </p:nvGrpSpPr>
        <p:grpSpPr>
          <a:xfrm>
            <a:off x="8649976" y="2406765"/>
            <a:ext cx="667367" cy="596337"/>
            <a:chOff x="8649976" y="2406765"/>
            <a:chExt cx="667367" cy="596337"/>
          </a:xfrm>
        </p:grpSpPr>
        <p:sp>
          <p:nvSpPr>
            <p:cNvPr id="20" name="等腰三角形 4">
              <a:extLst>
                <a:ext uri="{FF2B5EF4-FFF2-40B4-BE49-F238E27FC236}">
                  <a16:creationId xmlns:a16="http://schemas.microsoft.com/office/drawing/2014/main" id="{F3A66518-3CED-7C7C-A1B6-ABB4E4F12A4A}"/>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5000"/>
                  </a:schemeClr>
                </a:solidFill>
              </a:endParaRPr>
            </a:p>
          </p:txBody>
        </p:sp>
        <p:sp>
          <p:nvSpPr>
            <p:cNvPr id="21" name="等腰三角形 22">
              <a:extLst>
                <a:ext uri="{FF2B5EF4-FFF2-40B4-BE49-F238E27FC236}">
                  <a16:creationId xmlns:a16="http://schemas.microsoft.com/office/drawing/2014/main" id="{8A1B6638-760C-989D-ED4A-5875533B73FA}"/>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5000"/>
                  </a:schemeClr>
                </a:solidFill>
              </a:endParaRPr>
            </a:p>
          </p:txBody>
        </p:sp>
      </p:grpSp>
      <p:sp>
        <p:nvSpPr>
          <p:cNvPr id="22" name="文本框 24">
            <a:extLst>
              <a:ext uri="{FF2B5EF4-FFF2-40B4-BE49-F238E27FC236}">
                <a16:creationId xmlns:a16="http://schemas.microsoft.com/office/drawing/2014/main" id="{19013D38-AC2C-2697-BA79-E7B066A9365C}"/>
              </a:ext>
            </a:extLst>
          </p:cNvPr>
          <p:cNvSpPr txBox="1"/>
          <p:nvPr/>
        </p:nvSpPr>
        <p:spPr>
          <a:xfrm>
            <a:off x="542457" y="1255871"/>
            <a:ext cx="1800201"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dog</a:t>
            </a:r>
          </a:p>
        </p:txBody>
      </p:sp>
      <p:sp>
        <p:nvSpPr>
          <p:cNvPr id="23" name="文本框 25">
            <a:extLst>
              <a:ext uri="{FF2B5EF4-FFF2-40B4-BE49-F238E27FC236}">
                <a16:creationId xmlns:a16="http://schemas.microsoft.com/office/drawing/2014/main" id="{70928CEE-DD16-8ED3-5D7C-C6A7149FB1D7}"/>
              </a:ext>
            </a:extLst>
          </p:cNvPr>
          <p:cNvSpPr txBox="1"/>
          <p:nvPr/>
        </p:nvSpPr>
        <p:spPr>
          <a:xfrm>
            <a:off x="542457" y="5221493"/>
            <a:ext cx="1800201" cy="938719"/>
          </a:xfrm>
          <a:prstGeom prst="rect">
            <a:avLst/>
          </a:prstGeom>
          <a:noFill/>
        </p:spPr>
        <p:txBody>
          <a:bodyPr wrap="square" rtlCol="0">
            <a:spAutoFit/>
          </a:bodyPr>
          <a:lstStyle/>
          <a:p>
            <a:pPr algn="dist"/>
            <a:r>
              <a:rPr lang="en-US" altLang="zh-CN" sz="5500" dirty="0">
                <a:solidFill>
                  <a:schemeClr val="bg1">
                    <a:alpha val="14000"/>
                  </a:schemeClr>
                </a:solidFill>
                <a:latin typeface="字体视界-遇见字体" panose="02010601030101010101" pitchFamily="2" charset="-122"/>
                <a:ea typeface="字体视界-遇见字体" panose="02010601030101010101" pitchFamily="2" charset="-122"/>
              </a:rPr>
              <a:t>star</a:t>
            </a:r>
          </a:p>
        </p:txBody>
      </p:sp>
      <p:pic>
        <p:nvPicPr>
          <p:cNvPr id="24" name="图片 27">
            <a:extLst>
              <a:ext uri="{FF2B5EF4-FFF2-40B4-BE49-F238E27FC236}">
                <a16:creationId xmlns:a16="http://schemas.microsoft.com/office/drawing/2014/main" id="{779267F9-B535-A3F4-81CC-03EA05C62C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25" name="组合 48">
            <a:extLst>
              <a:ext uri="{FF2B5EF4-FFF2-40B4-BE49-F238E27FC236}">
                <a16:creationId xmlns:a16="http://schemas.microsoft.com/office/drawing/2014/main" id="{A6A8967B-73BF-5D32-0303-7C240E5C04C5}"/>
              </a:ext>
            </a:extLst>
          </p:cNvPr>
          <p:cNvGrpSpPr/>
          <p:nvPr/>
        </p:nvGrpSpPr>
        <p:grpSpPr>
          <a:xfrm>
            <a:off x="2639182" y="585926"/>
            <a:ext cx="7232706" cy="4987388"/>
            <a:chOff x="2900496" y="1028113"/>
            <a:chExt cx="6336001" cy="3420001"/>
          </a:xfrm>
        </p:grpSpPr>
        <p:sp>
          <p:nvSpPr>
            <p:cNvPr id="26" name="任意多边形: 形状 45">
              <a:extLst>
                <a:ext uri="{FF2B5EF4-FFF2-40B4-BE49-F238E27FC236}">
                  <a16:creationId xmlns:a16="http://schemas.microsoft.com/office/drawing/2014/main" id="{2B842166-4149-AF4A-2283-9D3FEBB577D0}"/>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形状 44">
              <a:extLst>
                <a:ext uri="{FF2B5EF4-FFF2-40B4-BE49-F238E27FC236}">
                  <a16:creationId xmlns:a16="http://schemas.microsoft.com/office/drawing/2014/main" id="{1B394D1C-74C3-34EC-12AD-EE4497D97637}"/>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46">
            <a:extLst>
              <a:ext uri="{FF2B5EF4-FFF2-40B4-BE49-F238E27FC236}">
                <a16:creationId xmlns:a16="http://schemas.microsoft.com/office/drawing/2014/main" id="{D22640FD-E80D-A0EF-0156-DD6E0D9518AB}"/>
              </a:ext>
            </a:extLst>
          </p:cNvPr>
          <p:cNvSpPr txBox="1"/>
          <p:nvPr/>
        </p:nvSpPr>
        <p:spPr>
          <a:xfrm rot="20819903">
            <a:off x="6946762" y="4468284"/>
            <a:ext cx="1879189" cy="938719"/>
          </a:xfrm>
          <a:prstGeom prst="rect">
            <a:avLst/>
          </a:prstGeom>
          <a:noFill/>
        </p:spPr>
        <p:txBody>
          <a:bodyPr wrap="square" rtlCol="0">
            <a:spAutoFit/>
          </a:bodyPr>
          <a:lstStyle/>
          <a:p>
            <a:pPr algn="dist"/>
            <a:r>
              <a:rPr lang="en-US" altLang="zh-CN" sz="5500" dirty="0">
                <a:solidFill>
                  <a:schemeClr val="bg1">
                    <a:alpha val="5000"/>
                  </a:schemeClr>
                </a:solidFill>
                <a:latin typeface="字体视界-遇见字体" panose="02010601030101010101" pitchFamily="2" charset="-122"/>
                <a:ea typeface="字体视界-遇见字体" panose="02010601030101010101" pitchFamily="2" charset="-122"/>
              </a:rPr>
              <a:t>sky</a:t>
            </a:r>
            <a:endParaRPr lang="zh-CN" altLang="en-US" sz="5500" dirty="0">
              <a:solidFill>
                <a:schemeClr val="bg1">
                  <a:alpha val="5000"/>
                </a:schemeClr>
              </a:solidFill>
              <a:latin typeface="字体视界-遇见字体" panose="02010601030101010101" pitchFamily="2" charset="-122"/>
              <a:ea typeface="字体视界-遇见字体" panose="02010601030101010101" pitchFamily="2" charset="-122"/>
            </a:endParaRPr>
          </a:p>
        </p:txBody>
      </p:sp>
      <p:sp>
        <p:nvSpPr>
          <p:cNvPr id="29" name="文本框 47">
            <a:extLst>
              <a:ext uri="{FF2B5EF4-FFF2-40B4-BE49-F238E27FC236}">
                <a16:creationId xmlns:a16="http://schemas.microsoft.com/office/drawing/2014/main" id="{ADF4B64F-51ED-67BD-4FAF-CB9704C7BBAC}"/>
              </a:ext>
            </a:extLst>
          </p:cNvPr>
          <p:cNvSpPr txBox="1"/>
          <p:nvPr/>
        </p:nvSpPr>
        <p:spPr>
          <a:xfrm>
            <a:off x="9915065" y="3690763"/>
            <a:ext cx="1450613" cy="861774"/>
          </a:xfrm>
          <a:prstGeom prst="rect">
            <a:avLst/>
          </a:prstGeom>
          <a:noFill/>
        </p:spPr>
        <p:txBody>
          <a:bodyPr wrap="square" rtlCol="0">
            <a:spAutoFit/>
          </a:bodyPr>
          <a:lstStyle/>
          <a:p>
            <a:pPr algn="dist"/>
            <a:r>
              <a:rPr lang="en-US" altLang="zh-CN" sz="5000" dirty="0">
                <a:solidFill>
                  <a:schemeClr val="bg1">
                    <a:alpha val="5000"/>
                  </a:schemeClr>
                </a:solidFill>
                <a:latin typeface="字体视界-遇见字体" panose="02010601030101010101" pitchFamily="2" charset="-122"/>
                <a:ea typeface="字体视界-遇见字体" panose="02010601030101010101" pitchFamily="2" charset="-122"/>
              </a:rPr>
              <a:t>two</a:t>
            </a:r>
            <a:endParaRPr lang="zh-CN" altLang="en-US" sz="5000" dirty="0">
              <a:solidFill>
                <a:schemeClr val="bg1">
                  <a:alpha val="5000"/>
                </a:schemeClr>
              </a:solidFill>
              <a:latin typeface="字体视界-遇见字体" panose="02010601030101010101" pitchFamily="2" charset="-122"/>
              <a:ea typeface="字体视界-遇见字体" panose="02010601030101010101" pitchFamily="2" charset="-122"/>
            </a:endParaRPr>
          </a:p>
        </p:txBody>
      </p:sp>
      <p:pic>
        <p:nvPicPr>
          <p:cNvPr id="30" name="图片 52">
            <a:extLst>
              <a:ext uri="{FF2B5EF4-FFF2-40B4-BE49-F238E27FC236}">
                <a16:creationId xmlns:a16="http://schemas.microsoft.com/office/drawing/2014/main" id="{C6BDCCAE-C2FC-F697-E2EC-86541B9001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31" name="图片 57">
            <a:extLst>
              <a:ext uri="{FF2B5EF4-FFF2-40B4-BE49-F238E27FC236}">
                <a16:creationId xmlns:a16="http://schemas.microsoft.com/office/drawing/2014/main" id="{FA5813D6-333E-01BF-9A70-81C535ABEB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32" name="矩形 84">
            <a:extLst>
              <a:ext uri="{FF2B5EF4-FFF2-40B4-BE49-F238E27FC236}">
                <a16:creationId xmlns:a16="http://schemas.microsoft.com/office/drawing/2014/main" id="{BBBFF597-B295-DEFB-94EE-B913637BEB7B}"/>
              </a:ext>
            </a:extLst>
          </p:cNvPr>
          <p:cNvSpPr/>
          <p:nvPr/>
        </p:nvSpPr>
        <p:spPr>
          <a:xfrm>
            <a:off x="3731053" y="344075"/>
            <a:ext cx="1315485" cy="1322988"/>
          </a:xfrm>
          <a:prstGeom prst="rect">
            <a:avLst/>
          </a:prstGeom>
          <a:blipFill dpi="0" rotWithShape="1">
            <a:blip r:embed="rId8">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56">
            <a:extLst>
              <a:ext uri="{FF2B5EF4-FFF2-40B4-BE49-F238E27FC236}">
                <a16:creationId xmlns:a16="http://schemas.microsoft.com/office/drawing/2014/main" id="{64934CFE-7F45-2AB9-9010-CEE629A3E0FB}"/>
              </a:ext>
            </a:extLst>
          </p:cNvPr>
          <p:cNvSpPr txBox="1"/>
          <p:nvPr/>
        </p:nvSpPr>
        <p:spPr>
          <a:xfrm>
            <a:off x="2567220" y="2690150"/>
            <a:ext cx="6875626" cy="830997"/>
          </a:xfrm>
          <a:prstGeom prst="rect">
            <a:avLst/>
          </a:prstGeom>
          <a:noFill/>
        </p:spPr>
        <p:txBody>
          <a:bodyPr wrap="square" rtlCol="0">
            <a:spAutoFit/>
          </a:bodyPr>
          <a:lstStyle/>
          <a:p>
            <a:pPr algn="ctr"/>
            <a:r>
              <a:rPr lang="en-US" altLang="zh-CN" sz="4800" b="1">
                <a:solidFill>
                  <a:srgbClr val="FF0000"/>
                </a:solidFill>
                <a:latin typeface="Times New Roman" panose="02020603050405020304" pitchFamily="18" charset="0"/>
                <a:ea typeface="字体视界-熊孩子体" panose="02000500000000000000" pitchFamily="2" charset="-122"/>
                <a:cs typeface="Times New Roman" panose="02020603050405020304" pitchFamily="18" charset="0"/>
              </a:rPr>
              <a:t>CHUYỀN BÓNG</a:t>
            </a:r>
            <a:endParaRPr lang="zh-CN" altLang="en-US" sz="4800" b="1" dirty="0">
              <a:solidFill>
                <a:srgbClr val="FF0000"/>
              </a:solidFill>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35" name="图片 23">
            <a:extLst>
              <a:ext uri="{FF2B5EF4-FFF2-40B4-BE49-F238E27FC236}">
                <a16:creationId xmlns:a16="http://schemas.microsoft.com/office/drawing/2014/main" id="{C9F855A7-F4DF-B80D-B5BB-C27D007C17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pic>
        <p:nvPicPr>
          <p:cNvPr id="33" name="nhac khong loi tre em">
            <a:hlinkClick r:id="" action="ppaction://media"/>
            <a:extLst>
              <a:ext uri="{FF2B5EF4-FFF2-40B4-BE49-F238E27FC236}">
                <a16:creationId xmlns:a16="http://schemas.microsoft.com/office/drawing/2014/main" id="{1703C829-9830-D3A9-3976-81676CDD4B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35" y="664312"/>
            <a:ext cx="642592" cy="642592"/>
          </a:xfrm>
          <a:prstGeom prst="rect">
            <a:avLst/>
          </a:prstGeom>
        </p:spPr>
      </p:pic>
      <p:sp>
        <p:nvSpPr>
          <p:cNvPr id="2" name="TextBox 1">
            <a:extLst>
              <a:ext uri="{FF2B5EF4-FFF2-40B4-BE49-F238E27FC236}">
                <a16:creationId xmlns:a16="http://schemas.microsoft.com/office/drawing/2014/main" id="{42E9F64C-173D-E24A-8164-D79811BA9AA7}"/>
              </a:ext>
            </a:extLst>
          </p:cNvPr>
          <p:cNvSpPr txBox="1"/>
          <p:nvPr/>
        </p:nvSpPr>
        <p:spPr>
          <a:xfrm>
            <a:off x="4714820" y="790485"/>
            <a:ext cx="2792046" cy="1015663"/>
          </a:xfrm>
          <a:prstGeom prst="rect">
            <a:avLst/>
          </a:prstGeom>
          <a:noFill/>
        </p:spPr>
        <p:txBody>
          <a:bodyPr wrap="none" rtlCol="0">
            <a:spAutoFit/>
          </a:bodyPr>
          <a:lstStyle/>
          <a:p>
            <a:r>
              <a:rPr lang="en-VN" sz="6000" b="1">
                <a:solidFill>
                  <a:srgbClr val="002060"/>
                </a:solidFill>
              </a:rPr>
              <a:t>Trò chơi</a:t>
            </a:r>
          </a:p>
        </p:txBody>
      </p:sp>
    </p:spTree>
    <p:extLst>
      <p:ext uri="{BB962C8B-B14F-4D97-AF65-F5344CB8AC3E}">
        <p14:creationId xmlns:p14="http://schemas.microsoft.com/office/powerpoint/2010/main" val="388016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000"/>
                                        <p:tgtEl>
                                          <p:spTgt spid="3"/>
                                        </p:tgtEl>
                                      </p:cBhvr>
                                    </p:animEffect>
                                  </p:childTnLst>
                                </p:cTn>
                              </p:par>
                            </p:childTnLst>
                          </p:cTn>
                        </p:par>
                        <p:par>
                          <p:cTn id="12" fill="hold">
                            <p:stCondLst>
                              <p:cond delay="1500"/>
                            </p:stCondLst>
                            <p:childTnLst>
                              <p:par>
                                <p:cTn id="13" presetID="17" presetClass="entr" presetSubtype="1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strVal val="#ppt_h"/>
                                          </p:val>
                                        </p:tav>
                                        <p:tav tm="100000">
                                          <p:val>
                                            <p:strVal val="#ppt_h"/>
                                          </p:val>
                                        </p:tav>
                                      </p:tavLst>
                                    </p:anim>
                                  </p:childTnLst>
                                </p:cTn>
                              </p:par>
                              <p:par>
                                <p:cTn id="17" presetID="42"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750"/>
                                        <p:tgtEl>
                                          <p:spTgt spid="31"/>
                                        </p:tgtEl>
                                      </p:cBhvr>
                                    </p:animEffect>
                                    <p:anim calcmode="lin" valueType="num">
                                      <p:cBhvr>
                                        <p:cTn id="26" dur="750" fill="hold"/>
                                        <p:tgtEl>
                                          <p:spTgt spid="31"/>
                                        </p:tgtEl>
                                        <p:attrNameLst>
                                          <p:attrName>ppt_x</p:attrName>
                                        </p:attrNameLst>
                                      </p:cBhvr>
                                      <p:tavLst>
                                        <p:tav tm="0">
                                          <p:val>
                                            <p:strVal val="#ppt_x"/>
                                          </p:val>
                                        </p:tav>
                                        <p:tav tm="100000">
                                          <p:val>
                                            <p:strVal val="#ppt_x"/>
                                          </p:val>
                                        </p:tav>
                                      </p:tavLst>
                                    </p:anim>
                                    <p:anim calcmode="lin" valueType="num">
                                      <p:cBhvr>
                                        <p:cTn id="27" dur="750" fill="hold"/>
                                        <p:tgtEl>
                                          <p:spTgt spid="31"/>
                                        </p:tgtEl>
                                        <p:attrNameLst>
                                          <p:attrName>ppt_y</p:attrName>
                                        </p:attrNameLst>
                                      </p:cBhvr>
                                      <p:tavLst>
                                        <p:tav tm="0">
                                          <p:val>
                                            <p:strVal val="#ppt_y+.1"/>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750"/>
                                        <p:tgtEl>
                                          <p:spTgt spid="35"/>
                                        </p:tgtEl>
                                      </p:cBhvr>
                                    </p:animEffect>
                                  </p:childTnLst>
                                </p:cTn>
                              </p:par>
                            </p:childTnLst>
                          </p:cTn>
                        </p:par>
                        <p:par>
                          <p:cTn id="31" fill="hold">
                            <p:stCondLst>
                              <p:cond delay="3250"/>
                            </p:stCondLst>
                            <p:childTnLst>
                              <p:par>
                                <p:cTn id="32" presetID="52" presetClass="entr" presetSubtype="0" fill="hold" grpId="0" nodeType="afterEffect">
                                  <p:stCondLst>
                                    <p:cond delay="0"/>
                                  </p:stCondLst>
                                  <p:iterate type="lt">
                                    <p:tmPct val="10000"/>
                                  </p:iterate>
                                  <p:childTnLst>
                                    <p:set>
                                      <p:cBhvr>
                                        <p:cTn id="33" dur="1" fill="hold">
                                          <p:stCondLst>
                                            <p:cond delay="0"/>
                                          </p:stCondLst>
                                        </p:cTn>
                                        <p:tgtEl>
                                          <p:spTgt spid="34"/>
                                        </p:tgtEl>
                                        <p:attrNameLst>
                                          <p:attrName>style.visibility</p:attrName>
                                        </p:attrNameLst>
                                      </p:cBhvr>
                                      <p:to>
                                        <p:strVal val="visible"/>
                                      </p:to>
                                    </p:set>
                                    <p:animScale>
                                      <p:cBhvr>
                                        <p:cTn id="34" dur="75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34"/>
                                        </p:tgtEl>
                                        <p:attrNameLst>
                                          <p:attrName>ppt_x</p:attrName>
                                          <p:attrName>ppt_y</p:attrName>
                                        </p:attrNameLst>
                                      </p:cBhvr>
                                    </p:animMotion>
                                    <p:animEffect transition="in" filter="fade">
                                      <p:cBhvr>
                                        <p:cTn id="36" dur="750"/>
                                        <p:tgtEl>
                                          <p:spTgt spid="34"/>
                                        </p:tgtEl>
                                      </p:cBhvr>
                                    </p:animEffect>
                                  </p:childTnLst>
                                </p:cTn>
                              </p:par>
                              <p:par>
                                <p:cTn id="37" presetID="32" presetClass="emph" presetSubtype="0" fill="hold" nodeType="withEffect">
                                  <p:stCondLst>
                                    <p:cond delay="0"/>
                                  </p:stCondLst>
                                  <p:childTnLst>
                                    <p:animRot by="120000">
                                      <p:cBhvr>
                                        <p:cTn id="38" dur="100" fill="hold">
                                          <p:stCondLst>
                                            <p:cond delay="0"/>
                                          </p:stCondLst>
                                        </p:cTn>
                                        <p:tgtEl>
                                          <p:spTgt spid="24"/>
                                        </p:tgtEl>
                                        <p:attrNameLst>
                                          <p:attrName>r</p:attrName>
                                        </p:attrNameLst>
                                      </p:cBhvr>
                                    </p:animRot>
                                    <p:animRot by="-240000">
                                      <p:cBhvr>
                                        <p:cTn id="39" dur="200" fill="hold">
                                          <p:stCondLst>
                                            <p:cond delay="200"/>
                                          </p:stCondLst>
                                        </p:cTn>
                                        <p:tgtEl>
                                          <p:spTgt spid="24"/>
                                        </p:tgtEl>
                                        <p:attrNameLst>
                                          <p:attrName>r</p:attrName>
                                        </p:attrNameLst>
                                      </p:cBhvr>
                                    </p:animRot>
                                    <p:animRot by="240000">
                                      <p:cBhvr>
                                        <p:cTn id="40" dur="200" fill="hold">
                                          <p:stCondLst>
                                            <p:cond delay="400"/>
                                          </p:stCondLst>
                                        </p:cTn>
                                        <p:tgtEl>
                                          <p:spTgt spid="24"/>
                                        </p:tgtEl>
                                        <p:attrNameLst>
                                          <p:attrName>r</p:attrName>
                                        </p:attrNameLst>
                                      </p:cBhvr>
                                    </p:animRot>
                                    <p:animRot by="-240000">
                                      <p:cBhvr>
                                        <p:cTn id="41" dur="200" fill="hold">
                                          <p:stCondLst>
                                            <p:cond delay="600"/>
                                          </p:stCondLst>
                                        </p:cTn>
                                        <p:tgtEl>
                                          <p:spTgt spid="24"/>
                                        </p:tgtEl>
                                        <p:attrNameLst>
                                          <p:attrName>r</p:attrName>
                                        </p:attrNameLst>
                                      </p:cBhvr>
                                    </p:animRot>
                                    <p:animRot by="120000">
                                      <p:cBhvr>
                                        <p:cTn id="42" dur="200" fill="hold">
                                          <p:stCondLst>
                                            <p:cond delay="800"/>
                                          </p:stCondLst>
                                        </p:cTn>
                                        <p:tgtEl>
                                          <p:spTgt spid="24"/>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36533"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7" fill="hold" display="0">
                  <p:stCondLst>
                    <p:cond delay="indefinite"/>
                  </p:stCondLst>
                  <p:endCondLst>
                    <p:cond evt="onStopAudio" delay="0">
                      <p:tgtEl>
                        <p:sldTgt/>
                      </p:tgtEl>
                    </p:cond>
                  </p:endCondLst>
                </p:cTn>
                <p:tgtEl>
                  <p:spTgt spid="33"/>
                </p:tgtEl>
              </p:cMediaNode>
            </p:audio>
          </p:childTnLst>
        </p:cTn>
      </p:par>
    </p:tnLst>
    <p:bldLst>
      <p:bldP spid="3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78E86E7-5D7F-403D-A2B7-8E4EF5818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a:extLst>
              <a:ext uri="{FF2B5EF4-FFF2-40B4-BE49-F238E27FC236}">
                <a16:creationId xmlns:a16="http://schemas.microsoft.com/office/drawing/2014/main" id="{ECFC01E5-2A39-4CF9-805C-CF5DF36B5D63}"/>
              </a:ext>
            </a:extLst>
          </p:cNvPr>
          <p:cNvGrpSpPr/>
          <p:nvPr/>
        </p:nvGrpSpPr>
        <p:grpSpPr>
          <a:xfrm>
            <a:off x="1543920" y="899886"/>
            <a:ext cx="8974616" cy="4931458"/>
            <a:chOff x="1143796" y="12192"/>
            <a:chExt cx="2017160" cy="4419600"/>
          </a:xfrm>
        </p:grpSpPr>
        <p:sp>
          <p:nvSpPr>
            <p:cNvPr id="33" name="矩形 32">
              <a:extLst>
                <a:ext uri="{FF2B5EF4-FFF2-40B4-BE49-F238E27FC236}">
                  <a16:creationId xmlns:a16="http://schemas.microsoft.com/office/drawing/2014/main" id="{8146E257-1B7B-4627-AB9C-0FCBDA05AD44}"/>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p:blipFill>
        <p:spPr>
          <a:xfrm>
            <a:off x="7377193" y="3496782"/>
            <a:ext cx="4814807" cy="344751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p:blipFill>
        <p:spPr>
          <a:xfrm>
            <a:off x="10694504" y="19938"/>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0892" y="871649"/>
            <a:ext cx="1911086" cy="1452425"/>
          </a:xfrm>
          <a:prstGeom prst="rect">
            <a:avLst/>
          </a:prstGeom>
        </p:spPr>
      </p:pic>
      <p:sp>
        <p:nvSpPr>
          <p:cNvPr id="14" name="TextBox 6">
            <a:extLst>
              <a:ext uri="{FF2B5EF4-FFF2-40B4-BE49-F238E27FC236}">
                <a16:creationId xmlns:a16="http://schemas.microsoft.com/office/drawing/2014/main" id="{814DFC6B-691C-EC45-AA98-BCA8BCBC9E4D}"/>
              </a:ext>
            </a:extLst>
          </p:cNvPr>
          <p:cNvSpPr txBox="1">
            <a:spLocks noChangeArrowheads="1"/>
          </p:cNvSpPr>
          <p:nvPr/>
        </p:nvSpPr>
        <p:spPr bwMode="auto">
          <a:xfrm>
            <a:off x="2413173" y="2396119"/>
            <a:ext cx="723610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nTime" pitchFamily="34" charset="0"/>
              </a:defRPr>
            </a:lvl1pPr>
            <a:lvl2pPr marL="742950" indent="-285750">
              <a:defRPr b="1">
                <a:solidFill>
                  <a:schemeClr val="tx1"/>
                </a:solidFill>
                <a:latin typeface=".VnTime" pitchFamily="34" charset="0"/>
              </a:defRPr>
            </a:lvl2pPr>
            <a:lvl3pPr marL="1143000" indent="-228600">
              <a:defRPr b="1">
                <a:solidFill>
                  <a:schemeClr val="tx1"/>
                </a:solidFill>
                <a:latin typeface=".VnTime" pitchFamily="34" charset="0"/>
              </a:defRPr>
            </a:lvl3pPr>
            <a:lvl4pPr marL="1600200" indent="-228600">
              <a:defRPr b="1">
                <a:solidFill>
                  <a:schemeClr val="tx1"/>
                </a:solidFill>
                <a:latin typeface=".VnTime" pitchFamily="34" charset="0"/>
              </a:defRPr>
            </a:lvl4pPr>
            <a:lvl5pPr marL="2057400" indent="-22860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6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Bài 5: Em giữ lời hứa (Tiết 1)</a:t>
            </a:r>
            <a:endParaRPr kumimoji="0" lang="en-US" altLang="en-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B4EE0589-B312-9F4B-9835-E1D0024F27E8}"/>
              </a:ext>
            </a:extLst>
          </p:cNvPr>
          <p:cNvSpPr/>
          <p:nvPr/>
        </p:nvSpPr>
        <p:spPr>
          <a:xfrm>
            <a:off x="9302262" y="5831344"/>
            <a:ext cx="756138" cy="340856"/>
          </a:xfrm>
          <a:prstGeom prst="rect">
            <a:avLst/>
          </a:prstGeom>
          <a:solidFill>
            <a:srgbClr val="FF7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521583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55"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992086" y="1406071"/>
            <a:ext cx="7043057" cy="4038600"/>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603221"/>
            <a:ext cx="3048014" cy="3193373"/>
          </a:xfrm>
          <a:prstGeom prst="rect">
            <a:avLst/>
          </a:prstGeom>
        </p:spPr>
      </p:pic>
      <p:pic>
        <p:nvPicPr>
          <p:cNvPr id="9" name="Picture 8">
            <a:extLst>
              <a:ext uri="{FF2B5EF4-FFF2-40B4-BE49-F238E27FC236}">
                <a16:creationId xmlns:a16="http://schemas.microsoft.com/office/drawing/2014/main" id="{772FC95F-CEAC-40DF-8A59-3C0E24B1831B}"/>
              </a:ext>
            </a:extLst>
          </p:cNvPr>
          <p:cNvPicPr>
            <a:picLocks noChangeAspect="1"/>
          </p:cNvPicPr>
          <p:nvPr/>
        </p:nvPicPr>
        <p:blipFill>
          <a:blip r:embed="rId3"/>
          <a:stretch>
            <a:fillRect/>
          </a:stretch>
        </p:blipFill>
        <p:spPr>
          <a:xfrm>
            <a:off x="54957" y="1784165"/>
            <a:ext cx="8980186" cy="4743099"/>
          </a:xfrm>
          <a:prstGeom prst="rect">
            <a:avLst/>
          </a:prstGeom>
        </p:spPr>
      </p:pic>
    </p:spTree>
    <p:extLst>
      <p:ext uri="{BB962C8B-B14F-4D97-AF65-F5344CB8AC3E}">
        <p14:creationId xmlns:p14="http://schemas.microsoft.com/office/powerpoint/2010/main" val="3639207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942A3E-5F95-4C84-BAAA-740C241595CC}"/>
              </a:ext>
            </a:extLst>
          </p:cNvPr>
          <p:cNvPicPr>
            <a:picLocks noChangeAspect="1"/>
          </p:cNvPicPr>
          <p:nvPr/>
        </p:nvPicPr>
        <p:blipFill>
          <a:blip r:embed="rId3"/>
          <a:stretch>
            <a:fillRect/>
          </a:stretch>
        </p:blipFill>
        <p:spPr>
          <a:xfrm>
            <a:off x="838200" y="444500"/>
            <a:ext cx="10515600" cy="5575300"/>
          </a:xfrm>
          <a:prstGeom prst="rect">
            <a:avLst/>
          </a:prstGeom>
        </p:spPr>
      </p:pic>
      <p:pic>
        <p:nvPicPr>
          <p:cNvPr id="5" name="Picture 4">
            <a:extLst>
              <a:ext uri="{FF2B5EF4-FFF2-40B4-BE49-F238E27FC236}">
                <a16:creationId xmlns:a16="http://schemas.microsoft.com/office/drawing/2014/main" id="{E4422B5A-DBB6-4FB3-89CC-1BBE36CBE638}"/>
              </a:ext>
            </a:extLst>
          </p:cNvPr>
          <p:cNvPicPr>
            <a:picLocks noChangeAspect="1"/>
          </p:cNvPicPr>
          <p:nvPr/>
        </p:nvPicPr>
        <p:blipFill>
          <a:blip r:embed="rId4"/>
          <a:stretch>
            <a:fillRect/>
          </a:stretch>
        </p:blipFill>
        <p:spPr>
          <a:xfrm>
            <a:off x="-95250" y="0"/>
            <a:ext cx="12268200" cy="6856811"/>
          </a:xfrm>
          <a:prstGeom prst="rect">
            <a:avLst/>
          </a:prstGeom>
        </p:spPr>
      </p:pic>
      <p:sp>
        <p:nvSpPr>
          <p:cNvPr id="6" name="TextBox 5">
            <a:extLst>
              <a:ext uri="{FF2B5EF4-FFF2-40B4-BE49-F238E27FC236}">
                <a16:creationId xmlns:a16="http://schemas.microsoft.com/office/drawing/2014/main" id="{5C9449CA-30BB-004D-AE6F-E4AAD7A10B7E}"/>
              </a:ext>
            </a:extLst>
          </p:cNvPr>
          <p:cNvSpPr txBox="1"/>
          <p:nvPr/>
        </p:nvSpPr>
        <p:spPr>
          <a:xfrm>
            <a:off x="3343689" y="1053553"/>
            <a:ext cx="6011646" cy="280076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8800" b="1" spc="67" dirty="0" err="1">
                <a:ln w="11430"/>
                <a:solidFill>
                  <a:srgbClr val="FF5E7F"/>
                </a:solidFill>
                <a:effectLst>
                  <a:outerShdw blurRad="76200" dist="50800" dir="5400000" algn="tl" rotWithShape="0">
                    <a:srgbClr val="000000">
                      <a:alpha val="65000"/>
                    </a:srgbClr>
                  </a:outerShdw>
                </a:effectLst>
                <a:latin typeface="Calibri" panose="020F0502020204030204"/>
                <a:ea typeface="华康方圆体W7(P)" pitchFamily="82" charset="-122"/>
              </a:rPr>
              <a:t>Xem vở kịch</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67" normalizeH="0" baseline="0" noProof="0" dirty="0" err="1">
                <a:ln w="11430"/>
                <a:solidFill>
                  <a:srgbClr val="FF5E7F"/>
                </a:solidFill>
                <a:effectLst>
                  <a:outerShdw blurRad="76200" dist="50800" dir="5400000" algn="tl" rotWithShape="0">
                    <a:srgbClr val="000000">
                      <a:alpha val="65000"/>
                    </a:srgbClr>
                  </a:outerShdw>
                </a:effectLst>
                <a:uLnTx/>
                <a:uFillTx/>
                <a:latin typeface="Calibri" panose="020F0502020204030204"/>
                <a:ea typeface="华康方圆体W7(P)" pitchFamily="82" charset="-122"/>
              </a:rPr>
              <a:t>“LỜI HỨA”</a:t>
            </a:r>
            <a:endParaRPr kumimoji="0" lang="zh-CN" altLang="en-US" sz="8800" b="1" i="0" u="none" strike="noStrike" kern="1200" cap="none" spc="67" normalizeH="0" baseline="0" noProof="0" dirty="0">
              <a:ln w="11430"/>
              <a:solidFill>
                <a:srgbClr val="FF5E7F"/>
              </a:solidFill>
              <a:effectLst>
                <a:outerShdw blurRad="76200" dist="50800" dir="5400000" algn="tl" rotWithShape="0">
                  <a:srgbClr val="000000">
                    <a:alpha val="65000"/>
                  </a:srgbClr>
                </a:outerShdw>
              </a:effectLst>
              <a:uLnTx/>
              <a:uFillTx/>
              <a:latin typeface="Calibri" panose="020F0502020204030204"/>
              <a:ea typeface="华康方圆体W7(P)" pitchFamily="82" charset="-122"/>
            </a:endParaRPr>
          </a:p>
        </p:txBody>
      </p:sp>
      <p:pic>
        <p:nvPicPr>
          <p:cNvPr id="8" name="Picture 7">
            <a:extLst>
              <a:ext uri="{FF2B5EF4-FFF2-40B4-BE49-F238E27FC236}">
                <a16:creationId xmlns:a16="http://schemas.microsoft.com/office/drawing/2014/main" id="{2245FBC6-9072-2348-92F8-98D8B82CEC14}"/>
              </a:ext>
            </a:extLst>
          </p:cNvPr>
          <p:cNvPicPr>
            <a:picLocks noChangeAspect="1"/>
          </p:cNvPicPr>
          <p:nvPr/>
        </p:nvPicPr>
        <p:blipFill>
          <a:blip r:embed="rId5"/>
          <a:stretch>
            <a:fillRect/>
          </a:stretch>
        </p:blipFill>
        <p:spPr>
          <a:xfrm>
            <a:off x="3659980" y="2818887"/>
            <a:ext cx="4872040" cy="4981217"/>
          </a:xfrm>
          <a:prstGeom prst="rect">
            <a:avLst/>
          </a:prstGeom>
        </p:spPr>
      </p:pic>
      <p:grpSp>
        <p:nvGrpSpPr>
          <p:cNvPr id="9" name="组合 27">
            <a:extLst>
              <a:ext uri="{FF2B5EF4-FFF2-40B4-BE49-F238E27FC236}">
                <a16:creationId xmlns:a16="http://schemas.microsoft.com/office/drawing/2014/main" id="{560A4C80-51FF-B84B-B990-0205E8229830}"/>
              </a:ext>
            </a:extLst>
          </p:cNvPr>
          <p:cNvGrpSpPr/>
          <p:nvPr/>
        </p:nvGrpSpPr>
        <p:grpSpPr>
          <a:xfrm>
            <a:off x="1487325" y="589277"/>
            <a:ext cx="3985009" cy="769441"/>
            <a:chOff x="616392" y="477352"/>
            <a:chExt cx="3985009" cy="769441"/>
          </a:xfrm>
        </p:grpSpPr>
        <p:sp>
          <p:nvSpPr>
            <p:cNvPr id="10" name="文本框 28">
              <a:extLst>
                <a:ext uri="{FF2B5EF4-FFF2-40B4-BE49-F238E27FC236}">
                  <a16:creationId xmlns:a16="http://schemas.microsoft.com/office/drawing/2014/main" id="{15FC4AD3-5865-E24B-B513-8DF536C2D89B}"/>
                </a:ext>
              </a:extLst>
            </p:cNvPr>
            <p:cNvSpPr txBox="1"/>
            <p:nvPr/>
          </p:nvSpPr>
          <p:spPr>
            <a:xfrm>
              <a:off x="1406176" y="477352"/>
              <a:ext cx="3195225" cy="769441"/>
            </a:xfrm>
            <a:prstGeom prst="rect">
              <a:avLst/>
            </a:prstGeom>
            <a:noFill/>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normalizeH="0" noProof="0">
                  <a:ln>
                    <a:noFill/>
                  </a:ln>
                  <a:solidFill>
                    <a:schemeClr val="tx2">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1</a:t>
              </a:r>
              <a:endParaRPr kumimoji="0" lang="zh-CN" altLang="en-US" sz="4400" b="1" i="0" u="none" strike="noStrike" kern="0" cap="none" normalizeH="0" noProof="0" dirty="0">
                <a:ln>
                  <a:noFill/>
                </a:ln>
                <a:solidFill>
                  <a:schemeClr val="tx2">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 name="组合 29">
              <a:extLst>
                <a:ext uri="{FF2B5EF4-FFF2-40B4-BE49-F238E27FC236}">
                  <a16:creationId xmlns:a16="http://schemas.microsoft.com/office/drawing/2014/main" id="{EC8E14AB-C4EB-874E-9835-D0B1F722C29A}"/>
                </a:ext>
              </a:extLst>
            </p:cNvPr>
            <p:cNvGrpSpPr/>
            <p:nvPr/>
          </p:nvGrpSpPr>
          <p:grpSpPr>
            <a:xfrm>
              <a:off x="616392" y="548466"/>
              <a:ext cx="712036" cy="576000"/>
              <a:chOff x="616392" y="548466"/>
              <a:chExt cx="712036" cy="576000"/>
            </a:xfrm>
          </p:grpSpPr>
          <p:grpSp>
            <p:nvGrpSpPr>
              <p:cNvPr id="12" name="组合 30">
                <a:extLst>
                  <a:ext uri="{FF2B5EF4-FFF2-40B4-BE49-F238E27FC236}">
                    <a16:creationId xmlns:a16="http://schemas.microsoft.com/office/drawing/2014/main" id="{9767B8AB-F2CD-DF48-B6A8-25098C139B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9E40C26A-F87D-6A4B-ACB5-85CBF987FFDA}"/>
                    </a:ext>
                  </a:extLst>
                </p:cNvPr>
                <p:cNvSpPr/>
                <p:nvPr/>
              </p:nvSpPr>
              <p:spPr>
                <a:xfrm>
                  <a:off x="2900496" y="1028113"/>
                  <a:ext cx="6336001" cy="3420001"/>
                </a:xfrm>
                <a:prstGeom prst="homePlate">
                  <a:avLst/>
                </a:prstGeom>
                <a:solidFill>
                  <a:srgbClr val="FFC715"/>
                </a:solidFill>
                <a:ln w="12700" cap="flat" cmpd="sng" algn="ctr">
                  <a:solidFill>
                    <a:sysClr val="window" lastClr="FFFFFF"/>
                  </a:solidFill>
                  <a:prstDash val="solid"/>
                  <a:miter lim="800000"/>
                </a:ln>
                <a:effectLst>
                  <a:outerShdw blurRad="50800" dist="38100" dir="2700000" sx="101000" sy="101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任意多边形: 形状 44">
                  <a:extLst>
                    <a:ext uri="{FF2B5EF4-FFF2-40B4-BE49-F238E27FC236}">
                      <a16:creationId xmlns:a16="http://schemas.microsoft.com/office/drawing/2014/main" id="{FBBC9AFA-2741-7B4D-8C4F-4B7CA8257F8E}"/>
                    </a:ext>
                  </a:extLst>
                </p:cNvPr>
                <p:cNvSpPr/>
                <p:nvPr/>
              </p:nvSpPr>
              <p:spPr>
                <a:xfrm>
                  <a:off x="2997347" y="1084832"/>
                  <a:ext cx="6192000" cy="3312000"/>
                </a:xfrm>
                <a:prstGeom prst="homePlate">
                  <a:avLst/>
                </a:prstGeom>
                <a:noFill/>
                <a:ln w="25400" cap="flat" cmpd="sng" algn="ctr">
                  <a:solidFill>
                    <a:srgbClr val="215968"/>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3" name="文本框 31">
                <a:extLst>
                  <a:ext uri="{FF2B5EF4-FFF2-40B4-BE49-F238E27FC236}">
                    <a16:creationId xmlns:a16="http://schemas.microsoft.com/office/drawing/2014/main" id="{4F68FD52-3BF7-A449-ABFF-C512BB99BFC3}"/>
                  </a:ext>
                </a:extLst>
              </p:cNvPr>
              <p:cNvSpPr txBox="1"/>
              <p:nvPr/>
            </p:nvSpPr>
            <p:spPr>
              <a:xfrm>
                <a:off x="616392" y="657165"/>
                <a:ext cx="68596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01</a:t>
                </a:r>
                <a:endParaRPr kumimoji="0" lang="zh-CN" altLang="en-US" sz="20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2513938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alpha val="57000"/>
          </a:srgbClr>
        </a:solidFill>
        <a:effectLst/>
      </p:bgPr>
    </p:bg>
    <p:spTree>
      <p:nvGrpSpPr>
        <p:cNvPr id="1" name=""/>
        <p:cNvGrpSpPr/>
        <p:nvPr/>
      </p:nvGrpSpPr>
      <p:grpSpPr>
        <a:xfrm>
          <a:off x="0" y="0"/>
          <a:ext cx="0" cy="0"/>
          <a:chOff x="0" y="0"/>
          <a:chExt cx="0" cy="0"/>
        </a:xfrm>
      </p:grpSpPr>
      <p:grpSp>
        <p:nvGrpSpPr>
          <p:cNvPr id="3" name="组合 9">
            <a:extLst>
              <a:ext uri="{FF2B5EF4-FFF2-40B4-BE49-F238E27FC236}">
                <a16:creationId xmlns:a16="http://schemas.microsoft.com/office/drawing/2014/main" id="{7EE2CB32-FF2D-23E1-CD9A-72B9CEA26EB2}"/>
              </a:ext>
            </a:extLst>
          </p:cNvPr>
          <p:cNvGrpSpPr/>
          <p:nvPr/>
        </p:nvGrpSpPr>
        <p:grpSpPr>
          <a:xfrm>
            <a:off x="263352" y="332656"/>
            <a:ext cx="11593288" cy="6120000"/>
            <a:chOff x="263352" y="405344"/>
            <a:chExt cx="11593288" cy="6120000"/>
          </a:xfrm>
        </p:grpSpPr>
        <p:sp>
          <p:nvSpPr>
            <p:cNvPr id="4" name="矩形 7">
              <a:extLst>
                <a:ext uri="{FF2B5EF4-FFF2-40B4-BE49-F238E27FC236}">
                  <a16:creationId xmlns:a16="http://schemas.microsoft.com/office/drawing/2014/main" id="{FBC222BD-D9B4-64DB-C0BA-ED460A27DEC5}"/>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8">
              <a:extLst>
                <a:ext uri="{FF2B5EF4-FFF2-40B4-BE49-F238E27FC236}">
                  <a16:creationId xmlns:a16="http://schemas.microsoft.com/office/drawing/2014/main" id="{34E2D516-7418-CB58-422E-2EDD02559F2B}"/>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8">
            <a:extLst>
              <a:ext uri="{FF2B5EF4-FFF2-40B4-BE49-F238E27FC236}">
                <a16:creationId xmlns:a16="http://schemas.microsoft.com/office/drawing/2014/main" id="{C3CBEDE4-A7DF-E7ED-6D17-1B3E00EDCF2A}"/>
              </a:ext>
            </a:extLst>
          </p:cNvPr>
          <p:cNvGrpSpPr/>
          <p:nvPr/>
        </p:nvGrpSpPr>
        <p:grpSpPr>
          <a:xfrm>
            <a:off x="439180" y="477352"/>
            <a:ext cx="4390272" cy="769441"/>
            <a:chOff x="616392" y="474078"/>
            <a:chExt cx="3082752" cy="804863"/>
          </a:xfrm>
        </p:grpSpPr>
        <p:sp>
          <p:nvSpPr>
            <p:cNvPr id="7" name="文本框 9">
              <a:extLst>
                <a:ext uri="{FF2B5EF4-FFF2-40B4-BE49-F238E27FC236}">
                  <a16:creationId xmlns:a16="http://schemas.microsoft.com/office/drawing/2014/main" id="{A19D212E-E906-BB60-254A-CDCEFBFA3C08}"/>
                </a:ext>
              </a:extLst>
            </p:cNvPr>
            <p:cNvSpPr txBox="1"/>
            <p:nvPr/>
          </p:nvSpPr>
          <p:spPr>
            <a:xfrm>
              <a:off x="1339157" y="474078"/>
              <a:ext cx="2359987" cy="804863"/>
            </a:xfrm>
            <a:prstGeom prst="rect">
              <a:avLst/>
            </a:prstGeom>
            <a:noFill/>
          </p:spPr>
          <p:txBody>
            <a:bodyPr wrap="square" rtlCol="0">
              <a:spAutoFit/>
            </a:bodyPr>
            <a:lstStyle/>
            <a:p>
              <a:pPr algn="dist"/>
              <a:r>
                <a:rPr lang="en-US" altLang="zh-CN" sz="4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Hoạt động 2</a:t>
              </a:r>
            </a:p>
          </p:txBody>
        </p:sp>
        <p:grpSp>
          <p:nvGrpSpPr>
            <p:cNvPr id="8" name="组合 10">
              <a:extLst>
                <a:ext uri="{FF2B5EF4-FFF2-40B4-BE49-F238E27FC236}">
                  <a16:creationId xmlns:a16="http://schemas.microsoft.com/office/drawing/2014/main" id="{1DC6A9D0-2F60-F7D6-2BD8-8D03BC0AD3E5}"/>
                </a:ext>
              </a:extLst>
            </p:cNvPr>
            <p:cNvGrpSpPr/>
            <p:nvPr/>
          </p:nvGrpSpPr>
          <p:grpSpPr>
            <a:xfrm>
              <a:off x="616392" y="548466"/>
              <a:ext cx="712036" cy="576000"/>
              <a:chOff x="616392" y="548466"/>
              <a:chExt cx="712036" cy="576000"/>
            </a:xfrm>
          </p:grpSpPr>
          <p:grpSp>
            <p:nvGrpSpPr>
              <p:cNvPr id="9" name="组合 11">
                <a:extLst>
                  <a:ext uri="{FF2B5EF4-FFF2-40B4-BE49-F238E27FC236}">
                    <a16:creationId xmlns:a16="http://schemas.microsoft.com/office/drawing/2014/main" id="{2A7685C9-EA7F-4FEF-BA61-661B84EE9066}"/>
                  </a:ext>
                </a:extLst>
              </p:cNvPr>
              <p:cNvGrpSpPr/>
              <p:nvPr/>
            </p:nvGrpSpPr>
            <p:grpSpPr>
              <a:xfrm>
                <a:off x="626511" y="548466"/>
                <a:ext cx="701917" cy="576000"/>
                <a:chOff x="2900496" y="1028113"/>
                <a:chExt cx="6336001" cy="3420001"/>
              </a:xfrm>
            </p:grpSpPr>
            <p:sp>
              <p:nvSpPr>
                <p:cNvPr id="11" name="任意多边形: 形状 45">
                  <a:extLst>
                    <a:ext uri="{FF2B5EF4-FFF2-40B4-BE49-F238E27FC236}">
                      <a16:creationId xmlns:a16="http://schemas.microsoft.com/office/drawing/2014/main" id="{41FE0AC7-A61D-9EF9-4502-713D754209C0}"/>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44">
                  <a:extLst>
                    <a:ext uri="{FF2B5EF4-FFF2-40B4-BE49-F238E27FC236}">
                      <a16:creationId xmlns:a16="http://schemas.microsoft.com/office/drawing/2014/main" id="{DC8B0E9B-70BF-8A8D-A3CE-4331FCDE0967}"/>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12">
                <a:extLst>
                  <a:ext uri="{FF2B5EF4-FFF2-40B4-BE49-F238E27FC236}">
                    <a16:creationId xmlns:a16="http://schemas.microsoft.com/office/drawing/2014/main" id="{A723C1ED-765F-41C7-8C2C-367DE3DFF184}"/>
                  </a:ext>
                </a:extLst>
              </p:cNvPr>
              <p:cNvSpPr txBox="1"/>
              <p:nvPr/>
            </p:nvSpPr>
            <p:spPr>
              <a:xfrm>
                <a:off x="616392" y="657165"/>
                <a:ext cx="685964" cy="430887"/>
              </a:xfrm>
              <a:prstGeom prst="rect">
                <a:avLst/>
              </a:prstGeom>
              <a:noFill/>
            </p:spPr>
            <p:txBody>
              <a:bodyPr wrap="square" rtlCol="0">
                <a:spAutoFit/>
              </a:bodyPr>
              <a:lstStyle/>
              <a:p>
                <a:pPr algn="ctr"/>
                <a:r>
                  <a:rPr lang="en-US" altLang="zh-CN" sz="2200">
                    <a:solidFill>
                      <a:schemeClr val="bg1"/>
                    </a:solidFill>
                    <a:latin typeface="微软雅黑" panose="020B0503020204020204" pitchFamily="34" charset="-122"/>
                    <a:ea typeface="微软雅黑" panose="020B0503020204020204" pitchFamily="34" charset="-122"/>
                  </a:rPr>
                  <a:t>02</a:t>
                </a:r>
                <a:endParaRPr lang="zh-CN" altLang="en-US" sz="2200" dirty="0">
                  <a:solidFill>
                    <a:schemeClr val="bg1"/>
                  </a:solidFill>
                  <a:latin typeface="微软雅黑" panose="020B0503020204020204" pitchFamily="34" charset="-122"/>
                  <a:ea typeface="微软雅黑" panose="020B0503020204020204" pitchFamily="34" charset="-122"/>
                </a:endParaRPr>
              </a:p>
            </p:txBody>
          </p:sp>
        </p:grpSp>
      </p:grpSp>
      <p:pic>
        <p:nvPicPr>
          <p:cNvPr id="14" name="图片 34">
            <a:extLst>
              <a:ext uri="{FF2B5EF4-FFF2-40B4-BE49-F238E27FC236}">
                <a16:creationId xmlns:a16="http://schemas.microsoft.com/office/drawing/2014/main" id="{06C9E5F6-CBAF-861B-F2C8-23407C9A4B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76" y="1787337"/>
            <a:ext cx="2320329" cy="3515557"/>
          </a:xfrm>
          <a:prstGeom prst="rect">
            <a:avLst/>
          </a:prstGeom>
        </p:spPr>
      </p:pic>
      <p:grpSp>
        <p:nvGrpSpPr>
          <p:cNvPr id="15" name="组合 9">
            <a:extLst>
              <a:ext uri="{FF2B5EF4-FFF2-40B4-BE49-F238E27FC236}">
                <a16:creationId xmlns:a16="http://schemas.microsoft.com/office/drawing/2014/main" id="{31A430A6-D583-26E1-7542-4710C05CDFAC}"/>
              </a:ext>
            </a:extLst>
          </p:cNvPr>
          <p:cNvGrpSpPr/>
          <p:nvPr/>
        </p:nvGrpSpPr>
        <p:grpSpPr>
          <a:xfrm>
            <a:off x="2056249" y="2174766"/>
            <a:ext cx="6146717" cy="2598882"/>
            <a:chOff x="2658909" y="1867136"/>
            <a:chExt cx="6146717" cy="2598882"/>
          </a:xfrm>
          <a:solidFill>
            <a:srgbClr val="FFC000"/>
          </a:solidFill>
        </p:grpSpPr>
        <p:sp>
          <p:nvSpPr>
            <p:cNvPr id="16" name="矩形: 圆角 7">
              <a:extLst>
                <a:ext uri="{FF2B5EF4-FFF2-40B4-BE49-F238E27FC236}">
                  <a16:creationId xmlns:a16="http://schemas.microsoft.com/office/drawing/2014/main" id="{5A1A6138-8784-E590-6804-B0F0C345C004}"/>
                </a:ext>
              </a:extLst>
            </p:cNvPr>
            <p:cNvSpPr/>
            <p:nvPr/>
          </p:nvSpPr>
          <p:spPr>
            <a:xfrm>
              <a:off x="2658909" y="1867136"/>
              <a:ext cx="6146717" cy="2598882"/>
            </a:xfrm>
            <a:prstGeom prst="roundRect">
              <a:avLst>
                <a:gd name="adj" fmla="val 9108"/>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7">
              <a:extLst>
                <a:ext uri="{FF2B5EF4-FFF2-40B4-BE49-F238E27FC236}">
                  <a16:creationId xmlns:a16="http://schemas.microsoft.com/office/drawing/2014/main" id="{E82A197F-31D3-2FDF-05FA-236DB35F259C}"/>
                </a:ext>
              </a:extLst>
            </p:cNvPr>
            <p:cNvSpPr txBox="1"/>
            <p:nvPr/>
          </p:nvSpPr>
          <p:spPr>
            <a:xfrm>
              <a:off x="2777689" y="2104748"/>
              <a:ext cx="5868140" cy="1985480"/>
            </a:xfrm>
            <a:prstGeom prst="rect">
              <a:avLst/>
            </a:prstGeom>
            <a:grpFill/>
          </p:spPr>
          <p:txBody>
            <a:bodyPr wrap="square" rtlCol="0">
              <a:spAutoFit/>
            </a:bodyPr>
            <a:lstStyle/>
            <a:p>
              <a:pPr algn="ctr">
                <a:lnSpc>
                  <a:spcPct val="106000"/>
                </a:lnSpc>
                <a:spcAft>
                  <a:spcPts val="800"/>
                </a:spcAft>
              </a:pPr>
              <a:r>
                <a:rPr lang="en-US" sz="6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vi-VN" sz="6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làm biểu hiện giữ lời hứa </a:t>
              </a:r>
              <a:endParaRPr lang="en-GB" sz="6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8" name="图片 11">
            <a:extLst>
              <a:ext uri="{FF2B5EF4-FFF2-40B4-BE49-F238E27FC236}">
                <a16:creationId xmlns:a16="http://schemas.microsoft.com/office/drawing/2014/main" id="{322407A7-0723-4CF1-B16C-A9600F81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 name="Rectangle 1">
            <a:extLst>
              <a:ext uri="{FF2B5EF4-FFF2-40B4-BE49-F238E27FC236}">
                <a16:creationId xmlns:a16="http://schemas.microsoft.com/office/drawing/2014/main" id="{33BC6128-90F0-B042-913A-037E6AA039B0}"/>
              </a:ext>
            </a:extLst>
          </p:cNvPr>
          <p:cNvSpPr/>
          <p:nvPr/>
        </p:nvSpPr>
        <p:spPr>
          <a:xfrm rot="20923426">
            <a:off x="8785751" y="4587804"/>
            <a:ext cx="1097280" cy="37565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01548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alpha val="62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1C5F89-7E8D-2BB0-3E99-904795A655AD}"/>
              </a:ext>
            </a:extLst>
          </p:cNvPr>
          <p:cNvSpPr/>
          <p:nvPr/>
        </p:nvSpPr>
        <p:spPr>
          <a:xfrm>
            <a:off x="2280205" y="404648"/>
            <a:ext cx="7561219" cy="59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组合 9">
            <a:extLst>
              <a:ext uri="{FF2B5EF4-FFF2-40B4-BE49-F238E27FC236}">
                <a16:creationId xmlns:a16="http://schemas.microsoft.com/office/drawing/2014/main" id="{94920A17-A878-6952-6CA8-BC499B0A0A60}"/>
              </a:ext>
            </a:extLst>
          </p:cNvPr>
          <p:cNvGrpSpPr/>
          <p:nvPr/>
        </p:nvGrpSpPr>
        <p:grpSpPr>
          <a:xfrm>
            <a:off x="263352" y="332656"/>
            <a:ext cx="11593288" cy="6120000"/>
            <a:chOff x="263352" y="405344"/>
            <a:chExt cx="11593288" cy="6120000"/>
          </a:xfrm>
        </p:grpSpPr>
        <p:sp>
          <p:nvSpPr>
            <p:cNvPr id="4" name="矩形 7">
              <a:extLst>
                <a:ext uri="{FF2B5EF4-FFF2-40B4-BE49-F238E27FC236}">
                  <a16:creationId xmlns:a16="http://schemas.microsoft.com/office/drawing/2014/main" id="{172EB3D0-5E5F-C63C-144B-82F840A028EA}"/>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8">
              <a:extLst>
                <a:ext uri="{FF2B5EF4-FFF2-40B4-BE49-F238E27FC236}">
                  <a16:creationId xmlns:a16="http://schemas.microsoft.com/office/drawing/2014/main" id="{AB04572D-211D-029E-FD45-1975B12DF56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a:extLst>
              <a:ext uri="{FF2B5EF4-FFF2-40B4-BE49-F238E27FC236}">
                <a16:creationId xmlns:a16="http://schemas.microsoft.com/office/drawing/2014/main" id="{FDD5D1C7-2556-0E96-4C33-960C7D0CBA9E}"/>
              </a:ext>
            </a:extLst>
          </p:cNvPr>
          <p:cNvPicPr>
            <a:picLocks noChangeAspect="1"/>
          </p:cNvPicPr>
          <p:nvPr/>
        </p:nvPicPr>
        <p:blipFill rotWithShape="1">
          <a:blip r:embed="rId3">
            <a:extLst>
              <a:ext uri="{28A0092B-C50C-407E-A947-70E740481C1C}">
                <a14:useLocalDpi xmlns:a14="http://schemas.microsoft.com/office/drawing/2010/main" val="0"/>
              </a:ext>
            </a:extLst>
          </a:blip>
          <a:srcRect t="4018" b="15163"/>
          <a:stretch/>
        </p:blipFill>
        <p:spPr>
          <a:xfrm>
            <a:off x="1547385" y="503346"/>
            <a:ext cx="8850937" cy="5477192"/>
          </a:xfrm>
          <a:prstGeom prst="rect">
            <a:avLst/>
          </a:prstGeom>
        </p:spPr>
      </p:pic>
      <p:pic>
        <p:nvPicPr>
          <p:cNvPr id="11" name="图片 13">
            <a:extLst>
              <a:ext uri="{FF2B5EF4-FFF2-40B4-BE49-F238E27FC236}">
                <a16:creationId xmlns:a16="http://schemas.microsoft.com/office/drawing/2014/main" id="{5DE948F4-F6A4-9A40-8B72-EF9643DEDBC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18243"/>
          <a:stretch/>
        </p:blipFill>
        <p:spPr>
          <a:xfrm>
            <a:off x="-1069807" y="3877068"/>
            <a:ext cx="4008717" cy="2980932"/>
          </a:xfrm>
          <a:prstGeom prst="rect">
            <a:avLst/>
          </a:prstGeom>
        </p:spPr>
      </p:pic>
      <p:pic>
        <p:nvPicPr>
          <p:cNvPr id="13" name="Picture 12">
            <a:extLst>
              <a:ext uri="{FF2B5EF4-FFF2-40B4-BE49-F238E27FC236}">
                <a16:creationId xmlns:a16="http://schemas.microsoft.com/office/drawing/2014/main" id="{F2A83BDB-36DD-1540-AA0B-5A0868B9B0B6}"/>
              </a:ext>
            </a:extLst>
          </p:cNvPr>
          <p:cNvPicPr>
            <a:picLocks noChangeAspect="1"/>
          </p:cNvPicPr>
          <p:nvPr/>
        </p:nvPicPr>
        <p:blipFill>
          <a:blip r:embed="rId6"/>
          <a:stretch>
            <a:fillRect/>
          </a:stretch>
        </p:blipFill>
        <p:spPr>
          <a:xfrm>
            <a:off x="444010" y="4596282"/>
            <a:ext cx="1950403" cy="871510"/>
          </a:xfrm>
          <a:prstGeom prst="rect">
            <a:avLst/>
          </a:prstGeom>
        </p:spPr>
      </p:pic>
      <p:pic>
        <p:nvPicPr>
          <p:cNvPr id="14" name="Picture 13">
            <a:extLst>
              <a:ext uri="{FF2B5EF4-FFF2-40B4-BE49-F238E27FC236}">
                <a16:creationId xmlns:a16="http://schemas.microsoft.com/office/drawing/2014/main" id="{BECE70EB-7AC4-1F45-B97B-2C12E4B82731}"/>
              </a:ext>
            </a:extLst>
          </p:cNvPr>
          <p:cNvPicPr>
            <a:picLocks noChangeAspect="1"/>
          </p:cNvPicPr>
          <p:nvPr/>
        </p:nvPicPr>
        <p:blipFill>
          <a:blip r:embed="rId7"/>
          <a:stretch>
            <a:fillRect/>
          </a:stretch>
        </p:blipFill>
        <p:spPr>
          <a:xfrm rot="1063774">
            <a:off x="9900131" y="234629"/>
            <a:ext cx="1825700" cy="1825700"/>
          </a:xfrm>
          <a:prstGeom prst="rect">
            <a:avLst/>
          </a:prstGeom>
        </p:spPr>
      </p:pic>
      <p:sp>
        <p:nvSpPr>
          <p:cNvPr id="2" name="TextBox 1">
            <a:extLst>
              <a:ext uri="{FF2B5EF4-FFF2-40B4-BE49-F238E27FC236}">
                <a16:creationId xmlns:a16="http://schemas.microsoft.com/office/drawing/2014/main" id="{A786F187-6EB3-2F4B-BF45-D22987080D7A}"/>
              </a:ext>
            </a:extLst>
          </p:cNvPr>
          <p:cNvSpPr txBox="1"/>
          <p:nvPr/>
        </p:nvSpPr>
        <p:spPr>
          <a:xfrm>
            <a:off x="3671730" y="5980538"/>
            <a:ext cx="5088252" cy="400110"/>
          </a:xfrm>
          <a:prstGeom prst="rect">
            <a:avLst/>
          </a:prstGeom>
          <a:noFill/>
        </p:spPr>
        <p:txBody>
          <a:bodyPr wrap="none" rtlCol="0">
            <a:spAutoFit/>
          </a:bodyPr>
          <a:lstStyle/>
          <a:p>
            <a:r>
              <a:rPr lang="en-VN" sz="2000">
                <a:solidFill>
                  <a:srgbClr val="FF0000"/>
                </a:solidFill>
              </a:rPr>
              <a:t>Theo em, đâu là biểu hiện của việc giữ lời hứa?</a:t>
            </a:r>
          </a:p>
        </p:txBody>
      </p:sp>
      <p:pic>
        <p:nvPicPr>
          <p:cNvPr id="12" name="Picture 11" descr="A picture containing clipart&#10;&#10;Description automatically generated">
            <a:extLst>
              <a:ext uri="{FF2B5EF4-FFF2-40B4-BE49-F238E27FC236}">
                <a16:creationId xmlns:a16="http://schemas.microsoft.com/office/drawing/2014/main" id="{026A82A2-4141-4C48-A306-07F4709B8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5111" b="91778" l="5151" r="49911">
                        <a14:foregroundMark x1="28774" y1="25333" x2="28774" y2="25333"/>
                        <a14:foregroundMark x1="49911" y1="41333" x2="49911" y2="41333"/>
                      </a14:backgroundRemoval>
                    </a14:imgEffect>
                  </a14:imgLayer>
                </a14:imgProps>
              </a:ext>
              <a:ext uri="{28A0092B-C50C-407E-A947-70E740481C1C}">
                <a14:useLocalDpi xmlns:a14="http://schemas.microsoft.com/office/drawing/2010/main" val="0"/>
              </a:ext>
            </a:extLst>
          </a:blip>
          <a:srcRect t="18000" r="46803"/>
          <a:stretch/>
        </p:blipFill>
        <p:spPr>
          <a:xfrm>
            <a:off x="335360" y="4342072"/>
            <a:ext cx="2200948" cy="2711687"/>
          </a:xfrm>
          <a:prstGeom prst="rect">
            <a:avLst/>
          </a:prstGeom>
        </p:spPr>
      </p:pic>
      <p:grpSp>
        <p:nvGrpSpPr>
          <p:cNvPr id="10" name="Group 9">
            <a:extLst>
              <a:ext uri="{FF2B5EF4-FFF2-40B4-BE49-F238E27FC236}">
                <a16:creationId xmlns:a16="http://schemas.microsoft.com/office/drawing/2014/main" id="{5DCAC6DC-40FE-924C-9E8C-678148BD01FD}"/>
              </a:ext>
            </a:extLst>
          </p:cNvPr>
          <p:cNvGrpSpPr/>
          <p:nvPr/>
        </p:nvGrpSpPr>
        <p:grpSpPr>
          <a:xfrm>
            <a:off x="444010" y="2936631"/>
            <a:ext cx="1626839" cy="1020672"/>
            <a:chOff x="444010" y="2936631"/>
            <a:chExt cx="1626839" cy="1020672"/>
          </a:xfrm>
        </p:grpSpPr>
        <p:sp>
          <p:nvSpPr>
            <p:cNvPr id="8" name="Rounded Rectangular Callout 7">
              <a:extLst>
                <a:ext uri="{FF2B5EF4-FFF2-40B4-BE49-F238E27FC236}">
                  <a16:creationId xmlns:a16="http://schemas.microsoft.com/office/drawing/2014/main" id="{32DBCCAD-FABC-8D49-B319-7C3E2CF79AE9}"/>
                </a:ext>
              </a:extLst>
            </p:cNvPr>
            <p:cNvSpPr/>
            <p:nvPr/>
          </p:nvSpPr>
          <p:spPr>
            <a:xfrm>
              <a:off x="444010" y="2936631"/>
              <a:ext cx="1626839" cy="1020672"/>
            </a:xfrm>
            <a:prstGeom prst="wedgeRoundRectCallout">
              <a:avLst>
                <a:gd name="adj1" fmla="val 22403"/>
                <a:gd name="adj2" fmla="val 79728"/>
                <a:gd name="adj3" fmla="val 16667"/>
              </a:avLst>
            </a:prstGeom>
            <a:solidFill>
              <a:schemeClr val="accent4">
                <a:lumMod val="40000"/>
                <a:lumOff val="60000"/>
              </a:scheme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Box 5">
              <a:extLst>
                <a:ext uri="{FF2B5EF4-FFF2-40B4-BE49-F238E27FC236}">
                  <a16:creationId xmlns:a16="http://schemas.microsoft.com/office/drawing/2014/main" id="{415D97F8-2E1C-1D4C-BB45-AADA1BA85ACF}"/>
                </a:ext>
              </a:extLst>
            </p:cNvPr>
            <p:cNvSpPr txBox="1"/>
            <p:nvPr/>
          </p:nvSpPr>
          <p:spPr>
            <a:xfrm>
              <a:off x="506618" y="3059581"/>
              <a:ext cx="1494320" cy="830997"/>
            </a:xfrm>
            <a:prstGeom prst="rect">
              <a:avLst/>
            </a:prstGeom>
            <a:noFill/>
          </p:spPr>
          <p:txBody>
            <a:bodyPr wrap="none" rtlCol="0">
              <a:spAutoFit/>
            </a:bodyPr>
            <a:lstStyle/>
            <a:p>
              <a:r>
                <a:rPr lang="en-VN" sz="2400" b="1">
                  <a:latin typeface="Times New Roman" panose="02020603050405020304" pitchFamily="18" charset="0"/>
                  <a:cs typeface="Times New Roman" panose="02020603050405020304" pitchFamily="18" charset="0"/>
                </a:rPr>
                <a:t>Trình bày</a:t>
              </a:r>
            </a:p>
            <a:p>
              <a:r>
                <a:rPr lang="en-VN" sz="2400" b="1">
                  <a:latin typeface="Times New Roman" panose="02020603050405020304" pitchFamily="18" charset="0"/>
                  <a:cs typeface="Times New Roman" panose="02020603050405020304" pitchFamily="18" charset="0"/>
                </a:rPr>
                <a:t> trước lớp</a:t>
              </a:r>
            </a:p>
          </p:txBody>
        </p:sp>
      </p:grpSp>
    </p:spTree>
    <p:extLst>
      <p:ext uri="{BB962C8B-B14F-4D97-AF65-F5344CB8AC3E}">
        <p14:creationId xmlns:p14="http://schemas.microsoft.com/office/powerpoint/2010/main" val="124039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6" presetClass="exit" presetSubtype="21" fill="hold" nodeType="withEffect">
                                  <p:stCondLst>
                                    <p:cond delay="0"/>
                                  </p:stCondLst>
                                  <p:childTnLst>
                                    <p:animEffect transition="out" filter="barn(inVertical)">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26"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80">
                                          <p:stCondLst>
                                            <p:cond delay="0"/>
                                          </p:stCondLst>
                                        </p:cTn>
                                        <p:tgtEl>
                                          <p:spTgt spid="10"/>
                                        </p:tgtEl>
                                      </p:cBhvr>
                                    </p:animEffect>
                                    <p:anim calcmode="lin" valueType="num">
                                      <p:cBhvr>
                                        <p:cTn id="3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gtEl>
                                      </p:cBhvr>
                                      <p:to x="100000" y="60000"/>
                                    </p:animScale>
                                    <p:animScale>
                                      <p:cBhvr>
                                        <p:cTn id="41" dur="166" decel="50000">
                                          <p:stCondLst>
                                            <p:cond delay="676"/>
                                          </p:stCondLst>
                                        </p:cTn>
                                        <p:tgtEl>
                                          <p:spTgt spid="10"/>
                                        </p:tgtEl>
                                      </p:cBhvr>
                                      <p:to x="100000" y="100000"/>
                                    </p:animScale>
                                    <p:animScale>
                                      <p:cBhvr>
                                        <p:cTn id="42" dur="26">
                                          <p:stCondLst>
                                            <p:cond delay="1312"/>
                                          </p:stCondLst>
                                        </p:cTn>
                                        <p:tgtEl>
                                          <p:spTgt spid="10"/>
                                        </p:tgtEl>
                                      </p:cBhvr>
                                      <p:to x="100000" y="80000"/>
                                    </p:animScale>
                                    <p:animScale>
                                      <p:cBhvr>
                                        <p:cTn id="43" dur="166" decel="50000">
                                          <p:stCondLst>
                                            <p:cond delay="1338"/>
                                          </p:stCondLst>
                                        </p:cTn>
                                        <p:tgtEl>
                                          <p:spTgt spid="10"/>
                                        </p:tgtEl>
                                      </p:cBhvr>
                                      <p:to x="100000" y="100000"/>
                                    </p:animScale>
                                    <p:animScale>
                                      <p:cBhvr>
                                        <p:cTn id="44" dur="26">
                                          <p:stCondLst>
                                            <p:cond delay="1642"/>
                                          </p:stCondLst>
                                        </p:cTn>
                                        <p:tgtEl>
                                          <p:spTgt spid="10"/>
                                        </p:tgtEl>
                                      </p:cBhvr>
                                      <p:to x="100000" y="90000"/>
                                    </p:animScale>
                                    <p:animScale>
                                      <p:cBhvr>
                                        <p:cTn id="45" dur="166" decel="50000">
                                          <p:stCondLst>
                                            <p:cond delay="1668"/>
                                          </p:stCondLst>
                                        </p:cTn>
                                        <p:tgtEl>
                                          <p:spTgt spid="10"/>
                                        </p:tgtEl>
                                      </p:cBhvr>
                                      <p:to x="100000" y="100000"/>
                                    </p:animScale>
                                    <p:animScale>
                                      <p:cBhvr>
                                        <p:cTn id="46" dur="26">
                                          <p:stCondLst>
                                            <p:cond delay="1808"/>
                                          </p:stCondLst>
                                        </p:cTn>
                                        <p:tgtEl>
                                          <p:spTgt spid="10"/>
                                        </p:tgtEl>
                                      </p:cBhvr>
                                      <p:to x="100000" y="95000"/>
                                    </p:animScale>
                                    <p:animScale>
                                      <p:cBhvr>
                                        <p:cTn id="4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alpha val="62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1C5F89-7E8D-2BB0-3E99-904795A655AD}"/>
              </a:ext>
            </a:extLst>
          </p:cNvPr>
          <p:cNvSpPr/>
          <p:nvPr/>
        </p:nvSpPr>
        <p:spPr>
          <a:xfrm>
            <a:off x="2228295" y="404648"/>
            <a:ext cx="7305559" cy="59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9">
            <a:extLst>
              <a:ext uri="{FF2B5EF4-FFF2-40B4-BE49-F238E27FC236}">
                <a16:creationId xmlns:a16="http://schemas.microsoft.com/office/drawing/2014/main" id="{94920A17-A878-6952-6CA8-BC499B0A0A60}"/>
              </a:ext>
            </a:extLst>
          </p:cNvPr>
          <p:cNvGrpSpPr/>
          <p:nvPr/>
        </p:nvGrpSpPr>
        <p:grpSpPr>
          <a:xfrm>
            <a:off x="263352" y="332656"/>
            <a:ext cx="11593288" cy="6120000"/>
            <a:chOff x="263352" y="405344"/>
            <a:chExt cx="11593288" cy="6120000"/>
          </a:xfrm>
        </p:grpSpPr>
        <p:sp>
          <p:nvSpPr>
            <p:cNvPr id="4" name="矩形 7">
              <a:extLst>
                <a:ext uri="{FF2B5EF4-FFF2-40B4-BE49-F238E27FC236}">
                  <a16:creationId xmlns:a16="http://schemas.microsoft.com/office/drawing/2014/main" id="{172EB3D0-5E5F-C63C-144B-82F840A028EA}"/>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8">
              <a:extLst>
                <a:ext uri="{FF2B5EF4-FFF2-40B4-BE49-F238E27FC236}">
                  <a16:creationId xmlns:a16="http://schemas.microsoft.com/office/drawing/2014/main" id="{AB04572D-211D-029E-FD45-1975B12DF56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7" name="Picture 6">
            <a:extLst>
              <a:ext uri="{FF2B5EF4-FFF2-40B4-BE49-F238E27FC236}">
                <a16:creationId xmlns:a16="http://schemas.microsoft.com/office/drawing/2014/main" id="{FDD5D1C7-2556-0E96-4C33-960C7D0CBA9E}"/>
              </a:ext>
            </a:extLst>
          </p:cNvPr>
          <p:cNvPicPr>
            <a:picLocks noChangeAspect="1"/>
          </p:cNvPicPr>
          <p:nvPr/>
        </p:nvPicPr>
        <p:blipFill rotWithShape="1">
          <a:blip r:embed="rId2">
            <a:extLst>
              <a:ext uri="{28A0092B-C50C-407E-A947-70E740481C1C}">
                <a14:useLocalDpi xmlns:a14="http://schemas.microsoft.com/office/drawing/2010/main" val="0"/>
              </a:ext>
            </a:extLst>
          </a:blip>
          <a:srcRect t="4018" b="15163"/>
          <a:stretch/>
        </p:blipFill>
        <p:spPr>
          <a:xfrm>
            <a:off x="1450020" y="719091"/>
            <a:ext cx="8758223" cy="5419818"/>
          </a:xfrm>
          <a:prstGeom prst="rect">
            <a:avLst/>
          </a:prstGeom>
        </p:spPr>
      </p:pic>
      <p:sp>
        <p:nvSpPr>
          <p:cNvPr id="6" name="对话气泡: 椭圆形 19">
            <a:extLst>
              <a:ext uri="{FF2B5EF4-FFF2-40B4-BE49-F238E27FC236}">
                <a16:creationId xmlns:a16="http://schemas.microsoft.com/office/drawing/2014/main" id="{47E9E895-CB16-8AB2-6A80-125ABC2B547C}"/>
              </a:ext>
            </a:extLst>
          </p:cNvPr>
          <p:cNvSpPr/>
          <p:nvPr/>
        </p:nvSpPr>
        <p:spPr>
          <a:xfrm>
            <a:off x="568869" y="1205987"/>
            <a:ext cx="1856728" cy="1533664"/>
          </a:xfrm>
          <a:prstGeom prst="wedgeEllipseCallout">
            <a:avLst>
              <a:gd name="adj1" fmla="val 78056"/>
              <a:gd name="adj2" fmla="val 38959"/>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Giữ lời hứa</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对话气泡: 椭圆形 19">
            <a:extLst>
              <a:ext uri="{FF2B5EF4-FFF2-40B4-BE49-F238E27FC236}">
                <a16:creationId xmlns:a16="http://schemas.microsoft.com/office/drawing/2014/main" id="{FBFFDCAE-0631-B3E1-038A-2E55AAC45B84}"/>
              </a:ext>
            </a:extLst>
          </p:cNvPr>
          <p:cNvSpPr/>
          <p:nvPr/>
        </p:nvSpPr>
        <p:spPr>
          <a:xfrm flipH="1">
            <a:off x="9596876" y="719091"/>
            <a:ext cx="1856728" cy="1533664"/>
          </a:xfrm>
          <a:prstGeom prst="wedgeEllipseCallout">
            <a:avLst>
              <a:gd name="adj1" fmla="val 78056"/>
              <a:gd name="adj2" fmla="val 38959"/>
            </a:avLst>
          </a:prstGeom>
          <a:solidFill>
            <a:schemeClr val="accent2">
              <a:lumMod val="60000"/>
              <a:lumOff val="40000"/>
            </a:schemeClr>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 giữ lời hứa</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对话气泡: 椭圆形 19">
            <a:extLst>
              <a:ext uri="{FF2B5EF4-FFF2-40B4-BE49-F238E27FC236}">
                <a16:creationId xmlns:a16="http://schemas.microsoft.com/office/drawing/2014/main" id="{25AE36B5-3AE5-3CE4-B0FC-F7B07669F615}"/>
              </a:ext>
            </a:extLst>
          </p:cNvPr>
          <p:cNvSpPr/>
          <p:nvPr/>
        </p:nvSpPr>
        <p:spPr>
          <a:xfrm flipH="1">
            <a:off x="9891502" y="3821251"/>
            <a:ext cx="1856728" cy="1533664"/>
          </a:xfrm>
          <a:prstGeom prst="wedgeEllipseCallout">
            <a:avLst>
              <a:gd name="adj1" fmla="val 78056"/>
              <a:gd name="adj2" fmla="val 38959"/>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Giữ lời hứa</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对话气泡: 椭圆形 19">
            <a:extLst>
              <a:ext uri="{FF2B5EF4-FFF2-40B4-BE49-F238E27FC236}">
                <a16:creationId xmlns:a16="http://schemas.microsoft.com/office/drawing/2014/main" id="{0D95B336-2EE2-EA66-799D-E81A227D5B3A}"/>
              </a:ext>
            </a:extLst>
          </p:cNvPr>
          <p:cNvSpPr/>
          <p:nvPr/>
        </p:nvSpPr>
        <p:spPr>
          <a:xfrm>
            <a:off x="189592" y="3754957"/>
            <a:ext cx="2140298" cy="1620957"/>
          </a:xfrm>
          <a:prstGeom prst="wedgeEllipseCallout">
            <a:avLst>
              <a:gd name="adj1" fmla="val 78056"/>
              <a:gd name="adj2" fmla="val 38959"/>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Giữ lời hứa</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10731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TotalTime>
  <Words>810</Words>
  <Application>Microsoft Office PowerPoint</Application>
  <PresentationFormat>Widescreen</PresentationFormat>
  <Paragraphs>89</Paragraphs>
  <Slides>17</Slides>
  <Notes>9</Notes>
  <HiddenSlides>1</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17</vt:i4>
      </vt:variant>
    </vt:vector>
  </HeadingPairs>
  <TitlesOfParts>
    <vt:vector size="31" baseType="lpstr">
      <vt:lpstr>等线</vt:lpstr>
      <vt:lpstr>微软雅黑</vt:lpstr>
      <vt:lpstr>Arial</vt:lpstr>
      <vt:lpstr>Bowlby One SC</vt:lpstr>
      <vt:lpstr>Calibri</vt:lpstr>
      <vt:lpstr>Calibri Light</vt:lpstr>
      <vt:lpstr>Quicksand</vt:lpstr>
      <vt:lpstr>Quicksand Medium</vt:lpstr>
      <vt:lpstr>Times New Roman</vt:lpstr>
      <vt:lpstr>Wingdings</vt:lpstr>
      <vt:lpstr>字体视界-遇见字体</vt:lpstr>
      <vt:lpstr>Office Theme</vt:lpstr>
      <vt:lpstr>Flippy Cute Daily Activities by Slidesgo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Hường Vũ</cp:lastModifiedBy>
  <cp:revision>33</cp:revision>
  <dcterms:created xsi:type="dcterms:W3CDTF">2022-11-22T16:54:24Z</dcterms:created>
  <dcterms:modified xsi:type="dcterms:W3CDTF">2023-03-26T10:29:14Z</dcterms:modified>
</cp:coreProperties>
</file>