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35" r:id="rId1"/>
  </p:sldMasterIdLst>
  <p:notesMasterIdLst>
    <p:notesMasterId r:id="rId15"/>
  </p:notesMasterIdLst>
  <p:sldIdLst>
    <p:sldId id="400" r:id="rId2"/>
    <p:sldId id="401" r:id="rId3"/>
    <p:sldId id="402" r:id="rId4"/>
    <p:sldId id="403" r:id="rId5"/>
    <p:sldId id="405" r:id="rId6"/>
    <p:sldId id="404" r:id="rId7"/>
    <p:sldId id="407" r:id="rId8"/>
    <p:sldId id="412" r:id="rId9"/>
    <p:sldId id="418" r:id="rId10"/>
    <p:sldId id="408" r:id="rId11"/>
    <p:sldId id="420" r:id="rId12"/>
    <p:sldId id="411" r:id="rId13"/>
    <p:sldId id="410" r:id="rId14"/>
  </p:sldIdLst>
  <p:sldSz cx="12192000" cy="6858000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i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i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i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i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i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i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i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i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i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0000FF"/>
    <a:srgbClr val="FFFFFF"/>
    <a:srgbClr val="612A8A"/>
    <a:srgbClr val="99FF33"/>
    <a:srgbClr val="99FF66"/>
    <a:srgbClr val="CCFF66"/>
    <a:srgbClr val="FF99CC"/>
    <a:srgbClr val="FF66CC"/>
    <a:srgbClr val="FABCF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29" autoAdjust="0"/>
    <p:restoredTop sz="95000" autoAdjust="0"/>
  </p:normalViewPr>
  <p:slideViewPr>
    <p:cSldViewPr>
      <p:cViewPr varScale="1">
        <p:scale>
          <a:sx n="79" d="100"/>
          <a:sy n="79" d="100"/>
        </p:scale>
        <p:origin x="859" y="62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2">
            <a:extLst>
              <a:ext uri="{FF2B5EF4-FFF2-40B4-BE49-F238E27FC236}">
                <a16:creationId xmlns:a16="http://schemas.microsoft.com/office/drawing/2014/main" id="{CFF64106-9F0A-46AD-9537-DDB5A3EC655C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 i="0">
                <a:latin typeface="Arial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33123" name="Rectangle 3">
            <a:extLst>
              <a:ext uri="{FF2B5EF4-FFF2-40B4-BE49-F238E27FC236}">
                <a16:creationId xmlns:a16="http://schemas.microsoft.com/office/drawing/2014/main" id="{EEA3ECDE-E424-4142-A766-D0E6C450AA91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i="0">
                <a:latin typeface="Arial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2052" name="Rectangle 4">
            <a:extLst>
              <a:ext uri="{FF2B5EF4-FFF2-40B4-BE49-F238E27FC236}">
                <a16:creationId xmlns:a16="http://schemas.microsoft.com/office/drawing/2014/main" id="{5E5F2CF7-929F-4F98-9FF8-1E5C14239D42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33125" name="Rectangle 5">
            <a:extLst>
              <a:ext uri="{FF2B5EF4-FFF2-40B4-BE49-F238E27FC236}">
                <a16:creationId xmlns:a16="http://schemas.microsoft.com/office/drawing/2014/main" id="{E43F4A3D-AE75-441C-AEB6-D31C4647C209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noProof="0"/>
              <a:t>Click to edit Master text styles</a:t>
            </a:r>
          </a:p>
          <a:p>
            <a:pPr lvl="1"/>
            <a:r>
              <a:rPr lang="en-US" altLang="en-US" noProof="0"/>
              <a:t>Second level</a:t>
            </a:r>
          </a:p>
          <a:p>
            <a:pPr lvl="2"/>
            <a:r>
              <a:rPr lang="en-US" altLang="en-US" noProof="0"/>
              <a:t>Third level</a:t>
            </a:r>
          </a:p>
          <a:p>
            <a:pPr lvl="3"/>
            <a:r>
              <a:rPr lang="en-US" altLang="en-US" noProof="0"/>
              <a:t>Fourth level</a:t>
            </a:r>
          </a:p>
          <a:p>
            <a:pPr lvl="4"/>
            <a:r>
              <a:rPr lang="en-US" altLang="en-US" noProof="0"/>
              <a:t>Fifth level</a:t>
            </a:r>
          </a:p>
        </p:txBody>
      </p:sp>
      <p:sp>
        <p:nvSpPr>
          <p:cNvPr id="133126" name="Rectangle 6">
            <a:extLst>
              <a:ext uri="{FF2B5EF4-FFF2-40B4-BE49-F238E27FC236}">
                <a16:creationId xmlns:a16="http://schemas.microsoft.com/office/drawing/2014/main" id="{9F3CFA30-BF4D-490A-9D4D-431EA3E9E425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 i="0">
                <a:latin typeface="Arial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33127" name="Rectangle 7">
            <a:extLst>
              <a:ext uri="{FF2B5EF4-FFF2-40B4-BE49-F238E27FC236}">
                <a16:creationId xmlns:a16="http://schemas.microsoft.com/office/drawing/2014/main" id="{CDE40CCE-A649-47CB-A278-5C1B99638FD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i="0" smtClean="0"/>
            </a:lvl1pPr>
          </a:lstStyle>
          <a:p>
            <a:pPr>
              <a:defRPr/>
            </a:pPr>
            <a:fld id="{E995A0D6-E468-4BF1-9D9F-CC6A9202B22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Google Shape;499;g13e65be5665_0_1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0" name="Google Shape;500;g13e65be5665_0_1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342188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995A0D6-E468-4BF1-9D9F-CC6A9202B229}" type="slidenum">
              <a:rPr lang="en-US" altLang="en-US" smtClean="0"/>
              <a:pPr>
                <a:defRPr/>
              </a:pPr>
              <a:t>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638213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9" name="Google Shape;639;g13f922a7330_0_3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0" name="Google Shape;640;g13f922a7330_0_3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231314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" name="Google Shape;570;g13e65be5665_0_2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1" name="Google Shape;571;g13e65be5665_0_2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567941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9" name="Google Shape;639;g13f922a7330_0_3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0" name="Google Shape;640;g13f922a7330_0_3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242034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7" name="Google Shape;687;g13f922a7330_0_4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8" name="Google Shape;688;g13f922a7330_0_4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648351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" name="Google Shape;716;g13e65be5665_0_4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7" name="Google Shape;717;g13e65be5665_0_4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649477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2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.png"/><Relationship Id="rId5" Type="http://schemas.openxmlformats.org/officeDocument/2006/relationships/image" Target="../media/image4.png"/><Relationship Id="rId4" Type="http://schemas.openxmlformats.org/officeDocument/2006/relationships/image" Target="../media/image15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2.png"/><Relationship Id="rId7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3.png"/><Relationship Id="rId7" Type="http://schemas.openxmlformats.org/officeDocument/2006/relationships/image" Target="../media/image4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.png"/><Relationship Id="rId5" Type="http://schemas.openxmlformats.org/officeDocument/2006/relationships/image" Target="../media/image13.png"/><Relationship Id="rId4" Type="http://schemas.openxmlformats.org/officeDocument/2006/relationships/image" Target="../media/image17.png"/><Relationship Id="rId9" Type="http://schemas.openxmlformats.org/officeDocument/2006/relationships/image" Target="../media/image10.png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4.png"/><Relationship Id="rId7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12.png"/><Relationship Id="rId9" Type="http://schemas.openxmlformats.org/officeDocument/2006/relationships/image" Target="../media/image15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Layouts/_rels/slideLayout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2.png"/><Relationship Id="rId7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Layouts/_rels/slideLayout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2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Layouts/_rels/slideLayout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.png"/><Relationship Id="rId7" Type="http://schemas.openxmlformats.org/officeDocument/2006/relationships/image" Target="../media/image13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7.png"/><Relationship Id="rId5" Type="http://schemas.openxmlformats.org/officeDocument/2006/relationships/image" Target="../media/image3.png"/><Relationship Id="rId4" Type="http://schemas.openxmlformats.org/officeDocument/2006/relationships/image" Target="../media/image1.png"/><Relationship Id="rId9" Type="http://schemas.openxmlformats.org/officeDocument/2006/relationships/image" Target="../media/image11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2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8.png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1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1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2.png"/><Relationship Id="rId7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png"/><Relationship Id="rId5" Type="http://schemas.openxmlformats.org/officeDocument/2006/relationships/image" Target="../media/image14.png"/><Relationship Id="rId10" Type="http://schemas.openxmlformats.org/officeDocument/2006/relationships/image" Target="../media/image6.png"/><Relationship Id="rId4" Type="http://schemas.openxmlformats.org/officeDocument/2006/relationships/image" Target="../media/image13.png"/><Relationship Id="rId9" Type="http://schemas.openxmlformats.org/officeDocument/2006/relationships/image" Target="../media/image5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gradFill>
          <a:gsLst>
            <a:gs pos="0">
              <a:schemeClr val="accent3"/>
            </a:gs>
            <a:gs pos="100000">
              <a:schemeClr val="dk2"/>
            </a:gs>
          </a:gsLst>
          <a:lin ang="5400012" scaled="0"/>
        </a:gra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1874463" y="1886967"/>
            <a:ext cx="5880400" cy="221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2015063" y="4268333"/>
            <a:ext cx="5599200" cy="52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pic>
        <p:nvPicPr>
          <p:cNvPr id="11" name="Google Shape;11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4499934">
            <a:off x="-452629" y="3582026"/>
            <a:ext cx="862296" cy="77118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;p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461430" y="4005601"/>
            <a:ext cx="1636967" cy="153381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3;p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899999">
            <a:off x="-522714" y="5620565"/>
            <a:ext cx="2778129" cy="21161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4;p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7200036">
            <a:off x="619411" y="3125269"/>
            <a:ext cx="493877" cy="4667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15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1799982">
            <a:off x="1578775" y="6121680"/>
            <a:ext cx="972517" cy="8697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16;p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1617032">
            <a:off x="789237" y="6032549"/>
            <a:ext cx="954755" cy="2242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7;p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900011">
            <a:off x="-1001857" y="4845644"/>
            <a:ext cx="2275845" cy="22758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18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9000079">
            <a:off x="631928" y="4842058"/>
            <a:ext cx="643109" cy="57512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524164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gradFill>
          <a:gsLst>
            <a:gs pos="0">
              <a:schemeClr val="accent3"/>
            </a:gs>
            <a:gs pos="100000">
              <a:schemeClr val="dk2"/>
            </a:gs>
          </a:gsLst>
          <a:lin ang="5400700" scaled="0"/>
        </a:gradFill>
        <a:effectLst/>
      </p:bgPr>
    </p:bg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11"/>
          <p:cNvSpPr txBox="1">
            <a:spLocks noGrp="1"/>
          </p:cNvSpPr>
          <p:nvPr>
            <p:ph type="title" hasCustomPrompt="1"/>
          </p:nvPr>
        </p:nvSpPr>
        <p:spPr>
          <a:xfrm>
            <a:off x="2170400" y="1696000"/>
            <a:ext cx="7851200" cy="22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3333">
                <a:solidFill>
                  <a:schemeClr val="accen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148" name="Google Shape;148;p11"/>
          <p:cNvSpPr txBox="1">
            <a:spLocks noGrp="1"/>
          </p:cNvSpPr>
          <p:nvPr>
            <p:ph type="subTitle" idx="1"/>
          </p:nvPr>
        </p:nvSpPr>
        <p:spPr>
          <a:xfrm>
            <a:off x="2789033" y="3977600"/>
            <a:ext cx="6614000" cy="58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pic>
        <p:nvPicPr>
          <p:cNvPr id="149" name="Google Shape;149;p1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899999" flipH="1">
            <a:off x="10419937" y="5101786"/>
            <a:ext cx="2778129" cy="21161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p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10403115" y="4692122"/>
            <a:ext cx="1636967" cy="153381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p1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6245084" flipH="1">
            <a:off x="11283938" y="4091259"/>
            <a:ext cx="1183121" cy="13125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Google Shape;152;p1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6904533" flipH="1">
            <a:off x="9991763" y="6186946"/>
            <a:ext cx="1161175" cy="10974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p1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5399814">
            <a:off x="9398867" y="6275915"/>
            <a:ext cx="945299" cy="84538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Google Shape;154;p1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6300007">
            <a:off x="11195297" y="3086055"/>
            <a:ext cx="588200" cy="5559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p1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6139203">
            <a:off x="1051436" y="4959548"/>
            <a:ext cx="1060459" cy="10023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1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2700204">
            <a:off x="396047" y="3906217"/>
            <a:ext cx="1300008" cy="11626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1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flipH="1">
            <a:off x="-523363" y="4320216"/>
            <a:ext cx="1920896" cy="28528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Google Shape;158;p1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6300239">
            <a:off x="466590" y="3044734"/>
            <a:ext cx="547031" cy="48922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Google Shape;159;p1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1563768">
            <a:off x="763846" y="5553635"/>
            <a:ext cx="1959111" cy="16357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578458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349961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bg>
      <p:bgPr>
        <a:gradFill>
          <a:gsLst>
            <a:gs pos="0">
              <a:schemeClr val="accent3"/>
            </a:gs>
            <a:gs pos="100000">
              <a:schemeClr val="dk2"/>
            </a:gs>
          </a:gsLst>
          <a:lin ang="5400012" scaled="0"/>
        </a:gradFill>
        <a:effectLst/>
      </p:bgPr>
    </p:bg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2" name="Google Shape;162;p13"/>
          <p:cNvGrpSpPr/>
          <p:nvPr/>
        </p:nvGrpSpPr>
        <p:grpSpPr>
          <a:xfrm>
            <a:off x="-1084412" y="-1723240"/>
            <a:ext cx="14539336" cy="10804533"/>
            <a:chOff x="309900" y="238100"/>
            <a:chExt cx="7048350" cy="5237800"/>
          </a:xfrm>
        </p:grpSpPr>
        <p:sp>
          <p:nvSpPr>
            <p:cNvPr id="163" name="Google Shape;163;p13"/>
            <p:cNvSpPr/>
            <p:nvPr/>
          </p:nvSpPr>
          <p:spPr>
            <a:xfrm>
              <a:off x="374700" y="364600"/>
              <a:ext cx="6983550" cy="5111300"/>
            </a:xfrm>
            <a:custGeom>
              <a:avLst/>
              <a:gdLst/>
              <a:ahLst/>
              <a:cxnLst/>
              <a:rect l="l" t="t" r="r" b="b"/>
              <a:pathLst>
                <a:path w="279342" h="204452" extrusionOk="0">
                  <a:moveTo>
                    <a:pt x="196699" y="0"/>
                  </a:moveTo>
                  <a:cubicBezTo>
                    <a:pt x="188842" y="0"/>
                    <a:pt x="180997" y="1696"/>
                    <a:pt x="174665" y="5070"/>
                  </a:cubicBezTo>
                  <a:cubicBezTo>
                    <a:pt x="164598" y="10436"/>
                    <a:pt x="158908" y="20001"/>
                    <a:pt x="161043" y="28943"/>
                  </a:cubicBezTo>
                  <a:cubicBezTo>
                    <a:pt x="160346" y="27106"/>
                    <a:pt x="155949" y="25269"/>
                    <a:pt x="153350" y="25016"/>
                  </a:cubicBezTo>
                  <a:cubicBezTo>
                    <a:pt x="153075" y="24989"/>
                    <a:pt x="152799" y="24976"/>
                    <a:pt x="152522" y="24976"/>
                  </a:cubicBezTo>
                  <a:cubicBezTo>
                    <a:pt x="150184" y="24976"/>
                    <a:pt x="147860" y="25903"/>
                    <a:pt x="146661" y="27369"/>
                  </a:cubicBezTo>
                  <a:cubicBezTo>
                    <a:pt x="149786" y="20196"/>
                    <a:pt x="141467" y="12184"/>
                    <a:pt x="132333" y="8646"/>
                  </a:cubicBezTo>
                  <a:cubicBezTo>
                    <a:pt x="129206" y="7435"/>
                    <a:pt x="125693" y="6858"/>
                    <a:pt x="122164" y="6858"/>
                  </a:cubicBezTo>
                  <a:cubicBezTo>
                    <a:pt x="115383" y="6858"/>
                    <a:pt x="108548" y="8990"/>
                    <a:pt x="104302" y="12858"/>
                  </a:cubicBezTo>
                  <a:cubicBezTo>
                    <a:pt x="99403" y="17326"/>
                    <a:pt x="95032" y="22352"/>
                    <a:pt x="96092" y="28013"/>
                  </a:cubicBezTo>
                  <a:cubicBezTo>
                    <a:pt x="92782" y="25870"/>
                    <a:pt x="87330" y="24203"/>
                    <a:pt x="82557" y="24203"/>
                  </a:cubicBezTo>
                  <a:cubicBezTo>
                    <a:pt x="81343" y="24203"/>
                    <a:pt x="80174" y="24311"/>
                    <a:pt x="79094" y="24546"/>
                  </a:cubicBezTo>
                  <a:cubicBezTo>
                    <a:pt x="75387" y="21032"/>
                    <a:pt x="68979" y="19351"/>
                    <a:pt x="62520" y="19351"/>
                  </a:cubicBezTo>
                  <a:cubicBezTo>
                    <a:pt x="57943" y="19351"/>
                    <a:pt x="53339" y="20195"/>
                    <a:pt x="49652" y="21829"/>
                  </a:cubicBezTo>
                  <a:cubicBezTo>
                    <a:pt x="40760" y="25766"/>
                    <a:pt x="35601" y="33057"/>
                    <a:pt x="33185" y="40416"/>
                  </a:cubicBezTo>
                  <a:cubicBezTo>
                    <a:pt x="31765" y="44742"/>
                    <a:pt x="31142" y="49269"/>
                    <a:pt x="32249" y="53643"/>
                  </a:cubicBezTo>
                  <a:cubicBezTo>
                    <a:pt x="33353" y="58020"/>
                    <a:pt x="36304" y="62240"/>
                    <a:pt x="41088" y="65015"/>
                  </a:cubicBezTo>
                  <a:cubicBezTo>
                    <a:pt x="37435" y="67558"/>
                    <a:pt x="36079" y="73320"/>
                    <a:pt x="39844" y="75777"/>
                  </a:cubicBezTo>
                  <a:cubicBezTo>
                    <a:pt x="37844" y="75479"/>
                    <a:pt x="35915" y="75337"/>
                    <a:pt x="34059" y="75337"/>
                  </a:cubicBezTo>
                  <a:cubicBezTo>
                    <a:pt x="11716" y="75337"/>
                    <a:pt x="0" y="95809"/>
                    <a:pt x="3722" y="110012"/>
                  </a:cubicBezTo>
                  <a:cubicBezTo>
                    <a:pt x="4369" y="112487"/>
                    <a:pt x="5358" y="114894"/>
                    <a:pt x="6628" y="117215"/>
                  </a:cubicBezTo>
                  <a:cubicBezTo>
                    <a:pt x="9584" y="122619"/>
                    <a:pt x="14073" y="127574"/>
                    <a:pt x="19379" y="131933"/>
                  </a:cubicBezTo>
                  <a:cubicBezTo>
                    <a:pt x="21069" y="133319"/>
                    <a:pt x="41101" y="145237"/>
                    <a:pt x="44051" y="145237"/>
                  </a:cubicBezTo>
                  <a:cubicBezTo>
                    <a:pt x="44205" y="145237"/>
                    <a:pt x="44313" y="145205"/>
                    <a:pt x="44368" y="145136"/>
                  </a:cubicBezTo>
                  <a:lnTo>
                    <a:pt x="44368" y="145136"/>
                  </a:lnTo>
                  <a:cubicBezTo>
                    <a:pt x="40178" y="150275"/>
                    <a:pt x="38743" y="156311"/>
                    <a:pt x="42121" y="161756"/>
                  </a:cubicBezTo>
                  <a:cubicBezTo>
                    <a:pt x="45934" y="167896"/>
                    <a:pt x="54264" y="172184"/>
                    <a:pt x="63257" y="173817"/>
                  </a:cubicBezTo>
                  <a:cubicBezTo>
                    <a:pt x="67520" y="174593"/>
                    <a:pt x="71651" y="175199"/>
                    <a:pt x="75698" y="175199"/>
                  </a:cubicBezTo>
                  <a:cubicBezTo>
                    <a:pt x="81021" y="175199"/>
                    <a:pt x="86200" y="174150"/>
                    <a:pt x="91347" y="171059"/>
                  </a:cubicBezTo>
                  <a:cubicBezTo>
                    <a:pt x="91642" y="176079"/>
                    <a:pt x="94704" y="180653"/>
                    <a:pt x="98729" y="183672"/>
                  </a:cubicBezTo>
                  <a:cubicBezTo>
                    <a:pt x="102975" y="186857"/>
                    <a:pt x="106996" y="187931"/>
                    <a:pt x="111085" y="187931"/>
                  </a:cubicBezTo>
                  <a:cubicBezTo>
                    <a:pt x="116328" y="187931"/>
                    <a:pt x="121682" y="186166"/>
                    <a:pt x="127761" y="184823"/>
                  </a:cubicBezTo>
                  <a:lnTo>
                    <a:pt x="127761" y="184823"/>
                  </a:lnTo>
                  <a:cubicBezTo>
                    <a:pt x="126299" y="190960"/>
                    <a:pt x="131553" y="196695"/>
                    <a:pt x="137084" y="199731"/>
                  </a:cubicBezTo>
                  <a:cubicBezTo>
                    <a:pt x="142847" y="202895"/>
                    <a:pt x="149407" y="204451"/>
                    <a:pt x="155975" y="204451"/>
                  </a:cubicBezTo>
                  <a:cubicBezTo>
                    <a:pt x="164338" y="204451"/>
                    <a:pt x="172713" y="201928"/>
                    <a:pt x="179470" y="196987"/>
                  </a:cubicBezTo>
                  <a:cubicBezTo>
                    <a:pt x="181821" y="195268"/>
                    <a:pt x="184039" y="193207"/>
                    <a:pt x="185217" y="190546"/>
                  </a:cubicBezTo>
                  <a:cubicBezTo>
                    <a:pt x="187683" y="184986"/>
                    <a:pt x="182550" y="176531"/>
                    <a:pt x="178865" y="172467"/>
                  </a:cubicBezTo>
                  <a:lnTo>
                    <a:pt x="178865" y="172467"/>
                  </a:lnTo>
                  <a:cubicBezTo>
                    <a:pt x="179605" y="172985"/>
                    <a:pt x="180333" y="173188"/>
                    <a:pt x="181071" y="173188"/>
                  </a:cubicBezTo>
                  <a:cubicBezTo>
                    <a:pt x="182909" y="173188"/>
                    <a:pt x="184809" y="171925"/>
                    <a:pt x="187110" y="171112"/>
                  </a:cubicBezTo>
                  <a:cubicBezTo>
                    <a:pt x="190338" y="169972"/>
                    <a:pt x="192396" y="167294"/>
                    <a:pt x="192036" y="164698"/>
                  </a:cubicBezTo>
                  <a:lnTo>
                    <a:pt x="192036" y="164698"/>
                  </a:lnTo>
                  <a:cubicBezTo>
                    <a:pt x="200855" y="168780"/>
                    <a:pt x="211206" y="170820"/>
                    <a:pt x="221554" y="170820"/>
                  </a:cubicBezTo>
                  <a:cubicBezTo>
                    <a:pt x="232217" y="170820"/>
                    <a:pt x="242878" y="168654"/>
                    <a:pt x="251857" y="164326"/>
                  </a:cubicBezTo>
                  <a:cubicBezTo>
                    <a:pt x="269552" y="155800"/>
                    <a:pt x="279341" y="139381"/>
                    <a:pt x="275803" y="124169"/>
                  </a:cubicBezTo>
                  <a:cubicBezTo>
                    <a:pt x="272263" y="108958"/>
                    <a:pt x="255589" y="95790"/>
                    <a:pt x="235021" y="91963"/>
                  </a:cubicBezTo>
                  <a:cubicBezTo>
                    <a:pt x="237304" y="90519"/>
                    <a:pt x="236557" y="88313"/>
                    <a:pt x="235706" y="86201"/>
                  </a:cubicBezTo>
                  <a:cubicBezTo>
                    <a:pt x="234856" y="84090"/>
                    <a:pt x="232219" y="82421"/>
                    <a:pt x="229227" y="82096"/>
                  </a:cubicBezTo>
                  <a:cubicBezTo>
                    <a:pt x="235166" y="76125"/>
                    <a:pt x="236344" y="66557"/>
                    <a:pt x="234611" y="59295"/>
                  </a:cubicBezTo>
                  <a:cubicBezTo>
                    <a:pt x="233654" y="55291"/>
                    <a:pt x="231359" y="51334"/>
                    <a:pt x="227219" y="48599"/>
                  </a:cubicBezTo>
                  <a:cubicBezTo>
                    <a:pt x="224260" y="46647"/>
                    <a:pt x="220258" y="45434"/>
                    <a:pt x="216310" y="45434"/>
                  </a:cubicBezTo>
                  <a:cubicBezTo>
                    <a:pt x="214734" y="45434"/>
                    <a:pt x="213166" y="45627"/>
                    <a:pt x="211677" y="46045"/>
                  </a:cubicBezTo>
                  <a:cubicBezTo>
                    <a:pt x="214916" y="44958"/>
                    <a:pt x="212648" y="39604"/>
                    <a:pt x="209379" y="38561"/>
                  </a:cubicBezTo>
                  <a:lnTo>
                    <a:pt x="209379" y="38561"/>
                  </a:lnTo>
                  <a:cubicBezTo>
                    <a:pt x="210006" y="38627"/>
                    <a:pt x="210632" y="38659"/>
                    <a:pt x="211253" y="38659"/>
                  </a:cubicBezTo>
                  <a:cubicBezTo>
                    <a:pt x="218505" y="38659"/>
                    <a:pt x="225272" y="34366"/>
                    <a:pt x="228746" y="29625"/>
                  </a:cubicBezTo>
                  <a:cubicBezTo>
                    <a:pt x="232517" y="24481"/>
                    <a:pt x="232044" y="17978"/>
                    <a:pt x="228300" y="12822"/>
                  </a:cubicBezTo>
                  <a:cubicBezTo>
                    <a:pt x="224555" y="7666"/>
                    <a:pt x="217825" y="3833"/>
                    <a:pt x="210318" y="1777"/>
                  </a:cubicBezTo>
                  <a:cubicBezTo>
                    <a:pt x="205980" y="591"/>
                    <a:pt x="201338" y="0"/>
                    <a:pt x="196699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13"/>
            <p:cNvSpPr/>
            <p:nvPr/>
          </p:nvSpPr>
          <p:spPr>
            <a:xfrm>
              <a:off x="6437575" y="2133650"/>
              <a:ext cx="784600" cy="511650"/>
            </a:xfrm>
            <a:custGeom>
              <a:avLst/>
              <a:gdLst/>
              <a:ahLst/>
              <a:cxnLst/>
              <a:rect l="l" t="t" r="r" b="b"/>
              <a:pathLst>
                <a:path w="31384" h="20466" extrusionOk="0">
                  <a:moveTo>
                    <a:pt x="14437" y="0"/>
                  </a:moveTo>
                  <a:cubicBezTo>
                    <a:pt x="12541" y="0"/>
                    <a:pt x="10757" y="363"/>
                    <a:pt x="9277" y="1093"/>
                  </a:cubicBezTo>
                  <a:lnTo>
                    <a:pt x="9280" y="1093"/>
                  </a:lnTo>
                  <a:cubicBezTo>
                    <a:pt x="1" y="5673"/>
                    <a:pt x="3666" y="20264"/>
                    <a:pt x="17717" y="20462"/>
                  </a:cubicBezTo>
                  <a:cubicBezTo>
                    <a:pt x="17859" y="20464"/>
                    <a:pt x="18001" y="20465"/>
                    <a:pt x="18143" y="20465"/>
                  </a:cubicBezTo>
                  <a:cubicBezTo>
                    <a:pt x="22939" y="20465"/>
                    <a:pt x="27741" y="19335"/>
                    <a:pt x="29500" y="15867"/>
                  </a:cubicBezTo>
                  <a:cubicBezTo>
                    <a:pt x="31384" y="12152"/>
                    <a:pt x="28838" y="6408"/>
                    <a:pt x="24163" y="3119"/>
                  </a:cubicBezTo>
                  <a:cubicBezTo>
                    <a:pt x="21217" y="1049"/>
                    <a:pt x="17664" y="0"/>
                    <a:pt x="14437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13"/>
            <p:cNvSpPr/>
            <p:nvPr/>
          </p:nvSpPr>
          <p:spPr>
            <a:xfrm>
              <a:off x="6471250" y="1628000"/>
              <a:ext cx="494900" cy="353775"/>
            </a:xfrm>
            <a:custGeom>
              <a:avLst/>
              <a:gdLst/>
              <a:ahLst/>
              <a:cxnLst/>
              <a:rect l="l" t="t" r="r" b="b"/>
              <a:pathLst>
                <a:path w="19796" h="14151" extrusionOk="0">
                  <a:moveTo>
                    <a:pt x="10661" y="0"/>
                  </a:moveTo>
                  <a:cubicBezTo>
                    <a:pt x="9582" y="0"/>
                    <a:pt x="8566" y="205"/>
                    <a:pt x="7729" y="620"/>
                  </a:cubicBezTo>
                  <a:cubicBezTo>
                    <a:pt x="3323" y="2806"/>
                    <a:pt x="1" y="10995"/>
                    <a:pt x="8898" y="13750"/>
                  </a:cubicBezTo>
                  <a:cubicBezTo>
                    <a:pt x="9794" y="14027"/>
                    <a:pt x="10682" y="14150"/>
                    <a:pt x="11538" y="14150"/>
                  </a:cubicBezTo>
                  <a:cubicBezTo>
                    <a:pt x="13043" y="14150"/>
                    <a:pt x="14450" y="13770"/>
                    <a:pt x="15634" y="13183"/>
                  </a:cubicBezTo>
                  <a:cubicBezTo>
                    <a:pt x="17504" y="12253"/>
                    <a:pt x="18968" y="10767"/>
                    <a:pt x="19382" y="8807"/>
                  </a:cubicBezTo>
                  <a:cubicBezTo>
                    <a:pt x="19795" y="6843"/>
                    <a:pt x="19033" y="4380"/>
                    <a:pt x="17135" y="2555"/>
                  </a:cubicBezTo>
                  <a:cubicBezTo>
                    <a:pt x="15380" y="870"/>
                    <a:pt x="12886" y="0"/>
                    <a:pt x="10661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13"/>
            <p:cNvSpPr/>
            <p:nvPr/>
          </p:nvSpPr>
          <p:spPr>
            <a:xfrm>
              <a:off x="468925" y="1526250"/>
              <a:ext cx="494875" cy="353775"/>
            </a:xfrm>
            <a:custGeom>
              <a:avLst/>
              <a:gdLst/>
              <a:ahLst/>
              <a:cxnLst/>
              <a:rect l="l" t="t" r="r" b="b"/>
              <a:pathLst>
                <a:path w="19795" h="14151" extrusionOk="0">
                  <a:moveTo>
                    <a:pt x="10660" y="1"/>
                  </a:moveTo>
                  <a:cubicBezTo>
                    <a:pt x="9581" y="1"/>
                    <a:pt x="8566" y="205"/>
                    <a:pt x="7728" y="621"/>
                  </a:cubicBezTo>
                  <a:cubicBezTo>
                    <a:pt x="3322" y="2806"/>
                    <a:pt x="0" y="10995"/>
                    <a:pt x="8898" y="13751"/>
                  </a:cubicBezTo>
                  <a:cubicBezTo>
                    <a:pt x="9794" y="14028"/>
                    <a:pt x="10682" y="14151"/>
                    <a:pt x="11537" y="14151"/>
                  </a:cubicBezTo>
                  <a:cubicBezTo>
                    <a:pt x="13043" y="14151"/>
                    <a:pt x="14450" y="13771"/>
                    <a:pt x="15634" y="13184"/>
                  </a:cubicBezTo>
                  <a:cubicBezTo>
                    <a:pt x="17503" y="12253"/>
                    <a:pt x="18968" y="10768"/>
                    <a:pt x="19381" y="8807"/>
                  </a:cubicBezTo>
                  <a:cubicBezTo>
                    <a:pt x="19795" y="6843"/>
                    <a:pt x="19030" y="4380"/>
                    <a:pt x="17134" y="2555"/>
                  </a:cubicBezTo>
                  <a:cubicBezTo>
                    <a:pt x="15380" y="871"/>
                    <a:pt x="12885" y="1"/>
                    <a:pt x="10660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13"/>
            <p:cNvSpPr/>
            <p:nvPr/>
          </p:nvSpPr>
          <p:spPr>
            <a:xfrm>
              <a:off x="478875" y="2084700"/>
              <a:ext cx="265675" cy="189975"/>
            </a:xfrm>
            <a:custGeom>
              <a:avLst/>
              <a:gdLst/>
              <a:ahLst/>
              <a:cxnLst/>
              <a:rect l="l" t="t" r="r" b="b"/>
              <a:pathLst>
                <a:path w="10627" h="7599" extrusionOk="0">
                  <a:moveTo>
                    <a:pt x="5722" y="0"/>
                  </a:moveTo>
                  <a:cubicBezTo>
                    <a:pt x="5143" y="0"/>
                    <a:pt x="4597" y="110"/>
                    <a:pt x="4147" y="334"/>
                  </a:cubicBezTo>
                  <a:cubicBezTo>
                    <a:pt x="1782" y="1506"/>
                    <a:pt x="1" y="5904"/>
                    <a:pt x="4776" y="7383"/>
                  </a:cubicBezTo>
                  <a:cubicBezTo>
                    <a:pt x="5258" y="7532"/>
                    <a:pt x="5735" y="7598"/>
                    <a:pt x="6195" y="7598"/>
                  </a:cubicBezTo>
                  <a:cubicBezTo>
                    <a:pt x="7002" y="7598"/>
                    <a:pt x="7758" y="7395"/>
                    <a:pt x="8394" y="7079"/>
                  </a:cubicBezTo>
                  <a:cubicBezTo>
                    <a:pt x="9398" y="6580"/>
                    <a:pt x="10183" y="5782"/>
                    <a:pt x="10405" y="4728"/>
                  </a:cubicBezTo>
                  <a:cubicBezTo>
                    <a:pt x="10626" y="3674"/>
                    <a:pt x="10219" y="2351"/>
                    <a:pt x="9200" y="1373"/>
                  </a:cubicBezTo>
                  <a:cubicBezTo>
                    <a:pt x="8257" y="469"/>
                    <a:pt x="6918" y="0"/>
                    <a:pt x="5722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13"/>
            <p:cNvSpPr/>
            <p:nvPr/>
          </p:nvSpPr>
          <p:spPr>
            <a:xfrm>
              <a:off x="309900" y="4032700"/>
              <a:ext cx="760950" cy="582525"/>
            </a:xfrm>
            <a:custGeom>
              <a:avLst/>
              <a:gdLst/>
              <a:ahLst/>
              <a:cxnLst/>
              <a:rect l="l" t="t" r="r" b="b"/>
              <a:pathLst>
                <a:path w="30438" h="23301" extrusionOk="0">
                  <a:moveTo>
                    <a:pt x="17155" y="0"/>
                  </a:moveTo>
                  <a:cubicBezTo>
                    <a:pt x="11271" y="0"/>
                    <a:pt x="4179" y="1506"/>
                    <a:pt x="1471" y="8816"/>
                  </a:cubicBezTo>
                  <a:cubicBezTo>
                    <a:pt x="0" y="12782"/>
                    <a:pt x="1264" y="16609"/>
                    <a:pt x="3337" y="19043"/>
                  </a:cubicBezTo>
                  <a:cubicBezTo>
                    <a:pt x="5638" y="21743"/>
                    <a:pt x="8946" y="23301"/>
                    <a:pt x="12649" y="23301"/>
                  </a:cubicBezTo>
                  <a:cubicBezTo>
                    <a:pt x="12939" y="23301"/>
                    <a:pt x="13231" y="23291"/>
                    <a:pt x="13525" y="23272"/>
                  </a:cubicBezTo>
                  <a:cubicBezTo>
                    <a:pt x="17577" y="23006"/>
                    <a:pt x="21995" y="20856"/>
                    <a:pt x="25524" y="17289"/>
                  </a:cubicBezTo>
                  <a:cubicBezTo>
                    <a:pt x="28031" y="14755"/>
                    <a:pt x="30160" y="11250"/>
                    <a:pt x="30278" y="7936"/>
                  </a:cubicBezTo>
                  <a:cubicBezTo>
                    <a:pt x="30438" y="3335"/>
                    <a:pt x="26749" y="881"/>
                    <a:pt x="22946" y="406"/>
                  </a:cubicBezTo>
                  <a:cubicBezTo>
                    <a:pt x="21377" y="210"/>
                    <a:pt x="19350" y="0"/>
                    <a:pt x="17155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13"/>
            <p:cNvSpPr/>
            <p:nvPr/>
          </p:nvSpPr>
          <p:spPr>
            <a:xfrm>
              <a:off x="2039825" y="293625"/>
              <a:ext cx="718650" cy="436675"/>
            </a:xfrm>
            <a:custGeom>
              <a:avLst/>
              <a:gdLst/>
              <a:ahLst/>
              <a:cxnLst/>
              <a:rect l="l" t="t" r="r" b="b"/>
              <a:pathLst>
                <a:path w="28746" h="17467" extrusionOk="0">
                  <a:moveTo>
                    <a:pt x="9864" y="0"/>
                  </a:moveTo>
                  <a:cubicBezTo>
                    <a:pt x="9816" y="0"/>
                    <a:pt x="9767" y="0"/>
                    <a:pt x="9719" y="1"/>
                  </a:cubicBezTo>
                  <a:cubicBezTo>
                    <a:pt x="7661" y="10"/>
                    <a:pt x="5555" y="261"/>
                    <a:pt x="3769" y="1002"/>
                  </a:cubicBezTo>
                  <a:cubicBezTo>
                    <a:pt x="1979" y="1743"/>
                    <a:pt x="547" y="3034"/>
                    <a:pt x="296" y="4519"/>
                  </a:cubicBezTo>
                  <a:cubicBezTo>
                    <a:pt x="0" y="6297"/>
                    <a:pt x="1377" y="7986"/>
                    <a:pt x="2891" y="9398"/>
                  </a:cubicBezTo>
                  <a:cubicBezTo>
                    <a:pt x="6160" y="12438"/>
                    <a:pt x="13422" y="17466"/>
                    <a:pt x="19863" y="17466"/>
                  </a:cubicBezTo>
                  <a:cubicBezTo>
                    <a:pt x="21930" y="17466"/>
                    <a:pt x="23912" y="16949"/>
                    <a:pt x="25651" y="15682"/>
                  </a:cubicBezTo>
                  <a:cubicBezTo>
                    <a:pt x="28031" y="13948"/>
                    <a:pt x="28746" y="11226"/>
                    <a:pt x="27907" y="8854"/>
                  </a:cubicBezTo>
                  <a:cubicBezTo>
                    <a:pt x="27069" y="6483"/>
                    <a:pt x="24848" y="4457"/>
                    <a:pt x="22155" y="2986"/>
                  </a:cubicBezTo>
                  <a:cubicBezTo>
                    <a:pt x="18643" y="1064"/>
                    <a:pt x="14260" y="0"/>
                    <a:pt x="9864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13"/>
            <p:cNvSpPr/>
            <p:nvPr/>
          </p:nvSpPr>
          <p:spPr>
            <a:xfrm>
              <a:off x="2884125" y="245625"/>
              <a:ext cx="371725" cy="299200"/>
            </a:xfrm>
            <a:custGeom>
              <a:avLst/>
              <a:gdLst/>
              <a:ahLst/>
              <a:cxnLst/>
              <a:rect l="l" t="t" r="r" b="b"/>
              <a:pathLst>
                <a:path w="14869" h="11968" extrusionOk="0">
                  <a:moveTo>
                    <a:pt x="7586" y="1"/>
                  </a:moveTo>
                  <a:cubicBezTo>
                    <a:pt x="6829" y="1"/>
                    <a:pt x="6075" y="91"/>
                    <a:pt x="5360" y="285"/>
                  </a:cubicBezTo>
                  <a:cubicBezTo>
                    <a:pt x="2475" y="1067"/>
                    <a:pt x="192" y="4676"/>
                    <a:pt x="83" y="7679"/>
                  </a:cubicBezTo>
                  <a:cubicBezTo>
                    <a:pt x="0" y="9995"/>
                    <a:pt x="1211" y="11950"/>
                    <a:pt x="4439" y="11967"/>
                  </a:cubicBezTo>
                  <a:cubicBezTo>
                    <a:pt x="4453" y="11967"/>
                    <a:pt x="4466" y="11967"/>
                    <a:pt x="4480" y="11967"/>
                  </a:cubicBezTo>
                  <a:cubicBezTo>
                    <a:pt x="6416" y="11967"/>
                    <a:pt x="8170" y="11155"/>
                    <a:pt x="9692" y="10287"/>
                  </a:cubicBezTo>
                  <a:cubicBezTo>
                    <a:pt x="12341" y="8775"/>
                    <a:pt x="14869" y="6660"/>
                    <a:pt x="14609" y="4221"/>
                  </a:cubicBezTo>
                  <a:cubicBezTo>
                    <a:pt x="14349" y="1776"/>
                    <a:pt x="10940" y="1"/>
                    <a:pt x="7586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13"/>
            <p:cNvSpPr/>
            <p:nvPr/>
          </p:nvSpPr>
          <p:spPr>
            <a:xfrm>
              <a:off x="4059225" y="238100"/>
              <a:ext cx="434500" cy="388400"/>
            </a:xfrm>
            <a:custGeom>
              <a:avLst/>
              <a:gdLst/>
              <a:ahLst/>
              <a:cxnLst/>
              <a:rect l="l" t="t" r="r" b="b"/>
              <a:pathLst>
                <a:path w="17380" h="15536" extrusionOk="0">
                  <a:moveTo>
                    <a:pt x="10399" y="1"/>
                  </a:moveTo>
                  <a:cubicBezTo>
                    <a:pt x="8145" y="1"/>
                    <a:pt x="5801" y="677"/>
                    <a:pt x="4230" y="1873"/>
                  </a:cubicBezTo>
                  <a:cubicBezTo>
                    <a:pt x="1335" y="4076"/>
                    <a:pt x="686" y="7419"/>
                    <a:pt x="1285" y="10434"/>
                  </a:cubicBezTo>
                  <a:lnTo>
                    <a:pt x="1282" y="10434"/>
                  </a:lnTo>
                  <a:cubicBezTo>
                    <a:pt x="1793" y="13004"/>
                    <a:pt x="1" y="13503"/>
                    <a:pt x="3243" y="14595"/>
                  </a:cubicBezTo>
                  <a:cubicBezTo>
                    <a:pt x="3890" y="15242"/>
                    <a:pt x="4973" y="15535"/>
                    <a:pt x="6087" y="15535"/>
                  </a:cubicBezTo>
                  <a:cubicBezTo>
                    <a:pt x="6777" y="15535"/>
                    <a:pt x="7480" y="15423"/>
                    <a:pt x="8098" y="15212"/>
                  </a:cubicBezTo>
                  <a:cubicBezTo>
                    <a:pt x="9711" y="14663"/>
                    <a:pt x="10880" y="13618"/>
                    <a:pt x="11990" y="12605"/>
                  </a:cubicBezTo>
                  <a:cubicBezTo>
                    <a:pt x="13759" y="10992"/>
                    <a:pt x="15561" y="9339"/>
                    <a:pt x="16470" y="7387"/>
                  </a:cubicBezTo>
                  <a:cubicBezTo>
                    <a:pt x="17380" y="5435"/>
                    <a:pt x="17235" y="3093"/>
                    <a:pt x="15383" y="1534"/>
                  </a:cubicBezTo>
                  <a:cubicBezTo>
                    <a:pt x="14131" y="481"/>
                    <a:pt x="12297" y="1"/>
                    <a:pt x="10399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72" name="Google Shape;172;p1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800012">
            <a:off x="349061" y="943135"/>
            <a:ext cx="1208815" cy="1081060"/>
          </a:xfrm>
          <a:prstGeom prst="rect">
            <a:avLst/>
          </a:prstGeom>
          <a:noFill/>
          <a:ln>
            <a:noFill/>
          </a:ln>
        </p:spPr>
      </p:pic>
      <p:sp>
        <p:nvSpPr>
          <p:cNvPr id="173" name="Google Shape;173;p13"/>
          <p:cNvSpPr txBox="1">
            <a:spLocks noGrp="1"/>
          </p:cNvSpPr>
          <p:nvPr>
            <p:ph type="title" hasCustomPrompt="1"/>
          </p:nvPr>
        </p:nvSpPr>
        <p:spPr>
          <a:xfrm>
            <a:off x="1988967" y="2289933"/>
            <a:ext cx="852000" cy="711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333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74" name="Google Shape;174;p13"/>
          <p:cNvSpPr txBox="1">
            <a:spLocks noGrp="1"/>
          </p:cNvSpPr>
          <p:nvPr>
            <p:ph type="subTitle" idx="1"/>
          </p:nvPr>
        </p:nvSpPr>
        <p:spPr>
          <a:xfrm>
            <a:off x="2840800" y="2899531"/>
            <a:ext cx="3019200" cy="791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5" name="Google Shape;175;p13"/>
          <p:cNvSpPr txBox="1">
            <a:spLocks noGrp="1"/>
          </p:cNvSpPr>
          <p:nvPr>
            <p:ph type="subTitle" idx="2"/>
          </p:nvPr>
        </p:nvSpPr>
        <p:spPr>
          <a:xfrm>
            <a:off x="2840800" y="2289933"/>
            <a:ext cx="3019200" cy="711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333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76" name="Google Shape;176;p13"/>
          <p:cNvSpPr txBox="1">
            <a:spLocks noGrp="1"/>
          </p:cNvSpPr>
          <p:nvPr>
            <p:ph type="title" idx="3"/>
          </p:nvPr>
        </p:nvSpPr>
        <p:spPr>
          <a:xfrm>
            <a:off x="953467" y="713333"/>
            <a:ext cx="10285200" cy="763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44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44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44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44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44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44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44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44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44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9pPr>
          </a:lstStyle>
          <a:p>
            <a:endParaRPr/>
          </a:p>
        </p:txBody>
      </p:sp>
      <p:sp>
        <p:nvSpPr>
          <p:cNvPr id="177" name="Google Shape;177;p13"/>
          <p:cNvSpPr txBox="1">
            <a:spLocks noGrp="1"/>
          </p:cNvSpPr>
          <p:nvPr>
            <p:ph type="title" idx="4" hasCustomPrompt="1"/>
          </p:nvPr>
        </p:nvSpPr>
        <p:spPr>
          <a:xfrm>
            <a:off x="6332000" y="2289933"/>
            <a:ext cx="852000" cy="711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333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78" name="Google Shape;178;p13"/>
          <p:cNvSpPr txBox="1">
            <a:spLocks noGrp="1"/>
          </p:cNvSpPr>
          <p:nvPr>
            <p:ph type="subTitle" idx="5"/>
          </p:nvPr>
        </p:nvSpPr>
        <p:spPr>
          <a:xfrm>
            <a:off x="7183833" y="2899531"/>
            <a:ext cx="3019200" cy="791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9" name="Google Shape;179;p13"/>
          <p:cNvSpPr txBox="1">
            <a:spLocks noGrp="1"/>
          </p:cNvSpPr>
          <p:nvPr>
            <p:ph type="subTitle" idx="6"/>
          </p:nvPr>
        </p:nvSpPr>
        <p:spPr>
          <a:xfrm>
            <a:off x="7183833" y="2289933"/>
            <a:ext cx="3019200" cy="711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333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80" name="Google Shape;180;p13"/>
          <p:cNvSpPr txBox="1">
            <a:spLocks noGrp="1"/>
          </p:cNvSpPr>
          <p:nvPr>
            <p:ph type="title" idx="7" hasCustomPrompt="1"/>
          </p:nvPr>
        </p:nvSpPr>
        <p:spPr>
          <a:xfrm>
            <a:off x="1988967" y="4054633"/>
            <a:ext cx="852000" cy="711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333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81" name="Google Shape;181;p13"/>
          <p:cNvSpPr txBox="1">
            <a:spLocks noGrp="1"/>
          </p:cNvSpPr>
          <p:nvPr>
            <p:ph type="subTitle" idx="8"/>
          </p:nvPr>
        </p:nvSpPr>
        <p:spPr>
          <a:xfrm>
            <a:off x="2840800" y="4664233"/>
            <a:ext cx="3019200" cy="791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2" name="Google Shape;182;p13"/>
          <p:cNvSpPr txBox="1">
            <a:spLocks noGrp="1"/>
          </p:cNvSpPr>
          <p:nvPr>
            <p:ph type="subTitle" idx="9"/>
          </p:nvPr>
        </p:nvSpPr>
        <p:spPr>
          <a:xfrm>
            <a:off x="2840800" y="4054636"/>
            <a:ext cx="3019200" cy="711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333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83" name="Google Shape;183;p13"/>
          <p:cNvSpPr txBox="1">
            <a:spLocks noGrp="1"/>
          </p:cNvSpPr>
          <p:nvPr>
            <p:ph type="title" idx="13" hasCustomPrompt="1"/>
          </p:nvPr>
        </p:nvSpPr>
        <p:spPr>
          <a:xfrm>
            <a:off x="6332000" y="4054633"/>
            <a:ext cx="852000" cy="711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333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84" name="Google Shape;184;p13"/>
          <p:cNvSpPr txBox="1">
            <a:spLocks noGrp="1"/>
          </p:cNvSpPr>
          <p:nvPr>
            <p:ph type="subTitle" idx="14"/>
          </p:nvPr>
        </p:nvSpPr>
        <p:spPr>
          <a:xfrm>
            <a:off x="7183833" y="4664233"/>
            <a:ext cx="3019200" cy="791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5" name="Google Shape;185;p13"/>
          <p:cNvSpPr txBox="1">
            <a:spLocks noGrp="1"/>
          </p:cNvSpPr>
          <p:nvPr>
            <p:ph type="subTitle" idx="15"/>
          </p:nvPr>
        </p:nvSpPr>
        <p:spPr>
          <a:xfrm>
            <a:off x="7183833" y="4054636"/>
            <a:ext cx="3019200" cy="711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333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pic>
        <p:nvPicPr>
          <p:cNvPr id="186" name="Google Shape;186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342200" y="65832"/>
            <a:ext cx="1295667" cy="1295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Google Shape;187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953454" y="-453519"/>
            <a:ext cx="851997" cy="12117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Google Shape;188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560745" y="1167575"/>
            <a:ext cx="1666600" cy="14384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Google Shape;189;p1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1799999">
            <a:off x="10925993" y="-354416"/>
            <a:ext cx="1208816" cy="108106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" name="Google Shape;19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7200034">
            <a:off x="11114218" y="2055765"/>
            <a:ext cx="473932" cy="4479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899992">
            <a:off x="10235384" y="476200"/>
            <a:ext cx="1666568" cy="13915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Google Shape;192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1490935" y="55434"/>
            <a:ext cx="1349536" cy="200426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6320171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bg>
      <p:bgPr>
        <a:gradFill>
          <a:gsLst>
            <a:gs pos="0">
              <a:schemeClr val="accent3"/>
            </a:gs>
            <a:gs pos="100000">
              <a:schemeClr val="dk2"/>
            </a:gs>
          </a:gsLst>
          <a:lin ang="5400700" scaled="0"/>
        </a:gradFill>
        <a:effectLst/>
      </p:bgPr>
    </p:bg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14"/>
          <p:cNvSpPr txBox="1">
            <a:spLocks noGrp="1"/>
          </p:cNvSpPr>
          <p:nvPr>
            <p:ph type="title"/>
          </p:nvPr>
        </p:nvSpPr>
        <p:spPr>
          <a:xfrm>
            <a:off x="1179800" y="2565192"/>
            <a:ext cx="5354000" cy="213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95" name="Google Shape;195;p14"/>
          <p:cNvSpPr txBox="1">
            <a:spLocks noGrp="1"/>
          </p:cNvSpPr>
          <p:nvPr>
            <p:ph type="title" idx="2" hasCustomPrompt="1"/>
          </p:nvPr>
        </p:nvSpPr>
        <p:spPr>
          <a:xfrm>
            <a:off x="1179800" y="1392400"/>
            <a:ext cx="5354000" cy="1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96" name="Google Shape;196;p14"/>
          <p:cNvSpPr txBox="1">
            <a:spLocks noGrp="1"/>
          </p:cNvSpPr>
          <p:nvPr>
            <p:ph type="subTitle" idx="1"/>
          </p:nvPr>
        </p:nvSpPr>
        <p:spPr>
          <a:xfrm>
            <a:off x="1362940" y="4899608"/>
            <a:ext cx="4987600" cy="52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623831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bg>
      <p:bgPr>
        <a:gradFill>
          <a:gsLst>
            <a:gs pos="0">
              <a:schemeClr val="accent3"/>
            </a:gs>
            <a:gs pos="100000">
              <a:schemeClr val="dk2"/>
            </a:gs>
          </a:gsLst>
          <a:lin ang="5400700" scaled="0"/>
        </a:gradFill>
        <a:effectLst/>
      </p:bgPr>
    </p:bg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8" name="Google Shape;198;p15"/>
          <p:cNvGrpSpPr/>
          <p:nvPr/>
        </p:nvGrpSpPr>
        <p:grpSpPr>
          <a:xfrm rot="10800000">
            <a:off x="585623" y="842472"/>
            <a:ext cx="11020736" cy="5173056"/>
            <a:chOff x="444425" y="238125"/>
            <a:chExt cx="4918800" cy="2308850"/>
          </a:xfrm>
        </p:grpSpPr>
        <p:sp>
          <p:nvSpPr>
            <p:cNvPr id="199" name="Google Shape;199;p15"/>
            <p:cNvSpPr/>
            <p:nvPr/>
          </p:nvSpPr>
          <p:spPr>
            <a:xfrm>
              <a:off x="473000" y="293850"/>
              <a:ext cx="4890225" cy="2253125"/>
            </a:xfrm>
            <a:custGeom>
              <a:avLst/>
              <a:gdLst/>
              <a:ahLst/>
              <a:cxnLst/>
              <a:rect l="l" t="t" r="r" b="b"/>
              <a:pathLst>
                <a:path w="195609" h="90125" extrusionOk="0">
                  <a:moveTo>
                    <a:pt x="86708" y="1"/>
                  </a:moveTo>
                  <a:cubicBezTo>
                    <a:pt x="83243" y="1"/>
                    <a:pt x="79784" y="749"/>
                    <a:pt x="76992" y="2236"/>
                  </a:cubicBezTo>
                  <a:cubicBezTo>
                    <a:pt x="72554" y="4601"/>
                    <a:pt x="70046" y="8817"/>
                    <a:pt x="70988" y="12759"/>
                  </a:cubicBezTo>
                  <a:cubicBezTo>
                    <a:pt x="70682" y="11948"/>
                    <a:pt x="68742" y="11140"/>
                    <a:pt x="67598" y="11027"/>
                  </a:cubicBezTo>
                  <a:cubicBezTo>
                    <a:pt x="67478" y="11016"/>
                    <a:pt x="67356" y="11010"/>
                    <a:pt x="67235" y="11010"/>
                  </a:cubicBezTo>
                  <a:cubicBezTo>
                    <a:pt x="66203" y="11010"/>
                    <a:pt x="65178" y="11418"/>
                    <a:pt x="64651" y="12064"/>
                  </a:cubicBezTo>
                  <a:cubicBezTo>
                    <a:pt x="66027" y="8903"/>
                    <a:pt x="62361" y="5371"/>
                    <a:pt x="58332" y="3811"/>
                  </a:cubicBezTo>
                  <a:cubicBezTo>
                    <a:pt x="56955" y="3277"/>
                    <a:pt x="55407" y="3023"/>
                    <a:pt x="53852" y="3023"/>
                  </a:cubicBezTo>
                  <a:cubicBezTo>
                    <a:pt x="50863" y="3023"/>
                    <a:pt x="47849" y="3963"/>
                    <a:pt x="45979" y="5668"/>
                  </a:cubicBezTo>
                  <a:cubicBezTo>
                    <a:pt x="43819" y="7637"/>
                    <a:pt x="41891" y="9854"/>
                    <a:pt x="42358" y="12349"/>
                  </a:cubicBezTo>
                  <a:cubicBezTo>
                    <a:pt x="40898" y="11404"/>
                    <a:pt x="38494" y="10668"/>
                    <a:pt x="36390" y="10668"/>
                  </a:cubicBezTo>
                  <a:cubicBezTo>
                    <a:pt x="35855" y="10668"/>
                    <a:pt x="35340" y="10716"/>
                    <a:pt x="34865" y="10819"/>
                  </a:cubicBezTo>
                  <a:cubicBezTo>
                    <a:pt x="33233" y="9270"/>
                    <a:pt x="30409" y="8530"/>
                    <a:pt x="27562" y="8530"/>
                  </a:cubicBezTo>
                  <a:cubicBezTo>
                    <a:pt x="25544" y="8530"/>
                    <a:pt x="23514" y="8902"/>
                    <a:pt x="21888" y="9622"/>
                  </a:cubicBezTo>
                  <a:cubicBezTo>
                    <a:pt x="17969" y="11357"/>
                    <a:pt x="15694" y="14571"/>
                    <a:pt x="14627" y="17816"/>
                  </a:cubicBezTo>
                  <a:cubicBezTo>
                    <a:pt x="14003" y="19723"/>
                    <a:pt x="13730" y="21719"/>
                    <a:pt x="14214" y="23648"/>
                  </a:cubicBezTo>
                  <a:cubicBezTo>
                    <a:pt x="14701" y="25576"/>
                    <a:pt x="16003" y="27436"/>
                    <a:pt x="18112" y="28660"/>
                  </a:cubicBezTo>
                  <a:cubicBezTo>
                    <a:pt x="16502" y="29780"/>
                    <a:pt x="15905" y="32320"/>
                    <a:pt x="17562" y="33404"/>
                  </a:cubicBezTo>
                  <a:cubicBezTo>
                    <a:pt x="16681" y="33273"/>
                    <a:pt x="15831" y="33211"/>
                    <a:pt x="15013" y="33211"/>
                  </a:cubicBezTo>
                  <a:cubicBezTo>
                    <a:pt x="5166" y="33211"/>
                    <a:pt x="1" y="42234"/>
                    <a:pt x="1641" y="48493"/>
                  </a:cubicBezTo>
                  <a:cubicBezTo>
                    <a:pt x="1927" y="49587"/>
                    <a:pt x="2363" y="50644"/>
                    <a:pt x="2922" y="51669"/>
                  </a:cubicBezTo>
                  <a:cubicBezTo>
                    <a:pt x="4226" y="54052"/>
                    <a:pt x="6205" y="56235"/>
                    <a:pt x="8543" y="58158"/>
                  </a:cubicBezTo>
                  <a:cubicBezTo>
                    <a:pt x="9288" y="58768"/>
                    <a:pt x="18121" y="64022"/>
                    <a:pt x="19419" y="64022"/>
                  </a:cubicBezTo>
                  <a:cubicBezTo>
                    <a:pt x="19487" y="64022"/>
                    <a:pt x="19534" y="64008"/>
                    <a:pt x="19559" y="63978"/>
                  </a:cubicBezTo>
                  <a:lnTo>
                    <a:pt x="19559" y="63978"/>
                  </a:lnTo>
                  <a:cubicBezTo>
                    <a:pt x="17711" y="66242"/>
                    <a:pt x="17078" y="68904"/>
                    <a:pt x="18570" y="71304"/>
                  </a:cubicBezTo>
                  <a:cubicBezTo>
                    <a:pt x="20248" y="74010"/>
                    <a:pt x="23920" y="75900"/>
                    <a:pt x="27883" y="76619"/>
                  </a:cubicBezTo>
                  <a:cubicBezTo>
                    <a:pt x="29764" y="76962"/>
                    <a:pt x="31586" y="77230"/>
                    <a:pt x="33371" y="77230"/>
                  </a:cubicBezTo>
                  <a:cubicBezTo>
                    <a:pt x="35717" y="77230"/>
                    <a:pt x="37999" y="76767"/>
                    <a:pt x="40266" y="75404"/>
                  </a:cubicBezTo>
                  <a:cubicBezTo>
                    <a:pt x="40397" y="77617"/>
                    <a:pt x="41748" y="79634"/>
                    <a:pt x="43519" y="80962"/>
                  </a:cubicBezTo>
                  <a:cubicBezTo>
                    <a:pt x="45391" y="82367"/>
                    <a:pt x="47165" y="82841"/>
                    <a:pt x="48968" y="82841"/>
                  </a:cubicBezTo>
                  <a:cubicBezTo>
                    <a:pt x="51280" y="82841"/>
                    <a:pt x="53639" y="82063"/>
                    <a:pt x="56318" y="81470"/>
                  </a:cubicBezTo>
                  <a:lnTo>
                    <a:pt x="56318" y="81470"/>
                  </a:lnTo>
                  <a:cubicBezTo>
                    <a:pt x="55673" y="84177"/>
                    <a:pt x="57990" y="86705"/>
                    <a:pt x="60427" y="88042"/>
                  </a:cubicBezTo>
                  <a:cubicBezTo>
                    <a:pt x="62967" y="89438"/>
                    <a:pt x="65859" y="90124"/>
                    <a:pt x="68754" y="90124"/>
                  </a:cubicBezTo>
                  <a:cubicBezTo>
                    <a:pt x="72440" y="90124"/>
                    <a:pt x="76132" y="89011"/>
                    <a:pt x="79111" y="86833"/>
                  </a:cubicBezTo>
                  <a:cubicBezTo>
                    <a:pt x="80147" y="86075"/>
                    <a:pt x="81125" y="85166"/>
                    <a:pt x="81645" y="83996"/>
                  </a:cubicBezTo>
                  <a:cubicBezTo>
                    <a:pt x="82732" y="81542"/>
                    <a:pt x="80468" y="77816"/>
                    <a:pt x="78846" y="76025"/>
                  </a:cubicBezTo>
                  <a:lnTo>
                    <a:pt x="78846" y="76025"/>
                  </a:lnTo>
                  <a:cubicBezTo>
                    <a:pt x="79172" y="76253"/>
                    <a:pt x="79492" y="76342"/>
                    <a:pt x="79817" y="76342"/>
                  </a:cubicBezTo>
                  <a:cubicBezTo>
                    <a:pt x="80627" y="76342"/>
                    <a:pt x="81464" y="75786"/>
                    <a:pt x="82480" y="75428"/>
                  </a:cubicBezTo>
                  <a:cubicBezTo>
                    <a:pt x="83903" y="74925"/>
                    <a:pt x="84809" y="73743"/>
                    <a:pt x="84651" y="72599"/>
                  </a:cubicBezTo>
                  <a:lnTo>
                    <a:pt x="84651" y="72599"/>
                  </a:lnTo>
                  <a:cubicBezTo>
                    <a:pt x="88047" y="74174"/>
                    <a:pt x="91957" y="75056"/>
                    <a:pt x="95935" y="75255"/>
                  </a:cubicBezTo>
                  <a:cubicBezTo>
                    <a:pt x="97295" y="75876"/>
                    <a:pt x="98805" y="76337"/>
                    <a:pt x="100358" y="76622"/>
                  </a:cubicBezTo>
                  <a:cubicBezTo>
                    <a:pt x="102238" y="76963"/>
                    <a:pt x="104058" y="77230"/>
                    <a:pt x="105842" y="77230"/>
                  </a:cubicBezTo>
                  <a:cubicBezTo>
                    <a:pt x="108189" y="77230"/>
                    <a:pt x="110472" y="76768"/>
                    <a:pt x="112741" y="75404"/>
                  </a:cubicBezTo>
                  <a:cubicBezTo>
                    <a:pt x="112869" y="77617"/>
                    <a:pt x="114221" y="79634"/>
                    <a:pt x="115994" y="80962"/>
                  </a:cubicBezTo>
                  <a:cubicBezTo>
                    <a:pt x="117867" y="82367"/>
                    <a:pt x="119640" y="82841"/>
                    <a:pt x="121442" y="82841"/>
                  </a:cubicBezTo>
                  <a:cubicBezTo>
                    <a:pt x="123753" y="82841"/>
                    <a:pt x="126111" y="82063"/>
                    <a:pt x="128790" y="81470"/>
                  </a:cubicBezTo>
                  <a:lnTo>
                    <a:pt x="128790" y="81470"/>
                  </a:lnTo>
                  <a:cubicBezTo>
                    <a:pt x="128145" y="84177"/>
                    <a:pt x="130463" y="86705"/>
                    <a:pt x="132902" y="88042"/>
                  </a:cubicBezTo>
                  <a:cubicBezTo>
                    <a:pt x="135442" y="89438"/>
                    <a:pt x="138334" y="90124"/>
                    <a:pt x="141229" y="90124"/>
                  </a:cubicBezTo>
                  <a:cubicBezTo>
                    <a:pt x="144915" y="90124"/>
                    <a:pt x="148607" y="89011"/>
                    <a:pt x="151586" y="86833"/>
                  </a:cubicBezTo>
                  <a:cubicBezTo>
                    <a:pt x="152620" y="86075"/>
                    <a:pt x="153600" y="85166"/>
                    <a:pt x="154120" y="83996"/>
                  </a:cubicBezTo>
                  <a:cubicBezTo>
                    <a:pt x="155204" y="81542"/>
                    <a:pt x="152943" y="77816"/>
                    <a:pt x="151318" y="76025"/>
                  </a:cubicBezTo>
                  <a:lnTo>
                    <a:pt x="151318" y="76025"/>
                  </a:lnTo>
                  <a:cubicBezTo>
                    <a:pt x="151644" y="76253"/>
                    <a:pt x="151965" y="76342"/>
                    <a:pt x="152290" y="76342"/>
                  </a:cubicBezTo>
                  <a:cubicBezTo>
                    <a:pt x="153100" y="76342"/>
                    <a:pt x="153938" y="75786"/>
                    <a:pt x="154952" y="75428"/>
                  </a:cubicBezTo>
                  <a:cubicBezTo>
                    <a:pt x="156375" y="74925"/>
                    <a:pt x="157284" y="73743"/>
                    <a:pt x="157123" y="72602"/>
                  </a:cubicBezTo>
                  <a:lnTo>
                    <a:pt x="157123" y="72602"/>
                  </a:lnTo>
                  <a:cubicBezTo>
                    <a:pt x="161010" y="74400"/>
                    <a:pt x="165572" y="75298"/>
                    <a:pt x="170132" y="75298"/>
                  </a:cubicBezTo>
                  <a:cubicBezTo>
                    <a:pt x="174834" y="75298"/>
                    <a:pt x="179534" y="74344"/>
                    <a:pt x="183493" y="72436"/>
                  </a:cubicBezTo>
                  <a:cubicBezTo>
                    <a:pt x="191292" y="68678"/>
                    <a:pt x="195608" y="61441"/>
                    <a:pt x="194049" y="54735"/>
                  </a:cubicBezTo>
                  <a:cubicBezTo>
                    <a:pt x="192489" y="48030"/>
                    <a:pt x="185139" y="42225"/>
                    <a:pt x="176072" y="40540"/>
                  </a:cubicBezTo>
                  <a:cubicBezTo>
                    <a:pt x="177079" y="39901"/>
                    <a:pt x="176749" y="38930"/>
                    <a:pt x="176375" y="37997"/>
                  </a:cubicBezTo>
                  <a:cubicBezTo>
                    <a:pt x="176001" y="37067"/>
                    <a:pt x="174836" y="36330"/>
                    <a:pt x="173517" y="36191"/>
                  </a:cubicBezTo>
                  <a:cubicBezTo>
                    <a:pt x="176134" y="33559"/>
                    <a:pt x="176654" y="29340"/>
                    <a:pt x="175891" y="26140"/>
                  </a:cubicBezTo>
                  <a:cubicBezTo>
                    <a:pt x="175469" y="24375"/>
                    <a:pt x="174459" y="22629"/>
                    <a:pt x="172632" y="21425"/>
                  </a:cubicBezTo>
                  <a:cubicBezTo>
                    <a:pt x="171327" y="20563"/>
                    <a:pt x="169563" y="20029"/>
                    <a:pt x="167822" y="20029"/>
                  </a:cubicBezTo>
                  <a:cubicBezTo>
                    <a:pt x="167127" y="20029"/>
                    <a:pt x="166437" y="20114"/>
                    <a:pt x="165781" y="20296"/>
                  </a:cubicBezTo>
                  <a:cubicBezTo>
                    <a:pt x="167210" y="19818"/>
                    <a:pt x="166211" y="17459"/>
                    <a:pt x="164768" y="16999"/>
                  </a:cubicBezTo>
                  <a:lnTo>
                    <a:pt x="164768" y="16999"/>
                  </a:lnTo>
                  <a:cubicBezTo>
                    <a:pt x="165044" y="17028"/>
                    <a:pt x="165320" y="17041"/>
                    <a:pt x="165594" y="17041"/>
                  </a:cubicBezTo>
                  <a:cubicBezTo>
                    <a:pt x="168792" y="17041"/>
                    <a:pt x="171774" y="15150"/>
                    <a:pt x="173306" y="13059"/>
                  </a:cubicBezTo>
                  <a:cubicBezTo>
                    <a:pt x="174967" y="10792"/>
                    <a:pt x="174759" y="7926"/>
                    <a:pt x="173110" y="5653"/>
                  </a:cubicBezTo>
                  <a:cubicBezTo>
                    <a:pt x="171458" y="3380"/>
                    <a:pt x="168493" y="1690"/>
                    <a:pt x="165180" y="784"/>
                  </a:cubicBezTo>
                  <a:cubicBezTo>
                    <a:pt x="163270" y="261"/>
                    <a:pt x="161225" y="1"/>
                    <a:pt x="159182" y="1"/>
                  </a:cubicBezTo>
                  <a:cubicBezTo>
                    <a:pt x="155718" y="1"/>
                    <a:pt x="152259" y="749"/>
                    <a:pt x="149467" y="2236"/>
                  </a:cubicBezTo>
                  <a:cubicBezTo>
                    <a:pt x="145029" y="4601"/>
                    <a:pt x="142521" y="8817"/>
                    <a:pt x="143463" y="12759"/>
                  </a:cubicBezTo>
                  <a:cubicBezTo>
                    <a:pt x="143154" y="11948"/>
                    <a:pt x="141217" y="11140"/>
                    <a:pt x="140070" y="11027"/>
                  </a:cubicBezTo>
                  <a:cubicBezTo>
                    <a:pt x="139950" y="11016"/>
                    <a:pt x="139828" y="11010"/>
                    <a:pt x="139707" y="11010"/>
                  </a:cubicBezTo>
                  <a:cubicBezTo>
                    <a:pt x="138676" y="11010"/>
                    <a:pt x="137652" y="11418"/>
                    <a:pt x="137123" y="12064"/>
                  </a:cubicBezTo>
                  <a:cubicBezTo>
                    <a:pt x="138499" y="8903"/>
                    <a:pt x="134833" y="5371"/>
                    <a:pt x="130807" y="3811"/>
                  </a:cubicBezTo>
                  <a:cubicBezTo>
                    <a:pt x="129429" y="3277"/>
                    <a:pt x="127880" y="3023"/>
                    <a:pt x="126325" y="3023"/>
                  </a:cubicBezTo>
                  <a:cubicBezTo>
                    <a:pt x="123335" y="3023"/>
                    <a:pt x="120322" y="3963"/>
                    <a:pt x="118451" y="5668"/>
                  </a:cubicBezTo>
                  <a:cubicBezTo>
                    <a:pt x="116291" y="7637"/>
                    <a:pt x="114363" y="9854"/>
                    <a:pt x="114833" y="12349"/>
                  </a:cubicBezTo>
                  <a:cubicBezTo>
                    <a:pt x="113373" y="11404"/>
                    <a:pt x="110969" y="10668"/>
                    <a:pt x="108865" y="10668"/>
                  </a:cubicBezTo>
                  <a:cubicBezTo>
                    <a:pt x="108330" y="10668"/>
                    <a:pt x="107815" y="10716"/>
                    <a:pt x="107340" y="10819"/>
                  </a:cubicBezTo>
                  <a:cubicBezTo>
                    <a:pt x="106066" y="9613"/>
                    <a:pt x="104072" y="8897"/>
                    <a:pt x="101906" y="8642"/>
                  </a:cubicBezTo>
                  <a:cubicBezTo>
                    <a:pt x="101740" y="7599"/>
                    <a:pt x="101306" y="6577"/>
                    <a:pt x="100635" y="5653"/>
                  </a:cubicBezTo>
                  <a:cubicBezTo>
                    <a:pt x="98986" y="3380"/>
                    <a:pt x="96018" y="1690"/>
                    <a:pt x="92708" y="784"/>
                  </a:cubicBezTo>
                  <a:cubicBezTo>
                    <a:pt x="90797" y="261"/>
                    <a:pt x="88752" y="1"/>
                    <a:pt x="86708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15"/>
            <p:cNvSpPr/>
            <p:nvPr/>
          </p:nvSpPr>
          <p:spPr>
            <a:xfrm>
              <a:off x="514550" y="805925"/>
              <a:ext cx="218150" cy="155975"/>
            </a:xfrm>
            <a:custGeom>
              <a:avLst/>
              <a:gdLst/>
              <a:ahLst/>
              <a:cxnLst/>
              <a:rect l="l" t="t" r="r" b="b"/>
              <a:pathLst>
                <a:path w="8726" h="6239" extrusionOk="0">
                  <a:moveTo>
                    <a:pt x="4699" y="0"/>
                  </a:moveTo>
                  <a:cubicBezTo>
                    <a:pt x="4224" y="0"/>
                    <a:pt x="3776" y="91"/>
                    <a:pt x="3408" y="274"/>
                  </a:cubicBezTo>
                  <a:cubicBezTo>
                    <a:pt x="1465" y="1236"/>
                    <a:pt x="0" y="4846"/>
                    <a:pt x="3922" y="6061"/>
                  </a:cubicBezTo>
                  <a:cubicBezTo>
                    <a:pt x="4317" y="6184"/>
                    <a:pt x="4709" y="6239"/>
                    <a:pt x="5087" y="6239"/>
                  </a:cubicBezTo>
                  <a:cubicBezTo>
                    <a:pt x="5750" y="6239"/>
                    <a:pt x="6370" y="6071"/>
                    <a:pt x="6893" y="5812"/>
                  </a:cubicBezTo>
                  <a:cubicBezTo>
                    <a:pt x="7716" y="5402"/>
                    <a:pt x="8363" y="4748"/>
                    <a:pt x="8544" y="3881"/>
                  </a:cubicBezTo>
                  <a:cubicBezTo>
                    <a:pt x="8726" y="3016"/>
                    <a:pt x="8390" y="1932"/>
                    <a:pt x="7552" y="1127"/>
                  </a:cubicBezTo>
                  <a:cubicBezTo>
                    <a:pt x="6780" y="384"/>
                    <a:pt x="5680" y="0"/>
                    <a:pt x="4699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15"/>
            <p:cNvSpPr/>
            <p:nvPr/>
          </p:nvSpPr>
          <p:spPr>
            <a:xfrm>
              <a:off x="518925" y="1052075"/>
              <a:ext cx="117150" cy="83775"/>
            </a:xfrm>
            <a:custGeom>
              <a:avLst/>
              <a:gdLst/>
              <a:ahLst/>
              <a:cxnLst/>
              <a:rect l="l" t="t" r="r" b="b"/>
              <a:pathLst>
                <a:path w="4686" h="3351" extrusionOk="0">
                  <a:moveTo>
                    <a:pt x="2526" y="1"/>
                  </a:moveTo>
                  <a:cubicBezTo>
                    <a:pt x="2270" y="1"/>
                    <a:pt x="2029" y="49"/>
                    <a:pt x="1830" y="149"/>
                  </a:cubicBezTo>
                  <a:cubicBezTo>
                    <a:pt x="788" y="666"/>
                    <a:pt x="0" y="2603"/>
                    <a:pt x="2107" y="3256"/>
                  </a:cubicBezTo>
                  <a:cubicBezTo>
                    <a:pt x="2318" y="3322"/>
                    <a:pt x="2528" y="3351"/>
                    <a:pt x="2730" y="3351"/>
                  </a:cubicBezTo>
                  <a:cubicBezTo>
                    <a:pt x="3087" y="3351"/>
                    <a:pt x="3421" y="3260"/>
                    <a:pt x="3702" y="3120"/>
                  </a:cubicBezTo>
                  <a:cubicBezTo>
                    <a:pt x="4142" y="2900"/>
                    <a:pt x="4489" y="2549"/>
                    <a:pt x="4587" y="2086"/>
                  </a:cubicBezTo>
                  <a:cubicBezTo>
                    <a:pt x="4686" y="1619"/>
                    <a:pt x="4504" y="1037"/>
                    <a:pt x="4056" y="606"/>
                  </a:cubicBezTo>
                  <a:cubicBezTo>
                    <a:pt x="3642" y="207"/>
                    <a:pt x="3053" y="1"/>
                    <a:pt x="2526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15"/>
            <p:cNvSpPr/>
            <p:nvPr/>
          </p:nvSpPr>
          <p:spPr>
            <a:xfrm>
              <a:off x="444425" y="1910800"/>
              <a:ext cx="335525" cy="256750"/>
            </a:xfrm>
            <a:custGeom>
              <a:avLst/>
              <a:gdLst/>
              <a:ahLst/>
              <a:cxnLst/>
              <a:rect l="l" t="t" r="r" b="b"/>
              <a:pathLst>
                <a:path w="13421" h="10270" extrusionOk="0">
                  <a:moveTo>
                    <a:pt x="7561" y="0"/>
                  </a:moveTo>
                  <a:cubicBezTo>
                    <a:pt x="4968" y="0"/>
                    <a:pt x="1845" y="664"/>
                    <a:pt x="651" y="3887"/>
                  </a:cubicBezTo>
                  <a:cubicBezTo>
                    <a:pt x="1" y="5634"/>
                    <a:pt x="559" y="7321"/>
                    <a:pt x="1474" y="8394"/>
                  </a:cubicBezTo>
                  <a:cubicBezTo>
                    <a:pt x="2487" y="9583"/>
                    <a:pt x="3944" y="10269"/>
                    <a:pt x="5573" y="10269"/>
                  </a:cubicBezTo>
                  <a:cubicBezTo>
                    <a:pt x="5702" y="10269"/>
                    <a:pt x="5832" y="10265"/>
                    <a:pt x="5963" y="10256"/>
                  </a:cubicBezTo>
                  <a:cubicBezTo>
                    <a:pt x="7749" y="10141"/>
                    <a:pt x="9698" y="9193"/>
                    <a:pt x="11254" y="7621"/>
                  </a:cubicBezTo>
                  <a:cubicBezTo>
                    <a:pt x="12357" y="6504"/>
                    <a:pt x="13298" y="4959"/>
                    <a:pt x="13349" y="3498"/>
                  </a:cubicBezTo>
                  <a:cubicBezTo>
                    <a:pt x="13420" y="1471"/>
                    <a:pt x="11795" y="387"/>
                    <a:pt x="10117" y="179"/>
                  </a:cubicBezTo>
                  <a:cubicBezTo>
                    <a:pt x="9424" y="93"/>
                    <a:pt x="8530" y="0"/>
                    <a:pt x="7561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15"/>
            <p:cNvSpPr/>
            <p:nvPr/>
          </p:nvSpPr>
          <p:spPr>
            <a:xfrm>
              <a:off x="1206975" y="262550"/>
              <a:ext cx="316800" cy="192525"/>
            </a:xfrm>
            <a:custGeom>
              <a:avLst/>
              <a:gdLst/>
              <a:ahLst/>
              <a:cxnLst/>
              <a:rect l="l" t="t" r="r" b="b"/>
              <a:pathLst>
                <a:path w="12672" h="7701" extrusionOk="0">
                  <a:moveTo>
                    <a:pt x="4343" y="0"/>
                  </a:moveTo>
                  <a:cubicBezTo>
                    <a:pt x="4324" y="0"/>
                    <a:pt x="4306" y="0"/>
                    <a:pt x="4288" y="0"/>
                  </a:cubicBezTo>
                  <a:cubicBezTo>
                    <a:pt x="3379" y="6"/>
                    <a:pt x="2452" y="116"/>
                    <a:pt x="1662" y="443"/>
                  </a:cubicBezTo>
                  <a:cubicBezTo>
                    <a:pt x="874" y="770"/>
                    <a:pt x="241" y="1337"/>
                    <a:pt x="132" y="1994"/>
                  </a:cubicBezTo>
                  <a:cubicBezTo>
                    <a:pt x="1" y="2775"/>
                    <a:pt x="607" y="3521"/>
                    <a:pt x="1275" y="4145"/>
                  </a:cubicBezTo>
                  <a:lnTo>
                    <a:pt x="1278" y="4145"/>
                  </a:lnTo>
                  <a:cubicBezTo>
                    <a:pt x="2718" y="5485"/>
                    <a:pt x="5917" y="7701"/>
                    <a:pt x="8756" y="7701"/>
                  </a:cubicBezTo>
                  <a:cubicBezTo>
                    <a:pt x="9667" y="7701"/>
                    <a:pt x="10541" y="7472"/>
                    <a:pt x="11308" y="6914"/>
                  </a:cubicBezTo>
                  <a:cubicBezTo>
                    <a:pt x="12357" y="6150"/>
                    <a:pt x="12672" y="4950"/>
                    <a:pt x="12303" y="3904"/>
                  </a:cubicBezTo>
                  <a:cubicBezTo>
                    <a:pt x="11935" y="2858"/>
                    <a:pt x="10955" y="1967"/>
                    <a:pt x="9769" y="1317"/>
                  </a:cubicBezTo>
                  <a:cubicBezTo>
                    <a:pt x="8218" y="469"/>
                    <a:pt x="6282" y="0"/>
                    <a:pt x="4343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15"/>
            <p:cNvSpPr/>
            <p:nvPr/>
          </p:nvSpPr>
          <p:spPr>
            <a:xfrm>
              <a:off x="1579175" y="241450"/>
              <a:ext cx="163850" cy="131875"/>
            </a:xfrm>
            <a:custGeom>
              <a:avLst/>
              <a:gdLst/>
              <a:ahLst/>
              <a:cxnLst/>
              <a:rect l="l" t="t" r="r" b="b"/>
              <a:pathLst>
                <a:path w="6554" h="5275" extrusionOk="0">
                  <a:moveTo>
                    <a:pt x="3346" y="0"/>
                  </a:moveTo>
                  <a:cubicBezTo>
                    <a:pt x="3012" y="0"/>
                    <a:pt x="2680" y="40"/>
                    <a:pt x="2365" y="125"/>
                  </a:cubicBezTo>
                  <a:cubicBezTo>
                    <a:pt x="1093" y="470"/>
                    <a:pt x="86" y="2060"/>
                    <a:pt x="39" y="3385"/>
                  </a:cubicBezTo>
                  <a:cubicBezTo>
                    <a:pt x="0" y="4407"/>
                    <a:pt x="535" y="5265"/>
                    <a:pt x="1958" y="5274"/>
                  </a:cubicBezTo>
                  <a:cubicBezTo>
                    <a:pt x="1965" y="5274"/>
                    <a:pt x="1972" y="5274"/>
                    <a:pt x="1979" y="5274"/>
                  </a:cubicBezTo>
                  <a:cubicBezTo>
                    <a:pt x="2829" y="5274"/>
                    <a:pt x="3603" y="4917"/>
                    <a:pt x="4275" y="4534"/>
                  </a:cubicBezTo>
                  <a:cubicBezTo>
                    <a:pt x="5440" y="3866"/>
                    <a:pt x="6554" y="2936"/>
                    <a:pt x="6441" y="1860"/>
                  </a:cubicBezTo>
                  <a:cubicBezTo>
                    <a:pt x="6327" y="782"/>
                    <a:pt x="4823" y="0"/>
                    <a:pt x="3346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15"/>
            <p:cNvSpPr/>
            <p:nvPr/>
          </p:nvSpPr>
          <p:spPr>
            <a:xfrm>
              <a:off x="2097150" y="238125"/>
              <a:ext cx="191575" cy="171200"/>
            </a:xfrm>
            <a:custGeom>
              <a:avLst/>
              <a:gdLst/>
              <a:ahLst/>
              <a:cxnLst/>
              <a:rect l="l" t="t" r="r" b="b"/>
              <a:pathLst>
                <a:path w="7663" h="6848" extrusionOk="0">
                  <a:moveTo>
                    <a:pt x="4583" y="1"/>
                  </a:moveTo>
                  <a:cubicBezTo>
                    <a:pt x="3590" y="1"/>
                    <a:pt x="2557" y="299"/>
                    <a:pt x="1866" y="826"/>
                  </a:cubicBezTo>
                  <a:cubicBezTo>
                    <a:pt x="591" y="1797"/>
                    <a:pt x="303" y="3271"/>
                    <a:pt x="568" y="4599"/>
                  </a:cubicBezTo>
                  <a:cubicBezTo>
                    <a:pt x="793" y="5734"/>
                    <a:pt x="0" y="5954"/>
                    <a:pt x="1432" y="6435"/>
                  </a:cubicBezTo>
                  <a:cubicBezTo>
                    <a:pt x="1716" y="6719"/>
                    <a:pt x="2193" y="6847"/>
                    <a:pt x="2684" y="6847"/>
                  </a:cubicBezTo>
                  <a:cubicBezTo>
                    <a:pt x="2989" y="6847"/>
                    <a:pt x="3299" y="6798"/>
                    <a:pt x="3571" y="6705"/>
                  </a:cubicBezTo>
                  <a:cubicBezTo>
                    <a:pt x="4281" y="6465"/>
                    <a:pt x="4798" y="6001"/>
                    <a:pt x="5288" y="5556"/>
                  </a:cubicBezTo>
                  <a:cubicBezTo>
                    <a:pt x="6067" y="4846"/>
                    <a:pt x="6860" y="4118"/>
                    <a:pt x="7261" y="3256"/>
                  </a:cubicBezTo>
                  <a:cubicBezTo>
                    <a:pt x="7662" y="2395"/>
                    <a:pt x="7600" y="1364"/>
                    <a:pt x="6783" y="677"/>
                  </a:cubicBezTo>
                  <a:cubicBezTo>
                    <a:pt x="6230" y="213"/>
                    <a:pt x="5420" y="1"/>
                    <a:pt x="4583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15"/>
            <p:cNvSpPr/>
            <p:nvPr/>
          </p:nvSpPr>
          <p:spPr>
            <a:xfrm>
              <a:off x="4957375" y="1073675"/>
              <a:ext cx="345900" cy="225550"/>
            </a:xfrm>
            <a:custGeom>
              <a:avLst/>
              <a:gdLst/>
              <a:ahLst/>
              <a:cxnLst/>
              <a:rect l="l" t="t" r="r" b="b"/>
              <a:pathLst>
                <a:path w="13836" h="9022" extrusionOk="0">
                  <a:moveTo>
                    <a:pt x="6364" y="0"/>
                  </a:moveTo>
                  <a:cubicBezTo>
                    <a:pt x="5529" y="0"/>
                    <a:pt x="4743" y="160"/>
                    <a:pt x="4091" y="482"/>
                  </a:cubicBezTo>
                  <a:cubicBezTo>
                    <a:pt x="0" y="2502"/>
                    <a:pt x="1617" y="8931"/>
                    <a:pt x="7811" y="9020"/>
                  </a:cubicBezTo>
                  <a:cubicBezTo>
                    <a:pt x="7873" y="9021"/>
                    <a:pt x="7935" y="9022"/>
                    <a:pt x="7998" y="9022"/>
                  </a:cubicBezTo>
                  <a:cubicBezTo>
                    <a:pt x="10112" y="9022"/>
                    <a:pt x="12231" y="8524"/>
                    <a:pt x="13004" y="6994"/>
                  </a:cubicBezTo>
                  <a:cubicBezTo>
                    <a:pt x="13836" y="5357"/>
                    <a:pt x="12713" y="2823"/>
                    <a:pt x="10651" y="1376"/>
                  </a:cubicBezTo>
                  <a:cubicBezTo>
                    <a:pt x="9352" y="463"/>
                    <a:pt x="7786" y="0"/>
                    <a:pt x="6364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15"/>
            <p:cNvSpPr/>
            <p:nvPr/>
          </p:nvSpPr>
          <p:spPr>
            <a:xfrm>
              <a:off x="4972225" y="850775"/>
              <a:ext cx="218175" cy="155950"/>
            </a:xfrm>
            <a:custGeom>
              <a:avLst/>
              <a:gdLst/>
              <a:ahLst/>
              <a:cxnLst/>
              <a:rect l="l" t="t" r="r" b="b"/>
              <a:pathLst>
                <a:path w="8727" h="6238" extrusionOk="0">
                  <a:moveTo>
                    <a:pt x="4699" y="1"/>
                  </a:moveTo>
                  <a:cubicBezTo>
                    <a:pt x="4223" y="1"/>
                    <a:pt x="3775" y="91"/>
                    <a:pt x="3405" y="274"/>
                  </a:cubicBezTo>
                  <a:cubicBezTo>
                    <a:pt x="1465" y="1237"/>
                    <a:pt x="1" y="4847"/>
                    <a:pt x="3922" y="6062"/>
                  </a:cubicBezTo>
                  <a:cubicBezTo>
                    <a:pt x="4318" y="6184"/>
                    <a:pt x="4710" y="6238"/>
                    <a:pt x="5088" y="6238"/>
                  </a:cubicBezTo>
                  <a:cubicBezTo>
                    <a:pt x="5751" y="6238"/>
                    <a:pt x="6370" y="6071"/>
                    <a:pt x="6890" y="5812"/>
                  </a:cubicBezTo>
                  <a:cubicBezTo>
                    <a:pt x="7716" y="5402"/>
                    <a:pt x="8361" y="4749"/>
                    <a:pt x="8545" y="3881"/>
                  </a:cubicBezTo>
                  <a:cubicBezTo>
                    <a:pt x="8726" y="3016"/>
                    <a:pt x="8390" y="1932"/>
                    <a:pt x="7553" y="1127"/>
                  </a:cubicBezTo>
                  <a:cubicBezTo>
                    <a:pt x="6780" y="385"/>
                    <a:pt x="5681" y="1"/>
                    <a:pt x="4699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15"/>
            <p:cNvSpPr/>
            <p:nvPr/>
          </p:nvSpPr>
          <p:spPr>
            <a:xfrm>
              <a:off x="3018850" y="262550"/>
              <a:ext cx="316800" cy="192525"/>
            </a:xfrm>
            <a:custGeom>
              <a:avLst/>
              <a:gdLst/>
              <a:ahLst/>
              <a:cxnLst/>
              <a:rect l="l" t="t" r="r" b="b"/>
              <a:pathLst>
                <a:path w="12672" h="7701" extrusionOk="0">
                  <a:moveTo>
                    <a:pt x="4340" y="0"/>
                  </a:moveTo>
                  <a:cubicBezTo>
                    <a:pt x="4322" y="0"/>
                    <a:pt x="4303" y="0"/>
                    <a:pt x="4285" y="0"/>
                  </a:cubicBezTo>
                  <a:cubicBezTo>
                    <a:pt x="3379" y="6"/>
                    <a:pt x="2449" y="116"/>
                    <a:pt x="1662" y="443"/>
                  </a:cubicBezTo>
                  <a:cubicBezTo>
                    <a:pt x="874" y="770"/>
                    <a:pt x="242" y="1337"/>
                    <a:pt x="132" y="1994"/>
                  </a:cubicBezTo>
                  <a:cubicBezTo>
                    <a:pt x="1" y="2775"/>
                    <a:pt x="607" y="3521"/>
                    <a:pt x="1275" y="4145"/>
                  </a:cubicBezTo>
                  <a:cubicBezTo>
                    <a:pt x="2717" y="5485"/>
                    <a:pt x="5917" y="7701"/>
                    <a:pt x="8756" y="7701"/>
                  </a:cubicBezTo>
                  <a:cubicBezTo>
                    <a:pt x="9668" y="7701"/>
                    <a:pt x="10542" y="7472"/>
                    <a:pt x="11308" y="6914"/>
                  </a:cubicBezTo>
                  <a:cubicBezTo>
                    <a:pt x="12357" y="6150"/>
                    <a:pt x="12672" y="4950"/>
                    <a:pt x="12303" y="3904"/>
                  </a:cubicBezTo>
                  <a:cubicBezTo>
                    <a:pt x="11932" y="2858"/>
                    <a:pt x="10955" y="1967"/>
                    <a:pt x="9766" y="1317"/>
                  </a:cubicBezTo>
                  <a:cubicBezTo>
                    <a:pt x="8215" y="469"/>
                    <a:pt x="6282" y="0"/>
                    <a:pt x="4340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15"/>
            <p:cNvSpPr/>
            <p:nvPr/>
          </p:nvSpPr>
          <p:spPr>
            <a:xfrm>
              <a:off x="3391050" y="241450"/>
              <a:ext cx="163850" cy="131875"/>
            </a:xfrm>
            <a:custGeom>
              <a:avLst/>
              <a:gdLst/>
              <a:ahLst/>
              <a:cxnLst/>
              <a:rect l="l" t="t" r="r" b="b"/>
              <a:pathLst>
                <a:path w="6554" h="5275" extrusionOk="0">
                  <a:moveTo>
                    <a:pt x="3344" y="0"/>
                  </a:moveTo>
                  <a:cubicBezTo>
                    <a:pt x="3010" y="0"/>
                    <a:pt x="2677" y="40"/>
                    <a:pt x="2362" y="125"/>
                  </a:cubicBezTo>
                  <a:cubicBezTo>
                    <a:pt x="1090" y="470"/>
                    <a:pt x="83" y="2060"/>
                    <a:pt x="36" y="3385"/>
                  </a:cubicBezTo>
                  <a:cubicBezTo>
                    <a:pt x="0" y="4407"/>
                    <a:pt x="535" y="5265"/>
                    <a:pt x="1955" y="5274"/>
                  </a:cubicBezTo>
                  <a:cubicBezTo>
                    <a:pt x="1962" y="5274"/>
                    <a:pt x="1969" y="5274"/>
                    <a:pt x="1976" y="5274"/>
                  </a:cubicBezTo>
                  <a:cubicBezTo>
                    <a:pt x="2829" y="5274"/>
                    <a:pt x="3600" y="4917"/>
                    <a:pt x="4272" y="4534"/>
                  </a:cubicBezTo>
                  <a:cubicBezTo>
                    <a:pt x="5440" y="3866"/>
                    <a:pt x="6554" y="2936"/>
                    <a:pt x="6438" y="1860"/>
                  </a:cubicBezTo>
                  <a:cubicBezTo>
                    <a:pt x="6324" y="782"/>
                    <a:pt x="4823" y="0"/>
                    <a:pt x="3344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15"/>
            <p:cNvSpPr/>
            <p:nvPr/>
          </p:nvSpPr>
          <p:spPr>
            <a:xfrm>
              <a:off x="3909025" y="238125"/>
              <a:ext cx="191500" cy="171200"/>
            </a:xfrm>
            <a:custGeom>
              <a:avLst/>
              <a:gdLst/>
              <a:ahLst/>
              <a:cxnLst/>
              <a:rect l="l" t="t" r="r" b="b"/>
              <a:pathLst>
                <a:path w="7660" h="6848" extrusionOk="0">
                  <a:moveTo>
                    <a:pt x="4582" y="1"/>
                  </a:moveTo>
                  <a:cubicBezTo>
                    <a:pt x="3589" y="1"/>
                    <a:pt x="2556" y="299"/>
                    <a:pt x="1863" y="826"/>
                  </a:cubicBezTo>
                  <a:cubicBezTo>
                    <a:pt x="588" y="1797"/>
                    <a:pt x="300" y="3271"/>
                    <a:pt x="565" y="4599"/>
                  </a:cubicBezTo>
                  <a:cubicBezTo>
                    <a:pt x="790" y="5734"/>
                    <a:pt x="0" y="5954"/>
                    <a:pt x="1429" y="6435"/>
                  </a:cubicBezTo>
                  <a:cubicBezTo>
                    <a:pt x="1713" y="6719"/>
                    <a:pt x="2190" y="6847"/>
                    <a:pt x="2681" y="6847"/>
                  </a:cubicBezTo>
                  <a:cubicBezTo>
                    <a:pt x="2986" y="6847"/>
                    <a:pt x="3296" y="6798"/>
                    <a:pt x="3568" y="6705"/>
                  </a:cubicBezTo>
                  <a:cubicBezTo>
                    <a:pt x="4281" y="6465"/>
                    <a:pt x="4795" y="6001"/>
                    <a:pt x="5285" y="5556"/>
                  </a:cubicBezTo>
                  <a:cubicBezTo>
                    <a:pt x="6064" y="4846"/>
                    <a:pt x="6857" y="4118"/>
                    <a:pt x="7258" y="3256"/>
                  </a:cubicBezTo>
                  <a:cubicBezTo>
                    <a:pt x="7659" y="2395"/>
                    <a:pt x="7597" y="1364"/>
                    <a:pt x="6780" y="677"/>
                  </a:cubicBezTo>
                  <a:cubicBezTo>
                    <a:pt x="6228" y="213"/>
                    <a:pt x="5420" y="1"/>
                    <a:pt x="4582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1" name="Google Shape;211;p15"/>
          <p:cNvSpPr txBox="1">
            <a:spLocks noGrp="1"/>
          </p:cNvSpPr>
          <p:nvPr>
            <p:ph type="title"/>
          </p:nvPr>
        </p:nvSpPr>
        <p:spPr>
          <a:xfrm>
            <a:off x="1486400" y="4157533"/>
            <a:ext cx="9219200" cy="709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12" name="Google Shape;212;p15"/>
          <p:cNvSpPr txBox="1">
            <a:spLocks noGrp="1"/>
          </p:cNvSpPr>
          <p:nvPr>
            <p:ph type="subTitle" idx="1"/>
          </p:nvPr>
        </p:nvSpPr>
        <p:spPr>
          <a:xfrm>
            <a:off x="1486400" y="1991300"/>
            <a:ext cx="9219200" cy="206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4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pic>
        <p:nvPicPr>
          <p:cNvPr id="213" name="Google Shape;213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65318" flipH="1">
            <a:off x="10228668" y="4979960"/>
            <a:ext cx="1473417" cy="1051384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Google Shape;214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899999">
            <a:off x="9576320" y="5706014"/>
            <a:ext cx="2778129" cy="2116137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" name="Google Shape;215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692801" y="4376566"/>
            <a:ext cx="2544532" cy="2654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" name="Google Shape;216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flipH="1">
            <a:off x="10979664" y="4000833"/>
            <a:ext cx="847635" cy="1205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" name="Google Shape;217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5400226">
            <a:off x="9711837" y="6300995"/>
            <a:ext cx="1035633" cy="926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" name="Google Shape;218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899999">
            <a:off x="-848014" y="5494281"/>
            <a:ext cx="2778129" cy="2116137"/>
          </a:xfrm>
          <a:prstGeom prst="rect">
            <a:avLst/>
          </a:prstGeom>
          <a:noFill/>
          <a:ln>
            <a:noFill/>
          </a:ln>
        </p:spPr>
      </p:pic>
      <p:pic>
        <p:nvPicPr>
          <p:cNvPr id="219" name="Google Shape;219;p1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6300240">
            <a:off x="811766" y="5520249"/>
            <a:ext cx="1484901" cy="1403503"/>
          </a:xfrm>
          <a:prstGeom prst="rect">
            <a:avLst/>
          </a:prstGeom>
          <a:noFill/>
          <a:ln>
            <a:noFill/>
          </a:ln>
        </p:spPr>
      </p:pic>
      <p:pic>
        <p:nvPicPr>
          <p:cNvPr id="220" name="Google Shape;220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4500313">
            <a:off x="1672674" y="5901693"/>
            <a:ext cx="1233217" cy="11028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" name="Google Shape;221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3246497">
            <a:off x="-250430" y="4533517"/>
            <a:ext cx="808940" cy="72343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Google Shape;222;p1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-512685">
            <a:off x="18163" y="4912038"/>
            <a:ext cx="1473429" cy="153051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3" name="Google Shape;223;p15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rot="937113">
            <a:off x="566212" y="4939266"/>
            <a:ext cx="1001275" cy="35736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4563476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bg>
      <p:bgPr>
        <a:gradFill>
          <a:gsLst>
            <a:gs pos="0">
              <a:schemeClr val="accent3"/>
            </a:gs>
            <a:gs pos="100000">
              <a:schemeClr val="dk2"/>
            </a:gs>
          </a:gsLst>
          <a:lin ang="5400700" scaled="0"/>
        </a:gradFill>
        <a:effectLst/>
      </p:bgPr>
    </p:bg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16"/>
          <p:cNvSpPr txBox="1">
            <a:spLocks noGrp="1"/>
          </p:cNvSpPr>
          <p:nvPr>
            <p:ph type="subTitle" idx="1"/>
          </p:nvPr>
        </p:nvSpPr>
        <p:spPr>
          <a:xfrm>
            <a:off x="3135600" y="3900600"/>
            <a:ext cx="5920800" cy="80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6" name="Google Shape;226;p16"/>
          <p:cNvSpPr txBox="1">
            <a:spLocks noGrp="1"/>
          </p:cNvSpPr>
          <p:nvPr>
            <p:ph type="title"/>
          </p:nvPr>
        </p:nvSpPr>
        <p:spPr>
          <a:xfrm>
            <a:off x="2837200" y="1618600"/>
            <a:ext cx="6517600" cy="228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300"/>
              <a:buNone/>
              <a:defRPr sz="13333"/>
            </a:lvl1pPr>
            <a:lvl2pPr lvl="1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endParaRPr/>
          </a:p>
        </p:txBody>
      </p:sp>
      <p:pic>
        <p:nvPicPr>
          <p:cNvPr id="227" name="Google Shape;227;p1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9462360">
            <a:off x="9738479" y="213251"/>
            <a:ext cx="571375" cy="511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8" name="Google Shape;228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6299922">
            <a:off x="11504041" y="-247301"/>
            <a:ext cx="872652" cy="824772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Google Shape;229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500233" y="1871399"/>
            <a:ext cx="1295667" cy="1295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Google Shape;230;p1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6110465">
            <a:off x="10742233" y="-194164"/>
            <a:ext cx="1033267" cy="92399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" name="Google Shape;231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flipH="1">
            <a:off x="10581057" y="225578"/>
            <a:ext cx="2275847" cy="22758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2" name="Google Shape;232;p1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900000">
            <a:off x="10034851" y="112367"/>
            <a:ext cx="1048869" cy="12019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6904549">
            <a:off x="11172926" y="3662555"/>
            <a:ext cx="436031" cy="412116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Google Shape;234;p1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899999">
            <a:off x="-1022998" y="5020498"/>
            <a:ext cx="2778129" cy="211613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" name="Google Shape;235;p1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34987" y="4610834"/>
            <a:ext cx="1636967" cy="153381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Google Shape;236;p16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rot="6245084">
            <a:off x="-291991" y="4009972"/>
            <a:ext cx="1183121" cy="13125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" name="Google Shape;237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6904533">
            <a:off x="1022131" y="6105658"/>
            <a:ext cx="1161175" cy="1097484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" name="Google Shape;238;p1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399814" flipH="1">
            <a:off x="1830901" y="6194627"/>
            <a:ext cx="945299" cy="845383"/>
          </a:xfrm>
          <a:prstGeom prst="rect">
            <a:avLst/>
          </a:prstGeom>
          <a:noFill/>
          <a:ln>
            <a:noFill/>
          </a:ln>
        </p:spPr>
      </p:pic>
      <p:pic>
        <p:nvPicPr>
          <p:cNvPr id="239" name="Google Shape;239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6300007" flipH="1">
            <a:off x="432236" y="2852367"/>
            <a:ext cx="588200" cy="55593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2470436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bg>
      <p:bgPr>
        <a:gradFill>
          <a:gsLst>
            <a:gs pos="0">
              <a:schemeClr val="accent3"/>
            </a:gs>
            <a:gs pos="100000">
              <a:schemeClr val="dk2"/>
            </a:gs>
          </a:gsLst>
          <a:lin ang="5400700" scaled="0"/>
        </a:gradFill>
        <a:effectLst/>
      </p:bgPr>
    </p:bg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1" name="Google Shape;241;p17"/>
          <p:cNvGrpSpPr/>
          <p:nvPr/>
        </p:nvGrpSpPr>
        <p:grpSpPr>
          <a:xfrm>
            <a:off x="-1549237" y="-2513018"/>
            <a:ext cx="15773268" cy="11721499"/>
            <a:chOff x="309900" y="238100"/>
            <a:chExt cx="7048350" cy="5237800"/>
          </a:xfrm>
        </p:grpSpPr>
        <p:sp>
          <p:nvSpPr>
            <p:cNvPr id="242" name="Google Shape;242;p17"/>
            <p:cNvSpPr/>
            <p:nvPr/>
          </p:nvSpPr>
          <p:spPr>
            <a:xfrm>
              <a:off x="374700" y="364600"/>
              <a:ext cx="6983550" cy="5111300"/>
            </a:xfrm>
            <a:custGeom>
              <a:avLst/>
              <a:gdLst/>
              <a:ahLst/>
              <a:cxnLst/>
              <a:rect l="l" t="t" r="r" b="b"/>
              <a:pathLst>
                <a:path w="279342" h="204452" extrusionOk="0">
                  <a:moveTo>
                    <a:pt x="196699" y="0"/>
                  </a:moveTo>
                  <a:cubicBezTo>
                    <a:pt x="188842" y="0"/>
                    <a:pt x="180997" y="1696"/>
                    <a:pt x="174665" y="5070"/>
                  </a:cubicBezTo>
                  <a:cubicBezTo>
                    <a:pt x="164598" y="10436"/>
                    <a:pt x="158908" y="20001"/>
                    <a:pt x="161043" y="28943"/>
                  </a:cubicBezTo>
                  <a:cubicBezTo>
                    <a:pt x="160346" y="27106"/>
                    <a:pt x="155949" y="25269"/>
                    <a:pt x="153350" y="25016"/>
                  </a:cubicBezTo>
                  <a:cubicBezTo>
                    <a:pt x="153075" y="24989"/>
                    <a:pt x="152799" y="24976"/>
                    <a:pt x="152522" y="24976"/>
                  </a:cubicBezTo>
                  <a:cubicBezTo>
                    <a:pt x="150184" y="24976"/>
                    <a:pt x="147860" y="25903"/>
                    <a:pt x="146661" y="27369"/>
                  </a:cubicBezTo>
                  <a:cubicBezTo>
                    <a:pt x="149786" y="20196"/>
                    <a:pt x="141467" y="12184"/>
                    <a:pt x="132333" y="8646"/>
                  </a:cubicBezTo>
                  <a:cubicBezTo>
                    <a:pt x="129206" y="7435"/>
                    <a:pt x="125693" y="6858"/>
                    <a:pt x="122164" y="6858"/>
                  </a:cubicBezTo>
                  <a:cubicBezTo>
                    <a:pt x="115383" y="6858"/>
                    <a:pt x="108548" y="8990"/>
                    <a:pt x="104302" y="12858"/>
                  </a:cubicBezTo>
                  <a:cubicBezTo>
                    <a:pt x="99403" y="17326"/>
                    <a:pt x="95032" y="22352"/>
                    <a:pt x="96092" y="28013"/>
                  </a:cubicBezTo>
                  <a:cubicBezTo>
                    <a:pt x="92782" y="25870"/>
                    <a:pt x="87330" y="24203"/>
                    <a:pt x="82557" y="24203"/>
                  </a:cubicBezTo>
                  <a:cubicBezTo>
                    <a:pt x="81343" y="24203"/>
                    <a:pt x="80174" y="24311"/>
                    <a:pt x="79094" y="24546"/>
                  </a:cubicBezTo>
                  <a:cubicBezTo>
                    <a:pt x="75387" y="21032"/>
                    <a:pt x="68979" y="19351"/>
                    <a:pt x="62520" y="19351"/>
                  </a:cubicBezTo>
                  <a:cubicBezTo>
                    <a:pt x="57943" y="19351"/>
                    <a:pt x="53339" y="20195"/>
                    <a:pt x="49652" y="21829"/>
                  </a:cubicBezTo>
                  <a:cubicBezTo>
                    <a:pt x="40760" y="25766"/>
                    <a:pt x="35601" y="33057"/>
                    <a:pt x="33185" y="40416"/>
                  </a:cubicBezTo>
                  <a:cubicBezTo>
                    <a:pt x="31765" y="44742"/>
                    <a:pt x="31142" y="49269"/>
                    <a:pt x="32249" y="53643"/>
                  </a:cubicBezTo>
                  <a:cubicBezTo>
                    <a:pt x="33353" y="58020"/>
                    <a:pt x="36304" y="62240"/>
                    <a:pt x="41088" y="65015"/>
                  </a:cubicBezTo>
                  <a:cubicBezTo>
                    <a:pt x="37435" y="67558"/>
                    <a:pt x="36079" y="73320"/>
                    <a:pt x="39844" y="75777"/>
                  </a:cubicBezTo>
                  <a:cubicBezTo>
                    <a:pt x="37844" y="75479"/>
                    <a:pt x="35915" y="75337"/>
                    <a:pt x="34059" y="75337"/>
                  </a:cubicBezTo>
                  <a:cubicBezTo>
                    <a:pt x="11716" y="75337"/>
                    <a:pt x="0" y="95809"/>
                    <a:pt x="3722" y="110012"/>
                  </a:cubicBezTo>
                  <a:cubicBezTo>
                    <a:pt x="4369" y="112487"/>
                    <a:pt x="5358" y="114894"/>
                    <a:pt x="6628" y="117215"/>
                  </a:cubicBezTo>
                  <a:cubicBezTo>
                    <a:pt x="9584" y="122619"/>
                    <a:pt x="14073" y="127574"/>
                    <a:pt x="19379" y="131933"/>
                  </a:cubicBezTo>
                  <a:cubicBezTo>
                    <a:pt x="21069" y="133319"/>
                    <a:pt x="41101" y="145237"/>
                    <a:pt x="44051" y="145237"/>
                  </a:cubicBezTo>
                  <a:cubicBezTo>
                    <a:pt x="44205" y="145237"/>
                    <a:pt x="44313" y="145205"/>
                    <a:pt x="44368" y="145136"/>
                  </a:cubicBezTo>
                  <a:lnTo>
                    <a:pt x="44368" y="145136"/>
                  </a:lnTo>
                  <a:cubicBezTo>
                    <a:pt x="40178" y="150275"/>
                    <a:pt x="38743" y="156311"/>
                    <a:pt x="42121" y="161756"/>
                  </a:cubicBezTo>
                  <a:cubicBezTo>
                    <a:pt x="45934" y="167896"/>
                    <a:pt x="54264" y="172184"/>
                    <a:pt x="63257" y="173817"/>
                  </a:cubicBezTo>
                  <a:cubicBezTo>
                    <a:pt x="67520" y="174593"/>
                    <a:pt x="71651" y="175199"/>
                    <a:pt x="75698" y="175199"/>
                  </a:cubicBezTo>
                  <a:cubicBezTo>
                    <a:pt x="81021" y="175199"/>
                    <a:pt x="86200" y="174150"/>
                    <a:pt x="91347" y="171059"/>
                  </a:cubicBezTo>
                  <a:cubicBezTo>
                    <a:pt x="91642" y="176079"/>
                    <a:pt x="94704" y="180653"/>
                    <a:pt x="98729" y="183672"/>
                  </a:cubicBezTo>
                  <a:cubicBezTo>
                    <a:pt x="102975" y="186857"/>
                    <a:pt x="106996" y="187931"/>
                    <a:pt x="111085" y="187931"/>
                  </a:cubicBezTo>
                  <a:cubicBezTo>
                    <a:pt x="116328" y="187931"/>
                    <a:pt x="121682" y="186166"/>
                    <a:pt x="127761" y="184823"/>
                  </a:cubicBezTo>
                  <a:lnTo>
                    <a:pt x="127761" y="184823"/>
                  </a:lnTo>
                  <a:cubicBezTo>
                    <a:pt x="126299" y="190960"/>
                    <a:pt x="131553" y="196695"/>
                    <a:pt x="137084" y="199731"/>
                  </a:cubicBezTo>
                  <a:cubicBezTo>
                    <a:pt x="142847" y="202895"/>
                    <a:pt x="149407" y="204451"/>
                    <a:pt x="155975" y="204451"/>
                  </a:cubicBezTo>
                  <a:cubicBezTo>
                    <a:pt x="164338" y="204451"/>
                    <a:pt x="172713" y="201928"/>
                    <a:pt x="179470" y="196987"/>
                  </a:cubicBezTo>
                  <a:cubicBezTo>
                    <a:pt x="181821" y="195268"/>
                    <a:pt x="184039" y="193207"/>
                    <a:pt x="185217" y="190546"/>
                  </a:cubicBezTo>
                  <a:cubicBezTo>
                    <a:pt x="187683" y="184986"/>
                    <a:pt x="182550" y="176531"/>
                    <a:pt x="178865" y="172467"/>
                  </a:cubicBezTo>
                  <a:lnTo>
                    <a:pt x="178865" y="172467"/>
                  </a:lnTo>
                  <a:cubicBezTo>
                    <a:pt x="179605" y="172985"/>
                    <a:pt x="180333" y="173188"/>
                    <a:pt x="181071" y="173188"/>
                  </a:cubicBezTo>
                  <a:cubicBezTo>
                    <a:pt x="182909" y="173188"/>
                    <a:pt x="184809" y="171925"/>
                    <a:pt x="187110" y="171112"/>
                  </a:cubicBezTo>
                  <a:cubicBezTo>
                    <a:pt x="190338" y="169972"/>
                    <a:pt x="192396" y="167294"/>
                    <a:pt x="192036" y="164698"/>
                  </a:cubicBezTo>
                  <a:lnTo>
                    <a:pt x="192036" y="164698"/>
                  </a:lnTo>
                  <a:cubicBezTo>
                    <a:pt x="200855" y="168780"/>
                    <a:pt x="211206" y="170820"/>
                    <a:pt x="221554" y="170820"/>
                  </a:cubicBezTo>
                  <a:cubicBezTo>
                    <a:pt x="232217" y="170820"/>
                    <a:pt x="242878" y="168654"/>
                    <a:pt x="251857" y="164326"/>
                  </a:cubicBezTo>
                  <a:cubicBezTo>
                    <a:pt x="269552" y="155800"/>
                    <a:pt x="279341" y="139381"/>
                    <a:pt x="275803" y="124169"/>
                  </a:cubicBezTo>
                  <a:cubicBezTo>
                    <a:pt x="272263" y="108958"/>
                    <a:pt x="255589" y="95790"/>
                    <a:pt x="235021" y="91963"/>
                  </a:cubicBezTo>
                  <a:cubicBezTo>
                    <a:pt x="237304" y="90519"/>
                    <a:pt x="236557" y="88313"/>
                    <a:pt x="235706" y="86201"/>
                  </a:cubicBezTo>
                  <a:cubicBezTo>
                    <a:pt x="234856" y="84090"/>
                    <a:pt x="232219" y="82421"/>
                    <a:pt x="229227" y="82096"/>
                  </a:cubicBezTo>
                  <a:cubicBezTo>
                    <a:pt x="235166" y="76125"/>
                    <a:pt x="236344" y="66557"/>
                    <a:pt x="234611" y="59295"/>
                  </a:cubicBezTo>
                  <a:cubicBezTo>
                    <a:pt x="233654" y="55291"/>
                    <a:pt x="231359" y="51334"/>
                    <a:pt x="227219" y="48599"/>
                  </a:cubicBezTo>
                  <a:cubicBezTo>
                    <a:pt x="224260" y="46647"/>
                    <a:pt x="220258" y="45434"/>
                    <a:pt x="216310" y="45434"/>
                  </a:cubicBezTo>
                  <a:cubicBezTo>
                    <a:pt x="214734" y="45434"/>
                    <a:pt x="213166" y="45627"/>
                    <a:pt x="211677" y="46045"/>
                  </a:cubicBezTo>
                  <a:cubicBezTo>
                    <a:pt x="214916" y="44958"/>
                    <a:pt x="212648" y="39604"/>
                    <a:pt x="209379" y="38561"/>
                  </a:cubicBezTo>
                  <a:lnTo>
                    <a:pt x="209379" y="38561"/>
                  </a:lnTo>
                  <a:cubicBezTo>
                    <a:pt x="210006" y="38627"/>
                    <a:pt x="210632" y="38659"/>
                    <a:pt x="211253" y="38659"/>
                  </a:cubicBezTo>
                  <a:cubicBezTo>
                    <a:pt x="218505" y="38659"/>
                    <a:pt x="225272" y="34366"/>
                    <a:pt x="228746" y="29625"/>
                  </a:cubicBezTo>
                  <a:cubicBezTo>
                    <a:pt x="232517" y="24481"/>
                    <a:pt x="232044" y="17978"/>
                    <a:pt x="228300" y="12822"/>
                  </a:cubicBezTo>
                  <a:cubicBezTo>
                    <a:pt x="224555" y="7666"/>
                    <a:pt x="217825" y="3833"/>
                    <a:pt x="210318" y="1777"/>
                  </a:cubicBezTo>
                  <a:cubicBezTo>
                    <a:pt x="205980" y="591"/>
                    <a:pt x="201338" y="0"/>
                    <a:pt x="196699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17"/>
            <p:cNvSpPr/>
            <p:nvPr/>
          </p:nvSpPr>
          <p:spPr>
            <a:xfrm>
              <a:off x="6437575" y="2133650"/>
              <a:ext cx="784600" cy="511650"/>
            </a:xfrm>
            <a:custGeom>
              <a:avLst/>
              <a:gdLst/>
              <a:ahLst/>
              <a:cxnLst/>
              <a:rect l="l" t="t" r="r" b="b"/>
              <a:pathLst>
                <a:path w="31384" h="20466" extrusionOk="0">
                  <a:moveTo>
                    <a:pt x="14437" y="0"/>
                  </a:moveTo>
                  <a:cubicBezTo>
                    <a:pt x="12541" y="0"/>
                    <a:pt x="10757" y="363"/>
                    <a:pt x="9277" y="1093"/>
                  </a:cubicBezTo>
                  <a:lnTo>
                    <a:pt x="9280" y="1093"/>
                  </a:lnTo>
                  <a:cubicBezTo>
                    <a:pt x="1" y="5673"/>
                    <a:pt x="3666" y="20264"/>
                    <a:pt x="17717" y="20462"/>
                  </a:cubicBezTo>
                  <a:cubicBezTo>
                    <a:pt x="17859" y="20464"/>
                    <a:pt x="18001" y="20465"/>
                    <a:pt x="18143" y="20465"/>
                  </a:cubicBezTo>
                  <a:cubicBezTo>
                    <a:pt x="22939" y="20465"/>
                    <a:pt x="27741" y="19335"/>
                    <a:pt x="29500" y="15867"/>
                  </a:cubicBezTo>
                  <a:cubicBezTo>
                    <a:pt x="31384" y="12152"/>
                    <a:pt x="28838" y="6408"/>
                    <a:pt x="24163" y="3119"/>
                  </a:cubicBezTo>
                  <a:cubicBezTo>
                    <a:pt x="21217" y="1049"/>
                    <a:pt x="17664" y="0"/>
                    <a:pt x="14437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17"/>
            <p:cNvSpPr/>
            <p:nvPr/>
          </p:nvSpPr>
          <p:spPr>
            <a:xfrm>
              <a:off x="6471250" y="1628000"/>
              <a:ext cx="494900" cy="353775"/>
            </a:xfrm>
            <a:custGeom>
              <a:avLst/>
              <a:gdLst/>
              <a:ahLst/>
              <a:cxnLst/>
              <a:rect l="l" t="t" r="r" b="b"/>
              <a:pathLst>
                <a:path w="19796" h="14151" extrusionOk="0">
                  <a:moveTo>
                    <a:pt x="10661" y="0"/>
                  </a:moveTo>
                  <a:cubicBezTo>
                    <a:pt x="9582" y="0"/>
                    <a:pt x="8566" y="205"/>
                    <a:pt x="7729" y="620"/>
                  </a:cubicBezTo>
                  <a:cubicBezTo>
                    <a:pt x="3323" y="2806"/>
                    <a:pt x="1" y="10995"/>
                    <a:pt x="8898" y="13750"/>
                  </a:cubicBezTo>
                  <a:cubicBezTo>
                    <a:pt x="9794" y="14027"/>
                    <a:pt x="10682" y="14150"/>
                    <a:pt x="11538" y="14150"/>
                  </a:cubicBezTo>
                  <a:cubicBezTo>
                    <a:pt x="13043" y="14150"/>
                    <a:pt x="14450" y="13770"/>
                    <a:pt x="15634" y="13183"/>
                  </a:cubicBezTo>
                  <a:cubicBezTo>
                    <a:pt x="17504" y="12253"/>
                    <a:pt x="18968" y="10767"/>
                    <a:pt x="19382" y="8807"/>
                  </a:cubicBezTo>
                  <a:cubicBezTo>
                    <a:pt x="19795" y="6843"/>
                    <a:pt x="19033" y="4380"/>
                    <a:pt x="17135" y="2555"/>
                  </a:cubicBezTo>
                  <a:cubicBezTo>
                    <a:pt x="15380" y="870"/>
                    <a:pt x="12886" y="0"/>
                    <a:pt x="10661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17"/>
            <p:cNvSpPr/>
            <p:nvPr/>
          </p:nvSpPr>
          <p:spPr>
            <a:xfrm>
              <a:off x="468925" y="1526250"/>
              <a:ext cx="494875" cy="353775"/>
            </a:xfrm>
            <a:custGeom>
              <a:avLst/>
              <a:gdLst/>
              <a:ahLst/>
              <a:cxnLst/>
              <a:rect l="l" t="t" r="r" b="b"/>
              <a:pathLst>
                <a:path w="19795" h="14151" extrusionOk="0">
                  <a:moveTo>
                    <a:pt x="10660" y="1"/>
                  </a:moveTo>
                  <a:cubicBezTo>
                    <a:pt x="9581" y="1"/>
                    <a:pt x="8566" y="205"/>
                    <a:pt x="7728" y="621"/>
                  </a:cubicBezTo>
                  <a:cubicBezTo>
                    <a:pt x="3322" y="2806"/>
                    <a:pt x="0" y="10995"/>
                    <a:pt x="8898" y="13751"/>
                  </a:cubicBezTo>
                  <a:cubicBezTo>
                    <a:pt x="9794" y="14028"/>
                    <a:pt x="10682" y="14151"/>
                    <a:pt x="11537" y="14151"/>
                  </a:cubicBezTo>
                  <a:cubicBezTo>
                    <a:pt x="13043" y="14151"/>
                    <a:pt x="14450" y="13771"/>
                    <a:pt x="15634" y="13184"/>
                  </a:cubicBezTo>
                  <a:cubicBezTo>
                    <a:pt x="17503" y="12253"/>
                    <a:pt x="18968" y="10768"/>
                    <a:pt x="19381" y="8807"/>
                  </a:cubicBezTo>
                  <a:cubicBezTo>
                    <a:pt x="19795" y="6843"/>
                    <a:pt x="19030" y="4380"/>
                    <a:pt x="17134" y="2555"/>
                  </a:cubicBezTo>
                  <a:cubicBezTo>
                    <a:pt x="15380" y="871"/>
                    <a:pt x="12885" y="1"/>
                    <a:pt x="10660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17"/>
            <p:cNvSpPr/>
            <p:nvPr/>
          </p:nvSpPr>
          <p:spPr>
            <a:xfrm>
              <a:off x="478875" y="2084700"/>
              <a:ext cx="265675" cy="189975"/>
            </a:xfrm>
            <a:custGeom>
              <a:avLst/>
              <a:gdLst/>
              <a:ahLst/>
              <a:cxnLst/>
              <a:rect l="l" t="t" r="r" b="b"/>
              <a:pathLst>
                <a:path w="10627" h="7599" extrusionOk="0">
                  <a:moveTo>
                    <a:pt x="5722" y="0"/>
                  </a:moveTo>
                  <a:cubicBezTo>
                    <a:pt x="5143" y="0"/>
                    <a:pt x="4597" y="110"/>
                    <a:pt x="4147" y="334"/>
                  </a:cubicBezTo>
                  <a:cubicBezTo>
                    <a:pt x="1782" y="1506"/>
                    <a:pt x="1" y="5904"/>
                    <a:pt x="4776" y="7383"/>
                  </a:cubicBezTo>
                  <a:cubicBezTo>
                    <a:pt x="5258" y="7532"/>
                    <a:pt x="5735" y="7598"/>
                    <a:pt x="6195" y="7598"/>
                  </a:cubicBezTo>
                  <a:cubicBezTo>
                    <a:pt x="7002" y="7598"/>
                    <a:pt x="7758" y="7395"/>
                    <a:pt x="8394" y="7079"/>
                  </a:cubicBezTo>
                  <a:cubicBezTo>
                    <a:pt x="9398" y="6580"/>
                    <a:pt x="10183" y="5782"/>
                    <a:pt x="10405" y="4728"/>
                  </a:cubicBezTo>
                  <a:cubicBezTo>
                    <a:pt x="10626" y="3674"/>
                    <a:pt x="10219" y="2351"/>
                    <a:pt x="9200" y="1373"/>
                  </a:cubicBezTo>
                  <a:cubicBezTo>
                    <a:pt x="8257" y="469"/>
                    <a:pt x="6918" y="0"/>
                    <a:pt x="5722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17"/>
            <p:cNvSpPr/>
            <p:nvPr/>
          </p:nvSpPr>
          <p:spPr>
            <a:xfrm>
              <a:off x="309900" y="4032700"/>
              <a:ext cx="760950" cy="582525"/>
            </a:xfrm>
            <a:custGeom>
              <a:avLst/>
              <a:gdLst/>
              <a:ahLst/>
              <a:cxnLst/>
              <a:rect l="l" t="t" r="r" b="b"/>
              <a:pathLst>
                <a:path w="30438" h="23301" extrusionOk="0">
                  <a:moveTo>
                    <a:pt x="17155" y="0"/>
                  </a:moveTo>
                  <a:cubicBezTo>
                    <a:pt x="11271" y="0"/>
                    <a:pt x="4179" y="1506"/>
                    <a:pt x="1471" y="8816"/>
                  </a:cubicBezTo>
                  <a:cubicBezTo>
                    <a:pt x="0" y="12782"/>
                    <a:pt x="1264" y="16609"/>
                    <a:pt x="3337" y="19043"/>
                  </a:cubicBezTo>
                  <a:cubicBezTo>
                    <a:pt x="5638" y="21743"/>
                    <a:pt x="8946" y="23301"/>
                    <a:pt x="12649" y="23301"/>
                  </a:cubicBezTo>
                  <a:cubicBezTo>
                    <a:pt x="12939" y="23301"/>
                    <a:pt x="13231" y="23291"/>
                    <a:pt x="13525" y="23272"/>
                  </a:cubicBezTo>
                  <a:cubicBezTo>
                    <a:pt x="17577" y="23006"/>
                    <a:pt x="21995" y="20856"/>
                    <a:pt x="25524" y="17289"/>
                  </a:cubicBezTo>
                  <a:cubicBezTo>
                    <a:pt x="28031" y="14755"/>
                    <a:pt x="30160" y="11250"/>
                    <a:pt x="30278" y="7936"/>
                  </a:cubicBezTo>
                  <a:cubicBezTo>
                    <a:pt x="30438" y="3335"/>
                    <a:pt x="26749" y="881"/>
                    <a:pt x="22946" y="406"/>
                  </a:cubicBezTo>
                  <a:cubicBezTo>
                    <a:pt x="21377" y="210"/>
                    <a:pt x="19350" y="0"/>
                    <a:pt x="17155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17"/>
            <p:cNvSpPr/>
            <p:nvPr/>
          </p:nvSpPr>
          <p:spPr>
            <a:xfrm>
              <a:off x="2039825" y="293625"/>
              <a:ext cx="718650" cy="436675"/>
            </a:xfrm>
            <a:custGeom>
              <a:avLst/>
              <a:gdLst/>
              <a:ahLst/>
              <a:cxnLst/>
              <a:rect l="l" t="t" r="r" b="b"/>
              <a:pathLst>
                <a:path w="28746" h="17467" extrusionOk="0">
                  <a:moveTo>
                    <a:pt x="9864" y="0"/>
                  </a:moveTo>
                  <a:cubicBezTo>
                    <a:pt x="9816" y="0"/>
                    <a:pt x="9767" y="0"/>
                    <a:pt x="9719" y="1"/>
                  </a:cubicBezTo>
                  <a:cubicBezTo>
                    <a:pt x="7661" y="10"/>
                    <a:pt x="5555" y="261"/>
                    <a:pt x="3769" y="1002"/>
                  </a:cubicBezTo>
                  <a:cubicBezTo>
                    <a:pt x="1979" y="1743"/>
                    <a:pt x="547" y="3034"/>
                    <a:pt x="296" y="4519"/>
                  </a:cubicBezTo>
                  <a:cubicBezTo>
                    <a:pt x="0" y="6297"/>
                    <a:pt x="1377" y="7986"/>
                    <a:pt x="2891" y="9398"/>
                  </a:cubicBezTo>
                  <a:cubicBezTo>
                    <a:pt x="6160" y="12438"/>
                    <a:pt x="13422" y="17466"/>
                    <a:pt x="19863" y="17466"/>
                  </a:cubicBezTo>
                  <a:cubicBezTo>
                    <a:pt x="21930" y="17466"/>
                    <a:pt x="23912" y="16949"/>
                    <a:pt x="25651" y="15682"/>
                  </a:cubicBezTo>
                  <a:cubicBezTo>
                    <a:pt x="28031" y="13948"/>
                    <a:pt x="28746" y="11226"/>
                    <a:pt x="27907" y="8854"/>
                  </a:cubicBezTo>
                  <a:cubicBezTo>
                    <a:pt x="27069" y="6483"/>
                    <a:pt x="24848" y="4457"/>
                    <a:pt x="22155" y="2986"/>
                  </a:cubicBezTo>
                  <a:cubicBezTo>
                    <a:pt x="18643" y="1064"/>
                    <a:pt x="14260" y="0"/>
                    <a:pt x="9864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17"/>
            <p:cNvSpPr/>
            <p:nvPr/>
          </p:nvSpPr>
          <p:spPr>
            <a:xfrm>
              <a:off x="2884125" y="245625"/>
              <a:ext cx="371725" cy="299200"/>
            </a:xfrm>
            <a:custGeom>
              <a:avLst/>
              <a:gdLst/>
              <a:ahLst/>
              <a:cxnLst/>
              <a:rect l="l" t="t" r="r" b="b"/>
              <a:pathLst>
                <a:path w="14869" h="11968" extrusionOk="0">
                  <a:moveTo>
                    <a:pt x="7586" y="1"/>
                  </a:moveTo>
                  <a:cubicBezTo>
                    <a:pt x="6829" y="1"/>
                    <a:pt x="6075" y="91"/>
                    <a:pt x="5360" y="285"/>
                  </a:cubicBezTo>
                  <a:cubicBezTo>
                    <a:pt x="2475" y="1067"/>
                    <a:pt x="192" y="4676"/>
                    <a:pt x="83" y="7679"/>
                  </a:cubicBezTo>
                  <a:cubicBezTo>
                    <a:pt x="0" y="9995"/>
                    <a:pt x="1211" y="11950"/>
                    <a:pt x="4439" y="11967"/>
                  </a:cubicBezTo>
                  <a:cubicBezTo>
                    <a:pt x="4453" y="11967"/>
                    <a:pt x="4466" y="11967"/>
                    <a:pt x="4480" y="11967"/>
                  </a:cubicBezTo>
                  <a:cubicBezTo>
                    <a:pt x="6416" y="11967"/>
                    <a:pt x="8170" y="11155"/>
                    <a:pt x="9692" y="10287"/>
                  </a:cubicBezTo>
                  <a:cubicBezTo>
                    <a:pt x="12341" y="8775"/>
                    <a:pt x="14869" y="6660"/>
                    <a:pt x="14609" y="4221"/>
                  </a:cubicBezTo>
                  <a:cubicBezTo>
                    <a:pt x="14349" y="1776"/>
                    <a:pt x="10940" y="1"/>
                    <a:pt x="7586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17"/>
            <p:cNvSpPr/>
            <p:nvPr/>
          </p:nvSpPr>
          <p:spPr>
            <a:xfrm>
              <a:off x="4059225" y="238100"/>
              <a:ext cx="434500" cy="388400"/>
            </a:xfrm>
            <a:custGeom>
              <a:avLst/>
              <a:gdLst/>
              <a:ahLst/>
              <a:cxnLst/>
              <a:rect l="l" t="t" r="r" b="b"/>
              <a:pathLst>
                <a:path w="17380" h="15536" extrusionOk="0">
                  <a:moveTo>
                    <a:pt x="10399" y="1"/>
                  </a:moveTo>
                  <a:cubicBezTo>
                    <a:pt x="8145" y="1"/>
                    <a:pt x="5801" y="677"/>
                    <a:pt x="4230" y="1873"/>
                  </a:cubicBezTo>
                  <a:cubicBezTo>
                    <a:pt x="1335" y="4076"/>
                    <a:pt x="686" y="7419"/>
                    <a:pt x="1285" y="10434"/>
                  </a:cubicBezTo>
                  <a:lnTo>
                    <a:pt x="1282" y="10434"/>
                  </a:lnTo>
                  <a:cubicBezTo>
                    <a:pt x="1793" y="13004"/>
                    <a:pt x="1" y="13503"/>
                    <a:pt x="3243" y="14595"/>
                  </a:cubicBezTo>
                  <a:cubicBezTo>
                    <a:pt x="3890" y="15242"/>
                    <a:pt x="4973" y="15535"/>
                    <a:pt x="6087" y="15535"/>
                  </a:cubicBezTo>
                  <a:cubicBezTo>
                    <a:pt x="6777" y="15535"/>
                    <a:pt x="7480" y="15423"/>
                    <a:pt x="8098" y="15212"/>
                  </a:cubicBezTo>
                  <a:cubicBezTo>
                    <a:pt x="9711" y="14663"/>
                    <a:pt x="10880" y="13618"/>
                    <a:pt x="11990" y="12605"/>
                  </a:cubicBezTo>
                  <a:cubicBezTo>
                    <a:pt x="13759" y="10992"/>
                    <a:pt x="15561" y="9339"/>
                    <a:pt x="16470" y="7387"/>
                  </a:cubicBezTo>
                  <a:cubicBezTo>
                    <a:pt x="17380" y="5435"/>
                    <a:pt x="17235" y="3093"/>
                    <a:pt x="15383" y="1534"/>
                  </a:cubicBezTo>
                  <a:cubicBezTo>
                    <a:pt x="14131" y="481"/>
                    <a:pt x="12297" y="1"/>
                    <a:pt x="10399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51" name="Google Shape;251;p1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4499934">
            <a:off x="-222153" y="3723105"/>
            <a:ext cx="862296" cy="771183"/>
          </a:xfrm>
          <a:prstGeom prst="rect">
            <a:avLst/>
          </a:prstGeom>
          <a:noFill/>
          <a:ln>
            <a:noFill/>
          </a:ln>
        </p:spPr>
      </p:pic>
      <p:pic>
        <p:nvPicPr>
          <p:cNvPr id="252" name="Google Shape;252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230954" y="4146678"/>
            <a:ext cx="1636967" cy="1533817"/>
          </a:xfrm>
          <a:prstGeom prst="rect">
            <a:avLst/>
          </a:prstGeom>
          <a:noFill/>
          <a:ln>
            <a:noFill/>
          </a:ln>
        </p:spPr>
      </p:pic>
      <p:pic>
        <p:nvPicPr>
          <p:cNvPr id="253" name="Google Shape;253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899999">
            <a:off x="-292239" y="5761642"/>
            <a:ext cx="2778129" cy="2116137"/>
          </a:xfrm>
          <a:prstGeom prst="rect">
            <a:avLst/>
          </a:prstGeom>
          <a:noFill/>
          <a:ln>
            <a:noFill/>
          </a:ln>
        </p:spPr>
      </p:pic>
      <p:pic>
        <p:nvPicPr>
          <p:cNvPr id="254" name="Google Shape;254;p1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1799982">
            <a:off x="1809251" y="6262757"/>
            <a:ext cx="972517" cy="869737"/>
          </a:xfrm>
          <a:prstGeom prst="rect">
            <a:avLst/>
          </a:prstGeom>
          <a:noFill/>
          <a:ln>
            <a:noFill/>
          </a:ln>
        </p:spPr>
      </p:pic>
      <p:pic>
        <p:nvPicPr>
          <p:cNvPr id="255" name="Google Shape;255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1617032">
            <a:off x="1019713" y="6173626"/>
            <a:ext cx="954755" cy="224236"/>
          </a:xfrm>
          <a:prstGeom prst="rect">
            <a:avLst/>
          </a:prstGeom>
          <a:noFill/>
          <a:ln>
            <a:noFill/>
          </a:ln>
        </p:spPr>
      </p:pic>
      <p:pic>
        <p:nvPicPr>
          <p:cNvPr id="256" name="Google Shape;256;p1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900011">
            <a:off x="-771381" y="4986723"/>
            <a:ext cx="2275845" cy="227584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7" name="Google Shape;257;p1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9000079">
            <a:off x="862403" y="4983136"/>
            <a:ext cx="643109" cy="575121"/>
          </a:xfrm>
          <a:prstGeom prst="rect">
            <a:avLst/>
          </a:prstGeom>
          <a:noFill/>
          <a:ln>
            <a:noFill/>
          </a:ln>
        </p:spPr>
      </p:pic>
      <p:sp>
        <p:nvSpPr>
          <p:cNvPr id="258" name="Google Shape;258;p17"/>
          <p:cNvSpPr txBox="1">
            <a:spLocks noGrp="1"/>
          </p:cNvSpPr>
          <p:nvPr>
            <p:ph type="title"/>
          </p:nvPr>
        </p:nvSpPr>
        <p:spPr>
          <a:xfrm>
            <a:off x="1694967" y="1996400"/>
            <a:ext cx="3628800" cy="15960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44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44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44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44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44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44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44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44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44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9pPr>
          </a:lstStyle>
          <a:p>
            <a:endParaRPr/>
          </a:p>
        </p:txBody>
      </p:sp>
      <p:sp>
        <p:nvSpPr>
          <p:cNvPr id="259" name="Google Shape;259;p17"/>
          <p:cNvSpPr txBox="1">
            <a:spLocks noGrp="1"/>
          </p:cNvSpPr>
          <p:nvPr>
            <p:ph type="subTitle" idx="1"/>
          </p:nvPr>
        </p:nvSpPr>
        <p:spPr>
          <a:xfrm>
            <a:off x="1694967" y="3490800"/>
            <a:ext cx="3628800" cy="1370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82525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bg>
      <p:bgPr>
        <a:gradFill>
          <a:gsLst>
            <a:gs pos="0">
              <a:schemeClr val="accent3"/>
            </a:gs>
            <a:gs pos="100000">
              <a:schemeClr val="dk2"/>
            </a:gs>
          </a:gsLst>
          <a:lin ang="5400700" scaled="0"/>
        </a:gradFill>
        <a:effectLst/>
      </p:bgPr>
    </p:bg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1" name="Google Shape;261;p18"/>
          <p:cNvGrpSpPr/>
          <p:nvPr/>
        </p:nvGrpSpPr>
        <p:grpSpPr>
          <a:xfrm>
            <a:off x="-1084412" y="-1723240"/>
            <a:ext cx="14539336" cy="10804533"/>
            <a:chOff x="309900" y="238100"/>
            <a:chExt cx="7048350" cy="5237800"/>
          </a:xfrm>
        </p:grpSpPr>
        <p:sp>
          <p:nvSpPr>
            <p:cNvPr id="262" name="Google Shape;262;p18"/>
            <p:cNvSpPr/>
            <p:nvPr/>
          </p:nvSpPr>
          <p:spPr>
            <a:xfrm>
              <a:off x="374700" y="364600"/>
              <a:ext cx="6983550" cy="5111300"/>
            </a:xfrm>
            <a:custGeom>
              <a:avLst/>
              <a:gdLst/>
              <a:ahLst/>
              <a:cxnLst/>
              <a:rect l="l" t="t" r="r" b="b"/>
              <a:pathLst>
                <a:path w="279342" h="204452" extrusionOk="0">
                  <a:moveTo>
                    <a:pt x="196699" y="0"/>
                  </a:moveTo>
                  <a:cubicBezTo>
                    <a:pt x="188842" y="0"/>
                    <a:pt x="180997" y="1696"/>
                    <a:pt x="174665" y="5070"/>
                  </a:cubicBezTo>
                  <a:cubicBezTo>
                    <a:pt x="164598" y="10436"/>
                    <a:pt x="158908" y="20001"/>
                    <a:pt x="161043" y="28943"/>
                  </a:cubicBezTo>
                  <a:cubicBezTo>
                    <a:pt x="160346" y="27106"/>
                    <a:pt x="155949" y="25269"/>
                    <a:pt x="153350" y="25016"/>
                  </a:cubicBezTo>
                  <a:cubicBezTo>
                    <a:pt x="153075" y="24989"/>
                    <a:pt x="152799" y="24976"/>
                    <a:pt x="152522" y="24976"/>
                  </a:cubicBezTo>
                  <a:cubicBezTo>
                    <a:pt x="150184" y="24976"/>
                    <a:pt x="147860" y="25903"/>
                    <a:pt x="146661" y="27369"/>
                  </a:cubicBezTo>
                  <a:cubicBezTo>
                    <a:pt x="149786" y="20196"/>
                    <a:pt x="141467" y="12184"/>
                    <a:pt x="132333" y="8646"/>
                  </a:cubicBezTo>
                  <a:cubicBezTo>
                    <a:pt x="129206" y="7435"/>
                    <a:pt x="125693" y="6858"/>
                    <a:pt x="122164" y="6858"/>
                  </a:cubicBezTo>
                  <a:cubicBezTo>
                    <a:pt x="115383" y="6858"/>
                    <a:pt x="108548" y="8990"/>
                    <a:pt x="104302" y="12858"/>
                  </a:cubicBezTo>
                  <a:cubicBezTo>
                    <a:pt x="99403" y="17326"/>
                    <a:pt x="95032" y="22352"/>
                    <a:pt x="96092" y="28013"/>
                  </a:cubicBezTo>
                  <a:cubicBezTo>
                    <a:pt x="92782" y="25870"/>
                    <a:pt x="87330" y="24203"/>
                    <a:pt x="82557" y="24203"/>
                  </a:cubicBezTo>
                  <a:cubicBezTo>
                    <a:pt x="81343" y="24203"/>
                    <a:pt x="80174" y="24311"/>
                    <a:pt x="79094" y="24546"/>
                  </a:cubicBezTo>
                  <a:cubicBezTo>
                    <a:pt x="75387" y="21032"/>
                    <a:pt x="68979" y="19351"/>
                    <a:pt x="62520" y="19351"/>
                  </a:cubicBezTo>
                  <a:cubicBezTo>
                    <a:pt x="57943" y="19351"/>
                    <a:pt x="53339" y="20195"/>
                    <a:pt x="49652" y="21829"/>
                  </a:cubicBezTo>
                  <a:cubicBezTo>
                    <a:pt x="40760" y="25766"/>
                    <a:pt x="35601" y="33057"/>
                    <a:pt x="33185" y="40416"/>
                  </a:cubicBezTo>
                  <a:cubicBezTo>
                    <a:pt x="31765" y="44742"/>
                    <a:pt x="31142" y="49269"/>
                    <a:pt x="32249" y="53643"/>
                  </a:cubicBezTo>
                  <a:cubicBezTo>
                    <a:pt x="33353" y="58020"/>
                    <a:pt x="36304" y="62240"/>
                    <a:pt x="41088" y="65015"/>
                  </a:cubicBezTo>
                  <a:cubicBezTo>
                    <a:pt x="37435" y="67558"/>
                    <a:pt x="36079" y="73320"/>
                    <a:pt x="39844" y="75777"/>
                  </a:cubicBezTo>
                  <a:cubicBezTo>
                    <a:pt x="37844" y="75479"/>
                    <a:pt x="35915" y="75337"/>
                    <a:pt x="34059" y="75337"/>
                  </a:cubicBezTo>
                  <a:cubicBezTo>
                    <a:pt x="11716" y="75337"/>
                    <a:pt x="0" y="95809"/>
                    <a:pt x="3722" y="110012"/>
                  </a:cubicBezTo>
                  <a:cubicBezTo>
                    <a:pt x="4369" y="112487"/>
                    <a:pt x="5358" y="114894"/>
                    <a:pt x="6628" y="117215"/>
                  </a:cubicBezTo>
                  <a:cubicBezTo>
                    <a:pt x="9584" y="122619"/>
                    <a:pt x="14073" y="127574"/>
                    <a:pt x="19379" y="131933"/>
                  </a:cubicBezTo>
                  <a:cubicBezTo>
                    <a:pt x="21069" y="133319"/>
                    <a:pt x="41101" y="145237"/>
                    <a:pt x="44051" y="145237"/>
                  </a:cubicBezTo>
                  <a:cubicBezTo>
                    <a:pt x="44205" y="145237"/>
                    <a:pt x="44313" y="145205"/>
                    <a:pt x="44368" y="145136"/>
                  </a:cubicBezTo>
                  <a:lnTo>
                    <a:pt x="44368" y="145136"/>
                  </a:lnTo>
                  <a:cubicBezTo>
                    <a:pt x="40178" y="150275"/>
                    <a:pt x="38743" y="156311"/>
                    <a:pt x="42121" y="161756"/>
                  </a:cubicBezTo>
                  <a:cubicBezTo>
                    <a:pt x="45934" y="167896"/>
                    <a:pt x="54264" y="172184"/>
                    <a:pt x="63257" y="173817"/>
                  </a:cubicBezTo>
                  <a:cubicBezTo>
                    <a:pt x="67520" y="174593"/>
                    <a:pt x="71651" y="175199"/>
                    <a:pt x="75698" y="175199"/>
                  </a:cubicBezTo>
                  <a:cubicBezTo>
                    <a:pt x="81021" y="175199"/>
                    <a:pt x="86200" y="174150"/>
                    <a:pt x="91347" y="171059"/>
                  </a:cubicBezTo>
                  <a:cubicBezTo>
                    <a:pt x="91642" y="176079"/>
                    <a:pt x="94704" y="180653"/>
                    <a:pt x="98729" y="183672"/>
                  </a:cubicBezTo>
                  <a:cubicBezTo>
                    <a:pt x="102975" y="186857"/>
                    <a:pt x="106996" y="187931"/>
                    <a:pt x="111085" y="187931"/>
                  </a:cubicBezTo>
                  <a:cubicBezTo>
                    <a:pt x="116328" y="187931"/>
                    <a:pt x="121682" y="186166"/>
                    <a:pt x="127761" y="184823"/>
                  </a:cubicBezTo>
                  <a:lnTo>
                    <a:pt x="127761" y="184823"/>
                  </a:lnTo>
                  <a:cubicBezTo>
                    <a:pt x="126299" y="190960"/>
                    <a:pt x="131553" y="196695"/>
                    <a:pt x="137084" y="199731"/>
                  </a:cubicBezTo>
                  <a:cubicBezTo>
                    <a:pt x="142847" y="202895"/>
                    <a:pt x="149407" y="204451"/>
                    <a:pt x="155975" y="204451"/>
                  </a:cubicBezTo>
                  <a:cubicBezTo>
                    <a:pt x="164338" y="204451"/>
                    <a:pt x="172713" y="201928"/>
                    <a:pt x="179470" y="196987"/>
                  </a:cubicBezTo>
                  <a:cubicBezTo>
                    <a:pt x="181821" y="195268"/>
                    <a:pt x="184039" y="193207"/>
                    <a:pt x="185217" y="190546"/>
                  </a:cubicBezTo>
                  <a:cubicBezTo>
                    <a:pt x="187683" y="184986"/>
                    <a:pt x="182550" y="176531"/>
                    <a:pt x="178865" y="172467"/>
                  </a:cubicBezTo>
                  <a:lnTo>
                    <a:pt x="178865" y="172467"/>
                  </a:lnTo>
                  <a:cubicBezTo>
                    <a:pt x="179605" y="172985"/>
                    <a:pt x="180333" y="173188"/>
                    <a:pt x="181071" y="173188"/>
                  </a:cubicBezTo>
                  <a:cubicBezTo>
                    <a:pt x="182909" y="173188"/>
                    <a:pt x="184809" y="171925"/>
                    <a:pt x="187110" y="171112"/>
                  </a:cubicBezTo>
                  <a:cubicBezTo>
                    <a:pt x="190338" y="169972"/>
                    <a:pt x="192396" y="167294"/>
                    <a:pt x="192036" y="164698"/>
                  </a:cubicBezTo>
                  <a:lnTo>
                    <a:pt x="192036" y="164698"/>
                  </a:lnTo>
                  <a:cubicBezTo>
                    <a:pt x="200855" y="168780"/>
                    <a:pt x="211206" y="170820"/>
                    <a:pt x="221554" y="170820"/>
                  </a:cubicBezTo>
                  <a:cubicBezTo>
                    <a:pt x="232217" y="170820"/>
                    <a:pt x="242878" y="168654"/>
                    <a:pt x="251857" y="164326"/>
                  </a:cubicBezTo>
                  <a:cubicBezTo>
                    <a:pt x="269552" y="155800"/>
                    <a:pt x="279341" y="139381"/>
                    <a:pt x="275803" y="124169"/>
                  </a:cubicBezTo>
                  <a:cubicBezTo>
                    <a:pt x="272263" y="108958"/>
                    <a:pt x="255589" y="95790"/>
                    <a:pt x="235021" y="91963"/>
                  </a:cubicBezTo>
                  <a:cubicBezTo>
                    <a:pt x="237304" y="90519"/>
                    <a:pt x="236557" y="88313"/>
                    <a:pt x="235706" y="86201"/>
                  </a:cubicBezTo>
                  <a:cubicBezTo>
                    <a:pt x="234856" y="84090"/>
                    <a:pt x="232219" y="82421"/>
                    <a:pt x="229227" y="82096"/>
                  </a:cubicBezTo>
                  <a:cubicBezTo>
                    <a:pt x="235166" y="76125"/>
                    <a:pt x="236344" y="66557"/>
                    <a:pt x="234611" y="59295"/>
                  </a:cubicBezTo>
                  <a:cubicBezTo>
                    <a:pt x="233654" y="55291"/>
                    <a:pt x="231359" y="51334"/>
                    <a:pt x="227219" y="48599"/>
                  </a:cubicBezTo>
                  <a:cubicBezTo>
                    <a:pt x="224260" y="46647"/>
                    <a:pt x="220258" y="45434"/>
                    <a:pt x="216310" y="45434"/>
                  </a:cubicBezTo>
                  <a:cubicBezTo>
                    <a:pt x="214734" y="45434"/>
                    <a:pt x="213166" y="45627"/>
                    <a:pt x="211677" y="46045"/>
                  </a:cubicBezTo>
                  <a:cubicBezTo>
                    <a:pt x="214916" y="44958"/>
                    <a:pt x="212648" y="39604"/>
                    <a:pt x="209379" y="38561"/>
                  </a:cubicBezTo>
                  <a:lnTo>
                    <a:pt x="209379" y="38561"/>
                  </a:lnTo>
                  <a:cubicBezTo>
                    <a:pt x="210006" y="38627"/>
                    <a:pt x="210632" y="38659"/>
                    <a:pt x="211253" y="38659"/>
                  </a:cubicBezTo>
                  <a:cubicBezTo>
                    <a:pt x="218505" y="38659"/>
                    <a:pt x="225272" y="34366"/>
                    <a:pt x="228746" y="29625"/>
                  </a:cubicBezTo>
                  <a:cubicBezTo>
                    <a:pt x="232517" y="24481"/>
                    <a:pt x="232044" y="17978"/>
                    <a:pt x="228300" y="12822"/>
                  </a:cubicBezTo>
                  <a:cubicBezTo>
                    <a:pt x="224555" y="7666"/>
                    <a:pt x="217825" y="3833"/>
                    <a:pt x="210318" y="1777"/>
                  </a:cubicBezTo>
                  <a:cubicBezTo>
                    <a:pt x="205980" y="591"/>
                    <a:pt x="201338" y="0"/>
                    <a:pt x="196699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18"/>
            <p:cNvSpPr/>
            <p:nvPr/>
          </p:nvSpPr>
          <p:spPr>
            <a:xfrm>
              <a:off x="6437575" y="2133650"/>
              <a:ext cx="784600" cy="511650"/>
            </a:xfrm>
            <a:custGeom>
              <a:avLst/>
              <a:gdLst/>
              <a:ahLst/>
              <a:cxnLst/>
              <a:rect l="l" t="t" r="r" b="b"/>
              <a:pathLst>
                <a:path w="31384" h="20466" extrusionOk="0">
                  <a:moveTo>
                    <a:pt x="14437" y="0"/>
                  </a:moveTo>
                  <a:cubicBezTo>
                    <a:pt x="12541" y="0"/>
                    <a:pt x="10757" y="363"/>
                    <a:pt x="9277" y="1093"/>
                  </a:cubicBezTo>
                  <a:lnTo>
                    <a:pt x="9280" y="1093"/>
                  </a:lnTo>
                  <a:cubicBezTo>
                    <a:pt x="1" y="5673"/>
                    <a:pt x="3666" y="20264"/>
                    <a:pt x="17717" y="20462"/>
                  </a:cubicBezTo>
                  <a:cubicBezTo>
                    <a:pt x="17859" y="20464"/>
                    <a:pt x="18001" y="20465"/>
                    <a:pt x="18143" y="20465"/>
                  </a:cubicBezTo>
                  <a:cubicBezTo>
                    <a:pt x="22939" y="20465"/>
                    <a:pt x="27741" y="19335"/>
                    <a:pt x="29500" y="15867"/>
                  </a:cubicBezTo>
                  <a:cubicBezTo>
                    <a:pt x="31384" y="12152"/>
                    <a:pt x="28838" y="6408"/>
                    <a:pt x="24163" y="3119"/>
                  </a:cubicBezTo>
                  <a:cubicBezTo>
                    <a:pt x="21217" y="1049"/>
                    <a:pt x="17664" y="0"/>
                    <a:pt x="14437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18"/>
            <p:cNvSpPr/>
            <p:nvPr/>
          </p:nvSpPr>
          <p:spPr>
            <a:xfrm>
              <a:off x="6471250" y="1628000"/>
              <a:ext cx="494900" cy="353775"/>
            </a:xfrm>
            <a:custGeom>
              <a:avLst/>
              <a:gdLst/>
              <a:ahLst/>
              <a:cxnLst/>
              <a:rect l="l" t="t" r="r" b="b"/>
              <a:pathLst>
                <a:path w="19796" h="14151" extrusionOk="0">
                  <a:moveTo>
                    <a:pt x="10661" y="0"/>
                  </a:moveTo>
                  <a:cubicBezTo>
                    <a:pt x="9582" y="0"/>
                    <a:pt x="8566" y="205"/>
                    <a:pt x="7729" y="620"/>
                  </a:cubicBezTo>
                  <a:cubicBezTo>
                    <a:pt x="3323" y="2806"/>
                    <a:pt x="1" y="10995"/>
                    <a:pt x="8898" y="13750"/>
                  </a:cubicBezTo>
                  <a:cubicBezTo>
                    <a:pt x="9794" y="14027"/>
                    <a:pt x="10682" y="14150"/>
                    <a:pt x="11538" y="14150"/>
                  </a:cubicBezTo>
                  <a:cubicBezTo>
                    <a:pt x="13043" y="14150"/>
                    <a:pt x="14450" y="13770"/>
                    <a:pt x="15634" y="13183"/>
                  </a:cubicBezTo>
                  <a:cubicBezTo>
                    <a:pt x="17504" y="12253"/>
                    <a:pt x="18968" y="10767"/>
                    <a:pt x="19382" y="8807"/>
                  </a:cubicBezTo>
                  <a:cubicBezTo>
                    <a:pt x="19795" y="6843"/>
                    <a:pt x="19033" y="4380"/>
                    <a:pt x="17135" y="2555"/>
                  </a:cubicBezTo>
                  <a:cubicBezTo>
                    <a:pt x="15380" y="870"/>
                    <a:pt x="12886" y="0"/>
                    <a:pt x="10661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18"/>
            <p:cNvSpPr/>
            <p:nvPr/>
          </p:nvSpPr>
          <p:spPr>
            <a:xfrm>
              <a:off x="468925" y="1526250"/>
              <a:ext cx="494875" cy="353775"/>
            </a:xfrm>
            <a:custGeom>
              <a:avLst/>
              <a:gdLst/>
              <a:ahLst/>
              <a:cxnLst/>
              <a:rect l="l" t="t" r="r" b="b"/>
              <a:pathLst>
                <a:path w="19795" h="14151" extrusionOk="0">
                  <a:moveTo>
                    <a:pt x="10660" y="1"/>
                  </a:moveTo>
                  <a:cubicBezTo>
                    <a:pt x="9581" y="1"/>
                    <a:pt x="8566" y="205"/>
                    <a:pt x="7728" y="621"/>
                  </a:cubicBezTo>
                  <a:cubicBezTo>
                    <a:pt x="3322" y="2806"/>
                    <a:pt x="0" y="10995"/>
                    <a:pt x="8898" y="13751"/>
                  </a:cubicBezTo>
                  <a:cubicBezTo>
                    <a:pt x="9794" y="14028"/>
                    <a:pt x="10682" y="14151"/>
                    <a:pt x="11537" y="14151"/>
                  </a:cubicBezTo>
                  <a:cubicBezTo>
                    <a:pt x="13043" y="14151"/>
                    <a:pt x="14450" y="13771"/>
                    <a:pt x="15634" y="13184"/>
                  </a:cubicBezTo>
                  <a:cubicBezTo>
                    <a:pt x="17503" y="12253"/>
                    <a:pt x="18968" y="10768"/>
                    <a:pt x="19381" y="8807"/>
                  </a:cubicBezTo>
                  <a:cubicBezTo>
                    <a:pt x="19795" y="6843"/>
                    <a:pt x="19030" y="4380"/>
                    <a:pt x="17134" y="2555"/>
                  </a:cubicBezTo>
                  <a:cubicBezTo>
                    <a:pt x="15380" y="871"/>
                    <a:pt x="12885" y="1"/>
                    <a:pt x="10660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18"/>
            <p:cNvSpPr/>
            <p:nvPr/>
          </p:nvSpPr>
          <p:spPr>
            <a:xfrm>
              <a:off x="478875" y="2084700"/>
              <a:ext cx="265675" cy="189975"/>
            </a:xfrm>
            <a:custGeom>
              <a:avLst/>
              <a:gdLst/>
              <a:ahLst/>
              <a:cxnLst/>
              <a:rect l="l" t="t" r="r" b="b"/>
              <a:pathLst>
                <a:path w="10627" h="7599" extrusionOk="0">
                  <a:moveTo>
                    <a:pt x="5722" y="0"/>
                  </a:moveTo>
                  <a:cubicBezTo>
                    <a:pt x="5143" y="0"/>
                    <a:pt x="4597" y="110"/>
                    <a:pt x="4147" y="334"/>
                  </a:cubicBezTo>
                  <a:cubicBezTo>
                    <a:pt x="1782" y="1506"/>
                    <a:pt x="1" y="5904"/>
                    <a:pt x="4776" y="7383"/>
                  </a:cubicBezTo>
                  <a:cubicBezTo>
                    <a:pt x="5258" y="7532"/>
                    <a:pt x="5735" y="7598"/>
                    <a:pt x="6195" y="7598"/>
                  </a:cubicBezTo>
                  <a:cubicBezTo>
                    <a:pt x="7002" y="7598"/>
                    <a:pt x="7758" y="7395"/>
                    <a:pt x="8394" y="7079"/>
                  </a:cubicBezTo>
                  <a:cubicBezTo>
                    <a:pt x="9398" y="6580"/>
                    <a:pt x="10183" y="5782"/>
                    <a:pt x="10405" y="4728"/>
                  </a:cubicBezTo>
                  <a:cubicBezTo>
                    <a:pt x="10626" y="3674"/>
                    <a:pt x="10219" y="2351"/>
                    <a:pt x="9200" y="1373"/>
                  </a:cubicBezTo>
                  <a:cubicBezTo>
                    <a:pt x="8257" y="469"/>
                    <a:pt x="6918" y="0"/>
                    <a:pt x="5722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18"/>
            <p:cNvSpPr/>
            <p:nvPr/>
          </p:nvSpPr>
          <p:spPr>
            <a:xfrm>
              <a:off x="309900" y="4032700"/>
              <a:ext cx="760950" cy="582525"/>
            </a:xfrm>
            <a:custGeom>
              <a:avLst/>
              <a:gdLst/>
              <a:ahLst/>
              <a:cxnLst/>
              <a:rect l="l" t="t" r="r" b="b"/>
              <a:pathLst>
                <a:path w="30438" h="23301" extrusionOk="0">
                  <a:moveTo>
                    <a:pt x="17155" y="0"/>
                  </a:moveTo>
                  <a:cubicBezTo>
                    <a:pt x="11271" y="0"/>
                    <a:pt x="4179" y="1506"/>
                    <a:pt x="1471" y="8816"/>
                  </a:cubicBezTo>
                  <a:cubicBezTo>
                    <a:pt x="0" y="12782"/>
                    <a:pt x="1264" y="16609"/>
                    <a:pt x="3337" y="19043"/>
                  </a:cubicBezTo>
                  <a:cubicBezTo>
                    <a:pt x="5638" y="21743"/>
                    <a:pt x="8946" y="23301"/>
                    <a:pt x="12649" y="23301"/>
                  </a:cubicBezTo>
                  <a:cubicBezTo>
                    <a:pt x="12939" y="23301"/>
                    <a:pt x="13231" y="23291"/>
                    <a:pt x="13525" y="23272"/>
                  </a:cubicBezTo>
                  <a:cubicBezTo>
                    <a:pt x="17577" y="23006"/>
                    <a:pt x="21995" y="20856"/>
                    <a:pt x="25524" y="17289"/>
                  </a:cubicBezTo>
                  <a:cubicBezTo>
                    <a:pt x="28031" y="14755"/>
                    <a:pt x="30160" y="11250"/>
                    <a:pt x="30278" y="7936"/>
                  </a:cubicBezTo>
                  <a:cubicBezTo>
                    <a:pt x="30438" y="3335"/>
                    <a:pt x="26749" y="881"/>
                    <a:pt x="22946" y="406"/>
                  </a:cubicBezTo>
                  <a:cubicBezTo>
                    <a:pt x="21377" y="210"/>
                    <a:pt x="19350" y="0"/>
                    <a:pt x="17155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18"/>
            <p:cNvSpPr/>
            <p:nvPr/>
          </p:nvSpPr>
          <p:spPr>
            <a:xfrm>
              <a:off x="2039825" y="293625"/>
              <a:ext cx="718650" cy="436675"/>
            </a:xfrm>
            <a:custGeom>
              <a:avLst/>
              <a:gdLst/>
              <a:ahLst/>
              <a:cxnLst/>
              <a:rect l="l" t="t" r="r" b="b"/>
              <a:pathLst>
                <a:path w="28746" h="17467" extrusionOk="0">
                  <a:moveTo>
                    <a:pt x="9864" y="0"/>
                  </a:moveTo>
                  <a:cubicBezTo>
                    <a:pt x="9816" y="0"/>
                    <a:pt x="9767" y="0"/>
                    <a:pt x="9719" y="1"/>
                  </a:cubicBezTo>
                  <a:cubicBezTo>
                    <a:pt x="7661" y="10"/>
                    <a:pt x="5555" y="261"/>
                    <a:pt x="3769" y="1002"/>
                  </a:cubicBezTo>
                  <a:cubicBezTo>
                    <a:pt x="1979" y="1743"/>
                    <a:pt x="547" y="3034"/>
                    <a:pt x="296" y="4519"/>
                  </a:cubicBezTo>
                  <a:cubicBezTo>
                    <a:pt x="0" y="6297"/>
                    <a:pt x="1377" y="7986"/>
                    <a:pt x="2891" y="9398"/>
                  </a:cubicBezTo>
                  <a:cubicBezTo>
                    <a:pt x="6160" y="12438"/>
                    <a:pt x="13422" y="17466"/>
                    <a:pt x="19863" y="17466"/>
                  </a:cubicBezTo>
                  <a:cubicBezTo>
                    <a:pt x="21930" y="17466"/>
                    <a:pt x="23912" y="16949"/>
                    <a:pt x="25651" y="15682"/>
                  </a:cubicBezTo>
                  <a:cubicBezTo>
                    <a:pt x="28031" y="13948"/>
                    <a:pt x="28746" y="11226"/>
                    <a:pt x="27907" y="8854"/>
                  </a:cubicBezTo>
                  <a:cubicBezTo>
                    <a:pt x="27069" y="6483"/>
                    <a:pt x="24848" y="4457"/>
                    <a:pt x="22155" y="2986"/>
                  </a:cubicBezTo>
                  <a:cubicBezTo>
                    <a:pt x="18643" y="1064"/>
                    <a:pt x="14260" y="0"/>
                    <a:pt x="9864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18"/>
            <p:cNvSpPr/>
            <p:nvPr/>
          </p:nvSpPr>
          <p:spPr>
            <a:xfrm>
              <a:off x="2884125" y="245625"/>
              <a:ext cx="371725" cy="299200"/>
            </a:xfrm>
            <a:custGeom>
              <a:avLst/>
              <a:gdLst/>
              <a:ahLst/>
              <a:cxnLst/>
              <a:rect l="l" t="t" r="r" b="b"/>
              <a:pathLst>
                <a:path w="14869" h="11968" extrusionOk="0">
                  <a:moveTo>
                    <a:pt x="7586" y="1"/>
                  </a:moveTo>
                  <a:cubicBezTo>
                    <a:pt x="6829" y="1"/>
                    <a:pt x="6075" y="91"/>
                    <a:pt x="5360" y="285"/>
                  </a:cubicBezTo>
                  <a:cubicBezTo>
                    <a:pt x="2475" y="1067"/>
                    <a:pt x="192" y="4676"/>
                    <a:pt x="83" y="7679"/>
                  </a:cubicBezTo>
                  <a:cubicBezTo>
                    <a:pt x="0" y="9995"/>
                    <a:pt x="1211" y="11950"/>
                    <a:pt x="4439" y="11967"/>
                  </a:cubicBezTo>
                  <a:cubicBezTo>
                    <a:pt x="4453" y="11967"/>
                    <a:pt x="4466" y="11967"/>
                    <a:pt x="4480" y="11967"/>
                  </a:cubicBezTo>
                  <a:cubicBezTo>
                    <a:pt x="6416" y="11967"/>
                    <a:pt x="8170" y="11155"/>
                    <a:pt x="9692" y="10287"/>
                  </a:cubicBezTo>
                  <a:cubicBezTo>
                    <a:pt x="12341" y="8775"/>
                    <a:pt x="14869" y="6660"/>
                    <a:pt x="14609" y="4221"/>
                  </a:cubicBezTo>
                  <a:cubicBezTo>
                    <a:pt x="14349" y="1776"/>
                    <a:pt x="10940" y="1"/>
                    <a:pt x="7586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18"/>
            <p:cNvSpPr/>
            <p:nvPr/>
          </p:nvSpPr>
          <p:spPr>
            <a:xfrm>
              <a:off x="4059225" y="238100"/>
              <a:ext cx="434500" cy="388400"/>
            </a:xfrm>
            <a:custGeom>
              <a:avLst/>
              <a:gdLst/>
              <a:ahLst/>
              <a:cxnLst/>
              <a:rect l="l" t="t" r="r" b="b"/>
              <a:pathLst>
                <a:path w="17380" h="15536" extrusionOk="0">
                  <a:moveTo>
                    <a:pt x="10399" y="1"/>
                  </a:moveTo>
                  <a:cubicBezTo>
                    <a:pt x="8145" y="1"/>
                    <a:pt x="5801" y="677"/>
                    <a:pt x="4230" y="1873"/>
                  </a:cubicBezTo>
                  <a:cubicBezTo>
                    <a:pt x="1335" y="4076"/>
                    <a:pt x="686" y="7419"/>
                    <a:pt x="1285" y="10434"/>
                  </a:cubicBezTo>
                  <a:lnTo>
                    <a:pt x="1282" y="10434"/>
                  </a:lnTo>
                  <a:cubicBezTo>
                    <a:pt x="1793" y="13004"/>
                    <a:pt x="1" y="13503"/>
                    <a:pt x="3243" y="14595"/>
                  </a:cubicBezTo>
                  <a:cubicBezTo>
                    <a:pt x="3890" y="15242"/>
                    <a:pt x="4973" y="15535"/>
                    <a:pt x="6087" y="15535"/>
                  </a:cubicBezTo>
                  <a:cubicBezTo>
                    <a:pt x="6777" y="15535"/>
                    <a:pt x="7480" y="15423"/>
                    <a:pt x="8098" y="15212"/>
                  </a:cubicBezTo>
                  <a:cubicBezTo>
                    <a:pt x="9711" y="14663"/>
                    <a:pt x="10880" y="13618"/>
                    <a:pt x="11990" y="12605"/>
                  </a:cubicBezTo>
                  <a:cubicBezTo>
                    <a:pt x="13759" y="10992"/>
                    <a:pt x="15561" y="9339"/>
                    <a:pt x="16470" y="7387"/>
                  </a:cubicBezTo>
                  <a:cubicBezTo>
                    <a:pt x="17380" y="5435"/>
                    <a:pt x="17235" y="3093"/>
                    <a:pt x="15383" y="1534"/>
                  </a:cubicBezTo>
                  <a:cubicBezTo>
                    <a:pt x="14131" y="481"/>
                    <a:pt x="12297" y="1"/>
                    <a:pt x="10399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71" name="Google Shape;271;p1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800012">
            <a:off x="349061" y="943135"/>
            <a:ext cx="1208815" cy="10810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2" name="Google Shape;272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342200" y="65832"/>
            <a:ext cx="1295667" cy="1295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3" name="Google Shape;273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953454" y="-453519"/>
            <a:ext cx="851997" cy="1211793"/>
          </a:xfrm>
          <a:prstGeom prst="rect">
            <a:avLst/>
          </a:prstGeom>
          <a:noFill/>
          <a:ln>
            <a:noFill/>
          </a:ln>
        </p:spPr>
      </p:pic>
      <p:pic>
        <p:nvPicPr>
          <p:cNvPr id="274" name="Google Shape;274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560745" y="1167575"/>
            <a:ext cx="1666600" cy="143842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5" name="Google Shape;275;p1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flipH="1">
            <a:off x="10529057" y="5502730"/>
            <a:ext cx="2778105" cy="2116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6" name="Google Shape;276;p1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6105542">
            <a:off x="11012722" y="4750907"/>
            <a:ext cx="710367" cy="671412"/>
          </a:xfrm>
          <a:prstGeom prst="rect">
            <a:avLst/>
          </a:prstGeom>
          <a:noFill/>
          <a:ln>
            <a:noFill/>
          </a:ln>
        </p:spPr>
      </p:pic>
      <p:pic>
        <p:nvPicPr>
          <p:cNvPr id="277" name="Google Shape;277;p1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512815">
            <a:off x="11258712" y="4934617"/>
            <a:ext cx="1318800" cy="1179331"/>
          </a:xfrm>
          <a:prstGeom prst="rect">
            <a:avLst/>
          </a:prstGeom>
          <a:noFill/>
          <a:ln>
            <a:noFill/>
          </a:ln>
        </p:spPr>
      </p:pic>
      <p:pic>
        <p:nvPicPr>
          <p:cNvPr id="278" name="Google Shape;278;p1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-899995" flipH="1">
            <a:off x="10667982" y="5266231"/>
            <a:ext cx="1048844" cy="12019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79" name="Google Shape;279;p1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6301252">
            <a:off x="2036053" y="568305"/>
            <a:ext cx="573033" cy="512460"/>
          </a:xfrm>
          <a:prstGeom prst="rect">
            <a:avLst/>
          </a:prstGeom>
          <a:noFill/>
          <a:ln>
            <a:noFill/>
          </a:ln>
        </p:spPr>
      </p:pic>
      <p:sp>
        <p:nvSpPr>
          <p:cNvPr id="280" name="Google Shape;280;p18"/>
          <p:cNvSpPr txBox="1">
            <a:spLocks noGrp="1"/>
          </p:cNvSpPr>
          <p:nvPr>
            <p:ph type="title"/>
          </p:nvPr>
        </p:nvSpPr>
        <p:spPr>
          <a:xfrm>
            <a:off x="5918864" y="2339317"/>
            <a:ext cx="3628800" cy="9100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44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44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44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44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44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44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44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44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44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9pPr>
          </a:lstStyle>
          <a:p>
            <a:endParaRPr/>
          </a:p>
        </p:txBody>
      </p:sp>
      <p:sp>
        <p:nvSpPr>
          <p:cNvPr id="281" name="Google Shape;281;p18"/>
          <p:cNvSpPr txBox="1">
            <a:spLocks noGrp="1"/>
          </p:cNvSpPr>
          <p:nvPr>
            <p:ph type="subTitle" idx="1"/>
          </p:nvPr>
        </p:nvSpPr>
        <p:spPr>
          <a:xfrm>
            <a:off x="5918864" y="3147884"/>
            <a:ext cx="3628800" cy="1370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2880859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bg>
      <p:bgPr>
        <a:gradFill>
          <a:gsLst>
            <a:gs pos="0">
              <a:schemeClr val="accent3"/>
            </a:gs>
            <a:gs pos="100000">
              <a:schemeClr val="dk2"/>
            </a:gs>
          </a:gsLst>
          <a:lin ang="5400700" scaled="0"/>
        </a:gradFill>
        <a:effectLst/>
      </p:bgPr>
    </p:bg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" name="Google Shape;307;p20"/>
          <p:cNvGrpSpPr/>
          <p:nvPr/>
        </p:nvGrpSpPr>
        <p:grpSpPr>
          <a:xfrm rot="10800000">
            <a:off x="-1955670" y="-2183434"/>
            <a:ext cx="15773268" cy="11721499"/>
            <a:chOff x="309900" y="238100"/>
            <a:chExt cx="7048350" cy="5237800"/>
          </a:xfrm>
        </p:grpSpPr>
        <p:sp>
          <p:nvSpPr>
            <p:cNvPr id="308" name="Google Shape;308;p20"/>
            <p:cNvSpPr/>
            <p:nvPr/>
          </p:nvSpPr>
          <p:spPr>
            <a:xfrm>
              <a:off x="374700" y="364600"/>
              <a:ext cx="6983550" cy="5111300"/>
            </a:xfrm>
            <a:custGeom>
              <a:avLst/>
              <a:gdLst/>
              <a:ahLst/>
              <a:cxnLst/>
              <a:rect l="l" t="t" r="r" b="b"/>
              <a:pathLst>
                <a:path w="279342" h="204452" extrusionOk="0">
                  <a:moveTo>
                    <a:pt x="196699" y="0"/>
                  </a:moveTo>
                  <a:cubicBezTo>
                    <a:pt x="188842" y="0"/>
                    <a:pt x="180997" y="1696"/>
                    <a:pt x="174665" y="5070"/>
                  </a:cubicBezTo>
                  <a:cubicBezTo>
                    <a:pt x="164598" y="10436"/>
                    <a:pt x="158908" y="20001"/>
                    <a:pt x="161043" y="28943"/>
                  </a:cubicBezTo>
                  <a:cubicBezTo>
                    <a:pt x="160346" y="27106"/>
                    <a:pt x="155949" y="25269"/>
                    <a:pt x="153350" y="25016"/>
                  </a:cubicBezTo>
                  <a:cubicBezTo>
                    <a:pt x="153075" y="24989"/>
                    <a:pt x="152799" y="24976"/>
                    <a:pt x="152522" y="24976"/>
                  </a:cubicBezTo>
                  <a:cubicBezTo>
                    <a:pt x="150184" y="24976"/>
                    <a:pt x="147860" y="25903"/>
                    <a:pt x="146661" y="27369"/>
                  </a:cubicBezTo>
                  <a:cubicBezTo>
                    <a:pt x="149786" y="20196"/>
                    <a:pt x="141467" y="12184"/>
                    <a:pt x="132333" y="8646"/>
                  </a:cubicBezTo>
                  <a:cubicBezTo>
                    <a:pt x="129206" y="7435"/>
                    <a:pt x="125693" y="6858"/>
                    <a:pt x="122164" y="6858"/>
                  </a:cubicBezTo>
                  <a:cubicBezTo>
                    <a:pt x="115383" y="6858"/>
                    <a:pt x="108548" y="8990"/>
                    <a:pt x="104302" y="12858"/>
                  </a:cubicBezTo>
                  <a:cubicBezTo>
                    <a:pt x="99403" y="17326"/>
                    <a:pt x="95032" y="22352"/>
                    <a:pt x="96092" y="28013"/>
                  </a:cubicBezTo>
                  <a:cubicBezTo>
                    <a:pt x="92782" y="25870"/>
                    <a:pt x="87330" y="24203"/>
                    <a:pt x="82557" y="24203"/>
                  </a:cubicBezTo>
                  <a:cubicBezTo>
                    <a:pt x="81343" y="24203"/>
                    <a:pt x="80174" y="24311"/>
                    <a:pt x="79094" y="24546"/>
                  </a:cubicBezTo>
                  <a:cubicBezTo>
                    <a:pt x="75387" y="21032"/>
                    <a:pt x="68979" y="19351"/>
                    <a:pt x="62520" y="19351"/>
                  </a:cubicBezTo>
                  <a:cubicBezTo>
                    <a:pt x="57943" y="19351"/>
                    <a:pt x="53339" y="20195"/>
                    <a:pt x="49652" y="21829"/>
                  </a:cubicBezTo>
                  <a:cubicBezTo>
                    <a:pt x="40760" y="25766"/>
                    <a:pt x="35601" y="33057"/>
                    <a:pt x="33185" y="40416"/>
                  </a:cubicBezTo>
                  <a:cubicBezTo>
                    <a:pt x="31765" y="44742"/>
                    <a:pt x="31142" y="49269"/>
                    <a:pt x="32249" y="53643"/>
                  </a:cubicBezTo>
                  <a:cubicBezTo>
                    <a:pt x="33353" y="58020"/>
                    <a:pt x="36304" y="62240"/>
                    <a:pt x="41088" y="65015"/>
                  </a:cubicBezTo>
                  <a:cubicBezTo>
                    <a:pt x="37435" y="67558"/>
                    <a:pt x="36079" y="73320"/>
                    <a:pt x="39844" y="75777"/>
                  </a:cubicBezTo>
                  <a:cubicBezTo>
                    <a:pt x="37844" y="75479"/>
                    <a:pt x="35915" y="75337"/>
                    <a:pt x="34059" y="75337"/>
                  </a:cubicBezTo>
                  <a:cubicBezTo>
                    <a:pt x="11716" y="75337"/>
                    <a:pt x="0" y="95809"/>
                    <a:pt x="3722" y="110012"/>
                  </a:cubicBezTo>
                  <a:cubicBezTo>
                    <a:pt x="4369" y="112487"/>
                    <a:pt x="5358" y="114894"/>
                    <a:pt x="6628" y="117215"/>
                  </a:cubicBezTo>
                  <a:cubicBezTo>
                    <a:pt x="9584" y="122619"/>
                    <a:pt x="14073" y="127574"/>
                    <a:pt x="19379" y="131933"/>
                  </a:cubicBezTo>
                  <a:cubicBezTo>
                    <a:pt x="21069" y="133319"/>
                    <a:pt x="41101" y="145237"/>
                    <a:pt x="44051" y="145237"/>
                  </a:cubicBezTo>
                  <a:cubicBezTo>
                    <a:pt x="44205" y="145237"/>
                    <a:pt x="44313" y="145205"/>
                    <a:pt x="44368" y="145136"/>
                  </a:cubicBezTo>
                  <a:lnTo>
                    <a:pt x="44368" y="145136"/>
                  </a:lnTo>
                  <a:cubicBezTo>
                    <a:pt x="40178" y="150275"/>
                    <a:pt x="38743" y="156311"/>
                    <a:pt x="42121" y="161756"/>
                  </a:cubicBezTo>
                  <a:cubicBezTo>
                    <a:pt x="45934" y="167896"/>
                    <a:pt x="54264" y="172184"/>
                    <a:pt x="63257" y="173817"/>
                  </a:cubicBezTo>
                  <a:cubicBezTo>
                    <a:pt x="67520" y="174593"/>
                    <a:pt x="71651" y="175199"/>
                    <a:pt x="75698" y="175199"/>
                  </a:cubicBezTo>
                  <a:cubicBezTo>
                    <a:pt x="81021" y="175199"/>
                    <a:pt x="86200" y="174150"/>
                    <a:pt x="91347" y="171059"/>
                  </a:cubicBezTo>
                  <a:cubicBezTo>
                    <a:pt x="91642" y="176079"/>
                    <a:pt x="94704" y="180653"/>
                    <a:pt x="98729" y="183672"/>
                  </a:cubicBezTo>
                  <a:cubicBezTo>
                    <a:pt x="102975" y="186857"/>
                    <a:pt x="106996" y="187931"/>
                    <a:pt x="111085" y="187931"/>
                  </a:cubicBezTo>
                  <a:cubicBezTo>
                    <a:pt x="116328" y="187931"/>
                    <a:pt x="121682" y="186166"/>
                    <a:pt x="127761" y="184823"/>
                  </a:cubicBezTo>
                  <a:lnTo>
                    <a:pt x="127761" y="184823"/>
                  </a:lnTo>
                  <a:cubicBezTo>
                    <a:pt x="126299" y="190960"/>
                    <a:pt x="131553" y="196695"/>
                    <a:pt x="137084" y="199731"/>
                  </a:cubicBezTo>
                  <a:cubicBezTo>
                    <a:pt x="142847" y="202895"/>
                    <a:pt x="149407" y="204451"/>
                    <a:pt x="155975" y="204451"/>
                  </a:cubicBezTo>
                  <a:cubicBezTo>
                    <a:pt x="164338" y="204451"/>
                    <a:pt x="172713" y="201928"/>
                    <a:pt x="179470" y="196987"/>
                  </a:cubicBezTo>
                  <a:cubicBezTo>
                    <a:pt x="181821" y="195268"/>
                    <a:pt x="184039" y="193207"/>
                    <a:pt x="185217" y="190546"/>
                  </a:cubicBezTo>
                  <a:cubicBezTo>
                    <a:pt x="187683" y="184986"/>
                    <a:pt x="182550" y="176531"/>
                    <a:pt x="178865" y="172467"/>
                  </a:cubicBezTo>
                  <a:lnTo>
                    <a:pt x="178865" y="172467"/>
                  </a:lnTo>
                  <a:cubicBezTo>
                    <a:pt x="179605" y="172985"/>
                    <a:pt x="180333" y="173188"/>
                    <a:pt x="181071" y="173188"/>
                  </a:cubicBezTo>
                  <a:cubicBezTo>
                    <a:pt x="182909" y="173188"/>
                    <a:pt x="184809" y="171925"/>
                    <a:pt x="187110" y="171112"/>
                  </a:cubicBezTo>
                  <a:cubicBezTo>
                    <a:pt x="190338" y="169972"/>
                    <a:pt x="192396" y="167294"/>
                    <a:pt x="192036" y="164698"/>
                  </a:cubicBezTo>
                  <a:lnTo>
                    <a:pt x="192036" y="164698"/>
                  </a:lnTo>
                  <a:cubicBezTo>
                    <a:pt x="200855" y="168780"/>
                    <a:pt x="211206" y="170820"/>
                    <a:pt x="221554" y="170820"/>
                  </a:cubicBezTo>
                  <a:cubicBezTo>
                    <a:pt x="232217" y="170820"/>
                    <a:pt x="242878" y="168654"/>
                    <a:pt x="251857" y="164326"/>
                  </a:cubicBezTo>
                  <a:cubicBezTo>
                    <a:pt x="269552" y="155800"/>
                    <a:pt x="279341" y="139381"/>
                    <a:pt x="275803" y="124169"/>
                  </a:cubicBezTo>
                  <a:cubicBezTo>
                    <a:pt x="272263" y="108958"/>
                    <a:pt x="255589" y="95790"/>
                    <a:pt x="235021" y="91963"/>
                  </a:cubicBezTo>
                  <a:cubicBezTo>
                    <a:pt x="237304" y="90519"/>
                    <a:pt x="236557" y="88313"/>
                    <a:pt x="235706" y="86201"/>
                  </a:cubicBezTo>
                  <a:cubicBezTo>
                    <a:pt x="234856" y="84090"/>
                    <a:pt x="232219" y="82421"/>
                    <a:pt x="229227" y="82096"/>
                  </a:cubicBezTo>
                  <a:cubicBezTo>
                    <a:pt x="235166" y="76125"/>
                    <a:pt x="236344" y="66557"/>
                    <a:pt x="234611" y="59295"/>
                  </a:cubicBezTo>
                  <a:cubicBezTo>
                    <a:pt x="233654" y="55291"/>
                    <a:pt x="231359" y="51334"/>
                    <a:pt x="227219" y="48599"/>
                  </a:cubicBezTo>
                  <a:cubicBezTo>
                    <a:pt x="224260" y="46647"/>
                    <a:pt x="220258" y="45434"/>
                    <a:pt x="216310" y="45434"/>
                  </a:cubicBezTo>
                  <a:cubicBezTo>
                    <a:pt x="214734" y="45434"/>
                    <a:pt x="213166" y="45627"/>
                    <a:pt x="211677" y="46045"/>
                  </a:cubicBezTo>
                  <a:cubicBezTo>
                    <a:pt x="214916" y="44958"/>
                    <a:pt x="212648" y="39604"/>
                    <a:pt x="209379" y="38561"/>
                  </a:cubicBezTo>
                  <a:lnTo>
                    <a:pt x="209379" y="38561"/>
                  </a:lnTo>
                  <a:cubicBezTo>
                    <a:pt x="210006" y="38627"/>
                    <a:pt x="210632" y="38659"/>
                    <a:pt x="211253" y="38659"/>
                  </a:cubicBezTo>
                  <a:cubicBezTo>
                    <a:pt x="218505" y="38659"/>
                    <a:pt x="225272" y="34366"/>
                    <a:pt x="228746" y="29625"/>
                  </a:cubicBezTo>
                  <a:cubicBezTo>
                    <a:pt x="232517" y="24481"/>
                    <a:pt x="232044" y="17978"/>
                    <a:pt x="228300" y="12822"/>
                  </a:cubicBezTo>
                  <a:cubicBezTo>
                    <a:pt x="224555" y="7666"/>
                    <a:pt x="217825" y="3833"/>
                    <a:pt x="210318" y="1777"/>
                  </a:cubicBezTo>
                  <a:cubicBezTo>
                    <a:pt x="205980" y="591"/>
                    <a:pt x="201338" y="0"/>
                    <a:pt x="196699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20"/>
            <p:cNvSpPr/>
            <p:nvPr/>
          </p:nvSpPr>
          <p:spPr>
            <a:xfrm>
              <a:off x="6437575" y="2133650"/>
              <a:ext cx="784600" cy="511650"/>
            </a:xfrm>
            <a:custGeom>
              <a:avLst/>
              <a:gdLst/>
              <a:ahLst/>
              <a:cxnLst/>
              <a:rect l="l" t="t" r="r" b="b"/>
              <a:pathLst>
                <a:path w="31384" h="20466" extrusionOk="0">
                  <a:moveTo>
                    <a:pt x="14437" y="0"/>
                  </a:moveTo>
                  <a:cubicBezTo>
                    <a:pt x="12541" y="0"/>
                    <a:pt x="10757" y="363"/>
                    <a:pt x="9277" y="1093"/>
                  </a:cubicBezTo>
                  <a:lnTo>
                    <a:pt x="9280" y="1093"/>
                  </a:lnTo>
                  <a:cubicBezTo>
                    <a:pt x="1" y="5673"/>
                    <a:pt x="3666" y="20264"/>
                    <a:pt x="17717" y="20462"/>
                  </a:cubicBezTo>
                  <a:cubicBezTo>
                    <a:pt x="17859" y="20464"/>
                    <a:pt x="18001" y="20465"/>
                    <a:pt x="18143" y="20465"/>
                  </a:cubicBezTo>
                  <a:cubicBezTo>
                    <a:pt x="22939" y="20465"/>
                    <a:pt x="27741" y="19335"/>
                    <a:pt x="29500" y="15867"/>
                  </a:cubicBezTo>
                  <a:cubicBezTo>
                    <a:pt x="31384" y="12152"/>
                    <a:pt x="28838" y="6408"/>
                    <a:pt x="24163" y="3119"/>
                  </a:cubicBezTo>
                  <a:cubicBezTo>
                    <a:pt x="21217" y="1049"/>
                    <a:pt x="17664" y="0"/>
                    <a:pt x="14437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20"/>
            <p:cNvSpPr/>
            <p:nvPr/>
          </p:nvSpPr>
          <p:spPr>
            <a:xfrm>
              <a:off x="6471250" y="1628000"/>
              <a:ext cx="494900" cy="353775"/>
            </a:xfrm>
            <a:custGeom>
              <a:avLst/>
              <a:gdLst/>
              <a:ahLst/>
              <a:cxnLst/>
              <a:rect l="l" t="t" r="r" b="b"/>
              <a:pathLst>
                <a:path w="19796" h="14151" extrusionOk="0">
                  <a:moveTo>
                    <a:pt x="10661" y="0"/>
                  </a:moveTo>
                  <a:cubicBezTo>
                    <a:pt x="9582" y="0"/>
                    <a:pt x="8566" y="205"/>
                    <a:pt x="7729" y="620"/>
                  </a:cubicBezTo>
                  <a:cubicBezTo>
                    <a:pt x="3323" y="2806"/>
                    <a:pt x="1" y="10995"/>
                    <a:pt x="8898" y="13750"/>
                  </a:cubicBezTo>
                  <a:cubicBezTo>
                    <a:pt x="9794" y="14027"/>
                    <a:pt x="10682" y="14150"/>
                    <a:pt x="11538" y="14150"/>
                  </a:cubicBezTo>
                  <a:cubicBezTo>
                    <a:pt x="13043" y="14150"/>
                    <a:pt x="14450" y="13770"/>
                    <a:pt x="15634" y="13183"/>
                  </a:cubicBezTo>
                  <a:cubicBezTo>
                    <a:pt x="17504" y="12253"/>
                    <a:pt x="18968" y="10767"/>
                    <a:pt x="19382" y="8807"/>
                  </a:cubicBezTo>
                  <a:cubicBezTo>
                    <a:pt x="19795" y="6843"/>
                    <a:pt x="19033" y="4380"/>
                    <a:pt x="17135" y="2555"/>
                  </a:cubicBezTo>
                  <a:cubicBezTo>
                    <a:pt x="15380" y="870"/>
                    <a:pt x="12886" y="0"/>
                    <a:pt x="10661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20"/>
            <p:cNvSpPr/>
            <p:nvPr/>
          </p:nvSpPr>
          <p:spPr>
            <a:xfrm>
              <a:off x="468925" y="1526250"/>
              <a:ext cx="494875" cy="353775"/>
            </a:xfrm>
            <a:custGeom>
              <a:avLst/>
              <a:gdLst/>
              <a:ahLst/>
              <a:cxnLst/>
              <a:rect l="l" t="t" r="r" b="b"/>
              <a:pathLst>
                <a:path w="19795" h="14151" extrusionOk="0">
                  <a:moveTo>
                    <a:pt x="10660" y="1"/>
                  </a:moveTo>
                  <a:cubicBezTo>
                    <a:pt x="9581" y="1"/>
                    <a:pt x="8566" y="205"/>
                    <a:pt x="7728" y="621"/>
                  </a:cubicBezTo>
                  <a:cubicBezTo>
                    <a:pt x="3322" y="2806"/>
                    <a:pt x="0" y="10995"/>
                    <a:pt x="8898" y="13751"/>
                  </a:cubicBezTo>
                  <a:cubicBezTo>
                    <a:pt x="9794" y="14028"/>
                    <a:pt x="10682" y="14151"/>
                    <a:pt x="11537" y="14151"/>
                  </a:cubicBezTo>
                  <a:cubicBezTo>
                    <a:pt x="13043" y="14151"/>
                    <a:pt x="14450" y="13771"/>
                    <a:pt x="15634" y="13184"/>
                  </a:cubicBezTo>
                  <a:cubicBezTo>
                    <a:pt x="17503" y="12253"/>
                    <a:pt x="18968" y="10768"/>
                    <a:pt x="19381" y="8807"/>
                  </a:cubicBezTo>
                  <a:cubicBezTo>
                    <a:pt x="19795" y="6843"/>
                    <a:pt x="19030" y="4380"/>
                    <a:pt x="17134" y="2555"/>
                  </a:cubicBezTo>
                  <a:cubicBezTo>
                    <a:pt x="15380" y="871"/>
                    <a:pt x="12885" y="1"/>
                    <a:pt x="10660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20"/>
            <p:cNvSpPr/>
            <p:nvPr/>
          </p:nvSpPr>
          <p:spPr>
            <a:xfrm>
              <a:off x="478875" y="2084700"/>
              <a:ext cx="265675" cy="189975"/>
            </a:xfrm>
            <a:custGeom>
              <a:avLst/>
              <a:gdLst/>
              <a:ahLst/>
              <a:cxnLst/>
              <a:rect l="l" t="t" r="r" b="b"/>
              <a:pathLst>
                <a:path w="10627" h="7599" extrusionOk="0">
                  <a:moveTo>
                    <a:pt x="5722" y="0"/>
                  </a:moveTo>
                  <a:cubicBezTo>
                    <a:pt x="5143" y="0"/>
                    <a:pt x="4597" y="110"/>
                    <a:pt x="4147" y="334"/>
                  </a:cubicBezTo>
                  <a:cubicBezTo>
                    <a:pt x="1782" y="1506"/>
                    <a:pt x="1" y="5904"/>
                    <a:pt x="4776" y="7383"/>
                  </a:cubicBezTo>
                  <a:cubicBezTo>
                    <a:pt x="5258" y="7532"/>
                    <a:pt x="5735" y="7598"/>
                    <a:pt x="6195" y="7598"/>
                  </a:cubicBezTo>
                  <a:cubicBezTo>
                    <a:pt x="7002" y="7598"/>
                    <a:pt x="7758" y="7395"/>
                    <a:pt x="8394" y="7079"/>
                  </a:cubicBezTo>
                  <a:cubicBezTo>
                    <a:pt x="9398" y="6580"/>
                    <a:pt x="10183" y="5782"/>
                    <a:pt x="10405" y="4728"/>
                  </a:cubicBezTo>
                  <a:cubicBezTo>
                    <a:pt x="10626" y="3674"/>
                    <a:pt x="10219" y="2351"/>
                    <a:pt x="9200" y="1373"/>
                  </a:cubicBezTo>
                  <a:cubicBezTo>
                    <a:pt x="8257" y="469"/>
                    <a:pt x="6918" y="0"/>
                    <a:pt x="5722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20"/>
            <p:cNvSpPr/>
            <p:nvPr/>
          </p:nvSpPr>
          <p:spPr>
            <a:xfrm>
              <a:off x="309900" y="4032700"/>
              <a:ext cx="760950" cy="582525"/>
            </a:xfrm>
            <a:custGeom>
              <a:avLst/>
              <a:gdLst/>
              <a:ahLst/>
              <a:cxnLst/>
              <a:rect l="l" t="t" r="r" b="b"/>
              <a:pathLst>
                <a:path w="30438" h="23301" extrusionOk="0">
                  <a:moveTo>
                    <a:pt x="17155" y="0"/>
                  </a:moveTo>
                  <a:cubicBezTo>
                    <a:pt x="11271" y="0"/>
                    <a:pt x="4179" y="1506"/>
                    <a:pt x="1471" y="8816"/>
                  </a:cubicBezTo>
                  <a:cubicBezTo>
                    <a:pt x="0" y="12782"/>
                    <a:pt x="1264" y="16609"/>
                    <a:pt x="3337" y="19043"/>
                  </a:cubicBezTo>
                  <a:cubicBezTo>
                    <a:pt x="5638" y="21743"/>
                    <a:pt x="8946" y="23301"/>
                    <a:pt x="12649" y="23301"/>
                  </a:cubicBezTo>
                  <a:cubicBezTo>
                    <a:pt x="12939" y="23301"/>
                    <a:pt x="13231" y="23291"/>
                    <a:pt x="13525" y="23272"/>
                  </a:cubicBezTo>
                  <a:cubicBezTo>
                    <a:pt x="17577" y="23006"/>
                    <a:pt x="21995" y="20856"/>
                    <a:pt x="25524" y="17289"/>
                  </a:cubicBezTo>
                  <a:cubicBezTo>
                    <a:pt x="28031" y="14755"/>
                    <a:pt x="30160" y="11250"/>
                    <a:pt x="30278" y="7936"/>
                  </a:cubicBezTo>
                  <a:cubicBezTo>
                    <a:pt x="30438" y="3335"/>
                    <a:pt x="26749" y="881"/>
                    <a:pt x="22946" y="406"/>
                  </a:cubicBezTo>
                  <a:cubicBezTo>
                    <a:pt x="21377" y="210"/>
                    <a:pt x="19350" y="0"/>
                    <a:pt x="17155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20"/>
            <p:cNvSpPr/>
            <p:nvPr/>
          </p:nvSpPr>
          <p:spPr>
            <a:xfrm>
              <a:off x="2039825" y="293625"/>
              <a:ext cx="718650" cy="436675"/>
            </a:xfrm>
            <a:custGeom>
              <a:avLst/>
              <a:gdLst/>
              <a:ahLst/>
              <a:cxnLst/>
              <a:rect l="l" t="t" r="r" b="b"/>
              <a:pathLst>
                <a:path w="28746" h="17467" extrusionOk="0">
                  <a:moveTo>
                    <a:pt x="9864" y="0"/>
                  </a:moveTo>
                  <a:cubicBezTo>
                    <a:pt x="9816" y="0"/>
                    <a:pt x="9767" y="0"/>
                    <a:pt x="9719" y="1"/>
                  </a:cubicBezTo>
                  <a:cubicBezTo>
                    <a:pt x="7661" y="10"/>
                    <a:pt x="5555" y="261"/>
                    <a:pt x="3769" y="1002"/>
                  </a:cubicBezTo>
                  <a:cubicBezTo>
                    <a:pt x="1979" y="1743"/>
                    <a:pt x="547" y="3034"/>
                    <a:pt x="296" y="4519"/>
                  </a:cubicBezTo>
                  <a:cubicBezTo>
                    <a:pt x="0" y="6297"/>
                    <a:pt x="1377" y="7986"/>
                    <a:pt x="2891" y="9398"/>
                  </a:cubicBezTo>
                  <a:cubicBezTo>
                    <a:pt x="6160" y="12438"/>
                    <a:pt x="13422" y="17466"/>
                    <a:pt x="19863" y="17466"/>
                  </a:cubicBezTo>
                  <a:cubicBezTo>
                    <a:pt x="21930" y="17466"/>
                    <a:pt x="23912" y="16949"/>
                    <a:pt x="25651" y="15682"/>
                  </a:cubicBezTo>
                  <a:cubicBezTo>
                    <a:pt x="28031" y="13948"/>
                    <a:pt x="28746" y="11226"/>
                    <a:pt x="27907" y="8854"/>
                  </a:cubicBezTo>
                  <a:cubicBezTo>
                    <a:pt x="27069" y="6483"/>
                    <a:pt x="24848" y="4457"/>
                    <a:pt x="22155" y="2986"/>
                  </a:cubicBezTo>
                  <a:cubicBezTo>
                    <a:pt x="18643" y="1064"/>
                    <a:pt x="14260" y="0"/>
                    <a:pt x="9864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20"/>
            <p:cNvSpPr/>
            <p:nvPr/>
          </p:nvSpPr>
          <p:spPr>
            <a:xfrm>
              <a:off x="2884125" y="245625"/>
              <a:ext cx="371725" cy="299200"/>
            </a:xfrm>
            <a:custGeom>
              <a:avLst/>
              <a:gdLst/>
              <a:ahLst/>
              <a:cxnLst/>
              <a:rect l="l" t="t" r="r" b="b"/>
              <a:pathLst>
                <a:path w="14869" h="11968" extrusionOk="0">
                  <a:moveTo>
                    <a:pt x="7586" y="1"/>
                  </a:moveTo>
                  <a:cubicBezTo>
                    <a:pt x="6829" y="1"/>
                    <a:pt x="6075" y="91"/>
                    <a:pt x="5360" y="285"/>
                  </a:cubicBezTo>
                  <a:cubicBezTo>
                    <a:pt x="2475" y="1067"/>
                    <a:pt x="192" y="4676"/>
                    <a:pt x="83" y="7679"/>
                  </a:cubicBezTo>
                  <a:cubicBezTo>
                    <a:pt x="0" y="9995"/>
                    <a:pt x="1211" y="11950"/>
                    <a:pt x="4439" y="11967"/>
                  </a:cubicBezTo>
                  <a:cubicBezTo>
                    <a:pt x="4453" y="11967"/>
                    <a:pt x="4466" y="11967"/>
                    <a:pt x="4480" y="11967"/>
                  </a:cubicBezTo>
                  <a:cubicBezTo>
                    <a:pt x="6416" y="11967"/>
                    <a:pt x="8170" y="11155"/>
                    <a:pt x="9692" y="10287"/>
                  </a:cubicBezTo>
                  <a:cubicBezTo>
                    <a:pt x="12341" y="8775"/>
                    <a:pt x="14869" y="6660"/>
                    <a:pt x="14609" y="4221"/>
                  </a:cubicBezTo>
                  <a:cubicBezTo>
                    <a:pt x="14349" y="1776"/>
                    <a:pt x="10940" y="1"/>
                    <a:pt x="7586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20"/>
            <p:cNvSpPr/>
            <p:nvPr/>
          </p:nvSpPr>
          <p:spPr>
            <a:xfrm>
              <a:off x="4059225" y="238100"/>
              <a:ext cx="434500" cy="388400"/>
            </a:xfrm>
            <a:custGeom>
              <a:avLst/>
              <a:gdLst/>
              <a:ahLst/>
              <a:cxnLst/>
              <a:rect l="l" t="t" r="r" b="b"/>
              <a:pathLst>
                <a:path w="17380" h="15536" extrusionOk="0">
                  <a:moveTo>
                    <a:pt x="10399" y="1"/>
                  </a:moveTo>
                  <a:cubicBezTo>
                    <a:pt x="8145" y="1"/>
                    <a:pt x="5801" y="677"/>
                    <a:pt x="4230" y="1873"/>
                  </a:cubicBezTo>
                  <a:cubicBezTo>
                    <a:pt x="1335" y="4076"/>
                    <a:pt x="686" y="7419"/>
                    <a:pt x="1285" y="10434"/>
                  </a:cubicBezTo>
                  <a:lnTo>
                    <a:pt x="1282" y="10434"/>
                  </a:lnTo>
                  <a:cubicBezTo>
                    <a:pt x="1793" y="13004"/>
                    <a:pt x="1" y="13503"/>
                    <a:pt x="3243" y="14595"/>
                  </a:cubicBezTo>
                  <a:cubicBezTo>
                    <a:pt x="3890" y="15242"/>
                    <a:pt x="4973" y="15535"/>
                    <a:pt x="6087" y="15535"/>
                  </a:cubicBezTo>
                  <a:cubicBezTo>
                    <a:pt x="6777" y="15535"/>
                    <a:pt x="7480" y="15423"/>
                    <a:pt x="8098" y="15212"/>
                  </a:cubicBezTo>
                  <a:cubicBezTo>
                    <a:pt x="9711" y="14663"/>
                    <a:pt x="10880" y="13618"/>
                    <a:pt x="11990" y="12605"/>
                  </a:cubicBezTo>
                  <a:cubicBezTo>
                    <a:pt x="13759" y="10992"/>
                    <a:pt x="15561" y="9339"/>
                    <a:pt x="16470" y="7387"/>
                  </a:cubicBezTo>
                  <a:cubicBezTo>
                    <a:pt x="17380" y="5435"/>
                    <a:pt x="17235" y="3093"/>
                    <a:pt x="15383" y="1534"/>
                  </a:cubicBezTo>
                  <a:cubicBezTo>
                    <a:pt x="14131" y="481"/>
                    <a:pt x="12297" y="1"/>
                    <a:pt x="10399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17" name="Google Shape;317;p2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73242">
            <a:off x="205995" y="863208"/>
            <a:ext cx="1494940" cy="1336947"/>
          </a:xfrm>
          <a:prstGeom prst="rect">
            <a:avLst/>
          </a:prstGeom>
          <a:noFill/>
          <a:ln>
            <a:noFill/>
          </a:ln>
        </p:spPr>
      </p:pic>
      <p:pic>
        <p:nvPicPr>
          <p:cNvPr id="318" name="Google Shape;318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342200" y="65832"/>
            <a:ext cx="1295667" cy="1295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9" name="Google Shape;319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953454" y="-453519"/>
            <a:ext cx="851997" cy="1211793"/>
          </a:xfrm>
          <a:prstGeom prst="rect">
            <a:avLst/>
          </a:prstGeom>
          <a:noFill/>
          <a:ln>
            <a:noFill/>
          </a:ln>
        </p:spPr>
      </p:pic>
      <p:pic>
        <p:nvPicPr>
          <p:cNvPr id="320" name="Google Shape;320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560745" y="1167575"/>
            <a:ext cx="1666600" cy="143842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1" name="Google Shape;321;p2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6139203" flipH="1">
            <a:off x="10696673" y="5043327"/>
            <a:ext cx="1060459" cy="1002304"/>
          </a:xfrm>
          <a:prstGeom prst="rect">
            <a:avLst/>
          </a:prstGeom>
          <a:noFill/>
          <a:ln>
            <a:noFill/>
          </a:ln>
        </p:spPr>
      </p:pic>
      <p:pic>
        <p:nvPicPr>
          <p:cNvPr id="322" name="Google Shape;322;p2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2700204" flipH="1">
            <a:off x="11112513" y="3989996"/>
            <a:ext cx="1300008" cy="116263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3" name="Google Shape;323;p2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1411036" y="4403996"/>
            <a:ext cx="1920896" cy="2852837"/>
          </a:xfrm>
          <a:prstGeom prst="rect">
            <a:avLst/>
          </a:prstGeom>
          <a:noFill/>
          <a:ln>
            <a:noFill/>
          </a:ln>
        </p:spPr>
      </p:pic>
      <p:pic>
        <p:nvPicPr>
          <p:cNvPr id="324" name="Google Shape;324;p2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-1563768" flipH="1">
            <a:off x="10085614" y="5637414"/>
            <a:ext cx="1959111" cy="1635799"/>
          </a:xfrm>
          <a:prstGeom prst="rect">
            <a:avLst/>
          </a:prstGeom>
          <a:noFill/>
          <a:ln>
            <a:noFill/>
          </a:ln>
        </p:spPr>
      </p:pic>
      <p:sp>
        <p:nvSpPr>
          <p:cNvPr id="325" name="Google Shape;325;p20"/>
          <p:cNvSpPr txBox="1">
            <a:spLocks noGrp="1"/>
          </p:cNvSpPr>
          <p:nvPr>
            <p:ph type="title"/>
          </p:nvPr>
        </p:nvSpPr>
        <p:spPr>
          <a:xfrm>
            <a:off x="953467" y="713333"/>
            <a:ext cx="10285200" cy="763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44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44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44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44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44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44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44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44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44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9pPr>
          </a:lstStyle>
          <a:p>
            <a:endParaRPr/>
          </a:p>
        </p:txBody>
      </p:sp>
      <p:sp>
        <p:nvSpPr>
          <p:cNvPr id="326" name="Google Shape;326;p20"/>
          <p:cNvSpPr txBox="1">
            <a:spLocks noGrp="1"/>
          </p:cNvSpPr>
          <p:nvPr>
            <p:ph type="subTitle" idx="1"/>
          </p:nvPr>
        </p:nvSpPr>
        <p:spPr>
          <a:xfrm>
            <a:off x="2390767" y="5092100"/>
            <a:ext cx="3343600" cy="810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7" name="Google Shape;327;p20"/>
          <p:cNvSpPr txBox="1">
            <a:spLocks noGrp="1"/>
          </p:cNvSpPr>
          <p:nvPr>
            <p:ph type="subTitle" idx="2"/>
          </p:nvPr>
        </p:nvSpPr>
        <p:spPr>
          <a:xfrm>
            <a:off x="2390767" y="4482500"/>
            <a:ext cx="3343600" cy="711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333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328" name="Google Shape;328;p20"/>
          <p:cNvSpPr txBox="1">
            <a:spLocks noGrp="1"/>
          </p:cNvSpPr>
          <p:nvPr>
            <p:ph type="subTitle" idx="3"/>
          </p:nvPr>
        </p:nvSpPr>
        <p:spPr>
          <a:xfrm>
            <a:off x="6457633" y="5092100"/>
            <a:ext cx="3343600" cy="810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9" name="Google Shape;329;p20"/>
          <p:cNvSpPr txBox="1">
            <a:spLocks noGrp="1"/>
          </p:cNvSpPr>
          <p:nvPr>
            <p:ph type="subTitle" idx="4"/>
          </p:nvPr>
        </p:nvSpPr>
        <p:spPr>
          <a:xfrm>
            <a:off x="6457633" y="4482500"/>
            <a:ext cx="3343600" cy="711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333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5040604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bg>
      <p:bgPr>
        <a:gradFill>
          <a:gsLst>
            <a:gs pos="0">
              <a:schemeClr val="accent3"/>
            </a:gs>
            <a:gs pos="100000">
              <a:schemeClr val="dk2"/>
            </a:gs>
          </a:gsLst>
          <a:lin ang="5400700" scaled="0"/>
        </a:gradFill>
        <a:effectLst/>
      </p:bgPr>
    </p:bg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1" name="Google Shape;331;p21"/>
          <p:cNvGrpSpPr/>
          <p:nvPr/>
        </p:nvGrpSpPr>
        <p:grpSpPr>
          <a:xfrm>
            <a:off x="-1358743" y="-2219043"/>
            <a:ext cx="14909609" cy="11079693"/>
            <a:chOff x="309900" y="238100"/>
            <a:chExt cx="7048350" cy="5237800"/>
          </a:xfrm>
        </p:grpSpPr>
        <p:sp>
          <p:nvSpPr>
            <p:cNvPr id="332" name="Google Shape;332;p21"/>
            <p:cNvSpPr/>
            <p:nvPr/>
          </p:nvSpPr>
          <p:spPr>
            <a:xfrm>
              <a:off x="374700" y="364600"/>
              <a:ext cx="6983550" cy="5111300"/>
            </a:xfrm>
            <a:custGeom>
              <a:avLst/>
              <a:gdLst/>
              <a:ahLst/>
              <a:cxnLst/>
              <a:rect l="l" t="t" r="r" b="b"/>
              <a:pathLst>
                <a:path w="279342" h="204452" extrusionOk="0">
                  <a:moveTo>
                    <a:pt x="196699" y="0"/>
                  </a:moveTo>
                  <a:cubicBezTo>
                    <a:pt x="188842" y="0"/>
                    <a:pt x="180997" y="1696"/>
                    <a:pt x="174665" y="5070"/>
                  </a:cubicBezTo>
                  <a:cubicBezTo>
                    <a:pt x="164598" y="10436"/>
                    <a:pt x="158908" y="20001"/>
                    <a:pt x="161043" y="28943"/>
                  </a:cubicBezTo>
                  <a:cubicBezTo>
                    <a:pt x="160346" y="27106"/>
                    <a:pt x="155949" y="25269"/>
                    <a:pt x="153350" y="25016"/>
                  </a:cubicBezTo>
                  <a:cubicBezTo>
                    <a:pt x="153075" y="24989"/>
                    <a:pt x="152799" y="24976"/>
                    <a:pt x="152522" y="24976"/>
                  </a:cubicBezTo>
                  <a:cubicBezTo>
                    <a:pt x="150184" y="24976"/>
                    <a:pt x="147860" y="25903"/>
                    <a:pt x="146661" y="27369"/>
                  </a:cubicBezTo>
                  <a:cubicBezTo>
                    <a:pt x="149786" y="20196"/>
                    <a:pt x="141467" y="12184"/>
                    <a:pt x="132333" y="8646"/>
                  </a:cubicBezTo>
                  <a:cubicBezTo>
                    <a:pt x="129206" y="7435"/>
                    <a:pt x="125693" y="6858"/>
                    <a:pt x="122164" y="6858"/>
                  </a:cubicBezTo>
                  <a:cubicBezTo>
                    <a:pt x="115383" y="6858"/>
                    <a:pt x="108548" y="8990"/>
                    <a:pt x="104302" y="12858"/>
                  </a:cubicBezTo>
                  <a:cubicBezTo>
                    <a:pt x="99403" y="17326"/>
                    <a:pt x="95032" y="22352"/>
                    <a:pt x="96092" y="28013"/>
                  </a:cubicBezTo>
                  <a:cubicBezTo>
                    <a:pt x="92782" y="25870"/>
                    <a:pt x="87330" y="24203"/>
                    <a:pt x="82557" y="24203"/>
                  </a:cubicBezTo>
                  <a:cubicBezTo>
                    <a:pt x="81343" y="24203"/>
                    <a:pt x="80174" y="24311"/>
                    <a:pt x="79094" y="24546"/>
                  </a:cubicBezTo>
                  <a:cubicBezTo>
                    <a:pt x="75387" y="21032"/>
                    <a:pt x="68979" y="19351"/>
                    <a:pt x="62520" y="19351"/>
                  </a:cubicBezTo>
                  <a:cubicBezTo>
                    <a:pt x="57943" y="19351"/>
                    <a:pt x="53339" y="20195"/>
                    <a:pt x="49652" y="21829"/>
                  </a:cubicBezTo>
                  <a:cubicBezTo>
                    <a:pt x="40760" y="25766"/>
                    <a:pt x="35601" y="33057"/>
                    <a:pt x="33185" y="40416"/>
                  </a:cubicBezTo>
                  <a:cubicBezTo>
                    <a:pt x="31765" y="44742"/>
                    <a:pt x="31142" y="49269"/>
                    <a:pt x="32249" y="53643"/>
                  </a:cubicBezTo>
                  <a:cubicBezTo>
                    <a:pt x="33353" y="58020"/>
                    <a:pt x="36304" y="62240"/>
                    <a:pt x="41088" y="65015"/>
                  </a:cubicBezTo>
                  <a:cubicBezTo>
                    <a:pt x="37435" y="67558"/>
                    <a:pt x="36079" y="73320"/>
                    <a:pt x="39844" y="75777"/>
                  </a:cubicBezTo>
                  <a:cubicBezTo>
                    <a:pt x="37844" y="75479"/>
                    <a:pt x="35915" y="75337"/>
                    <a:pt x="34059" y="75337"/>
                  </a:cubicBezTo>
                  <a:cubicBezTo>
                    <a:pt x="11716" y="75337"/>
                    <a:pt x="0" y="95809"/>
                    <a:pt x="3722" y="110012"/>
                  </a:cubicBezTo>
                  <a:cubicBezTo>
                    <a:pt x="4369" y="112487"/>
                    <a:pt x="5358" y="114894"/>
                    <a:pt x="6628" y="117215"/>
                  </a:cubicBezTo>
                  <a:cubicBezTo>
                    <a:pt x="9584" y="122619"/>
                    <a:pt x="14073" y="127574"/>
                    <a:pt x="19379" y="131933"/>
                  </a:cubicBezTo>
                  <a:cubicBezTo>
                    <a:pt x="21069" y="133319"/>
                    <a:pt x="41101" y="145237"/>
                    <a:pt x="44051" y="145237"/>
                  </a:cubicBezTo>
                  <a:cubicBezTo>
                    <a:pt x="44205" y="145237"/>
                    <a:pt x="44313" y="145205"/>
                    <a:pt x="44368" y="145136"/>
                  </a:cubicBezTo>
                  <a:lnTo>
                    <a:pt x="44368" y="145136"/>
                  </a:lnTo>
                  <a:cubicBezTo>
                    <a:pt x="40178" y="150275"/>
                    <a:pt x="38743" y="156311"/>
                    <a:pt x="42121" y="161756"/>
                  </a:cubicBezTo>
                  <a:cubicBezTo>
                    <a:pt x="45934" y="167896"/>
                    <a:pt x="54264" y="172184"/>
                    <a:pt x="63257" y="173817"/>
                  </a:cubicBezTo>
                  <a:cubicBezTo>
                    <a:pt x="67520" y="174593"/>
                    <a:pt x="71651" y="175199"/>
                    <a:pt x="75698" y="175199"/>
                  </a:cubicBezTo>
                  <a:cubicBezTo>
                    <a:pt x="81021" y="175199"/>
                    <a:pt x="86200" y="174150"/>
                    <a:pt x="91347" y="171059"/>
                  </a:cubicBezTo>
                  <a:cubicBezTo>
                    <a:pt x="91642" y="176079"/>
                    <a:pt x="94704" y="180653"/>
                    <a:pt x="98729" y="183672"/>
                  </a:cubicBezTo>
                  <a:cubicBezTo>
                    <a:pt x="102975" y="186857"/>
                    <a:pt x="106996" y="187931"/>
                    <a:pt x="111085" y="187931"/>
                  </a:cubicBezTo>
                  <a:cubicBezTo>
                    <a:pt x="116328" y="187931"/>
                    <a:pt x="121682" y="186166"/>
                    <a:pt x="127761" y="184823"/>
                  </a:cubicBezTo>
                  <a:lnTo>
                    <a:pt x="127761" y="184823"/>
                  </a:lnTo>
                  <a:cubicBezTo>
                    <a:pt x="126299" y="190960"/>
                    <a:pt x="131553" y="196695"/>
                    <a:pt x="137084" y="199731"/>
                  </a:cubicBezTo>
                  <a:cubicBezTo>
                    <a:pt x="142847" y="202895"/>
                    <a:pt x="149407" y="204451"/>
                    <a:pt x="155975" y="204451"/>
                  </a:cubicBezTo>
                  <a:cubicBezTo>
                    <a:pt x="164338" y="204451"/>
                    <a:pt x="172713" y="201928"/>
                    <a:pt x="179470" y="196987"/>
                  </a:cubicBezTo>
                  <a:cubicBezTo>
                    <a:pt x="181821" y="195268"/>
                    <a:pt x="184039" y="193207"/>
                    <a:pt x="185217" y="190546"/>
                  </a:cubicBezTo>
                  <a:cubicBezTo>
                    <a:pt x="187683" y="184986"/>
                    <a:pt x="182550" y="176531"/>
                    <a:pt x="178865" y="172467"/>
                  </a:cubicBezTo>
                  <a:lnTo>
                    <a:pt x="178865" y="172467"/>
                  </a:lnTo>
                  <a:cubicBezTo>
                    <a:pt x="179605" y="172985"/>
                    <a:pt x="180333" y="173188"/>
                    <a:pt x="181071" y="173188"/>
                  </a:cubicBezTo>
                  <a:cubicBezTo>
                    <a:pt x="182909" y="173188"/>
                    <a:pt x="184809" y="171925"/>
                    <a:pt x="187110" y="171112"/>
                  </a:cubicBezTo>
                  <a:cubicBezTo>
                    <a:pt x="190338" y="169972"/>
                    <a:pt x="192396" y="167294"/>
                    <a:pt x="192036" y="164698"/>
                  </a:cubicBezTo>
                  <a:lnTo>
                    <a:pt x="192036" y="164698"/>
                  </a:lnTo>
                  <a:cubicBezTo>
                    <a:pt x="200855" y="168780"/>
                    <a:pt x="211206" y="170820"/>
                    <a:pt x="221554" y="170820"/>
                  </a:cubicBezTo>
                  <a:cubicBezTo>
                    <a:pt x="232217" y="170820"/>
                    <a:pt x="242878" y="168654"/>
                    <a:pt x="251857" y="164326"/>
                  </a:cubicBezTo>
                  <a:cubicBezTo>
                    <a:pt x="269552" y="155800"/>
                    <a:pt x="279341" y="139381"/>
                    <a:pt x="275803" y="124169"/>
                  </a:cubicBezTo>
                  <a:cubicBezTo>
                    <a:pt x="272263" y="108958"/>
                    <a:pt x="255589" y="95790"/>
                    <a:pt x="235021" y="91963"/>
                  </a:cubicBezTo>
                  <a:cubicBezTo>
                    <a:pt x="237304" y="90519"/>
                    <a:pt x="236557" y="88313"/>
                    <a:pt x="235706" y="86201"/>
                  </a:cubicBezTo>
                  <a:cubicBezTo>
                    <a:pt x="234856" y="84090"/>
                    <a:pt x="232219" y="82421"/>
                    <a:pt x="229227" y="82096"/>
                  </a:cubicBezTo>
                  <a:cubicBezTo>
                    <a:pt x="235166" y="76125"/>
                    <a:pt x="236344" y="66557"/>
                    <a:pt x="234611" y="59295"/>
                  </a:cubicBezTo>
                  <a:cubicBezTo>
                    <a:pt x="233654" y="55291"/>
                    <a:pt x="231359" y="51334"/>
                    <a:pt x="227219" y="48599"/>
                  </a:cubicBezTo>
                  <a:cubicBezTo>
                    <a:pt x="224260" y="46647"/>
                    <a:pt x="220258" y="45434"/>
                    <a:pt x="216310" y="45434"/>
                  </a:cubicBezTo>
                  <a:cubicBezTo>
                    <a:pt x="214734" y="45434"/>
                    <a:pt x="213166" y="45627"/>
                    <a:pt x="211677" y="46045"/>
                  </a:cubicBezTo>
                  <a:cubicBezTo>
                    <a:pt x="214916" y="44958"/>
                    <a:pt x="212648" y="39604"/>
                    <a:pt x="209379" y="38561"/>
                  </a:cubicBezTo>
                  <a:lnTo>
                    <a:pt x="209379" y="38561"/>
                  </a:lnTo>
                  <a:cubicBezTo>
                    <a:pt x="210006" y="38627"/>
                    <a:pt x="210632" y="38659"/>
                    <a:pt x="211253" y="38659"/>
                  </a:cubicBezTo>
                  <a:cubicBezTo>
                    <a:pt x="218505" y="38659"/>
                    <a:pt x="225272" y="34366"/>
                    <a:pt x="228746" y="29625"/>
                  </a:cubicBezTo>
                  <a:cubicBezTo>
                    <a:pt x="232517" y="24481"/>
                    <a:pt x="232044" y="17978"/>
                    <a:pt x="228300" y="12822"/>
                  </a:cubicBezTo>
                  <a:cubicBezTo>
                    <a:pt x="224555" y="7666"/>
                    <a:pt x="217825" y="3833"/>
                    <a:pt x="210318" y="1777"/>
                  </a:cubicBezTo>
                  <a:cubicBezTo>
                    <a:pt x="205980" y="591"/>
                    <a:pt x="201338" y="0"/>
                    <a:pt x="196699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21"/>
            <p:cNvSpPr/>
            <p:nvPr/>
          </p:nvSpPr>
          <p:spPr>
            <a:xfrm>
              <a:off x="6437575" y="2133650"/>
              <a:ext cx="784600" cy="511650"/>
            </a:xfrm>
            <a:custGeom>
              <a:avLst/>
              <a:gdLst/>
              <a:ahLst/>
              <a:cxnLst/>
              <a:rect l="l" t="t" r="r" b="b"/>
              <a:pathLst>
                <a:path w="31384" h="20466" extrusionOk="0">
                  <a:moveTo>
                    <a:pt x="14437" y="0"/>
                  </a:moveTo>
                  <a:cubicBezTo>
                    <a:pt x="12541" y="0"/>
                    <a:pt x="10757" y="363"/>
                    <a:pt x="9277" y="1093"/>
                  </a:cubicBezTo>
                  <a:lnTo>
                    <a:pt x="9280" y="1093"/>
                  </a:lnTo>
                  <a:cubicBezTo>
                    <a:pt x="1" y="5673"/>
                    <a:pt x="3666" y="20264"/>
                    <a:pt x="17717" y="20462"/>
                  </a:cubicBezTo>
                  <a:cubicBezTo>
                    <a:pt x="17859" y="20464"/>
                    <a:pt x="18001" y="20465"/>
                    <a:pt x="18143" y="20465"/>
                  </a:cubicBezTo>
                  <a:cubicBezTo>
                    <a:pt x="22939" y="20465"/>
                    <a:pt x="27741" y="19335"/>
                    <a:pt x="29500" y="15867"/>
                  </a:cubicBezTo>
                  <a:cubicBezTo>
                    <a:pt x="31384" y="12152"/>
                    <a:pt x="28838" y="6408"/>
                    <a:pt x="24163" y="3119"/>
                  </a:cubicBezTo>
                  <a:cubicBezTo>
                    <a:pt x="21217" y="1049"/>
                    <a:pt x="17664" y="0"/>
                    <a:pt x="14437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21"/>
            <p:cNvSpPr/>
            <p:nvPr/>
          </p:nvSpPr>
          <p:spPr>
            <a:xfrm>
              <a:off x="6471250" y="1628000"/>
              <a:ext cx="494900" cy="353775"/>
            </a:xfrm>
            <a:custGeom>
              <a:avLst/>
              <a:gdLst/>
              <a:ahLst/>
              <a:cxnLst/>
              <a:rect l="l" t="t" r="r" b="b"/>
              <a:pathLst>
                <a:path w="19796" h="14151" extrusionOk="0">
                  <a:moveTo>
                    <a:pt x="10661" y="0"/>
                  </a:moveTo>
                  <a:cubicBezTo>
                    <a:pt x="9582" y="0"/>
                    <a:pt x="8566" y="205"/>
                    <a:pt x="7729" y="620"/>
                  </a:cubicBezTo>
                  <a:cubicBezTo>
                    <a:pt x="3323" y="2806"/>
                    <a:pt x="1" y="10995"/>
                    <a:pt x="8898" y="13750"/>
                  </a:cubicBezTo>
                  <a:cubicBezTo>
                    <a:pt x="9794" y="14027"/>
                    <a:pt x="10682" y="14150"/>
                    <a:pt x="11538" y="14150"/>
                  </a:cubicBezTo>
                  <a:cubicBezTo>
                    <a:pt x="13043" y="14150"/>
                    <a:pt x="14450" y="13770"/>
                    <a:pt x="15634" y="13183"/>
                  </a:cubicBezTo>
                  <a:cubicBezTo>
                    <a:pt x="17504" y="12253"/>
                    <a:pt x="18968" y="10767"/>
                    <a:pt x="19382" y="8807"/>
                  </a:cubicBezTo>
                  <a:cubicBezTo>
                    <a:pt x="19795" y="6843"/>
                    <a:pt x="19033" y="4380"/>
                    <a:pt x="17135" y="2555"/>
                  </a:cubicBezTo>
                  <a:cubicBezTo>
                    <a:pt x="15380" y="870"/>
                    <a:pt x="12886" y="0"/>
                    <a:pt x="10661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21"/>
            <p:cNvSpPr/>
            <p:nvPr/>
          </p:nvSpPr>
          <p:spPr>
            <a:xfrm>
              <a:off x="468925" y="1526250"/>
              <a:ext cx="494875" cy="353775"/>
            </a:xfrm>
            <a:custGeom>
              <a:avLst/>
              <a:gdLst/>
              <a:ahLst/>
              <a:cxnLst/>
              <a:rect l="l" t="t" r="r" b="b"/>
              <a:pathLst>
                <a:path w="19795" h="14151" extrusionOk="0">
                  <a:moveTo>
                    <a:pt x="10660" y="1"/>
                  </a:moveTo>
                  <a:cubicBezTo>
                    <a:pt x="9581" y="1"/>
                    <a:pt x="8566" y="205"/>
                    <a:pt x="7728" y="621"/>
                  </a:cubicBezTo>
                  <a:cubicBezTo>
                    <a:pt x="3322" y="2806"/>
                    <a:pt x="0" y="10995"/>
                    <a:pt x="8898" y="13751"/>
                  </a:cubicBezTo>
                  <a:cubicBezTo>
                    <a:pt x="9794" y="14028"/>
                    <a:pt x="10682" y="14151"/>
                    <a:pt x="11537" y="14151"/>
                  </a:cubicBezTo>
                  <a:cubicBezTo>
                    <a:pt x="13043" y="14151"/>
                    <a:pt x="14450" y="13771"/>
                    <a:pt x="15634" y="13184"/>
                  </a:cubicBezTo>
                  <a:cubicBezTo>
                    <a:pt x="17503" y="12253"/>
                    <a:pt x="18968" y="10768"/>
                    <a:pt x="19381" y="8807"/>
                  </a:cubicBezTo>
                  <a:cubicBezTo>
                    <a:pt x="19795" y="6843"/>
                    <a:pt x="19030" y="4380"/>
                    <a:pt x="17134" y="2555"/>
                  </a:cubicBezTo>
                  <a:cubicBezTo>
                    <a:pt x="15380" y="871"/>
                    <a:pt x="12885" y="1"/>
                    <a:pt x="10660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21"/>
            <p:cNvSpPr/>
            <p:nvPr/>
          </p:nvSpPr>
          <p:spPr>
            <a:xfrm>
              <a:off x="478875" y="2084700"/>
              <a:ext cx="265675" cy="189975"/>
            </a:xfrm>
            <a:custGeom>
              <a:avLst/>
              <a:gdLst/>
              <a:ahLst/>
              <a:cxnLst/>
              <a:rect l="l" t="t" r="r" b="b"/>
              <a:pathLst>
                <a:path w="10627" h="7599" extrusionOk="0">
                  <a:moveTo>
                    <a:pt x="5722" y="0"/>
                  </a:moveTo>
                  <a:cubicBezTo>
                    <a:pt x="5143" y="0"/>
                    <a:pt x="4597" y="110"/>
                    <a:pt x="4147" y="334"/>
                  </a:cubicBezTo>
                  <a:cubicBezTo>
                    <a:pt x="1782" y="1506"/>
                    <a:pt x="1" y="5904"/>
                    <a:pt x="4776" y="7383"/>
                  </a:cubicBezTo>
                  <a:cubicBezTo>
                    <a:pt x="5258" y="7532"/>
                    <a:pt x="5735" y="7598"/>
                    <a:pt x="6195" y="7598"/>
                  </a:cubicBezTo>
                  <a:cubicBezTo>
                    <a:pt x="7002" y="7598"/>
                    <a:pt x="7758" y="7395"/>
                    <a:pt x="8394" y="7079"/>
                  </a:cubicBezTo>
                  <a:cubicBezTo>
                    <a:pt x="9398" y="6580"/>
                    <a:pt x="10183" y="5782"/>
                    <a:pt x="10405" y="4728"/>
                  </a:cubicBezTo>
                  <a:cubicBezTo>
                    <a:pt x="10626" y="3674"/>
                    <a:pt x="10219" y="2351"/>
                    <a:pt x="9200" y="1373"/>
                  </a:cubicBezTo>
                  <a:cubicBezTo>
                    <a:pt x="8257" y="469"/>
                    <a:pt x="6918" y="0"/>
                    <a:pt x="5722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21"/>
            <p:cNvSpPr/>
            <p:nvPr/>
          </p:nvSpPr>
          <p:spPr>
            <a:xfrm>
              <a:off x="309900" y="4032700"/>
              <a:ext cx="760950" cy="582525"/>
            </a:xfrm>
            <a:custGeom>
              <a:avLst/>
              <a:gdLst/>
              <a:ahLst/>
              <a:cxnLst/>
              <a:rect l="l" t="t" r="r" b="b"/>
              <a:pathLst>
                <a:path w="30438" h="23301" extrusionOk="0">
                  <a:moveTo>
                    <a:pt x="17155" y="0"/>
                  </a:moveTo>
                  <a:cubicBezTo>
                    <a:pt x="11271" y="0"/>
                    <a:pt x="4179" y="1506"/>
                    <a:pt x="1471" y="8816"/>
                  </a:cubicBezTo>
                  <a:cubicBezTo>
                    <a:pt x="0" y="12782"/>
                    <a:pt x="1264" y="16609"/>
                    <a:pt x="3337" y="19043"/>
                  </a:cubicBezTo>
                  <a:cubicBezTo>
                    <a:pt x="5638" y="21743"/>
                    <a:pt x="8946" y="23301"/>
                    <a:pt x="12649" y="23301"/>
                  </a:cubicBezTo>
                  <a:cubicBezTo>
                    <a:pt x="12939" y="23301"/>
                    <a:pt x="13231" y="23291"/>
                    <a:pt x="13525" y="23272"/>
                  </a:cubicBezTo>
                  <a:cubicBezTo>
                    <a:pt x="17577" y="23006"/>
                    <a:pt x="21995" y="20856"/>
                    <a:pt x="25524" y="17289"/>
                  </a:cubicBezTo>
                  <a:cubicBezTo>
                    <a:pt x="28031" y="14755"/>
                    <a:pt x="30160" y="11250"/>
                    <a:pt x="30278" y="7936"/>
                  </a:cubicBezTo>
                  <a:cubicBezTo>
                    <a:pt x="30438" y="3335"/>
                    <a:pt x="26749" y="881"/>
                    <a:pt x="22946" y="406"/>
                  </a:cubicBezTo>
                  <a:cubicBezTo>
                    <a:pt x="21377" y="210"/>
                    <a:pt x="19350" y="0"/>
                    <a:pt x="17155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21"/>
            <p:cNvSpPr/>
            <p:nvPr/>
          </p:nvSpPr>
          <p:spPr>
            <a:xfrm>
              <a:off x="2039825" y="293625"/>
              <a:ext cx="718650" cy="436675"/>
            </a:xfrm>
            <a:custGeom>
              <a:avLst/>
              <a:gdLst/>
              <a:ahLst/>
              <a:cxnLst/>
              <a:rect l="l" t="t" r="r" b="b"/>
              <a:pathLst>
                <a:path w="28746" h="17467" extrusionOk="0">
                  <a:moveTo>
                    <a:pt x="9864" y="0"/>
                  </a:moveTo>
                  <a:cubicBezTo>
                    <a:pt x="9816" y="0"/>
                    <a:pt x="9767" y="0"/>
                    <a:pt x="9719" y="1"/>
                  </a:cubicBezTo>
                  <a:cubicBezTo>
                    <a:pt x="7661" y="10"/>
                    <a:pt x="5555" y="261"/>
                    <a:pt x="3769" y="1002"/>
                  </a:cubicBezTo>
                  <a:cubicBezTo>
                    <a:pt x="1979" y="1743"/>
                    <a:pt x="547" y="3034"/>
                    <a:pt x="296" y="4519"/>
                  </a:cubicBezTo>
                  <a:cubicBezTo>
                    <a:pt x="0" y="6297"/>
                    <a:pt x="1377" y="7986"/>
                    <a:pt x="2891" y="9398"/>
                  </a:cubicBezTo>
                  <a:cubicBezTo>
                    <a:pt x="6160" y="12438"/>
                    <a:pt x="13422" y="17466"/>
                    <a:pt x="19863" y="17466"/>
                  </a:cubicBezTo>
                  <a:cubicBezTo>
                    <a:pt x="21930" y="17466"/>
                    <a:pt x="23912" y="16949"/>
                    <a:pt x="25651" y="15682"/>
                  </a:cubicBezTo>
                  <a:cubicBezTo>
                    <a:pt x="28031" y="13948"/>
                    <a:pt x="28746" y="11226"/>
                    <a:pt x="27907" y="8854"/>
                  </a:cubicBezTo>
                  <a:cubicBezTo>
                    <a:pt x="27069" y="6483"/>
                    <a:pt x="24848" y="4457"/>
                    <a:pt x="22155" y="2986"/>
                  </a:cubicBezTo>
                  <a:cubicBezTo>
                    <a:pt x="18643" y="1064"/>
                    <a:pt x="14260" y="0"/>
                    <a:pt x="9864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21"/>
            <p:cNvSpPr/>
            <p:nvPr/>
          </p:nvSpPr>
          <p:spPr>
            <a:xfrm>
              <a:off x="2884125" y="245625"/>
              <a:ext cx="371725" cy="299200"/>
            </a:xfrm>
            <a:custGeom>
              <a:avLst/>
              <a:gdLst/>
              <a:ahLst/>
              <a:cxnLst/>
              <a:rect l="l" t="t" r="r" b="b"/>
              <a:pathLst>
                <a:path w="14869" h="11968" extrusionOk="0">
                  <a:moveTo>
                    <a:pt x="7586" y="1"/>
                  </a:moveTo>
                  <a:cubicBezTo>
                    <a:pt x="6829" y="1"/>
                    <a:pt x="6075" y="91"/>
                    <a:pt x="5360" y="285"/>
                  </a:cubicBezTo>
                  <a:cubicBezTo>
                    <a:pt x="2475" y="1067"/>
                    <a:pt x="192" y="4676"/>
                    <a:pt x="83" y="7679"/>
                  </a:cubicBezTo>
                  <a:cubicBezTo>
                    <a:pt x="0" y="9995"/>
                    <a:pt x="1211" y="11950"/>
                    <a:pt x="4439" y="11967"/>
                  </a:cubicBezTo>
                  <a:cubicBezTo>
                    <a:pt x="4453" y="11967"/>
                    <a:pt x="4466" y="11967"/>
                    <a:pt x="4480" y="11967"/>
                  </a:cubicBezTo>
                  <a:cubicBezTo>
                    <a:pt x="6416" y="11967"/>
                    <a:pt x="8170" y="11155"/>
                    <a:pt x="9692" y="10287"/>
                  </a:cubicBezTo>
                  <a:cubicBezTo>
                    <a:pt x="12341" y="8775"/>
                    <a:pt x="14869" y="6660"/>
                    <a:pt x="14609" y="4221"/>
                  </a:cubicBezTo>
                  <a:cubicBezTo>
                    <a:pt x="14349" y="1776"/>
                    <a:pt x="10940" y="1"/>
                    <a:pt x="7586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21"/>
            <p:cNvSpPr/>
            <p:nvPr/>
          </p:nvSpPr>
          <p:spPr>
            <a:xfrm>
              <a:off x="4059225" y="238100"/>
              <a:ext cx="434500" cy="388400"/>
            </a:xfrm>
            <a:custGeom>
              <a:avLst/>
              <a:gdLst/>
              <a:ahLst/>
              <a:cxnLst/>
              <a:rect l="l" t="t" r="r" b="b"/>
              <a:pathLst>
                <a:path w="17380" h="15536" extrusionOk="0">
                  <a:moveTo>
                    <a:pt x="10399" y="1"/>
                  </a:moveTo>
                  <a:cubicBezTo>
                    <a:pt x="8145" y="1"/>
                    <a:pt x="5801" y="677"/>
                    <a:pt x="4230" y="1873"/>
                  </a:cubicBezTo>
                  <a:cubicBezTo>
                    <a:pt x="1335" y="4076"/>
                    <a:pt x="686" y="7419"/>
                    <a:pt x="1285" y="10434"/>
                  </a:cubicBezTo>
                  <a:lnTo>
                    <a:pt x="1282" y="10434"/>
                  </a:lnTo>
                  <a:cubicBezTo>
                    <a:pt x="1793" y="13004"/>
                    <a:pt x="1" y="13503"/>
                    <a:pt x="3243" y="14595"/>
                  </a:cubicBezTo>
                  <a:cubicBezTo>
                    <a:pt x="3890" y="15242"/>
                    <a:pt x="4973" y="15535"/>
                    <a:pt x="6087" y="15535"/>
                  </a:cubicBezTo>
                  <a:cubicBezTo>
                    <a:pt x="6777" y="15535"/>
                    <a:pt x="7480" y="15423"/>
                    <a:pt x="8098" y="15212"/>
                  </a:cubicBezTo>
                  <a:cubicBezTo>
                    <a:pt x="9711" y="14663"/>
                    <a:pt x="10880" y="13618"/>
                    <a:pt x="11990" y="12605"/>
                  </a:cubicBezTo>
                  <a:cubicBezTo>
                    <a:pt x="13759" y="10992"/>
                    <a:pt x="15561" y="9339"/>
                    <a:pt x="16470" y="7387"/>
                  </a:cubicBezTo>
                  <a:cubicBezTo>
                    <a:pt x="17380" y="5435"/>
                    <a:pt x="17235" y="3093"/>
                    <a:pt x="15383" y="1534"/>
                  </a:cubicBezTo>
                  <a:cubicBezTo>
                    <a:pt x="14131" y="481"/>
                    <a:pt x="12297" y="1"/>
                    <a:pt x="10399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41" name="Google Shape;341;p21"/>
          <p:cNvSpPr txBox="1">
            <a:spLocks noGrp="1"/>
          </p:cNvSpPr>
          <p:nvPr>
            <p:ph type="title"/>
          </p:nvPr>
        </p:nvSpPr>
        <p:spPr>
          <a:xfrm>
            <a:off x="953467" y="713333"/>
            <a:ext cx="10285200" cy="763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44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44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44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44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44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44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44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44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44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9pPr>
          </a:lstStyle>
          <a:p>
            <a:endParaRPr/>
          </a:p>
        </p:txBody>
      </p:sp>
      <p:sp>
        <p:nvSpPr>
          <p:cNvPr id="342" name="Google Shape;342;p21"/>
          <p:cNvSpPr txBox="1">
            <a:spLocks noGrp="1"/>
          </p:cNvSpPr>
          <p:nvPr>
            <p:ph type="subTitle" idx="1"/>
          </p:nvPr>
        </p:nvSpPr>
        <p:spPr>
          <a:xfrm>
            <a:off x="2616053" y="2620499"/>
            <a:ext cx="3032000" cy="1068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3" name="Google Shape;343;p21"/>
          <p:cNvSpPr txBox="1">
            <a:spLocks noGrp="1"/>
          </p:cNvSpPr>
          <p:nvPr>
            <p:ph type="subTitle" idx="2"/>
          </p:nvPr>
        </p:nvSpPr>
        <p:spPr>
          <a:xfrm>
            <a:off x="2616053" y="2010900"/>
            <a:ext cx="3032000" cy="711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333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344" name="Google Shape;344;p21"/>
          <p:cNvSpPr txBox="1">
            <a:spLocks noGrp="1"/>
          </p:cNvSpPr>
          <p:nvPr>
            <p:ph type="subTitle" idx="3"/>
          </p:nvPr>
        </p:nvSpPr>
        <p:spPr>
          <a:xfrm>
            <a:off x="4580000" y="4710533"/>
            <a:ext cx="3032000" cy="1068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5" name="Google Shape;345;p21"/>
          <p:cNvSpPr txBox="1">
            <a:spLocks noGrp="1"/>
          </p:cNvSpPr>
          <p:nvPr>
            <p:ph type="subTitle" idx="4"/>
          </p:nvPr>
        </p:nvSpPr>
        <p:spPr>
          <a:xfrm>
            <a:off x="4580000" y="4100935"/>
            <a:ext cx="3032000" cy="711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333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346" name="Google Shape;346;p21"/>
          <p:cNvSpPr txBox="1">
            <a:spLocks noGrp="1"/>
          </p:cNvSpPr>
          <p:nvPr>
            <p:ph type="subTitle" idx="5"/>
          </p:nvPr>
        </p:nvSpPr>
        <p:spPr>
          <a:xfrm>
            <a:off x="6543947" y="2620499"/>
            <a:ext cx="3032000" cy="1068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7" name="Google Shape;347;p21"/>
          <p:cNvSpPr txBox="1">
            <a:spLocks noGrp="1"/>
          </p:cNvSpPr>
          <p:nvPr>
            <p:ph type="subTitle" idx="6"/>
          </p:nvPr>
        </p:nvSpPr>
        <p:spPr>
          <a:xfrm>
            <a:off x="6543947" y="2010900"/>
            <a:ext cx="3032000" cy="711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333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pic>
        <p:nvPicPr>
          <p:cNvPr id="348" name="Google Shape;348;p2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65318" flipH="1">
            <a:off x="10228668" y="4979960"/>
            <a:ext cx="1473417" cy="1051384"/>
          </a:xfrm>
          <a:prstGeom prst="rect">
            <a:avLst/>
          </a:prstGeom>
          <a:noFill/>
          <a:ln>
            <a:noFill/>
          </a:ln>
        </p:spPr>
      </p:pic>
      <p:pic>
        <p:nvPicPr>
          <p:cNvPr id="349" name="Google Shape;349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6139203">
            <a:off x="1153036" y="4959548"/>
            <a:ext cx="1060459" cy="1002304"/>
          </a:xfrm>
          <a:prstGeom prst="rect">
            <a:avLst/>
          </a:prstGeom>
          <a:noFill/>
          <a:ln>
            <a:noFill/>
          </a:ln>
        </p:spPr>
      </p:pic>
      <p:pic>
        <p:nvPicPr>
          <p:cNvPr id="350" name="Google Shape;350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2700204">
            <a:off x="497647" y="3906217"/>
            <a:ext cx="1300008" cy="116263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1" name="Google Shape;351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899999">
            <a:off x="9576320" y="5706014"/>
            <a:ext cx="2778129" cy="2116137"/>
          </a:xfrm>
          <a:prstGeom prst="rect">
            <a:avLst/>
          </a:prstGeom>
          <a:noFill/>
          <a:ln>
            <a:noFill/>
          </a:ln>
        </p:spPr>
      </p:pic>
      <p:pic>
        <p:nvPicPr>
          <p:cNvPr id="352" name="Google Shape;352;p2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0692801" y="4376566"/>
            <a:ext cx="2544532" cy="2654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353" name="Google Shape;353;p2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flipH="1">
            <a:off x="10979664" y="4000833"/>
            <a:ext cx="847635" cy="1205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54" name="Google Shape;354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7200054">
            <a:off x="11382480" y="3142096"/>
            <a:ext cx="497664" cy="470373"/>
          </a:xfrm>
          <a:prstGeom prst="rect">
            <a:avLst/>
          </a:prstGeom>
          <a:noFill/>
          <a:ln>
            <a:noFill/>
          </a:ln>
        </p:spPr>
      </p:pic>
      <p:pic>
        <p:nvPicPr>
          <p:cNvPr id="355" name="Google Shape;355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5400226">
            <a:off x="9711837" y="6300995"/>
            <a:ext cx="1035633" cy="926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56" name="Google Shape;356;p2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flipH="1">
            <a:off x="-421763" y="4320216"/>
            <a:ext cx="1920896" cy="2852837"/>
          </a:xfrm>
          <a:prstGeom prst="rect">
            <a:avLst/>
          </a:prstGeom>
          <a:noFill/>
          <a:ln>
            <a:noFill/>
          </a:ln>
        </p:spPr>
      </p:pic>
      <p:pic>
        <p:nvPicPr>
          <p:cNvPr id="357" name="Google Shape;357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6300239">
            <a:off x="639290" y="3285867"/>
            <a:ext cx="547031" cy="489229"/>
          </a:xfrm>
          <a:prstGeom prst="rect">
            <a:avLst/>
          </a:prstGeom>
          <a:noFill/>
          <a:ln>
            <a:noFill/>
          </a:ln>
        </p:spPr>
      </p:pic>
      <p:pic>
        <p:nvPicPr>
          <p:cNvPr id="358" name="Google Shape;358;p21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rot="1563768">
            <a:off x="865446" y="5553635"/>
            <a:ext cx="1959111" cy="16357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344776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gradFill>
          <a:gsLst>
            <a:gs pos="0">
              <a:schemeClr val="accent3"/>
            </a:gs>
            <a:gs pos="100000">
              <a:schemeClr val="dk2"/>
            </a:gs>
          </a:gsLst>
          <a:lin ang="5400012" scaled="0"/>
        </a:gradFill>
        <a:effectLst/>
      </p:bgPr>
    </p:bg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3"/>
          <p:cNvSpPr txBox="1">
            <a:spLocks noGrp="1"/>
          </p:cNvSpPr>
          <p:nvPr>
            <p:ph type="title"/>
          </p:nvPr>
        </p:nvSpPr>
        <p:spPr>
          <a:xfrm>
            <a:off x="5666301" y="2565192"/>
            <a:ext cx="5354000" cy="213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6133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title" idx="2" hasCustomPrompt="1"/>
          </p:nvPr>
        </p:nvSpPr>
        <p:spPr>
          <a:xfrm>
            <a:off x="5666301" y="1392400"/>
            <a:ext cx="5354000" cy="1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2" name="Google Shape;22;p3"/>
          <p:cNvSpPr txBox="1">
            <a:spLocks noGrp="1"/>
          </p:cNvSpPr>
          <p:nvPr>
            <p:ph type="subTitle" idx="1"/>
          </p:nvPr>
        </p:nvSpPr>
        <p:spPr>
          <a:xfrm>
            <a:off x="5666300" y="4899600"/>
            <a:ext cx="5354000" cy="52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3647395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bg>
      <p:bgPr>
        <a:gradFill>
          <a:gsLst>
            <a:gs pos="0">
              <a:schemeClr val="accent3"/>
            </a:gs>
            <a:gs pos="100000">
              <a:schemeClr val="dk2"/>
            </a:gs>
          </a:gsLst>
          <a:lin ang="5400700" scaled="0"/>
        </a:gradFill>
        <a:effectLst/>
      </p:bgPr>
    </p:bg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0" name="Google Shape;360;p22"/>
          <p:cNvGrpSpPr/>
          <p:nvPr/>
        </p:nvGrpSpPr>
        <p:grpSpPr>
          <a:xfrm rot="10800000">
            <a:off x="-1955670" y="-2183434"/>
            <a:ext cx="15773268" cy="11721499"/>
            <a:chOff x="309900" y="238100"/>
            <a:chExt cx="7048350" cy="5237800"/>
          </a:xfrm>
        </p:grpSpPr>
        <p:sp>
          <p:nvSpPr>
            <p:cNvPr id="361" name="Google Shape;361;p22"/>
            <p:cNvSpPr/>
            <p:nvPr/>
          </p:nvSpPr>
          <p:spPr>
            <a:xfrm>
              <a:off x="374700" y="364600"/>
              <a:ext cx="6983550" cy="5111300"/>
            </a:xfrm>
            <a:custGeom>
              <a:avLst/>
              <a:gdLst/>
              <a:ahLst/>
              <a:cxnLst/>
              <a:rect l="l" t="t" r="r" b="b"/>
              <a:pathLst>
                <a:path w="279342" h="204452" extrusionOk="0">
                  <a:moveTo>
                    <a:pt x="196699" y="0"/>
                  </a:moveTo>
                  <a:cubicBezTo>
                    <a:pt x="188842" y="0"/>
                    <a:pt x="180997" y="1696"/>
                    <a:pt x="174665" y="5070"/>
                  </a:cubicBezTo>
                  <a:cubicBezTo>
                    <a:pt x="164598" y="10436"/>
                    <a:pt x="158908" y="20001"/>
                    <a:pt x="161043" y="28943"/>
                  </a:cubicBezTo>
                  <a:cubicBezTo>
                    <a:pt x="160346" y="27106"/>
                    <a:pt x="155949" y="25269"/>
                    <a:pt x="153350" y="25016"/>
                  </a:cubicBezTo>
                  <a:cubicBezTo>
                    <a:pt x="153075" y="24989"/>
                    <a:pt x="152799" y="24976"/>
                    <a:pt x="152522" y="24976"/>
                  </a:cubicBezTo>
                  <a:cubicBezTo>
                    <a:pt x="150184" y="24976"/>
                    <a:pt x="147860" y="25903"/>
                    <a:pt x="146661" y="27369"/>
                  </a:cubicBezTo>
                  <a:cubicBezTo>
                    <a:pt x="149786" y="20196"/>
                    <a:pt x="141467" y="12184"/>
                    <a:pt x="132333" y="8646"/>
                  </a:cubicBezTo>
                  <a:cubicBezTo>
                    <a:pt x="129206" y="7435"/>
                    <a:pt x="125693" y="6858"/>
                    <a:pt x="122164" y="6858"/>
                  </a:cubicBezTo>
                  <a:cubicBezTo>
                    <a:pt x="115383" y="6858"/>
                    <a:pt x="108548" y="8990"/>
                    <a:pt x="104302" y="12858"/>
                  </a:cubicBezTo>
                  <a:cubicBezTo>
                    <a:pt x="99403" y="17326"/>
                    <a:pt x="95032" y="22352"/>
                    <a:pt x="96092" y="28013"/>
                  </a:cubicBezTo>
                  <a:cubicBezTo>
                    <a:pt x="92782" y="25870"/>
                    <a:pt x="87330" y="24203"/>
                    <a:pt x="82557" y="24203"/>
                  </a:cubicBezTo>
                  <a:cubicBezTo>
                    <a:pt x="81343" y="24203"/>
                    <a:pt x="80174" y="24311"/>
                    <a:pt x="79094" y="24546"/>
                  </a:cubicBezTo>
                  <a:cubicBezTo>
                    <a:pt x="75387" y="21032"/>
                    <a:pt x="68979" y="19351"/>
                    <a:pt x="62520" y="19351"/>
                  </a:cubicBezTo>
                  <a:cubicBezTo>
                    <a:pt x="57943" y="19351"/>
                    <a:pt x="53339" y="20195"/>
                    <a:pt x="49652" y="21829"/>
                  </a:cubicBezTo>
                  <a:cubicBezTo>
                    <a:pt x="40760" y="25766"/>
                    <a:pt x="35601" y="33057"/>
                    <a:pt x="33185" y="40416"/>
                  </a:cubicBezTo>
                  <a:cubicBezTo>
                    <a:pt x="31765" y="44742"/>
                    <a:pt x="31142" y="49269"/>
                    <a:pt x="32249" y="53643"/>
                  </a:cubicBezTo>
                  <a:cubicBezTo>
                    <a:pt x="33353" y="58020"/>
                    <a:pt x="36304" y="62240"/>
                    <a:pt x="41088" y="65015"/>
                  </a:cubicBezTo>
                  <a:cubicBezTo>
                    <a:pt x="37435" y="67558"/>
                    <a:pt x="36079" y="73320"/>
                    <a:pt x="39844" y="75777"/>
                  </a:cubicBezTo>
                  <a:cubicBezTo>
                    <a:pt x="37844" y="75479"/>
                    <a:pt x="35915" y="75337"/>
                    <a:pt x="34059" y="75337"/>
                  </a:cubicBezTo>
                  <a:cubicBezTo>
                    <a:pt x="11716" y="75337"/>
                    <a:pt x="0" y="95809"/>
                    <a:pt x="3722" y="110012"/>
                  </a:cubicBezTo>
                  <a:cubicBezTo>
                    <a:pt x="4369" y="112487"/>
                    <a:pt x="5358" y="114894"/>
                    <a:pt x="6628" y="117215"/>
                  </a:cubicBezTo>
                  <a:cubicBezTo>
                    <a:pt x="9584" y="122619"/>
                    <a:pt x="14073" y="127574"/>
                    <a:pt x="19379" y="131933"/>
                  </a:cubicBezTo>
                  <a:cubicBezTo>
                    <a:pt x="21069" y="133319"/>
                    <a:pt x="41101" y="145237"/>
                    <a:pt x="44051" y="145237"/>
                  </a:cubicBezTo>
                  <a:cubicBezTo>
                    <a:pt x="44205" y="145237"/>
                    <a:pt x="44313" y="145205"/>
                    <a:pt x="44368" y="145136"/>
                  </a:cubicBezTo>
                  <a:lnTo>
                    <a:pt x="44368" y="145136"/>
                  </a:lnTo>
                  <a:cubicBezTo>
                    <a:pt x="40178" y="150275"/>
                    <a:pt x="38743" y="156311"/>
                    <a:pt x="42121" y="161756"/>
                  </a:cubicBezTo>
                  <a:cubicBezTo>
                    <a:pt x="45934" y="167896"/>
                    <a:pt x="54264" y="172184"/>
                    <a:pt x="63257" y="173817"/>
                  </a:cubicBezTo>
                  <a:cubicBezTo>
                    <a:pt x="67520" y="174593"/>
                    <a:pt x="71651" y="175199"/>
                    <a:pt x="75698" y="175199"/>
                  </a:cubicBezTo>
                  <a:cubicBezTo>
                    <a:pt x="81021" y="175199"/>
                    <a:pt x="86200" y="174150"/>
                    <a:pt x="91347" y="171059"/>
                  </a:cubicBezTo>
                  <a:cubicBezTo>
                    <a:pt x="91642" y="176079"/>
                    <a:pt x="94704" y="180653"/>
                    <a:pt x="98729" y="183672"/>
                  </a:cubicBezTo>
                  <a:cubicBezTo>
                    <a:pt x="102975" y="186857"/>
                    <a:pt x="106996" y="187931"/>
                    <a:pt x="111085" y="187931"/>
                  </a:cubicBezTo>
                  <a:cubicBezTo>
                    <a:pt x="116328" y="187931"/>
                    <a:pt x="121682" y="186166"/>
                    <a:pt x="127761" y="184823"/>
                  </a:cubicBezTo>
                  <a:lnTo>
                    <a:pt x="127761" y="184823"/>
                  </a:lnTo>
                  <a:cubicBezTo>
                    <a:pt x="126299" y="190960"/>
                    <a:pt x="131553" y="196695"/>
                    <a:pt x="137084" y="199731"/>
                  </a:cubicBezTo>
                  <a:cubicBezTo>
                    <a:pt x="142847" y="202895"/>
                    <a:pt x="149407" y="204451"/>
                    <a:pt x="155975" y="204451"/>
                  </a:cubicBezTo>
                  <a:cubicBezTo>
                    <a:pt x="164338" y="204451"/>
                    <a:pt x="172713" y="201928"/>
                    <a:pt x="179470" y="196987"/>
                  </a:cubicBezTo>
                  <a:cubicBezTo>
                    <a:pt x="181821" y="195268"/>
                    <a:pt x="184039" y="193207"/>
                    <a:pt x="185217" y="190546"/>
                  </a:cubicBezTo>
                  <a:cubicBezTo>
                    <a:pt x="187683" y="184986"/>
                    <a:pt x="182550" y="176531"/>
                    <a:pt x="178865" y="172467"/>
                  </a:cubicBezTo>
                  <a:lnTo>
                    <a:pt x="178865" y="172467"/>
                  </a:lnTo>
                  <a:cubicBezTo>
                    <a:pt x="179605" y="172985"/>
                    <a:pt x="180333" y="173188"/>
                    <a:pt x="181071" y="173188"/>
                  </a:cubicBezTo>
                  <a:cubicBezTo>
                    <a:pt x="182909" y="173188"/>
                    <a:pt x="184809" y="171925"/>
                    <a:pt x="187110" y="171112"/>
                  </a:cubicBezTo>
                  <a:cubicBezTo>
                    <a:pt x="190338" y="169972"/>
                    <a:pt x="192396" y="167294"/>
                    <a:pt x="192036" y="164698"/>
                  </a:cubicBezTo>
                  <a:lnTo>
                    <a:pt x="192036" y="164698"/>
                  </a:lnTo>
                  <a:cubicBezTo>
                    <a:pt x="200855" y="168780"/>
                    <a:pt x="211206" y="170820"/>
                    <a:pt x="221554" y="170820"/>
                  </a:cubicBezTo>
                  <a:cubicBezTo>
                    <a:pt x="232217" y="170820"/>
                    <a:pt x="242878" y="168654"/>
                    <a:pt x="251857" y="164326"/>
                  </a:cubicBezTo>
                  <a:cubicBezTo>
                    <a:pt x="269552" y="155800"/>
                    <a:pt x="279341" y="139381"/>
                    <a:pt x="275803" y="124169"/>
                  </a:cubicBezTo>
                  <a:cubicBezTo>
                    <a:pt x="272263" y="108958"/>
                    <a:pt x="255589" y="95790"/>
                    <a:pt x="235021" y="91963"/>
                  </a:cubicBezTo>
                  <a:cubicBezTo>
                    <a:pt x="237304" y="90519"/>
                    <a:pt x="236557" y="88313"/>
                    <a:pt x="235706" y="86201"/>
                  </a:cubicBezTo>
                  <a:cubicBezTo>
                    <a:pt x="234856" y="84090"/>
                    <a:pt x="232219" y="82421"/>
                    <a:pt x="229227" y="82096"/>
                  </a:cubicBezTo>
                  <a:cubicBezTo>
                    <a:pt x="235166" y="76125"/>
                    <a:pt x="236344" y="66557"/>
                    <a:pt x="234611" y="59295"/>
                  </a:cubicBezTo>
                  <a:cubicBezTo>
                    <a:pt x="233654" y="55291"/>
                    <a:pt x="231359" y="51334"/>
                    <a:pt x="227219" y="48599"/>
                  </a:cubicBezTo>
                  <a:cubicBezTo>
                    <a:pt x="224260" y="46647"/>
                    <a:pt x="220258" y="45434"/>
                    <a:pt x="216310" y="45434"/>
                  </a:cubicBezTo>
                  <a:cubicBezTo>
                    <a:pt x="214734" y="45434"/>
                    <a:pt x="213166" y="45627"/>
                    <a:pt x="211677" y="46045"/>
                  </a:cubicBezTo>
                  <a:cubicBezTo>
                    <a:pt x="214916" y="44958"/>
                    <a:pt x="212648" y="39604"/>
                    <a:pt x="209379" y="38561"/>
                  </a:cubicBezTo>
                  <a:lnTo>
                    <a:pt x="209379" y="38561"/>
                  </a:lnTo>
                  <a:cubicBezTo>
                    <a:pt x="210006" y="38627"/>
                    <a:pt x="210632" y="38659"/>
                    <a:pt x="211253" y="38659"/>
                  </a:cubicBezTo>
                  <a:cubicBezTo>
                    <a:pt x="218505" y="38659"/>
                    <a:pt x="225272" y="34366"/>
                    <a:pt x="228746" y="29625"/>
                  </a:cubicBezTo>
                  <a:cubicBezTo>
                    <a:pt x="232517" y="24481"/>
                    <a:pt x="232044" y="17978"/>
                    <a:pt x="228300" y="12822"/>
                  </a:cubicBezTo>
                  <a:cubicBezTo>
                    <a:pt x="224555" y="7666"/>
                    <a:pt x="217825" y="3833"/>
                    <a:pt x="210318" y="1777"/>
                  </a:cubicBezTo>
                  <a:cubicBezTo>
                    <a:pt x="205980" y="591"/>
                    <a:pt x="201338" y="0"/>
                    <a:pt x="196699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p22"/>
            <p:cNvSpPr/>
            <p:nvPr/>
          </p:nvSpPr>
          <p:spPr>
            <a:xfrm>
              <a:off x="6437575" y="2133650"/>
              <a:ext cx="784600" cy="511650"/>
            </a:xfrm>
            <a:custGeom>
              <a:avLst/>
              <a:gdLst/>
              <a:ahLst/>
              <a:cxnLst/>
              <a:rect l="l" t="t" r="r" b="b"/>
              <a:pathLst>
                <a:path w="31384" h="20466" extrusionOk="0">
                  <a:moveTo>
                    <a:pt x="14437" y="0"/>
                  </a:moveTo>
                  <a:cubicBezTo>
                    <a:pt x="12541" y="0"/>
                    <a:pt x="10757" y="363"/>
                    <a:pt x="9277" y="1093"/>
                  </a:cubicBezTo>
                  <a:lnTo>
                    <a:pt x="9280" y="1093"/>
                  </a:lnTo>
                  <a:cubicBezTo>
                    <a:pt x="1" y="5673"/>
                    <a:pt x="3666" y="20264"/>
                    <a:pt x="17717" y="20462"/>
                  </a:cubicBezTo>
                  <a:cubicBezTo>
                    <a:pt x="17859" y="20464"/>
                    <a:pt x="18001" y="20465"/>
                    <a:pt x="18143" y="20465"/>
                  </a:cubicBezTo>
                  <a:cubicBezTo>
                    <a:pt x="22939" y="20465"/>
                    <a:pt x="27741" y="19335"/>
                    <a:pt x="29500" y="15867"/>
                  </a:cubicBezTo>
                  <a:cubicBezTo>
                    <a:pt x="31384" y="12152"/>
                    <a:pt x="28838" y="6408"/>
                    <a:pt x="24163" y="3119"/>
                  </a:cubicBezTo>
                  <a:cubicBezTo>
                    <a:pt x="21217" y="1049"/>
                    <a:pt x="17664" y="0"/>
                    <a:pt x="14437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22"/>
            <p:cNvSpPr/>
            <p:nvPr/>
          </p:nvSpPr>
          <p:spPr>
            <a:xfrm>
              <a:off x="6471250" y="1628000"/>
              <a:ext cx="494900" cy="353775"/>
            </a:xfrm>
            <a:custGeom>
              <a:avLst/>
              <a:gdLst/>
              <a:ahLst/>
              <a:cxnLst/>
              <a:rect l="l" t="t" r="r" b="b"/>
              <a:pathLst>
                <a:path w="19796" h="14151" extrusionOk="0">
                  <a:moveTo>
                    <a:pt x="10661" y="0"/>
                  </a:moveTo>
                  <a:cubicBezTo>
                    <a:pt x="9582" y="0"/>
                    <a:pt x="8566" y="205"/>
                    <a:pt x="7729" y="620"/>
                  </a:cubicBezTo>
                  <a:cubicBezTo>
                    <a:pt x="3323" y="2806"/>
                    <a:pt x="1" y="10995"/>
                    <a:pt x="8898" y="13750"/>
                  </a:cubicBezTo>
                  <a:cubicBezTo>
                    <a:pt x="9794" y="14027"/>
                    <a:pt x="10682" y="14150"/>
                    <a:pt x="11538" y="14150"/>
                  </a:cubicBezTo>
                  <a:cubicBezTo>
                    <a:pt x="13043" y="14150"/>
                    <a:pt x="14450" y="13770"/>
                    <a:pt x="15634" y="13183"/>
                  </a:cubicBezTo>
                  <a:cubicBezTo>
                    <a:pt x="17504" y="12253"/>
                    <a:pt x="18968" y="10767"/>
                    <a:pt x="19382" y="8807"/>
                  </a:cubicBezTo>
                  <a:cubicBezTo>
                    <a:pt x="19795" y="6843"/>
                    <a:pt x="19033" y="4380"/>
                    <a:pt x="17135" y="2555"/>
                  </a:cubicBezTo>
                  <a:cubicBezTo>
                    <a:pt x="15380" y="870"/>
                    <a:pt x="12886" y="0"/>
                    <a:pt x="10661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22"/>
            <p:cNvSpPr/>
            <p:nvPr/>
          </p:nvSpPr>
          <p:spPr>
            <a:xfrm>
              <a:off x="468925" y="1526250"/>
              <a:ext cx="494875" cy="353775"/>
            </a:xfrm>
            <a:custGeom>
              <a:avLst/>
              <a:gdLst/>
              <a:ahLst/>
              <a:cxnLst/>
              <a:rect l="l" t="t" r="r" b="b"/>
              <a:pathLst>
                <a:path w="19795" h="14151" extrusionOk="0">
                  <a:moveTo>
                    <a:pt x="10660" y="1"/>
                  </a:moveTo>
                  <a:cubicBezTo>
                    <a:pt x="9581" y="1"/>
                    <a:pt x="8566" y="205"/>
                    <a:pt x="7728" y="621"/>
                  </a:cubicBezTo>
                  <a:cubicBezTo>
                    <a:pt x="3322" y="2806"/>
                    <a:pt x="0" y="10995"/>
                    <a:pt x="8898" y="13751"/>
                  </a:cubicBezTo>
                  <a:cubicBezTo>
                    <a:pt x="9794" y="14028"/>
                    <a:pt x="10682" y="14151"/>
                    <a:pt x="11537" y="14151"/>
                  </a:cubicBezTo>
                  <a:cubicBezTo>
                    <a:pt x="13043" y="14151"/>
                    <a:pt x="14450" y="13771"/>
                    <a:pt x="15634" y="13184"/>
                  </a:cubicBezTo>
                  <a:cubicBezTo>
                    <a:pt x="17503" y="12253"/>
                    <a:pt x="18968" y="10768"/>
                    <a:pt x="19381" y="8807"/>
                  </a:cubicBezTo>
                  <a:cubicBezTo>
                    <a:pt x="19795" y="6843"/>
                    <a:pt x="19030" y="4380"/>
                    <a:pt x="17134" y="2555"/>
                  </a:cubicBezTo>
                  <a:cubicBezTo>
                    <a:pt x="15380" y="871"/>
                    <a:pt x="12885" y="1"/>
                    <a:pt x="10660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22"/>
            <p:cNvSpPr/>
            <p:nvPr/>
          </p:nvSpPr>
          <p:spPr>
            <a:xfrm>
              <a:off x="478875" y="2084700"/>
              <a:ext cx="265675" cy="189975"/>
            </a:xfrm>
            <a:custGeom>
              <a:avLst/>
              <a:gdLst/>
              <a:ahLst/>
              <a:cxnLst/>
              <a:rect l="l" t="t" r="r" b="b"/>
              <a:pathLst>
                <a:path w="10627" h="7599" extrusionOk="0">
                  <a:moveTo>
                    <a:pt x="5722" y="0"/>
                  </a:moveTo>
                  <a:cubicBezTo>
                    <a:pt x="5143" y="0"/>
                    <a:pt x="4597" y="110"/>
                    <a:pt x="4147" y="334"/>
                  </a:cubicBezTo>
                  <a:cubicBezTo>
                    <a:pt x="1782" y="1506"/>
                    <a:pt x="1" y="5904"/>
                    <a:pt x="4776" y="7383"/>
                  </a:cubicBezTo>
                  <a:cubicBezTo>
                    <a:pt x="5258" y="7532"/>
                    <a:pt x="5735" y="7598"/>
                    <a:pt x="6195" y="7598"/>
                  </a:cubicBezTo>
                  <a:cubicBezTo>
                    <a:pt x="7002" y="7598"/>
                    <a:pt x="7758" y="7395"/>
                    <a:pt x="8394" y="7079"/>
                  </a:cubicBezTo>
                  <a:cubicBezTo>
                    <a:pt x="9398" y="6580"/>
                    <a:pt x="10183" y="5782"/>
                    <a:pt x="10405" y="4728"/>
                  </a:cubicBezTo>
                  <a:cubicBezTo>
                    <a:pt x="10626" y="3674"/>
                    <a:pt x="10219" y="2351"/>
                    <a:pt x="9200" y="1373"/>
                  </a:cubicBezTo>
                  <a:cubicBezTo>
                    <a:pt x="8257" y="469"/>
                    <a:pt x="6918" y="0"/>
                    <a:pt x="5722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66;p22"/>
            <p:cNvSpPr/>
            <p:nvPr/>
          </p:nvSpPr>
          <p:spPr>
            <a:xfrm>
              <a:off x="309900" y="4032700"/>
              <a:ext cx="760950" cy="582525"/>
            </a:xfrm>
            <a:custGeom>
              <a:avLst/>
              <a:gdLst/>
              <a:ahLst/>
              <a:cxnLst/>
              <a:rect l="l" t="t" r="r" b="b"/>
              <a:pathLst>
                <a:path w="30438" h="23301" extrusionOk="0">
                  <a:moveTo>
                    <a:pt x="17155" y="0"/>
                  </a:moveTo>
                  <a:cubicBezTo>
                    <a:pt x="11271" y="0"/>
                    <a:pt x="4179" y="1506"/>
                    <a:pt x="1471" y="8816"/>
                  </a:cubicBezTo>
                  <a:cubicBezTo>
                    <a:pt x="0" y="12782"/>
                    <a:pt x="1264" y="16609"/>
                    <a:pt x="3337" y="19043"/>
                  </a:cubicBezTo>
                  <a:cubicBezTo>
                    <a:pt x="5638" y="21743"/>
                    <a:pt x="8946" y="23301"/>
                    <a:pt x="12649" y="23301"/>
                  </a:cubicBezTo>
                  <a:cubicBezTo>
                    <a:pt x="12939" y="23301"/>
                    <a:pt x="13231" y="23291"/>
                    <a:pt x="13525" y="23272"/>
                  </a:cubicBezTo>
                  <a:cubicBezTo>
                    <a:pt x="17577" y="23006"/>
                    <a:pt x="21995" y="20856"/>
                    <a:pt x="25524" y="17289"/>
                  </a:cubicBezTo>
                  <a:cubicBezTo>
                    <a:pt x="28031" y="14755"/>
                    <a:pt x="30160" y="11250"/>
                    <a:pt x="30278" y="7936"/>
                  </a:cubicBezTo>
                  <a:cubicBezTo>
                    <a:pt x="30438" y="3335"/>
                    <a:pt x="26749" y="881"/>
                    <a:pt x="22946" y="406"/>
                  </a:cubicBezTo>
                  <a:cubicBezTo>
                    <a:pt x="21377" y="210"/>
                    <a:pt x="19350" y="0"/>
                    <a:pt x="17155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367;p22"/>
            <p:cNvSpPr/>
            <p:nvPr/>
          </p:nvSpPr>
          <p:spPr>
            <a:xfrm>
              <a:off x="2039825" y="293625"/>
              <a:ext cx="718650" cy="436675"/>
            </a:xfrm>
            <a:custGeom>
              <a:avLst/>
              <a:gdLst/>
              <a:ahLst/>
              <a:cxnLst/>
              <a:rect l="l" t="t" r="r" b="b"/>
              <a:pathLst>
                <a:path w="28746" h="17467" extrusionOk="0">
                  <a:moveTo>
                    <a:pt x="9864" y="0"/>
                  </a:moveTo>
                  <a:cubicBezTo>
                    <a:pt x="9816" y="0"/>
                    <a:pt x="9767" y="0"/>
                    <a:pt x="9719" y="1"/>
                  </a:cubicBezTo>
                  <a:cubicBezTo>
                    <a:pt x="7661" y="10"/>
                    <a:pt x="5555" y="261"/>
                    <a:pt x="3769" y="1002"/>
                  </a:cubicBezTo>
                  <a:cubicBezTo>
                    <a:pt x="1979" y="1743"/>
                    <a:pt x="547" y="3034"/>
                    <a:pt x="296" y="4519"/>
                  </a:cubicBezTo>
                  <a:cubicBezTo>
                    <a:pt x="0" y="6297"/>
                    <a:pt x="1377" y="7986"/>
                    <a:pt x="2891" y="9398"/>
                  </a:cubicBezTo>
                  <a:cubicBezTo>
                    <a:pt x="6160" y="12438"/>
                    <a:pt x="13422" y="17466"/>
                    <a:pt x="19863" y="17466"/>
                  </a:cubicBezTo>
                  <a:cubicBezTo>
                    <a:pt x="21930" y="17466"/>
                    <a:pt x="23912" y="16949"/>
                    <a:pt x="25651" y="15682"/>
                  </a:cubicBezTo>
                  <a:cubicBezTo>
                    <a:pt x="28031" y="13948"/>
                    <a:pt x="28746" y="11226"/>
                    <a:pt x="27907" y="8854"/>
                  </a:cubicBezTo>
                  <a:cubicBezTo>
                    <a:pt x="27069" y="6483"/>
                    <a:pt x="24848" y="4457"/>
                    <a:pt x="22155" y="2986"/>
                  </a:cubicBezTo>
                  <a:cubicBezTo>
                    <a:pt x="18643" y="1064"/>
                    <a:pt x="14260" y="0"/>
                    <a:pt x="9864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22"/>
            <p:cNvSpPr/>
            <p:nvPr/>
          </p:nvSpPr>
          <p:spPr>
            <a:xfrm>
              <a:off x="2884125" y="245625"/>
              <a:ext cx="371725" cy="299200"/>
            </a:xfrm>
            <a:custGeom>
              <a:avLst/>
              <a:gdLst/>
              <a:ahLst/>
              <a:cxnLst/>
              <a:rect l="l" t="t" r="r" b="b"/>
              <a:pathLst>
                <a:path w="14869" h="11968" extrusionOk="0">
                  <a:moveTo>
                    <a:pt x="7586" y="1"/>
                  </a:moveTo>
                  <a:cubicBezTo>
                    <a:pt x="6829" y="1"/>
                    <a:pt x="6075" y="91"/>
                    <a:pt x="5360" y="285"/>
                  </a:cubicBezTo>
                  <a:cubicBezTo>
                    <a:pt x="2475" y="1067"/>
                    <a:pt x="192" y="4676"/>
                    <a:pt x="83" y="7679"/>
                  </a:cubicBezTo>
                  <a:cubicBezTo>
                    <a:pt x="0" y="9995"/>
                    <a:pt x="1211" y="11950"/>
                    <a:pt x="4439" y="11967"/>
                  </a:cubicBezTo>
                  <a:cubicBezTo>
                    <a:pt x="4453" y="11967"/>
                    <a:pt x="4466" y="11967"/>
                    <a:pt x="4480" y="11967"/>
                  </a:cubicBezTo>
                  <a:cubicBezTo>
                    <a:pt x="6416" y="11967"/>
                    <a:pt x="8170" y="11155"/>
                    <a:pt x="9692" y="10287"/>
                  </a:cubicBezTo>
                  <a:cubicBezTo>
                    <a:pt x="12341" y="8775"/>
                    <a:pt x="14869" y="6660"/>
                    <a:pt x="14609" y="4221"/>
                  </a:cubicBezTo>
                  <a:cubicBezTo>
                    <a:pt x="14349" y="1776"/>
                    <a:pt x="10940" y="1"/>
                    <a:pt x="7586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22"/>
            <p:cNvSpPr/>
            <p:nvPr/>
          </p:nvSpPr>
          <p:spPr>
            <a:xfrm>
              <a:off x="4059225" y="238100"/>
              <a:ext cx="434500" cy="388400"/>
            </a:xfrm>
            <a:custGeom>
              <a:avLst/>
              <a:gdLst/>
              <a:ahLst/>
              <a:cxnLst/>
              <a:rect l="l" t="t" r="r" b="b"/>
              <a:pathLst>
                <a:path w="17380" h="15536" extrusionOk="0">
                  <a:moveTo>
                    <a:pt x="10399" y="1"/>
                  </a:moveTo>
                  <a:cubicBezTo>
                    <a:pt x="8145" y="1"/>
                    <a:pt x="5801" y="677"/>
                    <a:pt x="4230" y="1873"/>
                  </a:cubicBezTo>
                  <a:cubicBezTo>
                    <a:pt x="1335" y="4076"/>
                    <a:pt x="686" y="7419"/>
                    <a:pt x="1285" y="10434"/>
                  </a:cubicBezTo>
                  <a:lnTo>
                    <a:pt x="1282" y="10434"/>
                  </a:lnTo>
                  <a:cubicBezTo>
                    <a:pt x="1793" y="13004"/>
                    <a:pt x="1" y="13503"/>
                    <a:pt x="3243" y="14595"/>
                  </a:cubicBezTo>
                  <a:cubicBezTo>
                    <a:pt x="3890" y="15242"/>
                    <a:pt x="4973" y="15535"/>
                    <a:pt x="6087" y="15535"/>
                  </a:cubicBezTo>
                  <a:cubicBezTo>
                    <a:pt x="6777" y="15535"/>
                    <a:pt x="7480" y="15423"/>
                    <a:pt x="8098" y="15212"/>
                  </a:cubicBezTo>
                  <a:cubicBezTo>
                    <a:pt x="9711" y="14663"/>
                    <a:pt x="10880" y="13618"/>
                    <a:pt x="11990" y="12605"/>
                  </a:cubicBezTo>
                  <a:cubicBezTo>
                    <a:pt x="13759" y="10992"/>
                    <a:pt x="15561" y="9339"/>
                    <a:pt x="16470" y="7387"/>
                  </a:cubicBezTo>
                  <a:cubicBezTo>
                    <a:pt x="17380" y="5435"/>
                    <a:pt x="17235" y="3093"/>
                    <a:pt x="15383" y="1534"/>
                  </a:cubicBezTo>
                  <a:cubicBezTo>
                    <a:pt x="14131" y="481"/>
                    <a:pt x="12297" y="1"/>
                    <a:pt x="10399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70" name="Google Shape;370;p22"/>
          <p:cNvSpPr txBox="1">
            <a:spLocks noGrp="1"/>
          </p:cNvSpPr>
          <p:nvPr>
            <p:ph type="title"/>
          </p:nvPr>
        </p:nvSpPr>
        <p:spPr>
          <a:xfrm>
            <a:off x="953467" y="713333"/>
            <a:ext cx="10285200" cy="763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44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44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44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44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44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44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44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44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44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9pPr>
          </a:lstStyle>
          <a:p>
            <a:endParaRPr/>
          </a:p>
        </p:txBody>
      </p:sp>
      <p:sp>
        <p:nvSpPr>
          <p:cNvPr id="371" name="Google Shape;371;p22"/>
          <p:cNvSpPr txBox="1">
            <a:spLocks noGrp="1"/>
          </p:cNvSpPr>
          <p:nvPr>
            <p:ph type="subTitle" idx="1"/>
          </p:nvPr>
        </p:nvSpPr>
        <p:spPr>
          <a:xfrm>
            <a:off x="2910851" y="2789832"/>
            <a:ext cx="2912800" cy="791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2" name="Google Shape;372;p22"/>
          <p:cNvSpPr txBox="1">
            <a:spLocks noGrp="1"/>
          </p:cNvSpPr>
          <p:nvPr>
            <p:ph type="subTitle" idx="2"/>
          </p:nvPr>
        </p:nvSpPr>
        <p:spPr>
          <a:xfrm>
            <a:off x="2910851" y="2180236"/>
            <a:ext cx="2912800" cy="711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333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373" name="Google Shape;373;p22"/>
          <p:cNvSpPr txBox="1">
            <a:spLocks noGrp="1"/>
          </p:cNvSpPr>
          <p:nvPr>
            <p:ph type="subTitle" idx="3"/>
          </p:nvPr>
        </p:nvSpPr>
        <p:spPr>
          <a:xfrm>
            <a:off x="6368351" y="2789832"/>
            <a:ext cx="2912800" cy="791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4" name="Google Shape;374;p22"/>
          <p:cNvSpPr txBox="1">
            <a:spLocks noGrp="1"/>
          </p:cNvSpPr>
          <p:nvPr>
            <p:ph type="subTitle" idx="4"/>
          </p:nvPr>
        </p:nvSpPr>
        <p:spPr>
          <a:xfrm>
            <a:off x="6368351" y="2180236"/>
            <a:ext cx="2912800" cy="711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333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375" name="Google Shape;375;p22"/>
          <p:cNvSpPr txBox="1">
            <a:spLocks noGrp="1"/>
          </p:cNvSpPr>
          <p:nvPr>
            <p:ph type="subTitle" idx="5"/>
          </p:nvPr>
        </p:nvSpPr>
        <p:spPr>
          <a:xfrm>
            <a:off x="2910851" y="4704499"/>
            <a:ext cx="2912800" cy="791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6" name="Google Shape;376;p22"/>
          <p:cNvSpPr txBox="1">
            <a:spLocks noGrp="1"/>
          </p:cNvSpPr>
          <p:nvPr>
            <p:ph type="subTitle" idx="6"/>
          </p:nvPr>
        </p:nvSpPr>
        <p:spPr>
          <a:xfrm>
            <a:off x="2910851" y="4094903"/>
            <a:ext cx="2912800" cy="711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333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377" name="Google Shape;377;p22"/>
          <p:cNvSpPr txBox="1">
            <a:spLocks noGrp="1"/>
          </p:cNvSpPr>
          <p:nvPr>
            <p:ph type="subTitle" idx="7"/>
          </p:nvPr>
        </p:nvSpPr>
        <p:spPr>
          <a:xfrm>
            <a:off x="6368351" y="4704499"/>
            <a:ext cx="2912800" cy="791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8" name="Google Shape;378;p22"/>
          <p:cNvSpPr txBox="1">
            <a:spLocks noGrp="1"/>
          </p:cNvSpPr>
          <p:nvPr>
            <p:ph type="subTitle" idx="8"/>
          </p:nvPr>
        </p:nvSpPr>
        <p:spPr>
          <a:xfrm>
            <a:off x="6368351" y="4094903"/>
            <a:ext cx="2912800" cy="711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333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pic>
        <p:nvPicPr>
          <p:cNvPr id="379" name="Google Shape;379;p2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73242">
            <a:off x="205995" y="863208"/>
            <a:ext cx="1494940" cy="1336947"/>
          </a:xfrm>
          <a:prstGeom prst="rect">
            <a:avLst/>
          </a:prstGeom>
          <a:noFill/>
          <a:ln>
            <a:noFill/>
          </a:ln>
        </p:spPr>
      </p:pic>
      <p:pic>
        <p:nvPicPr>
          <p:cNvPr id="380" name="Google Shape;380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342200" y="65832"/>
            <a:ext cx="1295667" cy="1295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1" name="Google Shape;381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953454" y="-453519"/>
            <a:ext cx="851997" cy="1211793"/>
          </a:xfrm>
          <a:prstGeom prst="rect">
            <a:avLst/>
          </a:prstGeom>
          <a:noFill/>
          <a:ln>
            <a:noFill/>
          </a:ln>
        </p:spPr>
      </p:pic>
      <p:pic>
        <p:nvPicPr>
          <p:cNvPr id="382" name="Google Shape;382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560745" y="1167575"/>
            <a:ext cx="1666600" cy="143842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3" name="Google Shape;383;p2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6139203" flipH="1">
            <a:off x="10696673" y="5043327"/>
            <a:ext cx="1060459" cy="1002304"/>
          </a:xfrm>
          <a:prstGeom prst="rect">
            <a:avLst/>
          </a:prstGeom>
          <a:noFill/>
          <a:ln>
            <a:noFill/>
          </a:ln>
        </p:spPr>
      </p:pic>
      <p:pic>
        <p:nvPicPr>
          <p:cNvPr id="384" name="Google Shape;384;p2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2700204" flipH="1">
            <a:off x="11112513" y="3989996"/>
            <a:ext cx="1300008" cy="1162635"/>
          </a:xfrm>
          <a:prstGeom prst="rect">
            <a:avLst/>
          </a:prstGeom>
          <a:noFill/>
          <a:ln>
            <a:noFill/>
          </a:ln>
        </p:spPr>
      </p:pic>
      <p:pic>
        <p:nvPicPr>
          <p:cNvPr id="385" name="Google Shape;385;p2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1411036" y="4403996"/>
            <a:ext cx="1920896" cy="2852837"/>
          </a:xfrm>
          <a:prstGeom prst="rect">
            <a:avLst/>
          </a:prstGeom>
          <a:noFill/>
          <a:ln>
            <a:noFill/>
          </a:ln>
        </p:spPr>
      </p:pic>
      <p:pic>
        <p:nvPicPr>
          <p:cNvPr id="386" name="Google Shape;386;p2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6300239" flipH="1">
            <a:off x="11723850" y="3369645"/>
            <a:ext cx="547031" cy="489229"/>
          </a:xfrm>
          <a:prstGeom prst="rect">
            <a:avLst/>
          </a:prstGeom>
          <a:noFill/>
          <a:ln>
            <a:noFill/>
          </a:ln>
        </p:spPr>
      </p:pic>
      <p:pic>
        <p:nvPicPr>
          <p:cNvPr id="387" name="Google Shape;387;p2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-1563768" flipH="1">
            <a:off x="10085614" y="5637414"/>
            <a:ext cx="1959111" cy="16357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4810774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bg>
      <p:bgPr>
        <a:gradFill>
          <a:gsLst>
            <a:gs pos="0">
              <a:schemeClr val="accent3"/>
            </a:gs>
            <a:gs pos="100000">
              <a:schemeClr val="dk2"/>
            </a:gs>
          </a:gsLst>
          <a:lin ang="5400700" scaled="0"/>
        </a:gradFill>
        <a:effectLst/>
      </p:bgPr>
    </p:bg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9" name="Google Shape;389;p23"/>
          <p:cNvGrpSpPr/>
          <p:nvPr/>
        </p:nvGrpSpPr>
        <p:grpSpPr>
          <a:xfrm>
            <a:off x="-1183982" y="-2428821"/>
            <a:ext cx="15480996" cy="11504304"/>
            <a:chOff x="309900" y="238100"/>
            <a:chExt cx="7048350" cy="5237800"/>
          </a:xfrm>
        </p:grpSpPr>
        <p:sp>
          <p:nvSpPr>
            <p:cNvPr id="390" name="Google Shape;390;p23"/>
            <p:cNvSpPr/>
            <p:nvPr/>
          </p:nvSpPr>
          <p:spPr>
            <a:xfrm>
              <a:off x="374700" y="364600"/>
              <a:ext cx="6983550" cy="5111300"/>
            </a:xfrm>
            <a:custGeom>
              <a:avLst/>
              <a:gdLst/>
              <a:ahLst/>
              <a:cxnLst/>
              <a:rect l="l" t="t" r="r" b="b"/>
              <a:pathLst>
                <a:path w="279342" h="204452" extrusionOk="0">
                  <a:moveTo>
                    <a:pt x="196699" y="0"/>
                  </a:moveTo>
                  <a:cubicBezTo>
                    <a:pt x="188842" y="0"/>
                    <a:pt x="180997" y="1696"/>
                    <a:pt x="174665" y="5070"/>
                  </a:cubicBezTo>
                  <a:cubicBezTo>
                    <a:pt x="164598" y="10436"/>
                    <a:pt x="158908" y="20001"/>
                    <a:pt x="161043" y="28943"/>
                  </a:cubicBezTo>
                  <a:cubicBezTo>
                    <a:pt x="160346" y="27106"/>
                    <a:pt x="155949" y="25269"/>
                    <a:pt x="153350" y="25016"/>
                  </a:cubicBezTo>
                  <a:cubicBezTo>
                    <a:pt x="153075" y="24989"/>
                    <a:pt x="152799" y="24976"/>
                    <a:pt x="152522" y="24976"/>
                  </a:cubicBezTo>
                  <a:cubicBezTo>
                    <a:pt x="150184" y="24976"/>
                    <a:pt x="147860" y="25903"/>
                    <a:pt x="146661" y="27369"/>
                  </a:cubicBezTo>
                  <a:cubicBezTo>
                    <a:pt x="149786" y="20196"/>
                    <a:pt x="141467" y="12184"/>
                    <a:pt x="132333" y="8646"/>
                  </a:cubicBezTo>
                  <a:cubicBezTo>
                    <a:pt x="129206" y="7435"/>
                    <a:pt x="125693" y="6858"/>
                    <a:pt x="122164" y="6858"/>
                  </a:cubicBezTo>
                  <a:cubicBezTo>
                    <a:pt x="115383" y="6858"/>
                    <a:pt x="108548" y="8990"/>
                    <a:pt x="104302" y="12858"/>
                  </a:cubicBezTo>
                  <a:cubicBezTo>
                    <a:pt x="99403" y="17326"/>
                    <a:pt x="95032" y="22352"/>
                    <a:pt x="96092" y="28013"/>
                  </a:cubicBezTo>
                  <a:cubicBezTo>
                    <a:pt x="92782" y="25870"/>
                    <a:pt x="87330" y="24203"/>
                    <a:pt x="82557" y="24203"/>
                  </a:cubicBezTo>
                  <a:cubicBezTo>
                    <a:pt x="81343" y="24203"/>
                    <a:pt x="80174" y="24311"/>
                    <a:pt x="79094" y="24546"/>
                  </a:cubicBezTo>
                  <a:cubicBezTo>
                    <a:pt x="75387" y="21032"/>
                    <a:pt x="68979" y="19351"/>
                    <a:pt x="62520" y="19351"/>
                  </a:cubicBezTo>
                  <a:cubicBezTo>
                    <a:pt x="57943" y="19351"/>
                    <a:pt x="53339" y="20195"/>
                    <a:pt x="49652" y="21829"/>
                  </a:cubicBezTo>
                  <a:cubicBezTo>
                    <a:pt x="40760" y="25766"/>
                    <a:pt x="35601" y="33057"/>
                    <a:pt x="33185" y="40416"/>
                  </a:cubicBezTo>
                  <a:cubicBezTo>
                    <a:pt x="31765" y="44742"/>
                    <a:pt x="31142" y="49269"/>
                    <a:pt x="32249" y="53643"/>
                  </a:cubicBezTo>
                  <a:cubicBezTo>
                    <a:pt x="33353" y="58020"/>
                    <a:pt x="36304" y="62240"/>
                    <a:pt x="41088" y="65015"/>
                  </a:cubicBezTo>
                  <a:cubicBezTo>
                    <a:pt x="37435" y="67558"/>
                    <a:pt x="36079" y="73320"/>
                    <a:pt x="39844" y="75777"/>
                  </a:cubicBezTo>
                  <a:cubicBezTo>
                    <a:pt x="37844" y="75479"/>
                    <a:pt x="35915" y="75337"/>
                    <a:pt x="34059" y="75337"/>
                  </a:cubicBezTo>
                  <a:cubicBezTo>
                    <a:pt x="11716" y="75337"/>
                    <a:pt x="0" y="95809"/>
                    <a:pt x="3722" y="110012"/>
                  </a:cubicBezTo>
                  <a:cubicBezTo>
                    <a:pt x="4369" y="112487"/>
                    <a:pt x="5358" y="114894"/>
                    <a:pt x="6628" y="117215"/>
                  </a:cubicBezTo>
                  <a:cubicBezTo>
                    <a:pt x="9584" y="122619"/>
                    <a:pt x="14073" y="127574"/>
                    <a:pt x="19379" y="131933"/>
                  </a:cubicBezTo>
                  <a:cubicBezTo>
                    <a:pt x="21069" y="133319"/>
                    <a:pt x="41101" y="145237"/>
                    <a:pt x="44051" y="145237"/>
                  </a:cubicBezTo>
                  <a:cubicBezTo>
                    <a:pt x="44205" y="145237"/>
                    <a:pt x="44313" y="145205"/>
                    <a:pt x="44368" y="145136"/>
                  </a:cubicBezTo>
                  <a:lnTo>
                    <a:pt x="44368" y="145136"/>
                  </a:lnTo>
                  <a:cubicBezTo>
                    <a:pt x="40178" y="150275"/>
                    <a:pt x="38743" y="156311"/>
                    <a:pt x="42121" y="161756"/>
                  </a:cubicBezTo>
                  <a:cubicBezTo>
                    <a:pt x="45934" y="167896"/>
                    <a:pt x="54264" y="172184"/>
                    <a:pt x="63257" y="173817"/>
                  </a:cubicBezTo>
                  <a:cubicBezTo>
                    <a:pt x="67520" y="174593"/>
                    <a:pt x="71651" y="175199"/>
                    <a:pt x="75698" y="175199"/>
                  </a:cubicBezTo>
                  <a:cubicBezTo>
                    <a:pt x="81021" y="175199"/>
                    <a:pt x="86200" y="174150"/>
                    <a:pt x="91347" y="171059"/>
                  </a:cubicBezTo>
                  <a:cubicBezTo>
                    <a:pt x="91642" y="176079"/>
                    <a:pt x="94704" y="180653"/>
                    <a:pt x="98729" y="183672"/>
                  </a:cubicBezTo>
                  <a:cubicBezTo>
                    <a:pt x="102975" y="186857"/>
                    <a:pt x="106996" y="187931"/>
                    <a:pt x="111085" y="187931"/>
                  </a:cubicBezTo>
                  <a:cubicBezTo>
                    <a:pt x="116328" y="187931"/>
                    <a:pt x="121682" y="186166"/>
                    <a:pt x="127761" y="184823"/>
                  </a:cubicBezTo>
                  <a:lnTo>
                    <a:pt x="127761" y="184823"/>
                  </a:lnTo>
                  <a:cubicBezTo>
                    <a:pt x="126299" y="190960"/>
                    <a:pt x="131553" y="196695"/>
                    <a:pt x="137084" y="199731"/>
                  </a:cubicBezTo>
                  <a:cubicBezTo>
                    <a:pt x="142847" y="202895"/>
                    <a:pt x="149407" y="204451"/>
                    <a:pt x="155975" y="204451"/>
                  </a:cubicBezTo>
                  <a:cubicBezTo>
                    <a:pt x="164338" y="204451"/>
                    <a:pt x="172713" y="201928"/>
                    <a:pt x="179470" y="196987"/>
                  </a:cubicBezTo>
                  <a:cubicBezTo>
                    <a:pt x="181821" y="195268"/>
                    <a:pt x="184039" y="193207"/>
                    <a:pt x="185217" y="190546"/>
                  </a:cubicBezTo>
                  <a:cubicBezTo>
                    <a:pt x="187683" y="184986"/>
                    <a:pt x="182550" y="176531"/>
                    <a:pt x="178865" y="172467"/>
                  </a:cubicBezTo>
                  <a:lnTo>
                    <a:pt x="178865" y="172467"/>
                  </a:lnTo>
                  <a:cubicBezTo>
                    <a:pt x="179605" y="172985"/>
                    <a:pt x="180333" y="173188"/>
                    <a:pt x="181071" y="173188"/>
                  </a:cubicBezTo>
                  <a:cubicBezTo>
                    <a:pt x="182909" y="173188"/>
                    <a:pt x="184809" y="171925"/>
                    <a:pt x="187110" y="171112"/>
                  </a:cubicBezTo>
                  <a:cubicBezTo>
                    <a:pt x="190338" y="169972"/>
                    <a:pt x="192396" y="167294"/>
                    <a:pt x="192036" y="164698"/>
                  </a:cubicBezTo>
                  <a:lnTo>
                    <a:pt x="192036" y="164698"/>
                  </a:lnTo>
                  <a:cubicBezTo>
                    <a:pt x="200855" y="168780"/>
                    <a:pt x="211206" y="170820"/>
                    <a:pt x="221554" y="170820"/>
                  </a:cubicBezTo>
                  <a:cubicBezTo>
                    <a:pt x="232217" y="170820"/>
                    <a:pt x="242878" y="168654"/>
                    <a:pt x="251857" y="164326"/>
                  </a:cubicBezTo>
                  <a:cubicBezTo>
                    <a:pt x="269552" y="155800"/>
                    <a:pt x="279341" y="139381"/>
                    <a:pt x="275803" y="124169"/>
                  </a:cubicBezTo>
                  <a:cubicBezTo>
                    <a:pt x="272263" y="108958"/>
                    <a:pt x="255589" y="95790"/>
                    <a:pt x="235021" y="91963"/>
                  </a:cubicBezTo>
                  <a:cubicBezTo>
                    <a:pt x="237304" y="90519"/>
                    <a:pt x="236557" y="88313"/>
                    <a:pt x="235706" y="86201"/>
                  </a:cubicBezTo>
                  <a:cubicBezTo>
                    <a:pt x="234856" y="84090"/>
                    <a:pt x="232219" y="82421"/>
                    <a:pt x="229227" y="82096"/>
                  </a:cubicBezTo>
                  <a:cubicBezTo>
                    <a:pt x="235166" y="76125"/>
                    <a:pt x="236344" y="66557"/>
                    <a:pt x="234611" y="59295"/>
                  </a:cubicBezTo>
                  <a:cubicBezTo>
                    <a:pt x="233654" y="55291"/>
                    <a:pt x="231359" y="51334"/>
                    <a:pt x="227219" y="48599"/>
                  </a:cubicBezTo>
                  <a:cubicBezTo>
                    <a:pt x="224260" y="46647"/>
                    <a:pt x="220258" y="45434"/>
                    <a:pt x="216310" y="45434"/>
                  </a:cubicBezTo>
                  <a:cubicBezTo>
                    <a:pt x="214734" y="45434"/>
                    <a:pt x="213166" y="45627"/>
                    <a:pt x="211677" y="46045"/>
                  </a:cubicBezTo>
                  <a:cubicBezTo>
                    <a:pt x="214916" y="44958"/>
                    <a:pt x="212648" y="39604"/>
                    <a:pt x="209379" y="38561"/>
                  </a:cubicBezTo>
                  <a:lnTo>
                    <a:pt x="209379" y="38561"/>
                  </a:lnTo>
                  <a:cubicBezTo>
                    <a:pt x="210006" y="38627"/>
                    <a:pt x="210632" y="38659"/>
                    <a:pt x="211253" y="38659"/>
                  </a:cubicBezTo>
                  <a:cubicBezTo>
                    <a:pt x="218505" y="38659"/>
                    <a:pt x="225272" y="34366"/>
                    <a:pt x="228746" y="29625"/>
                  </a:cubicBezTo>
                  <a:cubicBezTo>
                    <a:pt x="232517" y="24481"/>
                    <a:pt x="232044" y="17978"/>
                    <a:pt x="228300" y="12822"/>
                  </a:cubicBezTo>
                  <a:cubicBezTo>
                    <a:pt x="224555" y="7666"/>
                    <a:pt x="217825" y="3833"/>
                    <a:pt x="210318" y="1777"/>
                  </a:cubicBezTo>
                  <a:cubicBezTo>
                    <a:pt x="205980" y="591"/>
                    <a:pt x="201338" y="0"/>
                    <a:pt x="196699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23"/>
            <p:cNvSpPr/>
            <p:nvPr/>
          </p:nvSpPr>
          <p:spPr>
            <a:xfrm>
              <a:off x="6437575" y="2133650"/>
              <a:ext cx="784600" cy="511650"/>
            </a:xfrm>
            <a:custGeom>
              <a:avLst/>
              <a:gdLst/>
              <a:ahLst/>
              <a:cxnLst/>
              <a:rect l="l" t="t" r="r" b="b"/>
              <a:pathLst>
                <a:path w="31384" h="20466" extrusionOk="0">
                  <a:moveTo>
                    <a:pt x="14437" y="0"/>
                  </a:moveTo>
                  <a:cubicBezTo>
                    <a:pt x="12541" y="0"/>
                    <a:pt x="10757" y="363"/>
                    <a:pt x="9277" y="1093"/>
                  </a:cubicBezTo>
                  <a:lnTo>
                    <a:pt x="9280" y="1093"/>
                  </a:lnTo>
                  <a:cubicBezTo>
                    <a:pt x="1" y="5673"/>
                    <a:pt x="3666" y="20264"/>
                    <a:pt x="17717" y="20462"/>
                  </a:cubicBezTo>
                  <a:cubicBezTo>
                    <a:pt x="17859" y="20464"/>
                    <a:pt x="18001" y="20465"/>
                    <a:pt x="18143" y="20465"/>
                  </a:cubicBezTo>
                  <a:cubicBezTo>
                    <a:pt x="22939" y="20465"/>
                    <a:pt x="27741" y="19335"/>
                    <a:pt x="29500" y="15867"/>
                  </a:cubicBezTo>
                  <a:cubicBezTo>
                    <a:pt x="31384" y="12152"/>
                    <a:pt x="28838" y="6408"/>
                    <a:pt x="24163" y="3119"/>
                  </a:cubicBezTo>
                  <a:cubicBezTo>
                    <a:pt x="21217" y="1049"/>
                    <a:pt x="17664" y="0"/>
                    <a:pt x="14437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23"/>
            <p:cNvSpPr/>
            <p:nvPr/>
          </p:nvSpPr>
          <p:spPr>
            <a:xfrm>
              <a:off x="6471250" y="1628000"/>
              <a:ext cx="494900" cy="353775"/>
            </a:xfrm>
            <a:custGeom>
              <a:avLst/>
              <a:gdLst/>
              <a:ahLst/>
              <a:cxnLst/>
              <a:rect l="l" t="t" r="r" b="b"/>
              <a:pathLst>
                <a:path w="19796" h="14151" extrusionOk="0">
                  <a:moveTo>
                    <a:pt x="10661" y="0"/>
                  </a:moveTo>
                  <a:cubicBezTo>
                    <a:pt x="9582" y="0"/>
                    <a:pt x="8566" y="205"/>
                    <a:pt x="7729" y="620"/>
                  </a:cubicBezTo>
                  <a:cubicBezTo>
                    <a:pt x="3323" y="2806"/>
                    <a:pt x="1" y="10995"/>
                    <a:pt x="8898" y="13750"/>
                  </a:cubicBezTo>
                  <a:cubicBezTo>
                    <a:pt x="9794" y="14027"/>
                    <a:pt x="10682" y="14150"/>
                    <a:pt x="11538" y="14150"/>
                  </a:cubicBezTo>
                  <a:cubicBezTo>
                    <a:pt x="13043" y="14150"/>
                    <a:pt x="14450" y="13770"/>
                    <a:pt x="15634" y="13183"/>
                  </a:cubicBezTo>
                  <a:cubicBezTo>
                    <a:pt x="17504" y="12253"/>
                    <a:pt x="18968" y="10767"/>
                    <a:pt x="19382" y="8807"/>
                  </a:cubicBezTo>
                  <a:cubicBezTo>
                    <a:pt x="19795" y="6843"/>
                    <a:pt x="19033" y="4380"/>
                    <a:pt x="17135" y="2555"/>
                  </a:cubicBezTo>
                  <a:cubicBezTo>
                    <a:pt x="15380" y="870"/>
                    <a:pt x="12886" y="0"/>
                    <a:pt x="10661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23"/>
            <p:cNvSpPr/>
            <p:nvPr/>
          </p:nvSpPr>
          <p:spPr>
            <a:xfrm>
              <a:off x="468925" y="1526250"/>
              <a:ext cx="494875" cy="353775"/>
            </a:xfrm>
            <a:custGeom>
              <a:avLst/>
              <a:gdLst/>
              <a:ahLst/>
              <a:cxnLst/>
              <a:rect l="l" t="t" r="r" b="b"/>
              <a:pathLst>
                <a:path w="19795" h="14151" extrusionOk="0">
                  <a:moveTo>
                    <a:pt x="10660" y="1"/>
                  </a:moveTo>
                  <a:cubicBezTo>
                    <a:pt x="9581" y="1"/>
                    <a:pt x="8566" y="205"/>
                    <a:pt x="7728" y="621"/>
                  </a:cubicBezTo>
                  <a:cubicBezTo>
                    <a:pt x="3322" y="2806"/>
                    <a:pt x="0" y="10995"/>
                    <a:pt x="8898" y="13751"/>
                  </a:cubicBezTo>
                  <a:cubicBezTo>
                    <a:pt x="9794" y="14028"/>
                    <a:pt x="10682" y="14151"/>
                    <a:pt x="11537" y="14151"/>
                  </a:cubicBezTo>
                  <a:cubicBezTo>
                    <a:pt x="13043" y="14151"/>
                    <a:pt x="14450" y="13771"/>
                    <a:pt x="15634" y="13184"/>
                  </a:cubicBezTo>
                  <a:cubicBezTo>
                    <a:pt x="17503" y="12253"/>
                    <a:pt x="18968" y="10768"/>
                    <a:pt x="19381" y="8807"/>
                  </a:cubicBezTo>
                  <a:cubicBezTo>
                    <a:pt x="19795" y="6843"/>
                    <a:pt x="19030" y="4380"/>
                    <a:pt x="17134" y="2555"/>
                  </a:cubicBezTo>
                  <a:cubicBezTo>
                    <a:pt x="15380" y="871"/>
                    <a:pt x="12885" y="1"/>
                    <a:pt x="10660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23"/>
            <p:cNvSpPr/>
            <p:nvPr/>
          </p:nvSpPr>
          <p:spPr>
            <a:xfrm>
              <a:off x="478875" y="2084700"/>
              <a:ext cx="265675" cy="189975"/>
            </a:xfrm>
            <a:custGeom>
              <a:avLst/>
              <a:gdLst/>
              <a:ahLst/>
              <a:cxnLst/>
              <a:rect l="l" t="t" r="r" b="b"/>
              <a:pathLst>
                <a:path w="10627" h="7599" extrusionOk="0">
                  <a:moveTo>
                    <a:pt x="5722" y="0"/>
                  </a:moveTo>
                  <a:cubicBezTo>
                    <a:pt x="5143" y="0"/>
                    <a:pt x="4597" y="110"/>
                    <a:pt x="4147" y="334"/>
                  </a:cubicBezTo>
                  <a:cubicBezTo>
                    <a:pt x="1782" y="1506"/>
                    <a:pt x="1" y="5904"/>
                    <a:pt x="4776" y="7383"/>
                  </a:cubicBezTo>
                  <a:cubicBezTo>
                    <a:pt x="5258" y="7532"/>
                    <a:pt x="5735" y="7598"/>
                    <a:pt x="6195" y="7598"/>
                  </a:cubicBezTo>
                  <a:cubicBezTo>
                    <a:pt x="7002" y="7598"/>
                    <a:pt x="7758" y="7395"/>
                    <a:pt x="8394" y="7079"/>
                  </a:cubicBezTo>
                  <a:cubicBezTo>
                    <a:pt x="9398" y="6580"/>
                    <a:pt x="10183" y="5782"/>
                    <a:pt x="10405" y="4728"/>
                  </a:cubicBezTo>
                  <a:cubicBezTo>
                    <a:pt x="10626" y="3674"/>
                    <a:pt x="10219" y="2351"/>
                    <a:pt x="9200" y="1373"/>
                  </a:cubicBezTo>
                  <a:cubicBezTo>
                    <a:pt x="8257" y="469"/>
                    <a:pt x="6918" y="0"/>
                    <a:pt x="5722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23"/>
            <p:cNvSpPr/>
            <p:nvPr/>
          </p:nvSpPr>
          <p:spPr>
            <a:xfrm>
              <a:off x="309900" y="4032700"/>
              <a:ext cx="760950" cy="582525"/>
            </a:xfrm>
            <a:custGeom>
              <a:avLst/>
              <a:gdLst/>
              <a:ahLst/>
              <a:cxnLst/>
              <a:rect l="l" t="t" r="r" b="b"/>
              <a:pathLst>
                <a:path w="30438" h="23301" extrusionOk="0">
                  <a:moveTo>
                    <a:pt x="17155" y="0"/>
                  </a:moveTo>
                  <a:cubicBezTo>
                    <a:pt x="11271" y="0"/>
                    <a:pt x="4179" y="1506"/>
                    <a:pt x="1471" y="8816"/>
                  </a:cubicBezTo>
                  <a:cubicBezTo>
                    <a:pt x="0" y="12782"/>
                    <a:pt x="1264" y="16609"/>
                    <a:pt x="3337" y="19043"/>
                  </a:cubicBezTo>
                  <a:cubicBezTo>
                    <a:pt x="5638" y="21743"/>
                    <a:pt x="8946" y="23301"/>
                    <a:pt x="12649" y="23301"/>
                  </a:cubicBezTo>
                  <a:cubicBezTo>
                    <a:pt x="12939" y="23301"/>
                    <a:pt x="13231" y="23291"/>
                    <a:pt x="13525" y="23272"/>
                  </a:cubicBezTo>
                  <a:cubicBezTo>
                    <a:pt x="17577" y="23006"/>
                    <a:pt x="21995" y="20856"/>
                    <a:pt x="25524" y="17289"/>
                  </a:cubicBezTo>
                  <a:cubicBezTo>
                    <a:pt x="28031" y="14755"/>
                    <a:pt x="30160" y="11250"/>
                    <a:pt x="30278" y="7936"/>
                  </a:cubicBezTo>
                  <a:cubicBezTo>
                    <a:pt x="30438" y="3335"/>
                    <a:pt x="26749" y="881"/>
                    <a:pt x="22946" y="406"/>
                  </a:cubicBezTo>
                  <a:cubicBezTo>
                    <a:pt x="21377" y="210"/>
                    <a:pt x="19350" y="0"/>
                    <a:pt x="17155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23"/>
            <p:cNvSpPr/>
            <p:nvPr/>
          </p:nvSpPr>
          <p:spPr>
            <a:xfrm>
              <a:off x="2039825" y="293625"/>
              <a:ext cx="718650" cy="436675"/>
            </a:xfrm>
            <a:custGeom>
              <a:avLst/>
              <a:gdLst/>
              <a:ahLst/>
              <a:cxnLst/>
              <a:rect l="l" t="t" r="r" b="b"/>
              <a:pathLst>
                <a:path w="28746" h="17467" extrusionOk="0">
                  <a:moveTo>
                    <a:pt x="9864" y="0"/>
                  </a:moveTo>
                  <a:cubicBezTo>
                    <a:pt x="9816" y="0"/>
                    <a:pt x="9767" y="0"/>
                    <a:pt x="9719" y="1"/>
                  </a:cubicBezTo>
                  <a:cubicBezTo>
                    <a:pt x="7661" y="10"/>
                    <a:pt x="5555" y="261"/>
                    <a:pt x="3769" y="1002"/>
                  </a:cubicBezTo>
                  <a:cubicBezTo>
                    <a:pt x="1979" y="1743"/>
                    <a:pt x="547" y="3034"/>
                    <a:pt x="296" y="4519"/>
                  </a:cubicBezTo>
                  <a:cubicBezTo>
                    <a:pt x="0" y="6297"/>
                    <a:pt x="1377" y="7986"/>
                    <a:pt x="2891" y="9398"/>
                  </a:cubicBezTo>
                  <a:cubicBezTo>
                    <a:pt x="6160" y="12438"/>
                    <a:pt x="13422" y="17466"/>
                    <a:pt x="19863" y="17466"/>
                  </a:cubicBezTo>
                  <a:cubicBezTo>
                    <a:pt x="21930" y="17466"/>
                    <a:pt x="23912" y="16949"/>
                    <a:pt x="25651" y="15682"/>
                  </a:cubicBezTo>
                  <a:cubicBezTo>
                    <a:pt x="28031" y="13948"/>
                    <a:pt x="28746" y="11226"/>
                    <a:pt x="27907" y="8854"/>
                  </a:cubicBezTo>
                  <a:cubicBezTo>
                    <a:pt x="27069" y="6483"/>
                    <a:pt x="24848" y="4457"/>
                    <a:pt x="22155" y="2986"/>
                  </a:cubicBezTo>
                  <a:cubicBezTo>
                    <a:pt x="18643" y="1064"/>
                    <a:pt x="14260" y="0"/>
                    <a:pt x="9864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23"/>
            <p:cNvSpPr/>
            <p:nvPr/>
          </p:nvSpPr>
          <p:spPr>
            <a:xfrm>
              <a:off x="2884125" y="245625"/>
              <a:ext cx="371725" cy="299200"/>
            </a:xfrm>
            <a:custGeom>
              <a:avLst/>
              <a:gdLst/>
              <a:ahLst/>
              <a:cxnLst/>
              <a:rect l="l" t="t" r="r" b="b"/>
              <a:pathLst>
                <a:path w="14869" h="11968" extrusionOk="0">
                  <a:moveTo>
                    <a:pt x="7586" y="1"/>
                  </a:moveTo>
                  <a:cubicBezTo>
                    <a:pt x="6829" y="1"/>
                    <a:pt x="6075" y="91"/>
                    <a:pt x="5360" y="285"/>
                  </a:cubicBezTo>
                  <a:cubicBezTo>
                    <a:pt x="2475" y="1067"/>
                    <a:pt x="192" y="4676"/>
                    <a:pt x="83" y="7679"/>
                  </a:cubicBezTo>
                  <a:cubicBezTo>
                    <a:pt x="0" y="9995"/>
                    <a:pt x="1211" y="11950"/>
                    <a:pt x="4439" y="11967"/>
                  </a:cubicBezTo>
                  <a:cubicBezTo>
                    <a:pt x="4453" y="11967"/>
                    <a:pt x="4466" y="11967"/>
                    <a:pt x="4480" y="11967"/>
                  </a:cubicBezTo>
                  <a:cubicBezTo>
                    <a:pt x="6416" y="11967"/>
                    <a:pt x="8170" y="11155"/>
                    <a:pt x="9692" y="10287"/>
                  </a:cubicBezTo>
                  <a:cubicBezTo>
                    <a:pt x="12341" y="8775"/>
                    <a:pt x="14869" y="6660"/>
                    <a:pt x="14609" y="4221"/>
                  </a:cubicBezTo>
                  <a:cubicBezTo>
                    <a:pt x="14349" y="1776"/>
                    <a:pt x="10940" y="1"/>
                    <a:pt x="7586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23"/>
            <p:cNvSpPr/>
            <p:nvPr/>
          </p:nvSpPr>
          <p:spPr>
            <a:xfrm>
              <a:off x="4059225" y="238100"/>
              <a:ext cx="434500" cy="388400"/>
            </a:xfrm>
            <a:custGeom>
              <a:avLst/>
              <a:gdLst/>
              <a:ahLst/>
              <a:cxnLst/>
              <a:rect l="l" t="t" r="r" b="b"/>
              <a:pathLst>
                <a:path w="17380" h="15536" extrusionOk="0">
                  <a:moveTo>
                    <a:pt x="10399" y="1"/>
                  </a:moveTo>
                  <a:cubicBezTo>
                    <a:pt x="8145" y="1"/>
                    <a:pt x="5801" y="677"/>
                    <a:pt x="4230" y="1873"/>
                  </a:cubicBezTo>
                  <a:cubicBezTo>
                    <a:pt x="1335" y="4076"/>
                    <a:pt x="686" y="7419"/>
                    <a:pt x="1285" y="10434"/>
                  </a:cubicBezTo>
                  <a:lnTo>
                    <a:pt x="1282" y="10434"/>
                  </a:lnTo>
                  <a:cubicBezTo>
                    <a:pt x="1793" y="13004"/>
                    <a:pt x="1" y="13503"/>
                    <a:pt x="3243" y="14595"/>
                  </a:cubicBezTo>
                  <a:cubicBezTo>
                    <a:pt x="3890" y="15242"/>
                    <a:pt x="4973" y="15535"/>
                    <a:pt x="6087" y="15535"/>
                  </a:cubicBezTo>
                  <a:cubicBezTo>
                    <a:pt x="6777" y="15535"/>
                    <a:pt x="7480" y="15423"/>
                    <a:pt x="8098" y="15212"/>
                  </a:cubicBezTo>
                  <a:cubicBezTo>
                    <a:pt x="9711" y="14663"/>
                    <a:pt x="10880" y="13618"/>
                    <a:pt x="11990" y="12605"/>
                  </a:cubicBezTo>
                  <a:cubicBezTo>
                    <a:pt x="13759" y="10992"/>
                    <a:pt x="15561" y="9339"/>
                    <a:pt x="16470" y="7387"/>
                  </a:cubicBezTo>
                  <a:cubicBezTo>
                    <a:pt x="17380" y="5435"/>
                    <a:pt x="17235" y="3093"/>
                    <a:pt x="15383" y="1534"/>
                  </a:cubicBezTo>
                  <a:cubicBezTo>
                    <a:pt x="14131" y="481"/>
                    <a:pt x="12297" y="1"/>
                    <a:pt x="10399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99" name="Google Shape;399;p23"/>
          <p:cNvSpPr txBox="1">
            <a:spLocks noGrp="1"/>
          </p:cNvSpPr>
          <p:nvPr>
            <p:ph type="title"/>
          </p:nvPr>
        </p:nvSpPr>
        <p:spPr>
          <a:xfrm>
            <a:off x="953467" y="713333"/>
            <a:ext cx="10285200" cy="763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44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44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44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44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44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44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44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44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44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9pPr>
          </a:lstStyle>
          <a:p>
            <a:endParaRPr/>
          </a:p>
        </p:txBody>
      </p:sp>
      <p:sp>
        <p:nvSpPr>
          <p:cNvPr id="400" name="Google Shape;400;p23"/>
          <p:cNvSpPr txBox="1">
            <a:spLocks noGrp="1"/>
          </p:cNvSpPr>
          <p:nvPr>
            <p:ph type="subTitle" idx="1"/>
          </p:nvPr>
        </p:nvSpPr>
        <p:spPr>
          <a:xfrm>
            <a:off x="1808791" y="2789831"/>
            <a:ext cx="2699200" cy="791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1" name="Google Shape;401;p23"/>
          <p:cNvSpPr txBox="1">
            <a:spLocks noGrp="1"/>
          </p:cNvSpPr>
          <p:nvPr>
            <p:ph type="subTitle" idx="2"/>
          </p:nvPr>
        </p:nvSpPr>
        <p:spPr>
          <a:xfrm>
            <a:off x="1808791" y="2180233"/>
            <a:ext cx="2699200" cy="711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333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02" name="Google Shape;402;p23"/>
          <p:cNvSpPr txBox="1">
            <a:spLocks noGrp="1"/>
          </p:cNvSpPr>
          <p:nvPr>
            <p:ph type="subTitle" idx="3"/>
          </p:nvPr>
        </p:nvSpPr>
        <p:spPr>
          <a:xfrm>
            <a:off x="1808791" y="4704500"/>
            <a:ext cx="2699200" cy="791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3" name="Google Shape;403;p23"/>
          <p:cNvSpPr txBox="1">
            <a:spLocks noGrp="1"/>
          </p:cNvSpPr>
          <p:nvPr>
            <p:ph type="subTitle" idx="4"/>
          </p:nvPr>
        </p:nvSpPr>
        <p:spPr>
          <a:xfrm>
            <a:off x="1808791" y="4094903"/>
            <a:ext cx="2699200" cy="711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333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04" name="Google Shape;404;p23"/>
          <p:cNvSpPr txBox="1">
            <a:spLocks noGrp="1"/>
          </p:cNvSpPr>
          <p:nvPr>
            <p:ph type="subTitle" idx="5"/>
          </p:nvPr>
        </p:nvSpPr>
        <p:spPr>
          <a:xfrm>
            <a:off x="4746383" y="2789831"/>
            <a:ext cx="2699200" cy="791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5" name="Google Shape;405;p23"/>
          <p:cNvSpPr txBox="1">
            <a:spLocks noGrp="1"/>
          </p:cNvSpPr>
          <p:nvPr>
            <p:ph type="subTitle" idx="6"/>
          </p:nvPr>
        </p:nvSpPr>
        <p:spPr>
          <a:xfrm>
            <a:off x="4746383" y="2180233"/>
            <a:ext cx="2699200" cy="711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333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06" name="Google Shape;406;p23"/>
          <p:cNvSpPr txBox="1">
            <a:spLocks noGrp="1"/>
          </p:cNvSpPr>
          <p:nvPr>
            <p:ph type="subTitle" idx="7"/>
          </p:nvPr>
        </p:nvSpPr>
        <p:spPr>
          <a:xfrm>
            <a:off x="4746383" y="4704500"/>
            <a:ext cx="2699200" cy="791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7" name="Google Shape;407;p23"/>
          <p:cNvSpPr txBox="1">
            <a:spLocks noGrp="1"/>
          </p:cNvSpPr>
          <p:nvPr>
            <p:ph type="subTitle" idx="8"/>
          </p:nvPr>
        </p:nvSpPr>
        <p:spPr>
          <a:xfrm>
            <a:off x="4746383" y="4094903"/>
            <a:ext cx="2699200" cy="711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333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08" name="Google Shape;408;p23"/>
          <p:cNvSpPr txBox="1">
            <a:spLocks noGrp="1"/>
          </p:cNvSpPr>
          <p:nvPr>
            <p:ph type="subTitle" idx="9"/>
          </p:nvPr>
        </p:nvSpPr>
        <p:spPr>
          <a:xfrm>
            <a:off x="7684009" y="2789831"/>
            <a:ext cx="2699200" cy="791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9" name="Google Shape;409;p23"/>
          <p:cNvSpPr txBox="1">
            <a:spLocks noGrp="1"/>
          </p:cNvSpPr>
          <p:nvPr>
            <p:ph type="subTitle" idx="13"/>
          </p:nvPr>
        </p:nvSpPr>
        <p:spPr>
          <a:xfrm>
            <a:off x="7684009" y="2180233"/>
            <a:ext cx="2699200" cy="711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333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0" name="Google Shape;410;p23"/>
          <p:cNvSpPr txBox="1">
            <a:spLocks noGrp="1"/>
          </p:cNvSpPr>
          <p:nvPr>
            <p:ph type="subTitle" idx="14"/>
          </p:nvPr>
        </p:nvSpPr>
        <p:spPr>
          <a:xfrm>
            <a:off x="7684009" y="4704500"/>
            <a:ext cx="2699200" cy="791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1" name="Google Shape;411;p23"/>
          <p:cNvSpPr txBox="1">
            <a:spLocks noGrp="1"/>
          </p:cNvSpPr>
          <p:nvPr>
            <p:ph type="subTitle" idx="15"/>
          </p:nvPr>
        </p:nvSpPr>
        <p:spPr>
          <a:xfrm>
            <a:off x="7684009" y="4094903"/>
            <a:ext cx="2699200" cy="711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333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4074963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bg>
      <p:bgPr>
        <a:gradFill>
          <a:gsLst>
            <a:gs pos="0">
              <a:schemeClr val="accent3"/>
            </a:gs>
            <a:gs pos="100000">
              <a:schemeClr val="dk2"/>
            </a:gs>
          </a:gsLst>
          <a:lin ang="5400700" scaled="0"/>
        </a:gradFill>
        <a:effectLst/>
      </p:bgPr>
    </p:bg>
    <p:spTree>
      <p:nvGrpSpPr>
        <p:cNvPr id="1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p24"/>
          <p:cNvSpPr txBox="1">
            <a:spLocks noGrp="1"/>
          </p:cNvSpPr>
          <p:nvPr>
            <p:ph type="title" hasCustomPrompt="1"/>
          </p:nvPr>
        </p:nvSpPr>
        <p:spPr>
          <a:xfrm>
            <a:off x="953467" y="1389051"/>
            <a:ext cx="5579600" cy="11460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414" name="Google Shape;414;p24"/>
          <p:cNvSpPr txBox="1">
            <a:spLocks noGrp="1"/>
          </p:cNvSpPr>
          <p:nvPr>
            <p:ph type="subTitle" idx="1"/>
          </p:nvPr>
        </p:nvSpPr>
        <p:spPr>
          <a:xfrm>
            <a:off x="953467" y="2331851"/>
            <a:ext cx="5579600" cy="528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5" name="Google Shape;415;p24"/>
          <p:cNvSpPr txBox="1">
            <a:spLocks noGrp="1"/>
          </p:cNvSpPr>
          <p:nvPr>
            <p:ph type="title" idx="2" hasCustomPrompt="1"/>
          </p:nvPr>
        </p:nvSpPr>
        <p:spPr>
          <a:xfrm>
            <a:off x="5658933" y="4028333"/>
            <a:ext cx="5579600" cy="11460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416" name="Google Shape;416;p24"/>
          <p:cNvSpPr txBox="1">
            <a:spLocks noGrp="1"/>
          </p:cNvSpPr>
          <p:nvPr>
            <p:ph type="subTitle" idx="3"/>
          </p:nvPr>
        </p:nvSpPr>
        <p:spPr>
          <a:xfrm>
            <a:off x="5658933" y="4971133"/>
            <a:ext cx="5579600" cy="528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417" name="Google Shape;417;p2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1799999">
            <a:off x="10925993" y="-354416"/>
            <a:ext cx="1208816" cy="1081061"/>
          </a:xfrm>
          <a:prstGeom prst="rect">
            <a:avLst/>
          </a:prstGeom>
          <a:noFill/>
          <a:ln>
            <a:noFill/>
          </a:ln>
        </p:spPr>
      </p:pic>
      <p:pic>
        <p:nvPicPr>
          <p:cNvPr id="418" name="Google Shape;418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899992">
            <a:off x="10235384" y="476200"/>
            <a:ext cx="1666568" cy="1391537"/>
          </a:xfrm>
          <a:prstGeom prst="rect">
            <a:avLst/>
          </a:prstGeom>
          <a:noFill/>
          <a:ln>
            <a:noFill/>
          </a:ln>
        </p:spPr>
      </p:pic>
      <p:pic>
        <p:nvPicPr>
          <p:cNvPr id="419" name="Google Shape;419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490935" y="55434"/>
            <a:ext cx="1349536" cy="2004261"/>
          </a:xfrm>
          <a:prstGeom prst="rect">
            <a:avLst/>
          </a:prstGeom>
          <a:noFill/>
          <a:ln>
            <a:noFill/>
          </a:ln>
        </p:spPr>
      </p:pic>
      <p:pic>
        <p:nvPicPr>
          <p:cNvPr id="420" name="Google Shape;420;p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1036237" y="5502719"/>
            <a:ext cx="2778105" cy="2116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421" name="Google Shape;421;p2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6105542" flipH="1">
            <a:off x="547837" y="4750898"/>
            <a:ext cx="710367" cy="671412"/>
          </a:xfrm>
          <a:prstGeom prst="rect">
            <a:avLst/>
          </a:prstGeom>
          <a:noFill/>
          <a:ln>
            <a:noFill/>
          </a:ln>
        </p:spPr>
      </p:pic>
      <p:pic>
        <p:nvPicPr>
          <p:cNvPr id="422" name="Google Shape;422;p2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12815" flipH="1">
            <a:off x="-306587" y="4934608"/>
            <a:ext cx="1318800" cy="1179331"/>
          </a:xfrm>
          <a:prstGeom prst="rect">
            <a:avLst/>
          </a:prstGeom>
          <a:noFill/>
          <a:ln>
            <a:noFill/>
          </a:ln>
        </p:spPr>
      </p:pic>
      <p:pic>
        <p:nvPicPr>
          <p:cNvPr id="423" name="Google Shape;423;p2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899995">
            <a:off x="554098" y="5266222"/>
            <a:ext cx="1048844" cy="12019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7312612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bg>
      <p:bgPr>
        <a:gradFill>
          <a:gsLst>
            <a:gs pos="0">
              <a:schemeClr val="accent3"/>
            </a:gs>
            <a:gs pos="100000">
              <a:schemeClr val="dk2"/>
            </a:gs>
          </a:gsLst>
          <a:lin ang="5400700" scaled="0"/>
        </a:gradFill>
        <a:effectLst/>
      </p:bgPr>
    </p:bg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5" name="Google Shape;425;p25"/>
          <p:cNvGrpSpPr/>
          <p:nvPr/>
        </p:nvGrpSpPr>
        <p:grpSpPr>
          <a:xfrm rot="10800000">
            <a:off x="-1853736" y="-2328761"/>
            <a:ext cx="15227256" cy="11315743"/>
            <a:chOff x="309900" y="238100"/>
            <a:chExt cx="7048350" cy="5237800"/>
          </a:xfrm>
        </p:grpSpPr>
        <p:sp>
          <p:nvSpPr>
            <p:cNvPr id="426" name="Google Shape;426;p25"/>
            <p:cNvSpPr/>
            <p:nvPr/>
          </p:nvSpPr>
          <p:spPr>
            <a:xfrm>
              <a:off x="374700" y="364600"/>
              <a:ext cx="6983550" cy="5111300"/>
            </a:xfrm>
            <a:custGeom>
              <a:avLst/>
              <a:gdLst/>
              <a:ahLst/>
              <a:cxnLst/>
              <a:rect l="l" t="t" r="r" b="b"/>
              <a:pathLst>
                <a:path w="279342" h="204452" extrusionOk="0">
                  <a:moveTo>
                    <a:pt x="196699" y="0"/>
                  </a:moveTo>
                  <a:cubicBezTo>
                    <a:pt x="188842" y="0"/>
                    <a:pt x="180997" y="1696"/>
                    <a:pt x="174665" y="5070"/>
                  </a:cubicBezTo>
                  <a:cubicBezTo>
                    <a:pt x="164598" y="10436"/>
                    <a:pt x="158908" y="20001"/>
                    <a:pt x="161043" y="28943"/>
                  </a:cubicBezTo>
                  <a:cubicBezTo>
                    <a:pt x="160346" y="27106"/>
                    <a:pt x="155949" y="25269"/>
                    <a:pt x="153350" y="25016"/>
                  </a:cubicBezTo>
                  <a:cubicBezTo>
                    <a:pt x="153075" y="24989"/>
                    <a:pt x="152799" y="24976"/>
                    <a:pt x="152522" y="24976"/>
                  </a:cubicBezTo>
                  <a:cubicBezTo>
                    <a:pt x="150184" y="24976"/>
                    <a:pt x="147860" y="25903"/>
                    <a:pt x="146661" y="27369"/>
                  </a:cubicBezTo>
                  <a:cubicBezTo>
                    <a:pt x="149786" y="20196"/>
                    <a:pt x="141467" y="12184"/>
                    <a:pt x="132333" y="8646"/>
                  </a:cubicBezTo>
                  <a:cubicBezTo>
                    <a:pt x="129206" y="7435"/>
                    <a:pt x="125693" y="6858"/>
                    <a:pt x="122164" y="6858"/>
                  </a:cubicBezTo>
                  <a:cubicBezTo>
                    <a:pt x="115383" y="6858"/>
                    <a:pt x="108548" y="8990"/>
                    <a:pt x="104302" y="12858"/>
                  </a:cubicBezTo>
                  <a:cubicBezTo>
                    <a:pt x="99403" y="17326"/>
                    <a:pt x="95032" y="22352"/>
                    <a:pt x="96092" y="28013"/>
                  </a:cubicBezTo>
                  <a:cubicBezTo>
                    <a:pt x="92782" y="25870"/>
                    <a:pt x="87330" y="24203"/>
                    <a:pt x="82557" y="24203"/>
                  </a:cubicBezTo>
                  <a:cubicBezTo>
                    <a:pt x="81343" y="24203"/>
                    <a:pt x="80174" y="24311"/>
                    <a:pt x="79094" y="24546"/>
                  </a:cubicBezTo>
                  <a:cubicBezTo>
                    <a:pt x="75387" y="21032"/>
                    <a:pt x="68979" y="19351"/>
                    <a:pt x="62520" y="19351"/>
                  </a:cubicBezTo>
                  <a:cubicBezTo>
                    <a:pt x="57943" y="19351"/>
                    <a:pt x="53339" y="20195"/>
                    <a:pt x="49652" y="21829"/>
                  </a:cubicBezTo>
                  <a:cubicBezTo>
                    <a:pt x="40760" y="25766"/>
                    <a:pt x="35601" y="33057"/>
                    <a:pt x="33185" y="40416"/>
                  </a:cubicBezTo>
                  <a:cubicBezTo>
                    <a:pt x="31765" y="44742"/>
                    <a:pt x="31142" y="49269"/>
                    <a:pt x="32249" y="53643"/>
                  </a:cubicBezTo>
                  <a:cubicBezTo>
                    <a:pt x="33353" y="58020"/>
                    <a:pt x="36304" y="62240"/>
                    <a:pt x="41088" y="65015"/>
                  </a:cubicBezTo>
                  <a:cubicBezTo>
                    <a:pt x="37435" y="67558"/>
                    <a:pt x="36079" y="73320"/>
                    <a:pt x="39844" y="75777"/>
                  </a:cubicBezTo>
                  <a:cubicBezTo>
                    <a:pt x="37844" y="75479"/>
                    <a:pt x="35915" y="75337"/>
                    <a:pt x="34059" y="75337"/>
                  </a:cubicBezTo>
                  <a:cubicBezTo>
                    <a:pt x="11716" y="75337"/>
                    <a:pt x="0" y="95809"/>
                    <a:pt x="3722" y="110012"/>
                  </a:cubicBezTo>
                  <a:cubicBezTo>
                    <a:pt x="4369" y="112487"/>
                    <a:pt x="5358" y="114894"/>
                    <a:pt x="6628" y="117215"/>
                  </a:cubicBezTo>
                  <a:cubicBezTo>
                    <a:pt x="9584" y="122619"/>
                    <a:pt x="14073" y="127574"/>
                    <a:pt x="19379" y="131933"/>
                  </a:cubicBezTo>
                  <a:cubicBezTo>
                    <a:pt x="21069" y="133319"/>
                    <a:pt x="41101" y="145237"/>
                    <a:pt x="44051" y="145237"/>
                  </a:cubicBezTo>
                  <a:cubicBezTo>
                    <a:pt x="44205" y="145237"/>
                    <a:pt x="44313" y="145205"/>
                    <a:pt x="44368" y="145136"/>
                  </a:cubicBezTo>
                  <a:lnTo>
                    <a:pt x="44368" y="145136"/>
                  </a:lnTo>
                  <a:cubicBezTo>
                    <a:pt x="40178" y="150275"/>
                    <a:pt x="38743" y="156311"/>
                    <a:pt x="42121" y="161756"/>
                  </a:cubicBezTo>
                  <a:cubicBezTo>
                    <a:pt x="45934" y="167896"/>
                    <a:pt x="54264" y="172184"/>
                    <a:pt x="63257" y="173817"/>
                  </a:cubicBezTo>
                  <a:cubicBezTo>
                    <a:pt x="67520" y="174593"/>
                    <a:pt x="71651" y="175199"/>
                    <a:pt x="75698" y="175199"/>
                  </a:cubicBezTo>
                  <a:cubicBezTo>
                    <a:pt x="81021" y="175199"/>
                    <a:pt x="86200" y="174150"/>
                    <a:pt x="91347" y="171059"/>
                  </a:cubicBezTo>
                  <a:cubicBezTo>
                    <a:pt x="91642" y="176079"/>
                    <a:pt x="94704" y="180653"/>
                    <a:pt x="98729" y="183672"/>
                  </a:cubicBezTo>
                  <a:cubicBezTo>
                    <a:pt x="102975" y="186857"/>
                    <a:pt x="106996" y="187931"/>
                    <a:pt x="111085" y="187931"/>
                  </a:cubicBezTo>
                  <a:cubicBezTo>
                    <a:pt x="116328" y="187931"/>
                    <a:pt x="121682" y="186166"/>
                    <a:pt x="127761" y="184823"/>
                  </a:cubicBezTo>
                  <a:lnTo>
                    <a:pt x="127761" y="184823"/>
                  </a:lnTo>
                  <a:cubicBezTo>
                    <a:pt x="126299" y="190960"/>
                    <a:pt x="131553" y="196695"/>
                    <a:pt x="137084" y="199731"/>
                  </a:cubicBezTo>
                  <a:cubicBezTo>
                    <a:pt x="142847" y="202895"/>
                    <a:pt x="149407" y="204451"/>
                    <a:pt x="155975" y="204451"/>
                  </a:cubicBezTo>
                  <a:cubicBezTo>
                    <a:pt x="164338" y="204451"/>
                    <a:pt x="172713" y="201928"/>
                    <a:pt x="179470" y="196987"/>
                  </a:cubicBezTo>
                  <a:cubicBezTo>
                    <a:pt x="181821" y="195268"/>
                    <a:pt x="184039" y="193207"/>
                    <a:pt x="185217" y="190546"/>
                  </a:cubicBezTo>
                  <a:cubicBezTo>
                    <a:pt x="187683" y="184986"/>
                    <a:pt x="182550" y="176531"/>
                    <a:pt x="178865" y="172467"/>
                  </a:cubicBezTo>
                  <a:lnTo>
                    <a:pt x="178865" y="172467"/>
                  </a:lnTo>
                  <a:cubicBezTo>
                    <a:pt x="179605" y="172985"/>
                    <a:pt x="180333" y="173188"/>
                    <a:pt x="181071" y="173188"/>
                  </a:cubicBezTo>
                  <a:cubicBezTo>
                    <a:pt x="182909" y="173188"/>
                    <a:pt x="184809" y="171925"/>
                    <a:pt x="187110" y="171112"/>
                  </a:cubicBezTo>
                  <a:cubicBezTo>
                    <a:pt x="190338" y="169972"/>
                    <a:pt x="192396" y="167294"/>
                    <a:pt x="192036" y="164698"/>
                  </a:cubicBezTo>
                  <a:lnTo>
                    <a:pt x="192036" y="164698"/>
                  </a:lnTo>
                  <a:cubicBezTo>
                    <a:pt x="200855" y="168780"/>
                    <a:pt x="211206" y="170820"/>
                    <a:pt x="221554" y="170820"/>
                  </a:cubicBezTo>
                  <a:cubicBezTo>
                    <a:pt x="232217" y="170820"/>
                    <a:pt x="242878" y="168654"/>
                    <a:pt x="251857" y="164326"/>
                  </a:cubicBezTo>
                  <a:cubicBezTo>
                    <a:pt x="269552" y="155800"/>
                    <a:pt x="279341" y="139381"/>
                    <a:pt x="275803" y="124169"/>
                  </a:cubicBezTo>
                  <a:cubicBezTo>
                    <a:pt x="272263" y="108958"/>
                    <a:pt x="255589" y="95790"/>
                    <a:pt x="235021" y="91963"/>
                  </a:cubicBezTo>
                  <a:cubicBezTo>
                    <a:pt x="237304" y="90519"/>
                    <a:pt x="236557" y="88313"/>
                    <a:pt x="235706" y="86201"/>
                  </a:cubicBezTo>
                  <a:cubicBezTo>
                    <a:pt x="234856" y="84090"/>
                    <a:pt x="232219" y="82421"/>
                    <a:pt x="229227" y="82096"/>
                  </a:cubicBezTo>
                  <a:cubicBezTo>
                    <a:pt x="235166" y="76125"/>
                    <a:pt x="236344" y="66557"/>
                    <a:pt x="234611" y="59295"/>
                  </a:cubicBezTo>
                  <a:cubicBezTo>
                    <a:pt x="233654" y="55291"/>
                    <a:pt x="231359" y="51334"/>
                    <a:pt x="227219" y="48599"/>
                  </a:cubicBezTo>
                  <a:cubicBezTo>
                    <a:pt x="224260" y="46647"/>
                    <a:pt x="220258" y="45434"/>
                    <a:pt x="216310" y="45434"/>
                  </a:cubicBezTo>
                  <a:cubicBezTo>
                    <a:pt x="214734" y="45434"/>
                    <a:pt x="213166" y="45627"/>
                    <a:pt x="211677" y="46045"/>
                  </a:cubicBezTo>
                  <a:cubicBezTo>
                    <a:pt x="214916" y="44958"/>
                    <a:pt x="212648" y="39604"/>
                    <a:pt x="209379" y="38561"/>
                  </a:cubicBezTo>
                  <a:lnTo>
                    <a:pt x="209379" y="38561"/>
                  </a:lnTo>
                  <a:cubicBezTo>
                    <a:pt x="210006" y="38627"/>
                    <a:pt x="210632" y="38659"/>
                    <a:pt x="211253" y="38659"/>
                  </a:cubicBezTo>
                  <a:cubicBezTo>
                    <a:pt x="218505" y="38659"/>
                    <a:pt x="225272" y="34366"/>
                    <a:pt x="228746" y="29625"/>
                  </a:cubicBezTo>
                  <a:cubicBezTo>
                    <a:pt x="232517" y="24481"/>
                    <a:pt x="232044" y="17978"/>
                    <a:pt x="228300" y="12822"/>
                  </a:cubicBezTo>
                  <a:cubicBezTo>
                    <a:pt x="224555" y="7666"/>
                    <a:pt x="217825" y="3833"/>
                    <a:pt x="210318" y="1777"/>
                  </a:cubicBezTo>
                  <a:cubicBezTo>
                    <a:pt x="205980" y="591"/>
                    <a:pt x="201338" y="0"/>
                    <a:pt x="196699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25"/>
            <p:cNvSpPr/>
            <p:nvPr/>
          </p:nvSpPr>
          <p:spPr>
            <a:xfrm>
              <a:off x="6437575" y="2133650"/>
              <a:ext cx="784600" cy="511650"/>
            </a:xfrm>
            <a:custGeom>
              <a:avLst/>
              <a:gdLst/>
              <a:ahLst/>
              <a:cxnLst/>
              <a:rect l="l" t="t" r="r" b="b"/>
              <a:pathLst>
                <a:path w="31384" h="20466" extrusionOk="0">
                  <a:moveTo>
                    <a:pt x="14437" y="0"/>
                  </a:moveTo>
                  <a:cubicBezTo>
                    <a:pt x="12541" y="0"/>
                    <a:pt x="10757" y="363"/>
                    <a:pt x="9277" y="1093"/>
                  </a:cubicBezTo>
                  <a:lnTo>
                    <a:pt x="9280" y="1093"/>
                  </a:lnTo>
                  <a:cubicBezTo>
                    <a:pt x="1" y="5673"/>
                    <a:pt x="3666" y="20264"/>
                    <a:pt x="17717" y="20462"/>
                  </a:cubicBezTo>
                  <a:cubicBezTo>
                    <a:pt x="17859" y="20464"/>
                    <a:pt x="18001" y="20465"/>
                    <a:pt x="18143" y="20465"/>
                  </a:cubicBezTo>
                  <a:cubicBezTo>
                    <a:pt x="22939" y="20465"/>
                    <a:pt x="27741" y="19335"/>
                    <a:pt x="29500" y="15867"/>
                  </a:cubicBezTo>
                  <a:cubicBezTo>
                    <a:pt x="31384" y="12152"/>
                    <a:pt x="28838" y="6408"/>
                    <a:pt x="24163" y="3119"/>
                  </a:cubicBezTo>
                  <a:cubicBezTo>
                    <a:pt x="21217" y="1049"/>
                    <a:pt x="17664" y="0"/>
                    <a:pt x="14437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25"/>
            <p:cNvSpPr/>
            <p:nvPr/>
          </p:nvSpPr>
          <p:spPr>
            <a:xfrm>
              <a:off x="6471250" y="1628000"/>
              <a:ext cx="494900" cy="353775"/>
            </a:xfrm>
            <a:custGeom>
              <a:avLst/>
              <a:gdLst/>
              <a:ahLst/>
              <a:cxnLst/>
              <a:rect l="l" t="t" r="r" b="b"/>
              <a:pathLst>
                <a:path w="19796" h="14151" extrusionOk="0">
                  <a:moveTo>
                    <a:pt x="10661" y="0"/>
                  </a:moveTo>
                  <a:cubicBezTo>
                    <a:pt x="9582" y="0"/>
                    <a:pt x="8566" y="205"/>
                    <a:pt x="7729" y="620"/>
                  </a:cubicBezTo>
                  <a:cubicBezTo>
                    <a:pt x="3323" y="2806"/>
                    <a:pt x="1" y="10995"/>
                    <a:pt x="8898" y="13750"/>
                  </a:cubicBezTo>
                  <a:cubicBezTo>
                    <a:pt x="9794" y="14027"/>
                    <a:pt x="10682" y="14150"/>
                    <a:pt x="11538" y="14150"/>
                  </a:cubicBezTo>
                  <a:cubicBezTo>
                    <a:pt x="13043" y="14150"/>
                    <a:pt x="14450" y="13770"/>
                    <a:pt x="15634" y="13183"/>
                  </a:cubicBezTo>
                  <a:cubicBezTo>
                    <a:pt x="17504" y="12253"/>
                    <a:pt x="18968" y="10767"/>
                    <a:pt x="19382" y="8807"/>
                  </a:cubicBezTo>
                  <a:cubicBezTo>
                    <a:pt x="19795" y="6843"/>
                    <a:pt x="19033" y="4380"/>
                    <a:pt x="17135" y="2555"/>
                  </a:cubicBezTo>
                  <a:cubicBezTo>
                    <a:pt x="15380" y="870"/>
                    <a:pt x="12886" y="0"/>
                    <a:pt x="10661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25"/>
            <p:cNvSpPr/>
            <p:nvPr/>
          </p:nvSpPr>
          <p:spPr>
            <a:xfrm>
              <a:off x="468925" y="1526250"/>
              <a:ext cx="494875" cy="353775"/>
            </a:xfrm>
            <a:custGeom>
              <a:avLst/>
              <a:gdLst/>
              <a:ahLst/>
              <a:cxnLst/>
              <a:rect l="l" t="t" r="r" b="b"/>
              <a:pathLst>
                <a:path w="19795" h="14151" extrusionOk="0">
                  <a:moveTo>
                    <a:pt x="10660" y="1"/>
                  </a:moveTo>
                  <a:cubicBezTo>
                    <a:pt x="9581" y="1"/>
                    <a:pt x="8566" y="205"/>
                    <a:pt x="7728" y="621"/>
                  </a:cubicBezTo>
                  <a:cubicBezTo>
                    <a:pt x="3322" y="2806"/>
                    <a:pt x="0" y="10995"/>
                    <a:pt x="8898" y="13751"/>
                  </a:cubicBezTo>
                  <a:cubicBezTo>
                    <a:pt x="9794" y="14028"/>
                    <a:pt x="10682" y="14151"/>
                    <a:pt x="11537" y="14151"/>
                  </a:cubicBezTo>
                  <a:cubicBezTo>
                    <a:pt x="13043" y="14151"/>
                    <a:pt x="14450" y="13771"/>
                    <a:pt x="15634" y="13184"/>
                  </a:cubicBezTo>
                  <a:cubicBezTo>
                    <a:pt x="17503" y="12253"/>
                    <a:pt x="18968" y="10768"/>
                    <a:pt x="19381" y="8807"/>
                  </a:cubicBezTo>
                  <a:cubicBezTo>
                    <a:pt x="19795" y="6843"/>
                    <a:pt x="19030" y="4380"/>
                    <a:pt x="17134" y="2555"/>
                  </a:cubicBezTo>
                  <a:cubicBezTo>
                    <a:pt x="15380" y="871"/>
                    <a:pt x="12885" y="1"/>
                    <a:pt x="10660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25"/>
            <p:cNvSpPr/>
            <p:nvPr/>
          </p:nvSpPr>
          <p:spPr>
            <a:xfrm>
              <a:off x="478875" y="2084700"/>
              <a:ext cx="265675" cy="189975"/>
            </a:xfrm>
            <a:custGeom>
              <a:avLst/>
              <a:gdLst/>
              <a:ahLst/>
              <a:cxnLst/>
              <a:rect l="l" t="t" r="r" b="b"/>
              <a:pathLst>
                <a:path w="10627" h="7599" extrusionOk="0">
                  <a:moveTo>
                    <a:pt x="5722" y="0"/>
                  </a:moveTo>
                  <a:cubicBezTo>
                    <a:pt x="5143" y="0"/>
                    <a:pt x="4597" y="110"/>
                    <a:pt x="4147" y="334"/>
                  </a:cubicBezTo>
                  <a:cubicBezTo>
                    <a:pt x="1782" y="1506"/>
                    <a:pt x="1" y="5904"/>
                    <a:pt x="4776" y="7383"/>
                  </a:cubicBezTo>
                  <a:cubicBezTo>
                    <a:pt x="5258" y="7532"/>
                    <a:pt x="5735" y="7598"/>
                    <a:pt x="6195" y="7598"/>
                  </a:cubicBezTo>
                  <a:cubicBezTo>
                    <a:pt x="7002" y="7598"/>
                    <a:pt x="7758" y="7395"/>
                    <a:pt x="8394" y="7079"/>
                  </a:cubicBezTo>
                  <a:cubicBezTo>
                    <a:pt x="9398" y="6580"/>
                    <a:pt x="10183" y="5782"/>
                    <a:pt x="10405" y="4728"/>
                  </a:cubicBezTo>
                  <a:cubicBezTo>
                    <a:pt x="10626" y="3674"/>
                    <a:pt x="10219" y="2351"/>
                    <a:pt x="9200" y="1373"/>
                  </a:cubicBezTo>
                  <a:cubicBezTo>
                    <a:pt x="8257" y="469"/>
                    <a:pt x="6918" y="0"/>
                    <a:pt x="5722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25"/>
            <p:cNvSpPr/>
            <p:nvPr/>
          </p:nvSpPr>
          <p:spPr>
            <a:xfrm>
              <a:off x="2039825" y="293625"/>
              <a:ext cx="718650" cy="436675"/>
            </a:xfrm>
            <a:custGeom>
              <a:avLst/>
              <a:gdLst/>
              <a:ahLst/>
              <a:cxnLst/>
              <a:rect l="l" t="t" r="r" b="b"/>
              <a:pathLst>
                <a:path w="28746" h="17467" extrusionOk="0">
                  <a:moveTo>
                    <a:pt x="9864" y="0"/>
                  </a:moveTo>
                  <a:cubicBezTo>
                    <a:pt x="9816" y="0"/>
                    <a:pt x="9767" y="0"/>
                    <a:pt x="9719" y="1"/>
                  </a:cubicBezTo>
                  <a:cubicBezTo>
                    <a:pt x="7661" y="10"/>
                    <a:pt x="5555" y="261"/>
                    <a:pt x="3769" y="1002"/>
                  </a:cubicBezTo>
                  <a:cubicBezTo>
                    <a:pt x="1979" y="1743"/>
                    <a:pt x="547" y="3034"/>
                    <a:pt x="296" y="4519"/>
                  </a:cubicBezTo>
                  <a:cubicBezTo>
                    <a:pt x="0" y="6297"/>
                    <a:pt x="1377" y="7986"/>
                    <a:pt x="2891" y="9398"/>
                  </a:cubicBezTo>
                  <a:cubicBezTo>
                    <a:pt x="6160" y="12438"/>
                    <a:pt x="13422" y="17466"/>
                    <a:pt x="19863" y="17466"/>
                  </a:cubicBezTo>
                  <a:cubicBezTo>
                    <a:pt x="21930" y="17466"/>
                    <a:pt x="23912" y="16949"/>
                    <a:pt x="25651" y="15682"/>
                  </a:cubicBezTo>
                  <a:cubicBezTo>
                    <a:pt x="28031" y="13948"/>
                    <a:pt x="28746" y="11226"/>
                    <a:pt x="27907" y="8854"/>
                  </a:cubicBezTo>
                  <a:cubicBezTo>
                    <a:pt x="27069" y="6483"/>
                    <a:pt x="24848" y="4457"/>
                    <a:pt x="22155" y="2986"/>
                  </a:cubicBezTo>
                  <a:cubicBezTo>
                    <a:pt x="18643" y="1064"/>
                    <a:pt x="14260" y="0"/>
                    <a:pt x="9864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25"/>
            <p:cNvSpPr/>
            <p:nvPr/>
          </p:nvSpPr>
          <p:spPr>
            <a:xfrm>
              <a:off x="2884125" y="245625"/>
              <a:ext cx="371725" cy="299200"/>
            </a:xfrm>
            <a:custGeom>
              <a:avLst/>
              <a:gdLst/>
              <a:ahLst/>
              <a:cxnLst/>
              <a:rect l="l" t="t" r="r" b="b"/>
              <a:pathLst>
                <a:path w="14869" h="11968" extrusionOk="0">
                  <a:moveTo>
                    <a:pt x="7586" y="1"/>
                  </a:moveTo>
                  <a:cubicBezTo>
                    <a:pt x="6829" y="1"/>
                    <a:pt x="6075" y="91"/>
                    <a:pt x="5360" y="285"/>
                  </a:cubicBezTo>
                  <a:cubicBezTo>
                    <a:pt x="2475" y="1067"/>
                    <a:pt x="192" y="4676"/>
                    <a:pt x="83" y="7679"/>
                  </a:cubicBezTo>
                  <a:cubicBezTo>
                    <a:pt x="0" y="9995"/>
                    <a:pt x="1211" y="11950"/>
                    <a:pt x="4439" y="11967"/>
                  </a:cubicBezTo>
                  <a:cubicBezTo>
                    <a:pt x="4453" y="11967"/>
                    <a:pt x="4466" y="11967"/>
                    <a:pt x="4480" y="11967"/>
                  </a:cubicBezTo>
                  <a:cubicBezTo>
                    <a:pt x="6416" y="11967"/>
                    <a:pt x="8170" y="11155"/>
                    <a:pt x="9692" y="10287"/>
                  </a:cubicBezTo>
                  <a:cubicBezTo>
                    <a:pt x="12341" y="8775"/>
                    <a:pt x="14869" y="6660"/>
                    <a:pt x="14609" y="4221"/>
                  </a:cubicBezTo>
                  <a:cubicBezTo>
                    <a:pt x="14349" y="1776"/>
                    <a:pt x="10940" y="1"/>
                    <a:pt x="7586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25"/>
            <p:cNvSpPr/>
            <p:nvPr/>
          </p:nvSpPr>
          <p:spPr>
            <a:xfrm>
              <a:off x="4059225" y="238100"/>
              <a:ext cx="434500" cy="388400"/>
            </a:xfrm>
            <a:custGeom>
              <a:avLst/>
              <a:gdLst/>
              <a:ahLst/>
              <a:cxnLst/>
              <a:rect l="l" t="t" r="r" b="b"/>
              <a:pathLst>
                <a:path w="17380" h="15536" extrusionOk="0">
                  <a:moveTo>
                    <a:pt x="10399" y="1"/>
                  </a:moveTo>
                  <a:cubicBezTo>
                    <a:pt x="8145" y="1"/>
                    <a:pt x="5801" y="677"/>
                    <a:pt x="4230" y="1873"/>
                  </a:cubicBezTo>
                  <a:cubicBezTo>
                    <a:pt x="1335" y="4076"/>
                    <a:pt x="686" y="7419"/>
                    <a:pt x="1285" y="10434"/>
                  </a:cubicBezTo>
                  <a:lnTo>
                    <a:pt x="1282" y="10434"/>
                  </a:lnTo>
                  <a:cubicBezTo>
                    <a:pt x="1793" y="13004"/>
                    <a:pt x="1" y="13503"/>
                    <a:pt x="3243" y="14595"/>
                  </a:cubicBezTo>
                  <a:cubicBezTo>
                    <a:pt x="3890" y="15242"/>
                    <a:pt x="4973" y="15535"/>
                    <a:pt x="6087" y="15535"/>
                  </a:cubicBezTo>
                  <a:cubicBezTo>
                    <a:pt x="6777" y="15535"/>
                    <a:pt x="7480" y="15423"/>
                    <a:pt x="8098" y="15212"/>
                  </a:cubicBezTo>
                  <a:cubicBezTo>
                    <a:pt x="9711" y="14663"/>
                    <a:pt x="10880" y="13618"/>
                    <a:pt x="11990" y="12605"/>
                  </a:cubicBezTo>
                  <a:cubicBezTo>
                    <a:pt x="13759" y="10992"/>
                    <a:pt x="15561" y="9339"/>
                    <a:pt x="16470" y="7387"/>
                  </a:cubicBezTo>
                  <a:cubicBezTo>
                    <a:pt x="17380" y="5435"/>
                    <a:pt x="17235" y="3093"/>
                    <a:pt x="15383" y="1534"/>
                  </a:cubicBezTo>
                  <a:cubicBezTo>
                    <a:pt x="14131" y="481"/>
                    <a:pt x="12297" y="1"/>
                    <a:pt x="10399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25"/>
            <p:cNvSpPr/>
            <p:nvPr/>
          </p:nvSpPr>
          <p:spPr>
            <a:xfrm>
              <a:off x="309900" y="4032700"/>
              <a:ext cx="760950" cy="582525"/>
            </a:xfrm>
            <a:custGeom>
              <a:avLst/>
              <a:gdLst/>
              <a:ahLst/>
              <a:cxnLst/>
              <a:rect l="l" t="t" r="r" b="b"/>
              <a:pathLst>
                <a:path w="30438" h="23301" extrusionOk="0">
                  <a:moveTo>
                    <a:pt x="17155" y="0"/>
                  </a:moveTo>
                  <a:cubicBezTo>
                    <a:pt x="11271" y="0"/>
                    <a:pt x="4179" y="1506"/>
                    <a:pt x="1471" y="8816"/>
                  </a:cubicBezTo>
                  <a:cubicBezTo>
                    <a:pt x="0" y="12782"/>
                    <a:pt x="1264" y="16609"/>
                    <a:pt x="3337" y="19043"/>
                  </a:cubicBezTo>
                  <a:cubicBezTo>
                    <a:pt x="5638" y="21743"/>
                    <a:pt x="8946" y="23301"/>
                    <a:pt x="12649" y="23301"/>
                  </a:cubicBezTo>
                  <a:cubicBezTo>
                    <a:pt x="12939" y="23301"/>
                    <a:pt x="13231" y="23291"/>
                    <a:pt x="13525" y="23272"/>
                  </a:cubicBezTo>
                  <a:cubicBezTo>
                    <a:pt x="17577" y="23006"/>
                    <a:pt x="21995" y="20856"/>
                    <a:pt x="25524" y="17289"/>
                  </a:cubicBezTo>
                  <a:cubicBezTo>
                    <a:pt x="28031" y="14755"/>
                    <a:pt x="30160" y="11250"/>
                    <a:pt x="30278" y="7936"/>
                  </a:cubicBezTo>
                  <a:cubicBezTo>
                    <a:pt x="30438" y="3335"/>
                    <a:pt x="26749" y="881"/>
                    <a:pt x="22946" y="406"/>
                  </a:cubicBezTo>
                  <a:cubicBezTo>
                    <a:pt x="21377" y="210"/>
                    <a:pt x="19350" y="0"/>
                    <a:pt x="17155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35" name="Google Shape;435;p25"/>
          <p:cNvSpPr txBox="1">
            <a:spLocks noGrp="1"/>
          </p:cNvSpPr>
          <p:nvPr>
            <p:ph type="title"/>
          </p:nvPr>
        </p:nvSpPr>
        <p:spPr>
          <a:xfrm>
            <a:off x="953467" y="713333"/>
            <a:ext cx="10285200" cy="763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44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44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44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44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44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44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44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44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44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9pPr>
          </a:lstStyle>
          <a:p>
            <a:endParaRPr/>
          </a:p>
        </p:txBody>
      </p:sp>
      <p:sp>
        <p:nvSpPr>
          <p:cNvPr id="436" name="Google Shape;436;p25"/>
          <p:cNvSpPr txBox="1">
            <a:spLocks noGrp="1"/>
          </p:cNvSpPr>
          <p:nvPr>
            <p:ph type="title" idx="2" hasCustomPrompt="1"/>
          </p:nvPr>
        </p:nvSpPr>
        <p:spPr>
          <a:xfrm>
            <a:off x="1538595" y="3996267"/>
            <a:ext cx="2902800" cy="849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437" name="Google Shape;437;p25"/>
          <p:cNvSpPr txBox="1">
            <a:spLocks noGrp="1"/>
          </p:cNvSpPr>
          <p:nvPr>
            <p:ph type="subTitle" idx="1"/>
          </p:nvPr>
        </p:nvSpPr>
        <p:spPr>
          <a:xfrm>
            <a:off x="1538595" y="5353467"/>
            <a:ext cx="2902800" cy="791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8" name="Google Shape;438;p25"/>
          <p:cNvSpPr txBox="1">
            <a:spLocks noGrp="1"/>
          </p:cNvSpPr>
          <p:nvPr>
            <p:ph type="subTitle" idx="3"/>
          </p:nvPr>
        </p:nvSpPr>
        <p:spPr>
          <a:xfrm>
            <a:off x="1538595" y="4743869"/>
            <a:ext cx="2902800" cy="711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333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39" name="Google Shape;439;p25"/>
          <p:cNvSpPr txBox="1">
            <a:spLocks noGrp="1"/>
          </p:cNvSpPr>
          <p:nvPr>
            <p:ph type="title" idx="4" hasCustomPrompt="1"/>
          </p:nvPr>
        </p:nvSpPr>
        <p:spPr>
          <a:xfrm>
            <a:off x="4644616" y="3996267"/>
            <a:ext cx="2902800" cy="849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440" name="Google Shape;440;p25"/>
          <p:cNvSpPr txBox="1">
            <a:spLocks noGrp="1"/>
          </p:cNvSpPr>
          <p:nvPr>
            <p:ph type="subTitle" idx="5"/>
          </p:nvPr>
        </p:nvSpPr>
        <p:spPr>
          <a:xfrm>
            <a:off x="4644616" y="5353467"/>
            <a:ext cx="2902800" cy="791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1" name="Google Shape;441;p25"/>
          <p:cNvSpPr txBox="1">
            <a:spLocks noGrp="1"/>
          </p:cNvSpPr>
          <p:nvPr>
            <p:ph type="subTitle" idx="6"/>
          </p:nvPr>
        </p:nvSpPr>
        <p:spPr>
          <a:xfrm>
            <a:off x="4644616" y="4743869"/>
            <a:ext cx="2902800" cy="711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333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42" name="Google Shape;442;p25"/>
          <p:cNvSpPr txBox="1">
            <a:spLocks noGrp="1"/>
          </p:cNvSpPr>
          <p:nvPr>
            <p:ph type="title" idx="7" hasCustomPrompt="1"/>
          </p:nvPr>
        </p:nvSpPr>
        <p:spPr>
          <a:xfrm>
            <a:off x="7750605" y="3996267"/>
            <a:ext cx="2902800" cy="849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443" name="Google Shape;443;p25"/>
          <p:cNvSpPr txBox="1">
            <a:spLocks noGrp="1"/>
          </p:cNvSpPr>
          <p:nvPr>
            <p:ph type="subTitle" idx="8"/>
          </p:nvPr>
        </p:nvSpPr>
        <p:spPr>
          <a:xfrm>
            <a:off x="7750605" y="5353467"/>
            <a:ext cx="2902800" cy="791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4" name="Google Shape;444;p25"/>
          <p:cNvSpPr txBox="1">
            <a:spLocks noGrp="1"/>
          </p:cNvSpPr>
          <p:nvPr>
            <p:ph type="subTitle" idx="9"/>
          </p:nvPr>
        </p:nvSpPr>
        <p:spPr>
          <a:xfrm>
            <a:off x="7750605" y="4743869"/>
            <a:ext cx="2902800" cy="711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333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7527451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bg>
      <p:bgPr>
        <a:gradFill>
          <a:gsLst>
            <a:gs pos="0">
              <a:schemeClr val="accent3"/>
            </a:gs>
            <a:gs pos="100000">
              <a:schemeClr val="dk2"/>
            </a:gs>
          </a:gsLst>
          <a:lin ang="5400700" scaled="0"/>
        </a:gradFill>
        <a:effectLst/>
      </p:bgPr>
    </p:bg>
    <p:spTree>
      <p:nvGrpSpPr>
        <p:cNvPr id="1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6" name="Google Shape;446;p26"/>
          <p:cNvGrpSpPr/>
          <p:nvPr/>
        </p:nvGrpSpPr>
        <p:grpSpPr>
          <a:xfrm>
            <a:off x="-1846081" y="-2661946"/>
            <a:ext cx="15884161" cy="11803907"/>
            <a:chOff x="309900" y="238100"/>
            <a:chExt cx="7048350" cy="5237800"/>
          </a:xfrm>
        </p:grpSpPr>
        <p:sp>
          <p:nvSpPr>
            <p:cNvPr id="447" name="Google Shape;447;p26"/>
            <p:cNvSpPr/>
            <p:nvPr/>
          </p:nvSpPr>
          <p:spPr>
            <a:xfrm>
              <a:off x="374700" y="364600"/>
              <a:ext cx="6983550" cy="5111300"/>
            </a:xfrm>
            <a:custGeom>
              <a:avLst/>
              <a:gdLst/>
              <a:ahLst/>
              <a:cxnLst/>
              <a:rect l="l" t="t" r="r" b="b"/>
              <a:pathLst>
                <a:path w="279342" h="204452" extrusionOk="0">
                  <a:moveTo>
                    <a:pt x="196699" y="0"/>
                  </a:moveTo>
                  <a:cubicBezTo>
                    <a:pt x="188842" y="0"/>
                    <a:pt x="180997" y="1696"/>
                    <a:pt x="174665" y="5070"/>
                  </a:cubicBezTo>
                  <a:cubicBezTo>
                    <a:pt x="164598" y="10436"/>
                    <a:pt x="158908" y="20001"/>
                    <a:pt x="161043" y="28943"/>
                  </a:cubicBezTo>
                  <a:cubicBezTo>
                    <a:pt x="160346" y="27106"/>
                    <a:pt x="155949" y="25269"/>
                    <a:pt x="153350" y="25016"/>
                  </a:cubicBezTo>
                  <a:cubicBezTo>
                    <a:pt x="153075" y="24989"/>
                    <a:pt x="152799" y="24976"/>
                    <a:pt x="152522" y="24976"/>
                  </a:cubicBezTo>
                  <a:cubicBezTo>
                    <a:pt x="150184" y="24976"/>
                    <a:pt x="147860" y="25903"/>
                    <a:pt x="146661" y="27369"/>
                  </a:cubicBezTo>
                  <a:cubicBezTo>
                    <a:pt x="149786" y="20196"/>
                    <a:pt x="141467" y="12184"/>
                    <a:pt x="132333" y="8646"/>
                  </a:cubicBezTo>
                  <a:cubicBezTo>
                    <a:pt x="129206" y="7435"/>
                    <a:pt x="125693" y="6858"/>
                    <a:pt x="122164" y="6858"/>
                  </a:cubicBezTo>
                  <a:cubicBezTo>
                    <a:pt x="115383" y="6858"/>
                    <a:pt x="108548" y="8990"/>
                    <a:pt x="104302" y="12858"/>
                  </a:cubicBezTo>
                  <a:cubicBezTo>
                    <a:pt x="99403" y="17326"/>
                    <a:pt x="95032" y="22352"/>
                    <a:pt x="96092" y="28013"/>
                  </a:cubicBezTo>
                  <a:cubicBezTo>
                    <a:pt x="92782" y="25870"/>
                    <a:pt x="87330" y="24203"/>
                    <a:pt x="82557" y="24203"/>
                  </a:cubicBezTo>
                  <a:cubicBezTo>
                    <a:pt x="81343" y="24203"/>
                    <a:pt x="80174" y="24311"/>
                    <a:pt x="79094" y="24546"/>
                  </a:cubicBezTo>
                  <a:cubicBezTo>
                    <a:pt x="75387" y="21032"/>
                    <a:pt x="68979" y="19351"/>
                    <a:pt x="62520" y="19351"/>
                  </a:cubicBezTo>
                  <a:cubicBezTo>
                    <a:pt x="57943" y="19351"/>
                    <a:pt x="53339" y="20195"/>
                    <a:pt x="49652" y="21829"/>
                  </a:cubicBezTo>
                  <a:cubicBezTo>
                    <a:pt x="40760" y="25766"/>
                    <a:pt x="35601" y="33057"/>
                    <a:pt x="33185" y="40416"/>
                  </a:cubicBezTo>
                  <a:cubicBezTo>
                    <a:pt x="31765" y="44742"/>
                    <a:pt x="31142" y="49269"/>
                    <a:pt x="32249" y="53643"/>
                  </a:cubicBezTo>
                  <a:cubicBezTo>
                    <a:pt x="33353" y="58020"/>
                    <a:pt x="36304" y="62240"/>
                    <a:pt x="41088" y="65015"/>
                  </a:cubicBezTo>
                  <a:cubicBezTo>
                    <a:pt x="37435" y="67558"/>
                    <a:pt x="36079" y="73320"/>
                    <a:pt x="39844" y="75777"/>
                  </a:cubicBezTo>
                  <a:cubicBezTo>
                    <a:pt x="37844" y="75479"/>
                    <a:pt x="35915" y="75337"/>
                    <a:pt x="34059" y="75337"/>
                  </a:cubicBezTo>
                  <a:cubicBezTo>
                    <a:pt x="11716" y="75337"/>
                    <a:pt x="0" y="95809"/>
                    <a:pt x="3722" y="110012"/>
                  </a:cubicBezTo>
                  <a:cubicBezTo>
                    <a:pt x="4369" y="112487"/>
                    <a:pt x="5358" y="114894"/>
                    <a:pt x="6628" y="117215"/>
                  </a:cubicBezTo>
                  <a:cubicBezTo>
                    <a:pt x="9584" y="122619"/>
                    <a:pt x="14073" y="127574"/>
                    <a:pt x="19379" y="131933"/>
                  </a:cubicBezTo>
                  <a:cubicBezTo>
                    <a:pt x="21069" y="133319"/>
                    <a:pt x="41101" y="145237"/>
                    <a:pt x="44051" y="145237"/>
                  </a:cubicBezTo>
                  <a:cubicBezTo>
                    <a:pt x="44205" y="145237"/>
                    <a:pt x="44313" y="145205"/>
                    <a:pt x="44368" y="145136"/>
                  </a:cubicBezTo>
                  <a:lnTo>
                    <a:pt x="44368" y="145136"/>
                  </a:lnTo>
                  <a:cubicBezTo>
                    <a:pt x="40178" y="150275"/>
                    <a:pt x="38743" y="156311"/>
                    <a:pt x="42121" y="161756"/>
                  </a:cubicBezTo>
                  <a:cubicBezTo>
                    <a:pt x="45934" y="167896"/>
                    <a:pt x="54264" y="172184"/>
                    <a:pt x="63257" y="173817"/>
                  </a:cubicBezTo>
                  <a:cubicBezTo>
                    <a:pt x="67520" y="174593"/>
                    <a:pt x="71651" y="175199"/>
                    <a:pt x="75698" y="175199"/>
                  </a:cubicBezTo>
                  <a:cubicBezTo>
                    <a:pt x="81021" y="175199"/>
                    <a:pt x="86200" y="174150"/>
                    <a:pt x="91347" y="171059"/>
                  </a:cubicBezTo>
                  <a:cubicBezTo>
                    <a:pt x="91642" y="176079"/>
                    <a:pt x="94704" y="180653"/>
                    <a:pt x="98729" y="183672"/>
                  </a:cubicBezTo>
                  <a:cubicBezTo>
                    <a:pt x="102975" y="186857"/>
                    <a:pt x="106996" y="187931"/>
                    <a:pt x="111085" y="187931"/>
                  </a:cubicBezTo>
                  <a:cubicBezTo>
                    <a:pt x="116328" y="187931"/>
                    <a:pt x="121682" y="186166"/>
                    <a:pt x="127761" y="184823"/>
                  </a:cubicBezTo>
                  <a:lnTo>
                    <a:pt x="127761" y="184823"/>
                  </a:lnTo>
                  <a:cubicBezTo>
                    <a:pt x="126299" y="190960"/>
                    <a:pt x="131553" y="196695"/>
                    <a:pt x="137084" y="199731"/>
                  </a:cubicBezTo>
                  <a:cubicBezTo>
                    <a:pt x="142847" y="202895"/>
                    <a:pt x="149407" y="204451"/>
                    <a:pt x="155975" y="204451"/>
                  </a:cubicBezTo>
                  <a:cubicBezTo>
                    <a:pt x="164338" y="204451"/>
                    <a:pt x="172713" y="201928"/>
                    <a:pt x="179470" y="196987"/>
                  </a:cubicBezTo>
                  <a:cubicBezTo>
                    <a:pt x="181821" y="195268"/>
                    <a:pt x="184039" y="193207"/>
                    <a:pt x="185217" y="190546"/>
                  </a:cubicBezTo>
                  <a:cubicBezTo>
                    <a:pt x="187683" y="184986"/>
                    <a:pt x="182550" y="176531"/>
                    <a:pt x="178865" y="172467"/>
                  </a:cubicBezTo>
                  <a:lnTo>
                    <a:pt x="178865" y="172467"/>
                  </a:lnTo>
                  <a:cubicBezTo>
                    <a:pt x="179605" y="172985"/>
                    <a:pt x="180333" y="173188"/>
                    <a:pt x="181071" y="173188"/>
                  </a:cubicBezTo>
                  <a:cubicBezTo>
                    <a:pt x="182909" y="173188"/>
                    <a:pt x="184809" y="171925"/>
                    <a:pt x="187110" y="171112"/>
                  </a:cubicBezTo>
                  <a:cubicBezTo>
                    <a:pt x="190338" y="169972"/>
                    <a:pt x="192396" y="167294"/>
                    <a:pt x="192036" y="164698"/>
                  </a:cubicBezTo>
                  <a:lnTo>
                    <a:pt x="192036" y="164698"/>
                  </a:lnTo>
                  <a:cubicBezTo>
                    <a:pt x="200855" y="168780"/>
                    <a:pt x="211206" y="170820"/>
                    <a:pt x="221554" y="170820"/>
                  </a:cubicBezTo>
                  <a:cubicBezTo>
                    <a:pt x="232217" y="170820"/>
                    <a:pt x="242878" y="168654"/>
                    <a:pt x="251857" y="164326"/>
                  </a:cubicBezTo>
                  <a:cubicBezTo>
                    <a:pt x="269552" y="155800"/>
                    <a:pt x="279341" y="139381"/>
                    <a:pt x="275803" y="124169"/>
                  </a:cubicBezTo>
                  <a:cubicBezTo>
                    <a:pt x="272263" y="108958"/>
                    <a:pt x="255589" y="95790"/>
                    <a:pt x="235021" y="91963"/>
                  </a:cubicBezTo>
                  <a:cubicBezTo>
                    <a:pt x="237304" y="90519"/>
                    <a:pt x="236557" y="88313"/>
                    <a:pt x="235706" y="86201"/>
                  </a:cubicBezTo>
                  <a:cubicBezTo>
                    <a:pt x="234856" y="84090"/>
                    <a:pt x="232219" y="82421"/>
                    <a:pt x="229227" y="82096"/>
                  </a:cubicBezTo>
                  <a:cubicBezTo>
                    <a:pt x="235166" y="76125"/>
                    <a:pt x="236344" y="66557"/>
                    <a:pt x="234611" y="59295"/>
                  </a:cubicBezTo>
                  <a:cubicBezTo>
                    <a:pt x="233654" y="55291"/>
                    <a:pt x="231359" y="51334"/>
                    <a:pt x="227219" y="48599"/>
                  </a:cubicBezTo>
                  <a:cubicBezTo>
                    <a:pt x="224260" y="46647"/>
                    <a:pt x="220258" y="45434"/>
                    <a:pt x="216310" y="45434"/>
                  </a:cubicBezTo>
                  <a:cubicBezTo>
                    <a:pt x="214734" y="45434"/>
                    <a:pt x="213166" y="45627"/>
                    <a:pt x="211677" y="46045"/>
                  </a:cubicBezTo>
                  <a:cubicBezTo>
                    <a:pt x="214916" y="44958"/>
                    <a:pt x="212648" y="39604"/>
                    <a:pt x="209379" y="38561"/>
                  </a:cubicBezTo>
                  <a:lnTo>
                    <a:pt x="209379" y="38561"/>
                  </a:lnTo>
                  <a:cubicBezTo>
                    <a:pt x="210006" y="38627"/>
                    <a:pt x="210632" y="38659"/>
                    <a:pt x="211253" y="38659"/>
                  </a:cubicBezTo>
                  <a:cubicBezTo>
                    <a:pt x="218505" y="38659"/>
                    <a:pt x="225272" y="34366"/>
                    <a:pt x="228746" y="29625"/>
                  </a:cubicBezTo>
                  <a:cubicBezTo>
                    <a:pt x="232517" y="24481"/>
                    <a:pt x="232044" y="17978"/>
                    <a:pt x="228300" y="12822"/>
                  </a:cubicBezTo>
                  <a:cubicBezTo>
                    <a:pt x="224555" y="7666"/>
                    <a:pt x="217825" y="3833"/>
                    <a:pt x="210318" y="1777"/>
                  </a:cubicBezTo>
                  <a:cubicBezTo>
                    <a:pt x="205980" y="591"/>
                    <a:pt x="201338" y="0"/>
                    <a:pt x="196699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26"/>
            <p:cNvSpPr/>
            <p:nvPr/>
          </p:nvSpPr>
          <p:spPr>
            <a:xfrm>
              <a:off x="6437575" y="2133650"/>
              <a:ext cx="784600" cy="511650"/>
            </a:xfrm>
            <a:custGeom>
              <a:avLst/>
              <a:gdLst/>
              <a:ahLst/>
              <a:cxnLst/>
              <a:rect l="l" t="t" r="r" b="b"/>
              <a:pathLst>
                <a:path w="31384" h="20466" extrusionOk="0">
                  <a:moveTo>
                    <a:pt x="14437" y="0"/>
                  </a:moveTo>
                  <a:cubicBezTo>
                    <a:pt x="12541" y="0"/>
                    <a:pt x="10757" y="363"/>
                    <a:pt x="9277" y="1093"/>
                  </a:cubicBezTo>
                  <a:lnTo>
                    <a:pt x="9280" y="1093"/>
                  </a:lnTo>
                  <a:cubicBezTo>
                    <a:pt x="1" y="5673"/>
                    <a:pt x="3666" y="20264"/>
                    <a:pt x="17717" y="20462"/>
                  </a:cubicBezTo>
                  <a:cubicBezTo>
                    <a:pt x="17859" y="20464"/>
                    <a:pt x="18001" y="20465"/>
                    <a:pt x="18143" y="20465"/>
                  </a:cubicBezTo>
                  <a:cubicBezTo>
                    <a:pt x="22939" y="20465"/>
                    <a:pt x="27741" y="19335"/>
                    <a:pt x="29500" y="15867"/>
                  </a:cubicBezTo>
                  <a:cubicBezTo>
                    <a:pt x="31384" y="12152"/>
                    <a:pt x="28838" y="6408"/>
                    <a:pt x="24163" y="3119"/>
                  </a:cubicBezTo>
                  <a:cubicBezTo>
                    <a:pt x="21217" y="1049"/>
                    <a:pt x="17664" y="0"/>
                    <a:pt x="14437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26"/>
            <p:cNvSpPr/>
            <p:nvPr/>
          </p:nvSpPr>
          <p:spPr>
            <a:xfrm>
              <a:off x="6471250" y="1628000"/>
              <a:ext cx="494900" cy="353775"/>
            </a:xfrm>
            <a:custGeom>
              <a:avLst/>
              <a:gdLst/>
              <a:ahLst/>
              <a:cxnLst/>
              <a:rect l="l" t="t" r="r" b="b"/>
              <a:pathLst>
                <a:path w="19796" h="14151" extrusionOk="0">
                  <a:moveTo>
                    <a:pt x="10661" y="0"/>
                  </a:moveTo>
                  <a:cubicBezTo>
                    <a:pt x="9582" y="0"/>
                    <a:pt x="8566" y="205"/>
                    <a:pt x="7729" y="620"/>
                  </a:cubicBezTo>
                  <a:cubicBezTo>
                    <a:pt x="3323" y="2806"/>
                    <a:pt x="1" y="10995"/>
                    <a:pt x="8898" y="13750"/>
                  </a:cubicBezTo>
                  <a:cubicBezTo>
                    <a:pt x="9794" y="14027"/>
                    <a:pt x="10682" y="14150"/>
                    <a:pt x="11538" y="14150"/>
                  </a:cubicBezTo>
                  <a:cubicBezTo>
                    <a:pt x="13043" y="14150"/>
                    <a:pt x="14450" y="13770"/>
                    <a:pt x="15634" y="13183"/>
                  </a:cubicBezTo>
                  <a:cubicBezTo>
                    <a:pt x="17504" y="12253"/>
                    <a:pt x="18968" y="10767"/>
                    <a:pt x="19382" y="8807"/>
                  </a:cubicBezTo>
                  <a:cubicBezTo>
                    <a:pt x="19795" y="6843"/>
                    <a:pt x="19033" y="4380"/>
                    <a:pt x="17135" y="2555"/>
                  </a:cubicBezTo>
                  <a:cubicBezTo>
                    <a:pt x="15380" y="870"/>
                    <a:pt x="12886" y="0"/>
                    <a:pt x="10661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26"/>
            <p:cNvSpPr/>
            <p:nvPr/>
          </p:nvSpPr>
          <p:spPr>
            <a:xfrm>
              <a:off x="468925" y="1526250"/>
              <a:ext cx="494875" cy="353775"/>
            </a:xfrm>
            <a:custGeom>
              <a:avLst/>
              <a:gdLst/>
              <a:ahLst/>
              <a:cxnLst/>
              <a:rect l="l" t="t" r="r" b="b"/>
              <a:pathLst>
                <a:path w="19795" h="14151" extrusionOk="0">
                  <a:moveTo>
                    <a:pt x="10660" y="1"/>
                  </a:moveTo>
                  <a:cubicBezTo>
                    <a:pt x="9581" y="1"/>
                    <a:pt x="8566" y="205"/>
                    <a:pt x="7728" y="621"/>
                  </a:cubicBezTo>
                  <a:cubicBezTo>
                    <a:pt x="3322" y="2806"/>
                    <a:pt x="0" y="10995"/>
                    <a:pt x="8898" y="13751"/>
                  </a:cubicBezTo>
                  <a:cubicBezTo>
                    <a:pt x="9794" y="14028"/>
                    <a:pt x="10682" y="14151"/>
                    <a:pt x="11537" y="14151"/>
                  </a:cubicBezTo>
                  <a:cubicBezTo>
                    <a:pt x="13043" y="14151"/>
                    <a:pt x="14450" y="13771"/>
                    <a:pt x="15634" y="13184"/>
                  </a:cubicBezTo>
                  <a:cubicBezTo>
                    <a:pt x="17503" y="12253"/>
                    <a:pt x="18968" y="10768"/>
                    <a:pt x="19381" y="8807"/>
                  </a:cubicBezTo>
                  <a:cubicBezTo>
                    <a:pt x="19795" y="6843"/>
                    <a:pt x="19030" y="4380"/>
                    <a:pt x="17134" y="2555"/>
                  </a:cubicBezTo>
                  <a:cubicBezTo>
                    <a:pt x="15380" y="871"/>
                    <a:pt x="12885" y="1"/>
                    <a:pt x="10660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26"/>
            <p:cNvSpPr/>
            <p:nvPr/>
          </p:nvSpPr>
          <p:spPr>
            <a:xfrm>
              <a:off x="478875" y="2084700"/>
              <a:ext cx="265675" cy="189975"/>
            </a:xfrm>
            <a:custGeom>
              <a:avLst/>
              <a:gdLst/>
              <a:ahLst/>
              <a:cxnLst/>
              <a:rect l="l" t="t" r="r" b="b"/>
              <a:pathLst>
                <a:path w="10627" h="7599" extrusionOk="0">
                  <a:moveTo>
                    <a:pt x="5722" y="0"/>
                  </a:moveTo>
                  <a:cubicBezTo>
                    <a:pt x="5143" y="0"/>
                    <a:pt x="4597" y="110"/>
                    <a:pt x="4147" y="334"/>
                  </a:cubicBezTo>
                  <a:cubicBezTo>
                    <a:pt x="1782" y="1506"/>
                    <a:pt x="1" y="5904"/>
                    <a:pt x="4776" y="7383"/>
                  </a:cubicBezTo>
                  <a:cubicBezTo>
                    <a:pt x="5258" y="7532"/>
                    <a:pt x="5735" y="7598"/>
                    <a:pt x="6195" y="7598"/>
                  </a:cubicBezTo>
                  <a:cubicBezTo>
                    <a:pt x="7002" y="7598"/>
                    <a:pt x="7758" y="7395"/>
                    <a:pt x="8394" y="7079"/>
                  </a:cubicBezTo>
                  <a:cubicBezTo>
                    <a:pt x="9398" y="6580"/>
                    <a:pt x="10183" y="5782"/>
                    <a:pt x="10405" y="4728"/>
                  </a:cubicBezTo>
                  <a:cubicBezTo>
                    <a:pt x="10626" y="3674"/>
                    <a:pt x="10219" y="2351"/>
                    <a:pt x="9200" y="1373"/>
                  </a:cubicBezTo>
                  <a:cubicBezTo>
                    <a:pt x="8257" y="469"/>
                    <a:pt x="6918" y="0"/>
                    <a:pt x="5722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26"/>
            <p:cNvSpPr/>
            <p:nvPr/>
          </p:nvSpPr>
          <p:spPr>
            <a:xfrm>
              <a:off x="309900" y="4032700"/>
              <a:ext cx="760950" cy="582525"/>
            </a:xfrm>
            <a:custGeom>
              <a:avLst/>
              <a:gdLst/>
              <a:ahLst/>
              <a:cxnLst/>
              <a:rect l="l" t="t" r="r" b="b"/>
              <a:pathLst>
                <a:path w="30438" h="23301" extrusionOk="0">
                  <a:moveTo>
                    <a:pt x="17155" y="0"/>
                  </a:moveTo>
                  <a:cubicBezTo>
                    <a:pt x="11271" y="0"/>
                    <a:pt x="4179" y="1506"/>
                    <a:pt x="1471" y="8816"/>
                  </a:cubicBezTo>
                  <a:cubicBezTo>
                    <a:pt x="0" y="12782"/>
                    <a:pt x="1264" y="16609"/>
                    <a:pt x="3337" y="19043"/>
                  </a:cubicBezTo>
                  <a:cubicBezTo>
                    <a:pt x="5638" y="21743"/>
                    <a:pt x="8946" y="23301"/>
                    <a:pt x="12649" y="23301"/>
                  </a:cubicBezTo>
                  <a:cubicBezTo>
                    <a:pt x="12939" y="23301"/>
                    <a:pt x="13231" y="23291"/>
                    <a:pt x="13525" y="23272"/>
                  </a:cubicBezTo>
                  <a:cubicBezTo>
                    <a:pt x="17577" y="23006"/>
                    <a:pt x="21995" y="20856"/>
                    <a:pt x="25524" y="17289"/>
                  </a:cubicBezTo>
                  <a:cubicBezTo>
                    <a:pt x="28031" y="14755"/>
                    <a:pt x="30160" y="11250"/>
                    <a:pt x="30278" y="7936"/>
                  </a:cubicBezTo>
                  <a:cubicBezTo>
                    <a:pt x="30438" y="3335"/>
                    <a:pt x="26749" y="881"/>
                    <a:pt x="22946" y="406"/>
                  </a:cubicBezTo>
                  <a:cubicBezTo>
                    <a:pt x="21377" y="210"/>
                    <a:pt x="19350" y="0"/>
                    <a:pt x="17155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26"/>
            <p:cNvSpPr/>
            <p:nvPr/>
          </p:nvSpPr>
          <p:spPr>
            <a:xfrm>
              <a:off x="2039825" y="293625"/>
              <a:ext cx="718650" cy="436675"/>
            </a:xfrm>
            <a:custGeom>
              <a:avLst/>
              <a:gdLst/>
              <a:ahLst/>
              <a:cxnLst/>
              <a:rect l="l" t="t" r="r" b="b"/>
              <a:pathLst>
                <a:path w="28746" h="17467" extrusionOk="0">
                  <a:moveTo>
                    <a:pt x="9864" y="0"/>
                  </a:moveTo>
                  <a:cubicBezTo>
                    <a:pt x="9816" y="0"/>
                    <a:pt x="9767" y="0"/>
                    <a:pt x="9719" y="1"/>
                  </a:cubicBezTo>
                  <a:cubicBezTo>
                    <a:pt x="7661" y="10"/>
                    <a:pt x="5555" y="261"/>
                    <a:pt x="3769" y="1002"/>
                  </a:cubicBezTo>
                  <a:cubicBezTo>
                    <a:pt x="1979" y="1743"/>
                    <a:pt x="547" y="3034"/>
                    <a:pt x="296" y="4519"/>
                  </a:cubicBezTo>
                  <a:cubicBezTo>
                    <a:pt x="0" y="6297"/>
                    <a:pt x="1377" y="7986"/>
                    <a:pt x="2891" y="9398"/>
                  </a:cubicBezTo>
                  <a:cubicBezTo>
                    <a:pt x="6160" y="12438"/>
                    <a:pt x="13422" y="17466"/>
                    <a:pt x="19863" y="17466"/>
                  </a:cubicBezTo>
                  <a:cubicBezTo>
                    <a:pt x="21930" y="17466"/>
                    <a:pt x="23912" y="16949"/>
                    <a:pt x="25651" y="15682"/>
                  </a:cubicBezTo>
                  <a:cubicBezTo>
                    <a:pt x="28031" y="13948"/>
                    <a:pt x="28746" y="11226"/>
                    <a:pt x="27907" y="8854"/>
                  </a:cubicBezTo>
                  <a:cubicBezTo>
                    <a:pt x="27069" y="6483"/>
                    <a:pt x="24848" y="4457"/>
                    <a:pt x="22155" y="2986"/>
                  </a:cubicBezTo>
                  <a:cubicBezTo>
                    <a:pt x="18643" y="1064"/>
                    <a:pt x="14260" y="0"/>
                    <a:pt x="9864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26"/>
            <p:cNvSpPr/>
            <p:nvPr/>
          </p:nvSpPr>
          <p:spPr>
            <a:xfrm>
              <a:off x="2884125" y="245625"/>
              <a:ext cx="371725" cy="299200"/>
            </a:xfrm>
            <a:custGeom>
              <a:avLst/>
              <a:gdLst/>
              <a:ahLst/>
              <a:cxnLst/>
              <a:rect l="l" t="t" r="r" b="b"/>
              <a:pathLst>
                <a:path w="14869" h="11968" extrusionOk="0">
                  <a:moveTo>
                    <a:pt x="7586" y="1"/>
                  </a:moveTo>
                  <a:cubicBezTo>
                    <a:pt x="6829" y="1"/>
                    <a:pt x="6075" y="91"/>
                    <a:pt x="5360" y="285"/>
                  </a:cubicBezTo>
                  <a:cubicBezTo>
                    <a:pt x="2475" y="1067"/>
                    <a:pt x="192" y="4676"/>
                    <a:pt x="83" y="7679"/>
                  </a:cubicBezTo>
                  <a:cubicBezTo>
                    <a:pt x="0" y="9995"/>
                    <a:pt x="1211" y="11950"/>
                    <a:pt x="4439" y="11967"/>
                  </a:cubicBezTo>
                  <a:cubicBezTo>
                    <a:pt x="4453" y="11967"/>
                    <a:pt x="4466" y="11967"/>
                    <a:pt x="4480" y="11967"/>
                  </a:cubicBezTo>
                  <a:cubicBezTo>
                    <a:pt x="6416" y="11967"/>
                    <a:pt x="8170" y="11155"/>
                    <a:pt x="9692" y="10287"/>
                  </a:cubicBezTo>
                  <a:cubicBezTo>
                    <a:pt x="12341" y="8775"/>
                    <a:pt x="14869" y="6660"/>
                    <a:pt x="14609" y="4221"/>
                  </a:cubicBezTo>
                  <a:cubicBezTo>
                    <a:pt x="14349" y="1776"/>
                    <a:pt x="10940" y="1"/>
                    <a:pt x="7586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26"/>
            <p:cNvSpPr/>
            <p:nvPr/>
          </p:nvSpPr>
          <p:spPr>
            <a:xfrm>
              <a:off x="4059225" y="238100"/>
              <a:ext cx="434500" cy="388400"/>
            </a:xfrm>
            <a:custGeom>
              <a:avLst/>
              <a:gdLst/>
              <a:ahLst/>
              <a:cxnLst/>
              <a:rect l="l" t="t" r="r" b="b"/>
              <a:pathLst>
                <a:path w="17380" h="15536" extrusionOk="0">
                  <a:moveTo>
                    <a:pt x="10399" y="1"/>
                  </a:moveTo>
                  <a:cubicBezTo>
                    <a:pt x="8145" y="1"/>
                    <a:pt x="5801" y="677"/>
                    <a:pt x="4230" y="1873"/>
                  </a:cubicBezTo>
                  <a:cubicBezTo>
                    <a:pt x="1335" y="4076"/>
                    <a:pt x="686" y="7419"/>
                    <a:pt x="1285" y="10434"/>
                  </a:cubicBezTo>
                  <a:lnTo>
                    <a:pt x="1282" y="10434"/>
                  </a:lnTo>
                  <a:cubicBezTo>
                    <a:pt x="1793" y="13004"/>
                    <a:pt x="1" y="13503"/>
                    <a:pt x="3243" y="14595"/>
                  </a:cubicBezTo>
                  <a:cubicBezTo>
                    <a:pt x="3890" y="15242"/>
                    <a:pt x="4973" y="15535"/>
                    <a:pt x="6087" y="15535"/>
                  </a:cubicBezTo>
                  <a:cubicBezTo>
                    <a:pt x="6777" y="15535"/>
                    <a:pt x="7480" y="15423"/>
                    <a:pt x="8098" y="15212"/>
                  </a:cubicBezTo>
                  <a:cubicBezTo>
                    <a:pt x="9711" y="14663"/>
                    <a:pt x="10880" y="13618"/>
                    <a:pt x="11990" y="12605"/>
                  </a:cubicBezTo>
                  <a:cubicBezTo>
                    <a:pt x="13759" y="10992"/>
                    <a:pt x="15561" y="9339"/>
                    <a:pt x="16470" y="7387"/>
                  </a:cubicBezTo>
                  <a:cubicBezTo>
                    <a:pt x="17380" y="5435"/>
                    <a:pt x="17235" y="3093"/>
                    <a:pt x="15383" y="1534"/>
                  </a:cubicBezTo>
                  <a:cubicBezTo>
                    <a:pt x="14131" y="481"/>
                    <a:pt x="12297" y="1"/>
                    <a:pt x="10399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56" name="Google Shape;456;p26"/>
          <p:cNvSpPr txBox="1">
            <a:spLocks noGrp="1"/>
          </p:cNvSpPr>
          <p:nvPr>
            <p:ph type="title"/>
          </p:nvPr>
        </p:nvSpPr>
        <p:spPr>
          <a:xfrm>
            <a:off x="953467" y="713333"/>
            <a:ext cx="10285200" cy="763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44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44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44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44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44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44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44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44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44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9pPr>
          </a:lstStyle>
          <a:p>
            <a:endParaRPr/>
          </a:p>
        </p:txBody>
      </p:sp>
      <p:pic>
        <p:nvPicPr>
          <p:cNvPr id="457" name="Google Shape;457;p2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3600019">
            <a:off x="11337279" y="1210051"/>
            <a:ext cx="422240" cy="377608"/>
          </a:xfrm>
          <a:prstGeom prst="rect">
            <a:avLst/>
          </a:prstGeom>
          <a:noFill/>
          <a:ln>
            <a:noFill/>
          </a:ln>
        </p:spPr>
      </p:pic>
      <p:pic>
        <p:nvPicPr>
          <p:cNvPr id="458" name="Google Shape;458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7200054">
            <a:off x="10582826" y="542431"/>
            <a:ext cx="747281" cy="706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9" name="Google Shape;459;p2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6299954" flipH="1">
            <a:off x="435702" y="588040"/>
            <a:ext cx="687767" cy="615089"/>
          </a:xfrm>
          <a:prstGeom prst="rect">
            <a:avLst/>
          </a:prstGeom>
          <a:noFill/>
          <a:ln>
            <a:noFill/>
          </a:ln>
        </p:spPr>
      </p:pic>
      <p:pic>
        <p:nvPicPr>
          <p:cNvPr id="460" name="Google Shape;460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6299791" flipH="1">
            <a:off x="1149682" y="1223973"/>
            <a:ext cx="370033" cy="34974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266655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gradFill>
          <a:gsLst>
            <a:gs pos="0">
              <a:schemeClr val="accent3"/>
            </a:gs>
            <a:gs pos="100000">
              <a:schemeClr val="dk2"/>
            </a:gs>
          </a:gsLst>
          <a:lin ang="5400700" scaled="0"/>
        </a:gradFill>
        <a:effectLst/>
      </p:bgPr>
    </p:bg>
    <p:spTree>
      <p:nvGrpSpPr>
        <p:cNvPr id="1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0" name="Google Shape;470;p28"/>
          <p:cNvGrpSpPr/>
          <p:nvPr/>
        </p:nvGrpSpPr>
        <p:grpSpPr>
          <a:xfrm>
            <a:off x="447452" y="-768573"/>
            <a:ext cx="11297096" cy="8395145"/>
            <a:chOff x="309900" y="238100"/>
            <a:chExt cx="7048350" cy="5237800"/>
          </a:xfrm>
        </p:grpSpPr>
        <p:sp>
          <p:nvSpPr>
            <p:cNvPr id="471" name="Google Shape;471;p28"/>
            <p:cNvSpPr/>
            <p:nvPr/>
          </p:nvSpPr>
          <p:spPr>
            <a:xfrm>
              <a:off x="374700" y="364600"/>
              <a:ext cx="6983550" cy="5111300"/>
            </a:xfrm>
            <a:custGeom>
              <a:avLst/>
              <a:gdLst/>
              <a:ahLst/>
              <a:cxnLst/>
              <a:rect l="l" t="t" r="r" b="b"/>
              <a:pathLst>
                <a:path w="279342" h="204452" extrusionOk="0">
                  <a:moveTo>
                    <a:pt x="196699" y="0"/>
                  </a:moveTo>
                  <a:cubicBezTo>
                    <a:pt x="188842" y="0"/>
                    <a:pt x="180997" y="1696"/>
                    <a:pt x="174665" y="5070"/>
                  </a:cubicBezTo>
                  <a:cubicBezTo>
                    <a:pt x="164598" y="10436"/>
                    <a:pt x="158908" y="20001"/>
                    <a:pt x="161043" y="28943"/>
                  </a:cubicBezTo>
                  <a:cubicBezTo>
                    <a:pt x="160346" y="27106"/>
                    <a:pt x="155949" y="25269"/>
                    <a:pt x="153350" y="25016"/>
                  </a:cubicBezTo>
                  <a:cubicBezTo>
                    <a:pt x="153075" y="24989"/>
                    <a:pt x="152799" y="24976"/>
                    <a:pt x="152522" y="24976"/>
                  </a:cubicBezTo>
                  <a:cubicBezTo>
                    <a:pt x="150184" y="24976"/>
                    <a:pt x="147860" y="25903"/>
                    <a:pt x="146661" y="27369"/>
                  </a:cubicBezTo>
                  <a:cubicBezTo>
                    <a:pt x="149786" y="20196"/>
                    <a:pt x="141467" y="12184"/>
                    <a:pt x="132333" y="8646"/>
                  </a:cubicBezTo>
                  <a:cubicBezTo>
                    <a:pt x="129206" y="7435"/>
                    <a:pt x="125693" y="6858"/>
                    <a:pt x="122164" y="6858"/>
                  </a:cubicBezTo>
                  <a:cubicBezTo>
                    <a:pt x="115383" y="6858"/>
                    <a:pt x="108548" y="8990"/>
                    <a:pt x="104302" y="12858"/>
                  </a:cubicBezTo>
                  <a:cubicBezTo>
                    <a:pt x="99403" y="17326"/>
                    <a:pt x="95032" y="22352"/>
                    <a:pt x="96092" y="28013"/>
                  </a:cubicBezTo>
                  <a:cubicBezTo>
                    <a:pt x="92782" y="25870"/>
                    <a:pt x="87330" y="24203"/>
                    <a:pt x="82557" y="24203"/>
                  </a:cubicBezTo>
                  <a:cubicBezTo>
                    <a:pt x="81343" y="24203"/>
                    <a:pt x="80174" y="24311"/>
                    <a:pt x="79094" y="24546"/>
                  </a:cubicBezTo>
                  <a:cubicBezTo>
                    <a:pt x="75387" y="21032"/>
                    <a:pt x="68979" y="19351"/>
                    <a:pt x="62520" y="19351"/>
                  </a:cubicBezTo>
                  <a:cubicBezTo>
                    <a:pt x="57943" y="19351"/>
                    <a:pt x="53339" y="20195"/>
                    <a:pt x="49652" y="21829"/>
                  </a:cubicBezTo>
                  <a:cubicBezTo>
                    <a:pt x="40760" y="25766"/>
                    <a:pt x="35601" y="33057"/>
                    <a:pt x="33185" y="40416"/>
                  </a:cubicBezTo>
                  <a:cubicBezTo>
                    <a:pt x="31765" y="44742"/>
                    <a:pt x="31142" y="49269"/>
                    <a:pt x="32249" y="53643"/>
                  </a:cubicBezTo>
                  <a:cubicBezTo>
                    <a:pt x="33353" y="58020"/>
                    <a:pt x="36304" y="62240"/>
                    <a:pt x="41088" y="65015"/>
                  </a:cubicBezTo>
                  <a:cubicBezTo>
                    <a:pt x="37435" y="67558"/>
                    <a:pt x="36079" y="73320"/>
                    <a:pt x="39844" y="75777"/>
                  </a:cubicBezTo>
                  <a:cubicBezTo>
                    <a:pt x="37844" y="75479"/>
                    <a:pt x="35915" y="75337"/>
                    <a:pt x="34059" y="75337"/>
                  </a:cubicBezTo>
                  <a:cubicBezTo>
                    <a:pt x="11716" y="75337"/>
                    <a:pt x="0" y="95809"/>
                    <a:pt x="3722" y="110012"/>
                  </a:cubicBezTo>
                  <a:cubicBezTo>
                    <a:pt x="4369" y="112487"/>
                    <a:pt x="5358" y="114894"/>
                    <a:pt x="6628" y="117215"/>
                  </a:cubicBezTo>
                  <a:cubicBezTo>
                    <a:pt x="9584" y="122619"/>
                    <a:pt x="14073" y="127574"/>
                    <a:pt x="19379" y="131933"/>
                  </a:cubicBezTo>
                  <a:cubicBezTo>
                    <a:pt x="21069" y="133319"/>
                    <a:pt x="41101" y="145237"/>
                    <a:pt x="44051" y="145237"/>
                  </a:cubicBezTo>
                  <a:cubicBezTo>
                    <a:pt x="44205" y="145237"/>
                    <a:pt x="44313" y="145205"/>
                    <a:pt x="44368" y="145136"/>
                  </a:cubicBezTo>
                  <a:lnTo>
                    <a:pt x="44368" y="145136"/>
                  </a:lnTo>
                  <a:cubicBezTo>
                    <a:pt x="40178" y="150275"/>
                    <a:pt x="38743" y="156311"/>
                    <a:pt x="42121" y="161756"/>
                  </a:cubicBezTo>
                  <a:cubicBezTo>
                    <a:pt x="45934" y="167896"/>
                    <a:pt x="54264" y="172184"/>
                    <a:pt x="63257" y="173817"/>
                  </a:cubicBezTo>
                  <a:cubicBezTo>
                    <a:pt x="67520" y="174593"/>
                    <a:pt x="71651" y="175199"/>
                    <a:pt x="75698" y="175199"/>
                  </a:cubicBezTo>
                  <a:cubicBezTo>
                    <a:pt x="81021" y="175199"/>
                    <a:pt x="86200" y="174150"/>
                    <a:pt x="91347" y="171059"/>
                  </a:cubicBezTo>
                  <a:cubicBezTo>
                    <a:pt x="91642" y="176079"/>
                    <a:pt x="94704" y="180653"/>
                    <a:pt x="98729" y="183672"/>
                  </a:cubicBezTo>
                  <a:cubicBezTo>
                    <a:pt x="102975" y="186857"/>
                    <a:pt x="106996" y="187931"/>
                    <a:pt x="111085" y="187931"/>
                  </a:cubicBezTo>
                  <a:cubicBezTo>
                    <a:pt x="116328" y="187931"/>
                    <a:pt x="121682" y="186166"/>
                    <a:pt x="127761" y="184823"/>
                  </a:cubicBezTo>
                  <a:lnTo>
                    <a:pt x="127761" y="184823"/>
                  </a:lnTo>
                  <a:cubicBezTo>
                    <a:pt x="126299" y="190960"/>
                    <a:pt x="131553" y="196695"/>
                    <a:pt x="137084" y="199731"/>
                  </a:cubicBezTo>
                  <a:cubicBezTo>
                    <a:pt x="142847" y="202895"/>
                    <a:pt x="149407" y="204451"/>
                    <a:pt x="155975" y="204451"/>
                  </a:cubicBezTo>
                  <a:cubicBezTo>
                    <a:pt x="164338" y="204451"/>
                    <a:pt x="172713" y="201928"/>
                    <a:pt x="179470" y="196987"/>
                  </a:cubicBezTo>
                  <a:cubicBezTo>
                    <a:pt x="181821" y="195268"/>
                    <a:pt x="184039" y="193207"/>
                    <a:pt x="185217" y="190546"/>
                  </a:cubicBezTo>
                  <a:cubicBezTo>
                    <a:pt x="187683" y="184986"/>
                    <a:pt x="182550" y="176531"/>
                    <a:pt x="178865" y="172467"/>
                  </a:cubicBezTo>
                  <a:lnTo>
                    <a:pt x="178865" y="172467"/>
                  </a:lnTo>
                  <a:cubicBezTo>
                    <a:pt x="179605" y="172985"/>
                    <a:pt x="180333" y="173188"/>
                    <a:pt x="181071" y="173188"/>
                  </a:cubicBezTo>
                  <a:cubicBezTo>
                    <a:pt x="182909" y="173188"/>
                    <a:pt x="184809" y="171925"/>
                    <a:pt x="187110" y="171112"/>
                  </a:cubicBezTo>
                  <a:cubicBezTo>
                    <a:pt x="190338" y="169972"/>
                    <a:pt x="192396" y="167294"/>
                    <a:pt x="192036" y="164698"/>
                  </a:cubicBezTo>
                  <a:lnTo>
                    <a:pt x="192036" y="164698"/>
                  </a:lnTo>
                  <a:cubicBezTo>
                    <a:pt x="200855" y="168780"/>
                    <a:pt x="211206" y="170820"/>
                    <a:pt x="221554" y="170820"/>
                  </a:cubicBezTo>
                  <a:cubicBezTo>
                    <a:pt x="232217" y="170820"/>
                    <a:pt x="242878" y="168654"/>
                    <a:pt x="251857" y="164326"/>
                  </a:cubicBezTo>
                  <a:cubicBezTo>
                    <a:pt x="269552" y="155800"/>
                    <a:pt x="279341" y="139381"/>
                    <a:pt x="275803" y="124169"/>
                  </a:cubicBezTo>
                  <a:cubicBezTo>
                    <a:pt x="272263" y="108958"/>
                    <a:pt x="255589" y="95790"/>
                    <a:pt x="235021" y="91963"/>
                  </a:cubicBezTo>
                  <a:cubicBezTo>
                    <a:pt x="237304" y="90519"/>
                    <a:pt x="236557" y="88313"/>
                    <a:pt x="235706" y="86201"/>
                  </a:cubicBezTo>
                  <a:cubicBezTo>
                    <a:pt x="234856" y="84090"/>
                    <a:pt x="232219" y="82421"/>
                    <a:pt x="229227" y="82096"/>
                  </a:cubicBezTo>
                  <a:cubicBezTo>
                    <a:pt x="235166" y="76125"/>
                    <a:pt x="236344" y="66557"/>
                    <a:pt x="234611" y="59295"/>
                  </a:cubicBezTo>
                  <a:cubicBezTo>
                    <a:pt x="233654" y="55291"/>
                    <a:pt x="231359" y="51334"/>
                    <a:pt x="227219" y="48599"/>
                  </a:cubicBezTo>
                  <a:cubicBezTo>
                    <a:pt x="224260" y="46647"/>
                    <a:pt x="220258" y="45434"/>
                    <a:pt x="216310" y="45434"/>
                  </a:cubicBezTo>
                  <a:cubicBezTo>
                    <a:pt x="214734" y="45434"/>
                    <a:pt x="213166" y="45627"/>
                    <a:pt x="211677" y="46045"/>
                  </a:cubicBezTo>
                  <a:cubicBezTo>
                    <a:pt x="214916" y="44958"/>
                    <a:pt x="212648" y="39604"/>
                    <a:pt x="209379" y="38561"/>
                  </a:cubicBezTo>
                  <a:lnTo>
                    <a:pt x="209379" y="38561"/>
                  </a:lnTo>
                  <a:cubicBezTo>
                    <a:pt x="210006" y="38627"/>
                    <a:pt x="210632" y="38659"/>
                    <a:pt x="211253" y="38659"/>
                  </a:cubicBezTo>
                  <a:cubicBezTo>
                    <a:pt x="218505" y="38659"/>
                    <a:pt x="225272" y="34366"/>
                    <a:pt x="228746" y="29625"/>
                  </a:cubicBezTo>
                  <a:cubicBezTo>
                    <a:pt x="232517" y="24481"/>
                    <a:pt x="232044" y="17978"/>
                    <a:pt x="228300" y="12822"/>
                  </a:cubicBezTo>
                  <a:cubicBezTo>
                    <a:pt x="224555" y="7666"/>
                    <a:pt x="217825" y="3833"/>
                    <a:pt x="210318" y="1777"/>
                  </a:cubicBezTo>
                  <a:cubicBezTo>
                    <a:pt x="205980" y="591"/>
                    <a:pt x="201338" y="0"/>
                    <a:pt x="196699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28"/>
            <p:cNvSpPr/>
            <p:nvPr/>
          </p:nvSpPr>
          <p:spPr>
            <a:xfrm>
              <a:off x="6437575" y="2133650"/>
              <a:ext cx="784600" cy="511650"/>
            </a:xfrm>
            <a:custGeom>
              <a:avLst/>
              <a:gdLst/>
              <a:ahLst/>
              <a:cxnLst/>
              <a:rect l="l" t="t" r="r" b="b"/>
              <a:pathLst>
                <a:path w="31384" h="20466" extrusionOk="0">
                  <a:moveTo>
                    <a:pt x="14437" y="0"/>
                  </a:moveTo>
                  <a:cubicBezTo>
                    <a:pt x="12541" y="0"/>
                    <a:pt x="10757" y="363"/>
                    <a:pt x="9277" y="1093"/>
                  </a:cubicBezTo>
                  <a:lnTo>
                    <a:pt x="9280" y="1093"/>
                  </a:lnTo>
                  <a:cubicBezTo>
                    <a:pt x="1" y="5673"/>
                    <a:pt x="3666" y="20264"/>
                    <a:pt x="17717" y="20462"/>
                  </a:cubicBezTo>
                  <a:cubicBezTo>
                    <a:pt x="17859" y="20464"/>
                    <a:pt x="18001" y="20465"/>
                    <a:pt x="18143" y="20465"/>
                  </a:cubicBezTo>
                  <a:cubicBezTo>
                    <a:pt x="22939" y="20465"/>
                    <a:pt x="27741" y="19335"/>
                    <a:pt x="29500" y="15867"/>
                  </a:cubicBezTo>
                  <a:cubicBezTo>
                    <a:pt x="31384" y="12152"/>
                    <a:pt x="28838" y="6408"/>
                    <a:pt x="24163" y="3119"/>
                  </a:cubicBezTo>
                  <a:cubicBezTo>
                    <a:pt x="21217" y="1049"/>
                    <a:pt x="17664" y="0"/>
                    <a:pt x="14437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28"/>
            <p:cNvSpPr/>
            <p:nvPr/>
          </p:nvSpPr>
          <p:spPr>
            <a:xfrm>
              <a:off x="6471250" y="1628000"/>
              <a:ext cx="494900" cy="353775"/>
            </a:xfrm>
            <a:custGeom>
              <a:avLst/>
              <a:gdLst/>
              <a:ahLst/>
              <a:cxnLst/>
              <a:rect l="l" t="t" r="r" b="b"/>
              <a:pathLst>
                <a:path w="19796" h="14151" extrusionOk="0">
                  <a:moveTo>
                    <a:pt x="10661" y="0"/>
                  </a:moveTo>
                  <a:cubicBezTo>
                    <a:pt x="9582" y="0"/>
                    <a:pt x="8566" y="205"/>
                    <a:pt x="7729" y="620"/>
                  </a:cubicBezTo>
                  <a:cubicBezTo>
                    <a:pt x="3323" y="2806"/>
                    <a:pt x="1" y="10995"/>
                    <a:pt x="8898" y="13750"/>
                  </a:cubicBezTo>
                  <a:cubicBezTo>
                    <a:pt x="9794" y="14027"/>
                    <a:pt x="10682" y="14150"/>
                    <a:pt x="11538" y="14150"/>
                  </a:cubicBezTo>
                  <a:cubicBezTo>
                    <a:pt x="13043" y="14150"/>
                    <a:pt x="14450" y="13770"/>
                    <a:pt x="15634" y="13183"/>
                  </a:cubicBezTo>
                  <a:cubicBezTo>
                    <a:pt x="17504" y="12253"/>
                    <a:pt x="18968" y="10767"/>
                    <a:pt x="19382" y="8807"/>
                  </a:cubicBezTo>
                  <a:cubicBezTo>
                    <a:pt x="19795" y="6843"/>
                    <a:pt x="19033" y="4380"/>
                    <a:pt x="17135" y="2555"/>
                  </a:cubicBezTo>
                  <a:cubicBezTo>
                    <a:pt x="15380" y="870"/>
                    <a:pt x="12886" y="0"/>
                    <a:pt x="10661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28"/>
            <p:cNvSpPr/>
            <p:nvPr/>
          </p:nvSpPr>
          <p:spPr>
            <a:xfrm>
              <a:off x="468925" y="1526250"/>
              <a:ext cx="494875" cy="353775"/>
            </a:xfrm>
            <a:custGeom>
              <a:avLst/>
              <a:gdLst/>
              <a:ahLst/>
              <a:cxnLst/>
              <a:rect l="l" t="t" r="r" b="b"/>
              <a:pathLst>
                <a:path w="19795" h="14151" extrusionOk="0">
                  <a:moveTo>
                    <a:pt x="10660" y="1"/>
                  </a:moveTo>
                  <a:cubicBezTo>
                    <a:pt x="9581" y="1"/>
                    <a:pt x="8566" y="205"/>
                    <a:pt x="7728" y="621"/>
                  </a:cubicBezTo>
                  <a:cubicBezTo>
                    <a:pt x="3322" y="2806"/>
                    <a:pt x="0" y="10995"/>
                    <a:pt x="8898" y="13751"/>
                  </a:cubicBezTo>
                  <a:cubicBezTo>
                    <a:pt x="9794" y="14028"/>
                    <a:pt x="10682" y="14151"/>
                    <a:pt x="11537" y="14151"/>
                  </a:cubicBezTo>
                  <a:cubicBezTo>
                    <a:pt x="13043" y="14151"/>
                    <a:pt x="14450" y="13771"/>
                    <a:pt x="15634" y="13184"/>
                  </a:cubicBezTo>
                  <a:cubicBezTo>
                    <a:pt x="17503" y="12253"/>
                    <a:pt x="18968" y="10768"/>
                    <a:pt x="19381" y="8807"/>
                  </a:cubicBezTo>
                  <a:cubicBezTo>
                    <a:pt x="19795" y="6843"/>
                    <a:pt x="19030" y="4380"/>
                    <a:pt x="17134" y="2555"/>
                  </a:cubicBezTo>
                  <a:cubicBezTo>
                    <a:pt x="15380" y="871"/>
                    <a:pt x="12885" y="1"/>
                    <a:pt x="10660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28"/>
            <p:cNvSpPr/>
            <p:nvPr/>
          </p:nvSpPr>
          <p:spPr>
            <a:xfrm>
              <a:off x="478875" y="2084700"/>
              <a:ext cx="265675" cy="189975"/>
            </a:xfrm>
            <a:custGeom>
              <a:avLst/>
              <a:gdLst/>
              <a:ahLst/>
              <a:cxnLst/>
              <a:rect l="l" t="t" r="r" b="b"/>
              <a:pathLst>
                <a:path w="10627" h="7599" extrusionOk="0">
                  <a:moveTo>
                    <a:pt x="5722" y="0"/>
                  </a:moveTo>
                  <a:cubicBezTo>
                    <a:pt x="5143" y="0"/>
                    <a:pt x="4597" y="110"/>
                    <a:pt x="4147" y="334"/>
                  </a:cubicBezTo>
                  <a:cubicBezTo>
                    <a:pt x="1782" y="1506"/>
                    <a:pt x="1" y="5904"/>
                    <a:pt x="4776" y="7383"/>
                  </a:cubicBezTo>
                  <a:cubicBezTo>
                    <a:pt x="5258" y="7532"/>
                    <a:pt x="5735" y="7598"/>
                    <a:pt x="6195" y="7598"/>
                  </a:cubicBezTo>
                  <a:cubicBezTo>
                    <a:pt x="7002" y="7598"/>
                    <a:pt x="7758" y="7395"/>
                    <a:pt x="8394" y="7079"/>
                  </a:cubicBezTo>
                  <a:cubicBezTo>
                    <a:pt x="9398" y="6580"/>
                    <a:pt x="10183" y="5782"/>
                    <a:pt x="10405" y="4728"/>
                  </a:cubicBezTo>
                  <a:cubicBezTo>
                    <a:pt x="10626" y="3674"/>
                    <a:pt x="10219" y="2351"/>
                    <a:pt x="9200" y="1373"/>
                  </a:cubicBezTo>
                  <a:cubicBezTo>
                    <a:pt x="8257" y="469"/>
                    <a:pt x="6918" y="0"/>
                    <a:pt x="5722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28"/>
            <p:cNvSpPr/>
            <p:nvPr/>
          </p:nvSpPr>
          <p:spPr>
            <a:xfrm>
              <a:off x="2039825" y="293625"/>
              <a:ext cx="718650" cy="436675"/>
            </a:xfrm>
            <a:custGeom>
              <a:avLst/>
              <a:gdLst/>
              <a:ahLst/>
              <a:cxnLst/>
              <a:rect l="l" t="t" r="r" b="b"/>
              <a:pathLst>
                <a:path w="28746" h="17467" extrusionOk="0">
                  <a:moveTo>
                    <a:pt x="9864" y="0"/>
                  </a:moveTo>
                  <a:cubicBezTo>
                    <a:pt x="9816" y="0"/>
                    <a:pt x="9767" y="0"/>
                    <a:pt x="9719" y="1"/>
                  </a:cubicBezTo>
                  <a:cubicBezTo>
                    <a:pt x="7661" y="10"/>
                    <a:pt x="5555" y="261"/>
                    <a:pt x="3769" y="1002"/>
                  </a:cubicBezTo>
                  <a:cubicBezTo>
                    <a:pt x="1979" y="1743"/>
                    <a:pt x="547" y="3034"/>
                    <a:pt x="296" y="4519"/>
                  </a:cubicBezTo>
                  <a:cubicBezTo>
                    <a:pt x="0" y="6297"/>
                    <a:pt x="1377" y="7986"/>
                    <a:pt x="2891" y="9398"/>
                  </a:cubicBezTo>
                  <a:cubicBezTo>
                    <a:pt x="6160" y="12438"/>
                    <a:pt x="13422" y="17466"/>
                    <a:pt x="19863" y="17466"/>
                  </a:cubicBezTo>
                  <a:cubicBezTo>
                    <a:pt x="21930" y="17466"/>
                    <a:pt x="23912" y="16949"/>
                    <a:pt x="25651" y="15682"/>
                  </a:cubicBezTo>
                  <a:cubicBezTo>
                    <a:pt x="28031" y="13948"/>
                    <a:pt x="28746" y="11226"/>
                    <a:pt x="27907" y="8854"/>
                  </a:cubicBezTo>
                  <a:cubicBezTo>
                    <a:pt x="27069" y="6483"/>
                    <a:pt x="24848" y="4457"/>
                    <a:pt x="22155" y="2986"/>
                  </a:cubicBezTo>
                  <a:cubicBezTo>
                    <a:pt x="18643" y="1064"/>
                    <a:pt x="14260" y="0"/>
                    <a:pt x="9864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28"/>
            <p:cNvSpPr/>
            <p:nvPr/>
          </p:nvSpPr>
          <p:spPr>
            <a:xfrm>
              <a:off x="2884125" y="245625"/>
              <a:ext cx="371725" cy="299200"/>
            </a:xfrm>
            <a:custGeom>
              <a:avLst/>
              <a:gdLst/>
              <a:ahLst/>
              <a:cxnLst/>
              <a:rect l="l" t="t" r="r" b="b"/>
              <a:pathLst>
                <a:path w="14869" h="11968" extrusionOk="0">
                  <a:moveTo>
                    <a:pt x="7586" y="1"/>
                  </a:moveTo>
                  <a:cubicBezTo>
                    <a:pt x="6829" y="1"/>
                    <a:pt x="6075" y="91"/>
                    <a:pt x="5360" y="285"/>
                  </a:cubicBezTo>
                  <a:cubicBezTo>
                    <a:pt x="2475" y="1067"/>
                    <a:pt x="192" y="4676"/>
                    <a:pt x="83" y="7679"/>
                  </a:cubicBezTo>
                  <a:cubicBezTo>
                    <a:pt x="0" y="9995"/>
                    <a:pt x="1211" y="11950"/>
                    <a:pt x="4439" y="11967"/>
                  </a:cubicBezTo>
                  <a:cubicBezTo>
                    <a:pt x="4453" y="11967"/>
                    <a:pt x="4466" y="11967"/>
                    <a:pt x="4480" y="11967"/>
                  </a:cubicBezTo>
                  <a:cubicBezTo>
                    <a:pt x="6416" y="11967"/>
                    <a:pt x="8170" y="11155"/>
                    <a:pt x="9692" y="10287"/>
                  </a:cubicBezTo>
                  <a:cubicBezTo>
                    <a:pt x="12341" y="8775"/>
                    <a:pt x="14869" y="6660"/>
                    <a:pt x="14609" y="4221"/>
                  </a:cubicBezTo>
                  <a:cubicBezTo>
                    <a:pt x="14349" y="1776"/>
                    <a:pt x="10940" y="1"/>
                    <a:pt x="7586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28"/>
            <p:cNvSpPr/>
            <p:nvPr/>
          </p:nvSpPr>
          <p:spPr>
            <a:xfrm>
              <a:off x="4059225" y="238100"/>
              <a:ext cx="434500" cy="388400"/>
            </a:xfrm>
            <a:custGeom>
              <a:avLst/>
              <a:gdLst/>
              <a:ahLst/>
              <a:cxnLst/>
              <a:rect l="l" t="t" r="r" b="b"/>
              <a:pathLst>
                <a:path w="17380" h="15536" extrusionOk="0">
                  <a:moveTo>
                    <a:pt x="10399" y="1"/>
                  </a:moveTo>
                  <a:cubicBezTo>
                    <a:pt x="8145" y="1"/>
                    <a:pt x="5801" y="677"/>
                    <a:pt x="4230" y="1873"/>
                  </a:cubicBezTo>
                  <a:cubicBezTo>
                    <a:pt x="1335" y="4076"/>
                    <a:pt x="686" y="7419"/>
                    <a:pt x="1285" y="10434"/>
                  </a:cubicBezTo>
                  <a:lnTo>
                    <a:pt x="1282" y="10434"/>
                  </a:lnTo>
                  <a:cubicBezTo>
                    <a:pt x="1793" y="13004"/>
                    <a:pt x="1" y="13503"/>
                    <a:pt x="3243" y="14595"/>
                  </a:cubicBezTo>
                  <a:cubicBezTo>
                    <a:pt x="3890" y="15242"/>
                    <a:pt x="4973" y="15535"/>
                    <a:pt x="6087" y="15535"/>
                  </a:cubicBezTo>
                  <a:cubicBezTo>
                    <a:pt x="6777" y="15535"/>
                    <a:pt x="7480" y="15423"/>
                    <a:pt x="8098" y="15212"/>
                  </a:cubicBezTo>
                  <a:cubicBezTo>
                    <a:pt x="9711" y="14663"/>
                    <a:pt x="10880" y="13618"/>
                    <a:pt x="11990" y="12605"/>
                  </a:cubicBezTo>
                  <a:cubicBezTo>
                    <a:pt x="13759" y="10992"/>
                    <a:pt x="15561" y="9339"/>
                    <a:pt x="16470" y="7387"/>
                  </a:cubicBezTo>
                  <a:cubicBezTo>
                    <a:pt x="17380" y="5435"/>
                    <a:pt x="17235" y="3093"/>
                    <a:pt x="15383" y="1534"/>
                  </a:cubicBezTo>
                  <a:cubicBezTo>
                    <a:pt x="14131" y="481"/>
                    <a:pt x="12297" y="1"/>
                    <a:pt x="10399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28"/>
            <p:cNvSpPr/>
            <p:nvPr/>
          </p:nvSpPr>
          <p:spPr>
            <a:xfrm>
              <a:off x="309900" y="4032700"/>
              <a:ext cx="760950" cy="582525"/>
            </a:xfrm>
            <a:custGeom>
              <a:avLst/>
              <a:gdLst/>
              <a:ahLst/>
              <a:cxnLst/>
              <a:rect l="l" t="t" r="r" b="b"/>
              <a:pathLst>
                <a:path w="30438" h="23301" extrusionOk="0">
                  <a:moveTo>
                    <a:pt x="17155" y="0"/>
                  </a:moveTo>
                  <a:cubicBezTo>
                    <a:pt x="11271" y="0"/>
                    <a:pt x="4179" y="1506"/>
                    <a:pt x="1471" y="8816"/>
                  </a:cubicBezTo>
                  <a:cubicBezTo>
                    <a:pt x="0" y="12782"/>
                    <a:pt x="1264" y="16609"/>
                    <a:pt x="3337" y="19043"/>
                  </a:cubicBezTo>
                  <a:cubicBezTo>
                    <a:pt x="5638" y="21743"/>
                    <a:pt x="8946" y="23301"/>
                    <a:pt x="12649" y="23301"/>
                  </a:cubicBezTo>
                  <a:cubicBezTo>
                    <a:pt x="12939" y="23301"/>
                    <a:pt x="13231" y="23291"/>
                    <a:pt x="13525" y="23272"/>
                  </a:cubicBezTo>
                  <a:cubicBezTo>
                    <a:pt x="17577" y="23006"/>
                    <a:pt x="21995" y="20856"/>
                    <a:pt x="25524" y="17289"/>
                  </a:cubicBezTo>
                  <a:cubicBezTo>
                    <a:pt x="28031" y="14755"/>
                    <a:pt x="30160" y="11250"/>
                    <a:pt x="30278" y="7936"/>
                  </a:cubicBezTo>
                  <a:cubicBezTo>
                    <a:pt x="30438" y="3335"/>
                    <a:pt x="26749" y="881"/>
                    <a:pt x="22946" y="406"/>
                  </a:cubicBezTo>
                  <a:cubicBezTo>
                    <a:pt x="21377" y="210"/>
                    <a:pt x="19350" y="0"/>
                    <a:pt x="17155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94913340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gradFill>
          <a:gsLst>
            <a:gs pos="0">
              <a:schemeClr val="accent3"/>
            </a:gs>
            <a:gs pos="100000">
              <a:schemeClr val="dk2"/>
            </a:gs>
          </a:gsLst>
          <a:lin ang="5400700" scaled="0"/>
        </a:gradFill>
        <a:effectLst/>
      </p:bgPr>
    </p:bg>
    <p:spTree>
      <p:nvGrpSpPr>
        <p:cNvPr id="1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1" name="Google Shape;481;p29"/>
          <p:cNvGrpSpPr/>
          <p:nvPr/>
        </p:nvGrpSpPr>
        <p:grpSpPr>
          <a:xfrm>
            <a:off x="-5775923" y="1825789"/>
            <a:ext cx="11926748" cy="8863056"/>
            <a:chOff x="309900" y="238100"/>
            <a:chExt cx="7048350" cy="5237800"/>
          </a:xfrm>
        </p:grpSpPr>
        <p:sp>
          <p:nvSpPr>
            <p:cNvPr id="482" name="Google Shape;482;p29"/>
            <p:cNvSpPr/>
            <p:nvPr/>
          </p:nvSpPr>
          <p:spPr>
            <a:xfrm>
              <a:off x="374700" y="364600"/>
              <a:ext cx="6983550" cy="5111300"/>
            </a:xfrm>
            <a:custGeom>
              <a:avLst/>
              <a:gdLst/>
              <a:ahLst/>
              <a:cxnLst/>
              <a:rect l="l" t="t" r="r" b="b"/>
              <a:pathLst>
                <a:path w="279342" h="204452" extrusionOk="0">
                  <a:moveTo>
                    <a:pt x="196699" y="0"/>
                  </a:moveTo>
                  <a:cubicBezTo>
                    <a:pt x="188842" y="0"/>
                    <a:pt x="180997" y="1696"/>
                    <a:pt x="174665" y="5070"/>
                  </a:cubicBezTo>
                  <a:cubicBezTo>
                    <a:pt x="164598" y="10436"/>
                    <a:pt x="158908" y="20001"/>
                    <a:pt x="161043" y="28943"/>
                  </a:cubicBezTo>
                  <a:cubicBezTo>
                    <a:pt x="160346" y="27106"/>
                    <a:pt x="155949" y="25269"/>
                    <a:pt x="153350" y="25016"/>
                  </a:cubicBezTo>
                  <a:cubicBezTo>
                    <a:pt x="153075" y="24989"/>
                    <a:pt x="152799" y="24976"/>
                    <a:pt x="152522" y="24976"/>
                  </a:cubicBezTo>
                  <a:cubicBezTo>
                    <a:pt x="150184" y="24976"/>
                    <a:pt x="147860" y="25903"/>
                    <a:pt x="146661" y="27369"/>
                  </a:cubicBezTo>
                  <a:cubicBezTo>
                    <a:pt x="149786" y="20196"/>
                    <a:pt x="141467" y="12184"/>
                    <a:pt x="132333" y="8646"/>
                  </a:cubicBezTo>
                  <a:cubicBezTo>
                    <a:pt x="129206" y="7435"/>
                    <a:pt x="125693" y="6858"/>
                    <a:pt x="122164" y="6858"/>
                  </a:cubicBezTo>
                  <a:cubicBezTo>
                    <a:pt x="115383" y="6858"/>
                    <a:pt x="108548" y="8990"/>
                    <a:pt x="104302" y="12858"/>
                  </a:cubicBezTo>
                  <a:cubicBezTo>
                    <a:pt x="99403" y="17326"/>
                    <a:pt x="95032" y="22352"/>
                    <a:pt x="96092" y="28013"/>
                  </a:cubicBezTo>
                  <a:cubicBezTo>
                    <a:pt x="92782" y="25870"/>
                    <a:pt x="87330" y="24203"/>
                    <a:pt x="82557" y="24203"/>
                  </a:cubicBezTo>
                  <a:cubicBezTo>
                    <a:pt x="81343" y="24203"/>
                    <a:pt x="80174" y="24311"/>
                    <a:pt x="79094" y="24546"/>
                  </a:cubicBezTo>
                  <a:cubicBezTo>
                    <a:pt x="75387" y="21032"/>
                    <a:pt x="68979" y="19351"/>
                    <a:pt x="62520" y="19351"/>
                  </a:cubicBezTo>
                  <a:cubicBezTo>
                    <a:pt x="57943" y="19351"/>
                    <a:pt x="53339" y="20195"/>
                    <a:pt x="49652" y="21829"/>
                  </a:cubicBezTo>
                  <a:cubicBezTo>
                    <a:pt x="40760" y="25766"/>
                    <a:pt x="35601" y="33057"/>
                    <a:pt x="33185" y="40416"/>
                  </a:cubicBezTo>
                  <a:cubicBezTo>
                    <a:pt x="31765" y="44742"/>
                    <a:pt x="31142" y="49269"/>
                    <a:pt x="32249" y="53643"/>
                  </a:cubicBezTo>
                  <a:cubicBezTo>
                    <a:pt x="33353" y="58020"/>
                    <a:pt x="36304" y="62240"/>
                    <a:pt x="41088" y="65015"/>
                  </a:cubicBezTo>
                  <a:cubicBezTo>
                    <a:pt x="37435" y="67558"/>
                    <a:pt x="36079" y="73320"/>
                    <a:pt x="39844" y="75777"/>
                  </a:cubicBezTo>
                  <a:cubicBezTo>
                    <a:pt x="37844" y="75479"/>
                    <a:pt x="35915" y="75337"/>
                    <a:pt x="34059" y="75337"/>
                  </a:cubicBezTo>
                  <a:cubicBezTo>
                    <a:pt x="11716" y="75337"/>
                    <a:pt x="0" y="95809"/>
                    <a:pt x="3722" y="110012"/>
                  </a:cubicBezTo>
                  <a:cubicBezTo>
                    <a:pt x="4369" y="112487"/>
                    <a:pt x="5358" y="114894"/>
                    <a:pt x="6628" y="117215"/>
                  </a:cubicBezTo>
                  <a:cubicBezTo>
                    <a:pt x="9584" y="122619"/>
                    <a:pt x="14073" y="127574"/>
                    <a:pt x="19379" y="131933"/>
                  </a:cubicBezTo>
                  <a:cubicBezTo>
                    <a:pt x="21069" y="133319"/>
                    <a:pt x="41101" y="145237"/>
                    <a:pt x="44051" y="145237"/>
                  </a:cubicBezTo>
                  <a:cubicBezTo>
                    <a:pt x="44205" y="145237"/>
                    <a:pt x="44313" y="145205"/>
                    <a:pt x="44368" y="145136"/>
                  </a:cubicBezTo>
                  <a:lnTo>
                    <a:pt x="44368" y="145136"/>
                  </a:lnTo>
                  <a:cubicBezTo>
                    <a:pt x="40178" y="150275"/>
                    <a:pt x="38743" y="156311"/>
                    <a:pt x="42121" y="161756"/>
                  </a:cubicBezTo>
                  <a:cubicBezTo>
                    <a:pt x="45934" y="167896"/>
                    <a:pt x="54264" y="172184"/>
                    <a:pt x="63257" y="173817"/>
                  </a:cubicBezTo>
                  <a:cubicBezTo>
                    <a:pt x="67520" y="174593"/>
                    <a:pt x="71651" y="175199"/>
                    <a:pt x="75698" y="175199"/>
                  </a:cubicBezTo>
                  <a:cubicBezTo>
                    <a:pt x="81021" y="175199"/>
                    <a:pt x="86200" y="174150"/>
                    <a:pt x="91347" y="171059"/>
                  </a:cubicBezTo>
                  <a:cubicBezTo>
                    <a:pt x="91642" y="176079"/>
                    <a:pt x="94704" y="180653"/>
                    <a:pt x="98729" y="183672"/>
                  </a:cubicBezTo>
                  <a:cubicBezTo>
                    <a:pt x="102975" y="186857"/>
                    <a:pt x="106996" y="187931"/>
                    <a:pt x="111085" y="187931"/>
                  </a:cubicBezTo>
                  <a:cubicBezTo>
                    <a:pt x="116328" y="187931"/>
                    <a:pt x="121682" y="186166"/>
                    <a:pt x="127761" y="184823"/>
                  </a:cubicBezTo>
                  <a:lnTo>
                    <a:pt x="127761" y="184823"/>
                  </a:lnTo>
                  <a:cubicBezTo>
                    <a:pt x="126299" y="190960"/>
                    <a:pt x="131553" y="196695"/>
                    <a:pt x="137084" y="199731"/>
                  </a:cubicBezTo>
                  <a:cubicBezTo>
                    <a:pt x="142847" y="202895"/>
                    <a:pt x="149407" y="204451"/>
                    <a:pt x="155975" y="204451"/>
                  </a:cubicBezTo>
                  <a:cubicBezTo>
                    <a:pt x="164338" y="204451"/>
                    <a:pt x="172713" y="201928"/>
                    <a:pt x="179470" y="196987"/>
                  </a:cubicBezTo>
                  <a:cubicBezTo>
                    <a:pt x="181821" y="195268"/>
                    <a:pt x="184039" y="193207"/>
                    <a:pt x="185217" y="190546"/>
                  </a:cubicBezTo>
                  <a:cubicBezTo>
                    <a:pt x="187683" y="184986"/>
                    <a:pt x="182550" y="176531"/>
                    <a:pt x="178865" y="172467"/>
                  </a:cubicBezTo>
                  <a:lnTo>
                    <a:pt x="178865" y="172467"/>
                  </a:lnTo>
                  <a:cubicBezTo>
                    <a:pt x="179605" y="172985"/>
                    <a:pt x="180333" y="173188"/>
                    <a:pt x="181071" y="173188"/>
                  </a:cubicBezTo>
                  <a:cubicBezTo>
                    <a:pt x="182909" y="173188"/>
                    <a:pt x="184809" y="171925"/>
                    <a:pt x="187110" y="171112"/>
                  </a:cubicBezTo>
                  <a:cubicBezTo>
                    <a:pt x="190338" y="169972"/>
                    <a:pt x="192396" y="167294"/>
                    <a:pt x="192036" y="164698"/>
                  </a:cubicBezTo>
                  <a:lnTo>
                    <a:pt x="192036" y="164698"/>
                  </a:lnTo>
                  <a:cubicBezTo>
                    <a:pt x="200855" y="168780"/>
                    <a:pt x="211206" y="170820"/>
                    <a:pt x="221554" y="170820"/>
                  </a:cubicBezTo>
                  <a:cubicBezTo>
                    <a:pt x="232217" y="170820"/>
                    <a:pt x="242878" y="168654"/>
                    <a:pt x="251857" y="164326"/>
                  </a:cubicBezTo>
                  <a:cubicBezTo>
                    <a:pt x="269552" y="155800"/>
                    <a:pt x="279341" y="139381"/>
                    <a:pt x="275803" y="124169"/>
                  </a:cubicBezTo>
                  <a:cubicBezTo>
                    <a:pt x="272263" y="108958"/>
                    <a:pt x="255589" y="95790"/>
                    <a:pt x="235021" y="91963"/>
                  </a:cubicBezTo>
                  <a:cubicBezTo>
                    <a:pt x="237304" y="90519"/>
                    <a:pt x="236557" y="88313"/>
                    <a:pt x="235706" y="86201"/>
                  </a:cubicBezTo>
                  <a:cubicBezTo>
                    <a:pt x="234856" y="84090"/>
                    <a:pt x="232219" y="82421"/>
                    <a:pt x="229227" y="82096"/>
                  </a:cubicBezTo>
                  <a:cubicBezTo>
                    <a:pt x="235166" y="76125"/>
                    <a:pt x="236344" y="66557"/>
                    <a:pt x="234611" y="59295"/>
                  </a:cubicBezTo>
                  <a:cubicBezTo>
                    <a:pt x="233654" y="55291"/>
                    <a:pt x="231359" y="51334"/>
                    <a:pt x="227219" y="48599"/>
                  </a:cubicBezTo>
                  <a:cubicBezTo>
                    <a:pt x="224260" y="46647"/>
                    <a:pt x="220258" y="45434"/>
                    <a:pt x="216310" y="45434"/>
                  </a:cubicBezTo>
                  <a:cubicBezTo>
                    <a:pt x="214734" y="45434"/>
                    <a:pt x="213166" y="45627"/>
                    <a:pt x="211677" y="46045"/>
                  </a:cubicBezTo>
                  <a:cubicBezTo>
                    <a:pt x="214916" y="44958"/>
                    <a:pt x="212648" y="39604"/>
                    <a:pt x="209379" y="38561"/>
                  </a:cubicBezTo>
                  <a:lnTo>
                    <a:pt x="209379" y="38561"/>
                  </a:lnTo>
                  <a:cubicBezTo>
                    <a:pt x="210006" y="38627"/>
                    <a:pt x="210632" y="38659"/>
                    <a:pt x="211253" y="38659"/>
                  </a:cubicBezTo>
                  <a:cubicBezTo>
                    <a:pt x="218505" y="38659"/>
                    <a:pt x="225272" y="34366"/>
                    <a:pt x="228746" y="29625"/>
                  </a:cubicBezTo>
                  <a:cubicBezTo>
                    <a:pt x="232517" y="24481"/>
                    <a:pt x="232044" y="17978"/>
                    <a:pt x="228300" y="12822"/>
                  </a:cubicBezTo>
                  <a:cubicBezTo>
                    <a:pt x="224555" y="7666"/>
                    <a:pt x="217825" y="3833"/>
                    <a:pt x="210318" y="1777"/>
                  </a:cubicBezTo>
                  <a:cubicBezTo>
                    <a:pt x="205980" y="591"/>
                    <a:pt x="201338" y="0"/>
                    <a:pt x="196699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29"/>
            <p:cNvSpPr/>
            <p:nvPr/>
          </p:nvSpPr>
          <p:spPr>
            <a:xfrm>
              <a:off x="6437575" y="2133650"/>
              <a:ext cx="784600" cy="511650"/>
            </a:xfrm>
            <a:custGeom>
              <a:avLst/>
              <a:gdLst/>
              <a:ahLst/>
              <a:cxnLst/>
              <a:rect l="l" t="t" r="r" b="b"/>
              <a:pathLst>
                <a:path w="31384" h="20466" extrusionOk="0">
                  <a:moveTo>
                    <a:pt x="14437" y="0"/>
                  </a:moveTo>
                  <a:cubicBezTo>
                    <a:pt x="12541" y="0"/>
                    <a:pt x="10757" y="363"/>
                    <a:pt x="9277" y="1093"/>
                  </a:cubicBezTo>
                  <a:lnTo>
                    <a:pt x="9280" y="1093"/>
                  </a:lnTo>
                  <a:cubicBezTo>
                    <a:pt x="1" y="5673"/>
                    <a:pt x="3666" y="20264"/>
                    <a:pt x="17717" y="20462"/>
                  </a:cubicBezTo>
                  <a:cubicBezTo>
                    <a:pt x="17859" y="20464"/>
                    <a:pt x="18001" y="20465"/>
                    <a:pt x="18143" y="20465"/>
                  </a:cubicBezTo>
                  <a:cubicBezTo>
                    <a:pt x="22939" y="20465"/>
                    <a:pt x="27741" y="19335"/>
                    <a:pt x="29500" y="15867"/>
                  </a:cubicBezTo>
                  <a:cubicBezTo>
                    <a:pt x="31384" y="12152"/>
                    <a:pt x="28838" y="6408"/>
                    <a:pt x="24163" y="3119"/>
                  </a:cubicBezTo>
                  <a:cubicBezTo>
                    <a:pt x="21217" y="1049"/>
                    <a:pt x="17664" y="0"/>
                    <a:pt x="14437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29"/>
            <p:cNvSpPr/>
            <p:nvPr/>
          </p:nvSpPr>
          <p:spPr>
            <a:xfrm>
              <a:off x="6471250" y="1628000"/>
              <a:ext cx="494900" cy="353775"/>
            </a:xfrm>
            <a:custGeom>
              <a:avLst/>
              <a:gdLst/>
              <a:ahLst/>
              <a:cxnLst/>
              <a:rect l="l" t="t" r="r" b="b"/>
              <a:pathLst>
                <a:path w="19796" h="14151" extrusionOk="0">
                  <a:moveTo>
                    <a:pt x="10661" y="0"/>
                  </a:moveTo>
                  <a:cubicBezTo>
                    <a:pt x="9582" y="0"/>
                    <a:pt x="8566" y="205"/>
                    <a:pt x="7729" y="620"/>
                  </a:cubicBezTo>
                  <a:cubicBezTo>
                    <a:pt x="3323" y="2806"/>
                    <a:pt x="1" y="10995"/>
                    <a:pt x="8898" y="13750"/>
                  </a:cubicBezTo>
                  <a:cubicBezTo>
                    <a:pt x="9794" y="14027"/>
                    <a:pt x="10682" y="14150"/>
                    <a:pt x="11538" y="14150"/>
                  </a:cubicBezTo>
                  <a:cubicBezTo>
                    <a:pt x="13043" y="14150"/>
                    <a:pt x="14450" y="13770"/>
                    <a:pt x="15634" y="13183"/>
                  </a:cubicBezTo>
                  <a:cubicBezTo>
                    <a:pt x="17504" y="12253"/>
                    <a:pt x="18968" y="10767"/>
                    <a:pt x="19382" y="8807"/>
                  </a:cubicBezTo>
                  <a:cubicBezTo>
                    <a:pt x="19795" y="6843"/>
                    <a:pt x="19033" y="4380"/>
                    <a:pt x="17135" y="2555"/>
                  </a:cubicBezTo>
                  <a:cubicBezTo>
                    <a:pt x="15380" y="870"/>
                    <a:pt x="12886" y="0"/>
                    <a:pt x="10661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29"/>
            <p:cNvSpPr/>
            <p:nvPr/>
          </p:nvSpPr>
          <p:spPr>
            <a:xfrm>
              <a:off x="468925" y="1526250"/>
              <a:ext cx="494875" cy="353775"/>
            </a:xfrm>
            <a:custGeom>
              <a:avLst/>
              <a:gdLst/>
              <a:ahLst/>
              <a:cxnLst/>
              <a:rect l="l" t="t" r="r" b="b"/>
              <a:pathLst>
                <a:path w="19795" h="14151" extrusionOk="0">
                  <a:moveTo>
                    <a:pt x="10660" y="1"/>
                  </a:moveTo>
                  <a:cubicBezTo>
                    <a:pt x="9581" y="1"/>
                    <a:pt x="8566" y="205"/>
                    <a:pt x="7728" y="621"/>
                  </a:cubicBezTo>
                  <a:cubicBezTo>
                    <a:pt x="3322" y="2806"/>
                    <a:pt x="0" y="10995"/>
                    <a:pt x="8898" y="13751"/>
                  </a:cubicBezTo>
                  <a:cubicBezTo>
                    <a:pt x="9794" y="14028"/>
                    <a:pt x="10682" y="14151"/>
                    <a:pt x="11537" y="14151"/>
                  </a:cubicBezTo>
                  <a:cubicBezTo>
                    <a:pt x="13043" y="14151"/>
                    <a:pt x="14450" y="13771"/>
                    <a:pt x="15634" y="13184"/>
                  </a:cubicBezTo>
                  <a:cubicBezTo>
                    <a:pt x="17503" y="12253"/>
                    <a:pt x="18968" y="10768"/>
                    <a:pt x="19381" y="8807"/>
                  </a:cubicBezTo>
                  <a:cubicBezTo>
                    <a:pt x="19795" y="6843"/>
                    <a:pt x="19030" y="4380"/>
                    <a:pt x="17134" y="2555"/>
                  </a:cubicBezTo>
                  <a:cubicBezTo>
                    <a:pt x="15380" y="871"/>
                    <a:pt x="12885" y="1"/>
                    <a:pt x="10660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29"/>
            <p:cNvSpPr/>
            <p:nvPr/>
          </p:nvSpPr>
          <p:spPr>
            <a:xfrm>
              <a:off x="478875" y="2084700"/>
              <a:ext cx="265675" cy="189975"/>
            </a:xfrm>
            <a:custGeom>
              <a:avLst/>
              <a:gdLst/>
              <a:ahLst/>
              <a:cxnLst/>
              <a:rect l="l" t="t" r="r" b="b"/>
              <a:pathLst>
                <a:path w="10627" h="7599" extrusionOk="0">
                  <a:moveTo>
                    <a:pt x="5722" y="0"/>
                  </a:moveTo>
                  <a:cubicBezTo>
                    <a:pt x="5143" y="0"/>
                    <a:pt x="4597" y="110"/>
                    <a:pt x="4147" y="334"/>
                  </a:cubicBezTo>
                  <a:cubicBezTo>
                    <a:pt x="1782" y="1506"/>
                    <a:pt x="1" y="5904"/>
                    <a:pt x="4776" y="7383"/>
                  </a:cubicBezTo>
                  <a:cubicBezTo>
                    <a:pt x="5258" y="7532"/>
                    <a:pt x="5735" y="7598"/>
                    <a:pt x="6195" y="7598"/>
                  </a:cubicBezTo>
                  <a:cubicBezTo>
                    <a:pt x="7002" y="7598"/>
                    <a:pt x="7758" y="7395"/>
                    <a:pt x="8394" y="7079"/>
                  </a:cubicBezTo>
                  <a:cubicBezTo>
                    <a:pt x="9398" y="6580"/>
                    <a:pt x="10183" y="5782"/>
                    <a:pt x="10405" y="4728"/>
                  </a:cubicBezTo>
                  <a:cubicBezTo>
                    <a:pt x="10626" y="3674"/>
                    <a:pt x="10219" y="2351"/>
                    <a:pt x="9200" y="1373"/>
                  </a:cubicBezTo>
                  <a:cubicBezTo>
                    <a:pt x="8257" y="469"/>
                    <a:pt x="6918" y="0"/>
                    <a:pt x="5722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29"/>
            <p:cNvSpPr/>
            <p:nvPr/>
          </p:nvSpPr>
          <p:spPr>
            <a:xfrm>
              <a:off x="2039825" y="293625"/>
              <a:ext cx="718650" cy="436675"/>
            </a:xfrm>
            <a:custGeom>
              <a:avLst/>
              <a:gdLst/>
              <a:ahLst/>
              <a:cxnLst/>
              <a:rect l="l" t="t" r="r" b="b"/>
              <a:pathLst>
                <a:path w="28746" h="17467" extrusionOk="0">
                  <a:moveTo>
                    <a:pt x="9864" y="0"/>
                  </a:moveTo>
                  <a:cubicBezTo>
                    <a:pt x="9816" y="0"/>
                    <a:pt x="9767" y="0"/>
                    <a:pt x="9719" y="1"/>
                  </a:cubicBezTo>
                  <a:cubicBezTo>
                    <a:pt x="7661" y="10"/>
                    <a:pt x="5555" y="261"/>
                    <a:pt x="3769" y="1002"/>
                  </a:cubicBezTo>
                  <a:cubicBezTo>
                    <a:pt x="1979" y="1743"/>
                    <a:pt x="547" y="3034"/>
                    <a:pt x="296" y="4519"/>
                  </a:cubicBezTo>
                  <a:cubicBezTo>
                    <a:pt x="0" y="6297"/>
                    <a:pt x="1377" y="7986"/>
                    <a:pt x="2891" y="9398"/>
                  </a:cubicBezTo>
                  <a:cubicBezTo>
                    <a:pt x="6160" y="12438"/>
                    <a:pt x="13422" y="17466"/>
                    <a:pt x="19863" y="17466"/>
                  </a:cubicBezTo>
                  <a:cubicBezTo>
                    <a:pt x="21930" y="17466"/>
                    <a:pt x="23912" y="16949"/>
                    <a:pt x="25651" y="15682"/>
                  </a:cubicBezTo>
                  <a:cubicBezTo>
                    <a:pt x="28031" y="13948"/>
                    <a:pt x="28746" y="11226"/>
                    <a:pt x="27907" y="8854"/>
                  </a:cubicBezTo>
                  <a:cubicBezTo>
                    <a:pt x="27069" y="6483"/>
                    <a:pt x="24848" y="4457"/>
                    <a:pt x="22155" y="2986"/>
                  </a:cubicBezTo>
                  <a:cubicBezTo>
                    <a:pt x="18643" y="1064"/>
                    <a:pt x="14260" y="0"/>
                    <a:pt x="9864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29"/>
            <p:cNvSpPr/>
            <p:nvPr/>
          </p:nvSpPr>
          <p:spPr>
            <a:xfrm>
              <a:off x="2884125" y="245625"/>
              <a:ext cx="371725" cy="299200"/>
            </a:xfrm>
            <a:custGeom>
              <a:avLst/>
              <a:gdLst/>
              <a:ahLst/>
              <a:cxnLst/>
              <a:rect l="l" t="t" r="r" b="b"/>
              <a:pathLst>
                <a:path w="14869" h="11968" extrusionOk="0">
                  <a:moveTo>
                    <a:pt x="7586" y="1"/>
                  </a:moveTo>
                  <a:cubicBezTo>
                    <a:pt x="6829" y="1"/>
                    <a:pt x="6075" y="91"/>
                    <a:pt x="5360" y="285"/>
                  </a:cubicBezTo>
                  <a:cubicBezTo>
                    <a:pt x="2475" y="1067"/>
                    <a:pt x="192" y="4676"/>
                    <a:pt x="83" y="7679"/>
                  </a:cubicBezTo>
                  <a:cubicBezTo>
                    <a:pt x="0" y="9995"/>
                    <a:pt x="1211" y="11950"/>
                    <a:pt x="4439" y="11967"/>
                  </a:cubicBezTo>
                  <a:cubicBezTo>
                    <a:pt x="4453" y="11967"/>
                    <a:pt x="4466" y="11967"/>
                    <a:pt x="4480" y="11967"/>
                  </a:cubicBezTo>
                  <a:cubicBezTo>
                    <a:pt x="6416" y="11967"/>
                    <a:pt x="8170" y="11155"/>
                    <a:pt x="9692" y="10287"/>
                  </a:cubicBezTo>
                  <a:cubicBezTo>
                    <a:pt x="12341" y="8775"/>
                    <a:pt x="14869" y="6660"/>
                    <a:pt x="14609" y="4221"/>
                  </a:cubicBezTo>
                  <a:cubicBezTo>
                    <a:pt x="14349" y="1776"/>
                    <a:pt x="10940" y="1"/>
                    <a:pt x="7586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29"/>
            <p:cNvSpPr/>
            <p:nvPr/>
          </p:nvSpPr>
          <p:spPr>
            <a:xfrm>
              <a:off x="4059225" y="238100"/>
              <a:ext cx="434500" cy="388400"/>
            </a:xfrm>
            <a:custGeom>
              <a:avLst/>
              <a:gdLst/>
              <a:ahLst/>
              <a:cxnLst/>
              <a:rect l="l" t="t" r="r" b="b"/>
              <a:pathLst>
                <a:path w="17380" h="15536" extrusionOk="0">
                  <a:moveTo>
                    <a:pt x="10399" y="1"/>
                  </a:moveTo>
                  <a:cubicBezTo>
                    <a:pt x="8145" y="1"/>
                    <a:pt x="5801" y="677"/>
                    <a:pt x="4230" y="1873"/>
                  </a:cubicBezTo>
                  <a:cubicBezTo>
                    <a:pt x="1335" y="4076"/>
                    <a:pt x="686" y="7419"/>
                    <a:pt x="1285" y="10434"/>
                  </a:cubicBezTo>
                  <a:lnTo>
                    <a:pt x="1282" y="10434"/>
                  </a:lnTo>
                  <a:cubicBezTo>
                    <a:pt x="1793" y="13004"/>
                    <a:pt x="1" y="13503"/>
                    <a:pt x="3243" y="14595"/>
                  </a:cubicBezTo>
                  <a:cubicBezTo>
                    <a:pt x="3890" y="15242"/>
                    <a:pt x="4973" y="15535"/>
                    <a:pt x="6087" y="15535"/>
                  </a:cubicBezTo>
                  <a:cubicBezTo>
                    <a:pt x="6777" y="15535"/>
                    <a:pt x="7480" y="15423"/>
                    <a:pt x="8098" y="15212"/>
                  </a:cubicBezTo>
                  <a:cubicBezTo>
                    <a:pt x="9711" y="14663"/>
                    <a:pt x="10880" y="13618"/>
                    <a:pt x="11990" y="12605"/>
                  </a:cubicBezTo>
                  <a:cubicBezTo>
                    <a:pt x="13759" y="10992"/>
                    <a:pt x="15561" y="9339"/>
                    <a:pt x="16470" y="7387"/>
                  </a:cubicBezTo>
                  <a:cubicBezTo>
                    <a:pt x="17380" y="5435"/>
                    <a:pt x="17235" y="3093"/>
                    <a:pt x="15383" y="1534"/>
                  </a:cubicBezTo>
                  <a:cubicBezTo>
                    <a:pt x="14131" y="481"/>
                    <a:pt x="12297" y="1"/>
                    <a:pt x="10399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29"/>
            <p:cNvSpPr/>
            <p:nvPr/>
          </p:nvSpPr>
          <p:spPr>
            <a:xfrm>
              <a:off x="309900" y="4032700"/>
              <a:ext cx="760950" cy="582525"/>
            </a:xfrm>
            <a:custGeom>
              <a:avLst/>
              <a:gdLst/>
              <a:ahLst/>
              <a:cxnLst/>
              <a:rect l="l" t="t" r="r" b="b"/>
              <a:pathLst>
                <a:path w="30438" h="23301" extrusionOk="0">
                  <a:moveTo>
                    <a:pt x="17155" y="0"/>
                  </a:moveTo>
                  <a:cubicBezTo>
                    <a:pt x="11271" y="0"/>
                    <a:pt x="4179" y="1506"/>
                    <a:pt x="1471" y="8816"/>
                  </a:cubicBezTo>
                  <a:cubicBezTo>
                    <a:pt x="0" y="12782"/>
                    <a:pt x="1264" y="16609"/>
                    <a:pt x="3337" y="19043"/>
                  </a:cubicBezTo>
                  <a:cubicBezTo>
                    <a:pt x="5638" y="21743"/>
                    <a:pt x="8946" y="23301"/>
                    <a:pt x="12649" y="23301"/>
                  </a:cubicBezTo>
                  <a:cubicBezTo>
                    <a:pt x="12939" y="23301"/>
                    <a:pt x="13231" y="23291"/>
                    <a:pt x="13525" y="23272"/>
                  </a:cubicBezTo>
                  <a:cubicBezTo>
                    <a:pt x="17577" y="23006"/>
                    <a:pt x="21995" y="20856"/>
                    <a:pt x="25524" y="17289"/>
                  </a:cubicBezTo>
                  <a:cubicBezTo>
                    <a:pt x="28031" y="14755"/>
                    <a:pt x="30160" y="11250"/>
                    <a:pt x="30278" y="7936"/>
                  </a:cubicBezTo>
                  <a:cubicBezTo>
                    <a:pt x="30438" y="3335"/>
                    <a:pt x="26749" y="881"/>
                    <a:pt x="22946" y="406"/>
                  </a:cubicBezTo>
                  <a:cubicBezTo>
                    <a:pt x="21377" y="210"/>
                    <a:pt x="19350" y="0"/>
                    <a:pt x="17155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1" name="Google Shape;491;p29"/>
          <p:cNvSpPr/>
          <p:nvPr/>
        </p:nvSpPr>
        <p:spPr>
          <a:xfrm>
            <a:off x="6150828" y="-3830855"/>
            <a:ext cx="11817097" cy="8649001"/>
          </a:xfrm>
          <a:custGeom>
            <a:avLst/>
            <a:gdLst/>
            <a:ahLst/>
            <a:cxnLst/>
            <a:rect l="l" t="t" r="r" b="b"/>
            <a:pathLst>
              <a:path w="279342" h="204452" extrusionOk="0">
                <a:moveTo>
                  <a:pt x="196699" y="0"/>
                </a:moveTo>
                <a:cubicBezTo>
                  <a:pt x="188842" y="0"/>
                  <a:pt x="180997" y="1696"/>
                  <a:pt x="174665" y="5070"/>
                </a:cubicBezTo>
                <a:cubicBezTo>
                  <a:pt x="164598" y="10436"/>
                  <a:pt x="158908" y="20001"/>
                  <a:pt x="161043" y="28943"/>
                </a:cubicBezTo>
                <a:cubicBezTo>
                  <a:pt x="160346" y="27106"/>
                  <a:pt x="155949" y="25269"/>
                  <a:pt x="153350" y="25016"/>
                </a:cubicBezTo>
                <a:cubicBezTo>
                  <a:pt x="153075" y="24989"/>
                  <a:pt x="152799" y="24976"/>
                  <a:pt x="152522" y="24976"/>
                </a:cubicBezTo>
                <a:cubicBezTo>
                  <a:pt x="150184" y="24976"/>
                  <a:pt x="147860" y="25903"/>
                  <a:pt x="146661" y="27369"/>
                </a:cubicBezTo>
                <a:cubicBezTo>
                  <a:pt x="149786" y="20196"/>
                  <a:pt x="141467" y="12184"/>
                  <a:pt x="132333" y="8646"/>
                </a:cubicBezTo>
                <a:cubicBezTo>
                  <a:pt x="129206" y="7435"/>
                  <a:pt x="125693" y="6858"/>
                  <a:pt x="122164" y="6858"/>
                </a:cubicBezTo>
                <a:cubicBezTo>
                  <a:pt x="115383" y="6858"/>
                  <a:pt x="108548" y="8990"/>
                  <a:pt x="104302" y="12858"/>
                </a:cubicBezTo>
                <a:cubicBezTo>
                  <a:pt x="99403" y="17326"/>
                  <a:pt x="95032" y="22352"/>
                  <a:pt x="96092" y="28013"/>
                </a:cubicBezTo>
                <a:cubicBezTo>
                  <a:pt x="92782" y="25870"/>
                  <a:pt x="87330" y="24203"/>
                  <a:pt x="82557" y="24203"/>
                </a:cubicBezTo>
                <a:cubicBezTo>
                  <a:pt x="81343" y="24203"/>
                  <a:pt x="80174" y="24311"/>
                  <a:pt x="79094" y="24546"/>
                </a:cubicBezTo>
                <a:cubicBezTo>
                  <a:pt x="75387" y="21032"/>
                  <a:pt x="68979" y="19351"/>
                  <a:pt x="62520" y="19351"/>
                </a:cubicBezTo>
                <a:cubicBezTo>
                  <a:pt x="57943" y="19351"/>
                  <a:pt x="53339" y="20195"/>
                  <a:pt x="49652" y="21829"/>
                </a:cubicBezTo>
                <a:cubicBezTo>
                  <a:pt x="40760" y="25766"/>
                  <a:pt x="35601" y="33057"/>
                  <a:pt x="33185" y="40416"/>
                </a:cubicBezTo>
                <a:cubicBezTo>
                  <a:pt x="31765" y="44742"/>
                  <a:pt x="31142" y="49269"/>
                  <a:pt x="32249" y="53643"/>
                </a:cubicBezTo>
                <a:cubicBezTo>
                  <a:pt x="33353" y="58020"/>
                  <a:pt x="36304" y="62240"/>
                  <a:pt x="41088" y="65015"/>
                </a:cubicBezTo>
                <a:cubicBezTo>
                  <a:pt x="37435" y="67558"/>
                  <a:pt x="36079" y="73320"/>
                  <a:pt x="39844" y="75777"/>
                </a:cubicBezTo>
                <a:cubicBezTo>
                  <a:pt x="37844" y="75479"/>
                  <a:pt x="35915" y="75337"/>
                  <a:pt x="34059" y="75337"/>
                </a:cubicBezTo>
                <a:cubicBezTo>
                  <a:pt x="11716" y="75337"/>
                  <a:pt x="0" y="95809"/>
                  <a:pt x="3722" y="110012"/>
                </a:cubicBezTo>
                <a:cubicBezTo>
                  <a:pt x="4369" y="112487"/>
                  <a:pt x="5358" y="114894"/>
                  <a:pt x="6628" y="117215"/>
                </a:cubicBezTo>
                <a:cubicBezTo>
                  <a:pt x="9584" y="122619"/>
                  <a:pt x="14073" y="127574"/>
                  <a:pt x="19379" y="131933"/>
                </a:cubicBezTo>
                <a:cubicBezTo>
                  <a:pt x="21069" y="133319"/>
                  <a:pt x="41101" y="145237"/>
                  <a:pt x="44051" y="145237"/>
                </a:cubicBezTo>
                <a:cubicBezTo>
                  <a:pt x="44205" y="145237"/>
                  <a:pt x="44313" y="145205"/>
                  <a:pt x="44368" y="145136"/>
                </a:cubicBezTo>
                <a:lnTo>
                  <a:pt x="44368" y="145136"/>
                </a:lnTo>
                <a:cubicBezTo>
                  <a:pt x="40178" y="150275"/>
                  <a:pt x="38743" y="156311"/>
                  <a:pt x="42121" y="161756"/>
                </a:cubicBezTo>
                <a:cubicBezTo>
                  <a:pt x="45934" y="167896"/>
                  <a:pt x="54264" y="172184"/>
                  <a:pt x="63257" y="173817"/>
                </a:cubicBezTo>
                <a:cubicBezTo>
                  <a:pt x="67520" y="174593"/>
                  <a:pt x="71651" y="175199"/>
                  <a:pt x="75698" y="175199"/>
                </a:cubicBezTo>
                <a:cubicBezTo>
                  <a:pt x="81021" y="175199"/>
                  <a:pt x="86200" y="174150"/>
                  <a:pt x="91347" y="171059"/>
                </a:cubicBezTo>
                <a:cubicBezTo>
                  <a:pt x="91642" y="176079"/>
                  <a:pt x="94704" y="180653"/>
                  <a:pt x="98729" y="183672"/>
                </a:cubicBezTo>
                <a:cubicBezTo>
                  <a:pt x="102975" y="186857"/>
                  <a:pt x="106996" y="187931"/>
                  <a:pt x="111085" y="187931"/>
                </a:cubicBezTo>
                <a:cubicBezTo>
                  <a:pt x="116328" y="187931"/>
                  <a:pt x="121682" y="186166"/>
                  <a:pt x="127761" y="184823"/>
                </a:cubicBezTo>
                <a:lnTo>
                  <a:pt x="127761" y="184823"/>
                </a:lnTo>
                <a:cubicBezTo>
                  <a:pt x="126299" y="190960"/>
                  <a:pt x="131553" y="196695"/>
                  <a:pt x="137084" y="199731"/>
                </a:cubicBezTo>
                <a:cubicBezTo>
                  <a:pt x="142847" y="202895"/>
                  <a:pt x="149407" y="204451"/>
                  <a:pt x="155975" y="204451"/>
                </a:cubicBezTo>
                <a:cubicBezTo>
                  <a:pt x="164338" y="204451"/>
                  <a:pt x="172713" y="201928"/>
                  <a:pt x="179470" y="196987"/>
                </a:cubicBezTo>
                <a:cubicBezTo>
                  <a:pt x="181821" y="195268"/>
                  <a:pt x="184039" y="193207"/>
                  <a:pt x="185217" y="190546"/>
                </a:cubicBezTo>
                <a:cubicBezTo>
                  <a:pt x="187683" y="184986"/>
                  <a:pt x="182550" y="176531"/>
                  <a:pt x="178865" y="172467"/>
                </a:cubicBezTo>
                <a:lnTo>
                  <a:pt x="178865" y="172467"/>
                </a:lnTo>
                <a:cubicBezTo>
                  <a:pt x="179605" y="172985"/>
                  <a:pt x="180333" y="173188"/>
                  <a:pt x="181071" y="173188"/>
                </a:cubicBezTo>
                <a:cubicBezTo>
                  <a:pt x="182909" y="173188"/>
                  <a:pt x="184809" y="171925"/>
                  <a:pt x="187110" y="171112"/>
                </a:cubicBezTo>
                <a:cubicBezTo>
                  <a:pt x="190338" y="169972"/>
                  <a:pt x="192396" y="167294"/>
                  <a:pt x="192036" y="164698"/>
                </a:cubicBezTo>
                <a:lnTo>
                  <a:pt x="192036" y="164698"/>
                </a:lnTo>
                <a:cubicBezTo>
                  <a:pt x="200855" y="168780"/>
                  <a:pt x="211206" y="170820"/>
                  <a:pt x="221554" y="170820"/>
                </a:cubicBezTo>
                <a:cubicBezTo>
                  <a:pt x="232217" y="170820"/>
                  <a:pt x="242878" y="168654"/>
                  <a:pt x="251857" y="164326"/>
                </a:cubicBezTo>
                <a:cubicBezTo>
                  <a:pt x="269552" y="155800"/>
                  <a:pt x="279341" y="139381"/>
                  <a:pt x="275803" y="124169"/>
                </a:cubicBezTo>
                <a:cubicBezTo>
                  <a:pt x="272263" y="108958"/>
                  <a:pt x="255589" y="95790"/>
                  <a:pt x="235021" y="91963"/>
                </a:cubicBezTo>
                <a:cubicBezTo>
                  <a:pt x="237304" y="90519"/>
                  <a:pt x="236557" y="88313"/>
                  <a:pt x="235706" y="86201"/>
                </a:cubicBezTo>
                <a:cubicBezTo>
                  <a:pt x="234856" y="84090"/>
                  <a:pt x="232219" y="82421"/>
                  <a:pt x="229227" y="82096"/>
                </a:cubicBezTo>
                <a:cubicBezTo>
                  <a:pt x="235166" y="76125"/>
                  <a:pt x="236344" y="66557"/>
                  <a:pt x="234611" y="59295"/>
                </a:cubicBezTo>
                <a:cubicBezTo>
                  <a:pt x="233654" y="55291"/>
                  <a:pt x="231359" y="51334"/>
                  <a:pt x="227219" y="48599"/>
                </a:cubicBezTo>
                <a:cubicBezTo>
                  <a:pt x="224260" y="46647"/>
                  <a:pt x="220258" y="45434"/>
                  <a:pt x="216310" y="45434"/>
                </a:cubicBezTo>
                <a:cubicBezTo>
                  <a:pt x="214734" y="45434"/>
                  <a:pt x="213166" y="45627"/>
                  <a:pt x="211677" y="46045"/>
                </a:cubicBezTo>
                <a:cubicBezTo>
                  <a:pt x="214916" y="44958"/>
                  <a:pt x="212648" y="39604"/>
                  <a:pt x="209379" y="38561"/>
                </a:cubicBezTo>
                <a:lnTo>
                  <a:pt x="209379" y="38561"/>
                </a:lnTo>
                <a:cubicBezTo>
                  <a:pt x="210006" y="38627"/>
                  <a:pt x="210632" y="38659"/>
                  <a:pt x="211253" y="38659"/>
                </a:cubicBezTo>
                <a:cubicBezTo>
                  <a:pt x="218505" y="38659"/>
                  <a:pt x="225272" y="34366"/>
                  <a:pt x="228746" y="29625"/>
                </a:cubicBezTo>
                <a:cubicBezTo>
                  <a:pt x="232517" y="24481"/>
                  <a:pt x="232044" y="17978"/>
                  <a:pt x="228300" y="12822"/>
                </a:cubicBezTo>
                <a:cubicBezTo>
                  <a:pt x="224555" y="7666"/>
                  <a:pt x="217825" y="3833"/>
                  <a:pt x="210318" y="1777"/>
                </a:cubicBezTo>
                <a:cubicBezTo>
                  <a:pt x="205980" y="591"/>
                  <a:pt x="201338" y="0"/>
                  <a:pt x="196699" y="0"/>
                </a:cubicBezTo>
                <a:close/>
              </a:path>
            </a:pathLst>
          </a:custGeom>
          <a:solidFill>
            <a:srgbClr val="FFFFFF">
              <a:alpha val="5813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635200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gradFill>
          <a:gsLst>
            <a:gs pos="0">
              <a:schemeClr val="accent3"/>
            </a:gs>
            <a:gs pos="100000">
              <a:schemeClr val="dk2"/>
            </a:gs>
          </a:gsLst>
          <a:lin ang="5400700" scaled="0"/>
        </a:gradFill>
        <a:effectLst/>
      </p:bgPr>
    </p:bg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oogle Shape;24;p4"/>
          <p:cNvGrpSpPr/>
          <p:nvPr/>
        </p:nvGrpSpPr>
        <p:grpSpPr>
          <a:xfrm>
            <a:off x="-1073554" y="-1800324"/>
            <a:ext cx="14864500" cy="11046171"/>
            <a:chOff x="309900" y="238100"/>
            <a:chExt cx="7048350" cy="5237800"/>
          </a:xfrm>
        </p:grpSpPr>
        <p:sp>
          <p:nvSpPr>
            <p:cNvPr id="25" name="Google Shape;25;p4"/>
            <p:cNvSpPr/>
            <p:nvPr/>
          </p:nvSpPr>
          <p:spPr>
            <a:xfrm>
              <a:off x="374700" y="364600"/>
              <a:ext cx="6983550" cy="5111300"/>
            </a:xfrm>
            <a:custGeom>
              <a:avLst/>
              <a:gdLst/>
              <a:ahLst/>
              <a:cxnLst/>
              <a:rect l="l" t="t" r="r" b="b"/>
              <a:pathLst>
                <a:path w="279342" h="204452" extrusionOk="0">
                  <a:moveTo>
                    <a:pt x="196699" y="0"/>
                  </a:moveTo>
                  <a:cubicBezTo>
                    <a:pt x="188842" y="0"/>
                    <a:pt x="180997" y="1696"/>
                    <a:pt x="174665" y="5070"/>
                  </a:cubicBezTo>
                  <a:cubicBezTo>
                    <a:pt x="164598" y="10436"/>
                    <a:pt x="158908" y="20001"/>
                    <a:pt x="161043" y="28943"/>
                  </a:cubicBezTo>
                  <a:cubicBezTo>
                    <a:pt x="160346" y="27106"/>
                    <a:pt x="155949" y="25269"/>
                    <a:pt x="153350" y="25016"/>
                  </a:cubicBezTo>
                  <a:cubicBezTo>
                    <a:pt x="153075" y="24989"/>
                    <a:pt x="152799" y="24976"/>
                    <a:pt x="152522" y="24976"/>
                  </a:cubicBezTo>
                  <a:cubicBezTo>
                    <a:pt x="150184" y="24976"/>
                    <a:pt x="147860" y="25903"/>
                    <a:pt x="146661" y="27369"/>
                  </a:cubicBezTo>
                  <a:cubicBezTo>
                    <a:pt x="149786" y="20196"/>
                    <a:pt x="141467" y="12184"/>
                    <a:pt x="132333" y="8646"/>
                  </a:cubicBezTo>
                  <a:cubicBezTo>
                    <a:pt x="129206" y="7435"/>
                    <a:pt x="125693" y="6858"/>
                    <a:pt x="122164" y="6858"/>
                  </a:cubicBezTo>
                  <a:cubicBezTo>
                    <a:pt x="115383" y="6858"/>
                    <a:pt x="108548" y="8990"/>
                    <a:pt x="104302" y="12858"/>
                  </a:cubicBezTo>
                  <a:cubicBezTo>
                    <a:pt x="99403" y="17326"/>
                    <a:pt x="95032" y="22352"/>
                    <a:pt x="96092" y="28013"/>
                  </a:cubicBezTo>
                  <a:cubicBezTo>
                    <a:pt x="92782" y="25870"/>
                    <a:pt x="87330" y="24203"/>
                    <a:pt x="82557" y="24203"/>
                  </a:cubicBezTo>
                  <a:cubicBezTo>
                    <a:pt x="81343" y="24203"/>
                    <a:pt x="80174" y="24311"/>
                    <a:pt x="79094" y="24546"/>
                  </a:cubicBezTo>
                  <a:cubicBezTo>
                    <a:pt x="75387" y="21032"/>
                    <a:pt x="68979" y="19351"/>
                    <a:pt x="62520" y="19351"/>
                  </a:cubicBezTo>
                  <a:cubicBezTo>
                    <a:pt x="57943" y="19351"/>
                    <a:pt x="53339" y="20195"/>
                    <a:pt x="49652" y="21829"/>
                  </a:cubicBezTo>
                  <a:cubicBezTo>
                    <a:pt x="40760" y="25766"/>
                    <a:pt x="35601" y="33057"/>
                    <a:pt x="33185" y="40416"/>
                  </a:cubicBezTo>
                  <a:cubicBezTo>
                    <a:pt x="31765" y="44742"/>
                    <a:pt x="31142" y="49269"/>
                    <a:pt x="32249" y="53643"/>
                  </a:cubicBezTo>
                  <a:cubicBezTo>
                    <a:pt x="33353" y="58020"/>
                    <a:pt x="36304" y="62240"/>
                    <a:pt x="41088" y="65015"/>
                  </a:cubicBezTo>
                  <a:cubicBezTo>
                    <a:pt x="37435" y="67558"/>
                    <a:pt x="36079" y="73320"/>
                    <a:pt x="39844" y="75777"/>
                  </a:cubicBezTo>
                  <a:cubicBezTo>
                    <a:pt x="37844" y="75479"/>
                    <a:pt x="35915" y="75337"/>
                    <a:pt x="34059" y="75337"/>
                  </a:cubicBezTo>
                  <a:cubicBezTo>
                    <a:pt x="11716" y="75337"/>
                    <a:pt x="0" y="95809"/>
                    <a:pt x="3722" y="110012"/>
                  </a:cubicBezTo>
                  <a:cubicBezTo>
                    <a:pt x="4369" y="112487"/>
                    <a:pt x="5358" y="114894"/>
                    <a:pt x="6628" y="117215"/>
                  </a:cubicBezTo>
                  <a:cubicBezTo>
                    <a:pt x="9584" y="122619"/>
                    <a:pt x="14073" y="127574"/>
                    <a:pt x="19379" y="131933"/>
                  </a:cubicBezTo>
                  <a:cubicBezTo>
                    <a:pt x="21069" y="133319"/>
                    <a:pt x="41101" y="145237"/>
                    <a:pt x="44051" y="145237"/>
                  </a:cubicBezTo>
                  <a:cubicBezTo>
                    <a:pt x="44205" y="145237"/>
                    <a:pt x="44313" y="145205"/>
                    <a:pt x="44368" y="145136"/>
                  </a:cubicBezTo>
                  <a:lnTo>
                    <a:pt x="44368" y="145136"/>
                  </a:lnTo>
                  <a:cubicBezTo>
                    <a:pt x="40178" y="150275"/>
                    <a:pt x="38743" y="156311"/>
                    <a:pt x="42121" y="161756"/>
                  </a:cubicBezTo>
                  <a:cubicBezTo>
                    <a:pt x="45934" y="167896"/>
                    <a:pt x="54264" y="172184"/>
                    <a:pt x="63257" y="173817"/>
                  </a:cubicBezTo>
                  <a:cubicBezTo>
                    <a:pt x="67520" y="174593"/>
                    <a:pt x="71651" y="175199"/>
                    <a:pt x="75698" y="175199"/>
                  </a:cubicBezTo>
                  <a:cubicBezTo>
                    <a:pt x="81021" y="175199"/>
                    <a:pt x="86200" y="174150"/>
                    <a:pt x="91347" y="171059"/>
                  </a:cubicBezTo>
                  <a:cubicBezTo>
                    <a:pt x="91642" y="176079"/>
                    <a:pt x="94704" y="180653"/>
                    <a:pt x="98729" y="183672"/>
                  </a:cubicBezTo>
                  <a:cubicBezTo>
                    <a:pt x="102975" y="186857"/>
                    <a:pt x="106996" y="187931"/>
                    <a:pt x="111085" y="187931"/>
                  </a:cubicBezTo>
                  <a:cubicBezTo>
                    <a:pt x="116328" y="187931"/>
                    <a:pt x="121682" y="186166"/>
                    <a:pt x="127761" y="184823"/>
                  </a:cubicBezTo>
                  <a:lnTo>
                    <a:pt x="127761" y="184823"/>
                  </a:lnTo>
                  <a:cubicBezTo>
                    <a:pt x="126299" y="190960"/>
                    <a:pt x="131553" y="196695"/>
                    <a:pt x="137084" y="199731"/>
                  </a:cubicBezTo>
                  <a:cubicBezTo>
                    <a:pt x="142847" y="202895"/>
                    <a:pt x="149407" y="204451"/>
                    <a:pt x="155975" y="204451"/>
                  </a:cubicBezTo>
                  <a:cubicBezTo>
                    <a:pt x="164338" y="204451"/>
                    <a:pt x="172713" y="201928"/>
                    <a:pt x="179470" y="196987"/>
                  </a:cubicBezTo>
                  <a:cubicBezTo>
                    <a:pt x="181821" y="195268"/>
                    <a:pt x="184039" y="193207"/>
                    <a:pt x="185217" y="190546"/>
                  </a:cubicBezTo>
                  <a:cubicBezTo>
                    <a:pt x="187683" y="184986"/>
                    <a:pt x="182550" y="176531"/>
                    <a:pt x="178865" y="172467"/>
                  </a:cubicBezTo>
                  <a:lnTo>
                    <a:pt x="178865" y="172467"/>
                  </a:lnTo>
                  <a:cubicBezTo>
                    <a:pt x="179605" y="172985"/>
                    <a:pt x="180333" y="173188"/>
                    <a:pt x="181071" y="173188"/>
                  </a:cubicBezTo>
                  <a:cubicBezTo>
                    <a:pt x="182909" y="173188"/>
                    <a:pt x="184809" y="171925"/>
                    <a:pt x="187110" y="171112"/>
                  </a:cubicBezTo>
                  <a:cubicBezTo>
                    <a:pt x="190338" y="169972"/>
                    <a:pt x="192396" y="167294"/>
                    <a:pt x="192036" y="164698"/>
                  </a:cubicBezTo>
                  <a:lnTo>
                    <a:pt x="192036" y="164698"/>
                  </a:lnTo>
                  <a:cubicBezTo>
                    <a:pt x="200855" y="168780"/>
                    <a:pt x="211206" y="170820"/>
                    <a:pt x="221554" y="170820"/>
                  </a:cubicBezTo>
                  <a:cubicBezTo>
                    <a:pt x="232217" y="170820"/>
                    <a:pt x="242878" y="168654"/>
                    <a:pt x="251857" y="164326"/>
                  </a:cubicBezTo>
                  <a:cubicBezTo>
                    <a:pt x="269552" y="155800"/>
                    <a:pt x="279341" y="139381"/>
                    <a:pt x="275803" y="124169"/>
                  </a:cubicBezTo>
                  <a:cubicBezTo>
                    <a:pt x="272263" y="108958"/>
                    <a:pt x="255589" y="95790"/>
                    <a:pt x="235021" y="91963"/>
                  </a:cubicBezTo>
                  <a:cubicBezTo>
                    <a:pt x="237304" y="90519"/>
                    <a:pt x="236557" y="88313"/>
                    <a:pt x="235706" y="86201"/>
                  </a:cubicBezTo>
                  <a:cubicBezTo>
                    <a:pt x="234856" y="84090"/>
                    <a:pt x="232219" y="82421"/>
                    <a:pt x="229227" y="82096"/>
                  </a:cubicBezTo>
                  <a:cubicBezTo>
                    <a:pt x="235166" y="76125"/>
                    <a:pt x="236344" y="66557"/>
                    <a:pt x="234611" y="59295"/>
                  </a:cubicBezTo>
                  <a:cubicBezTo>
                    <a:pt x="233654" y="55291"/>
                    <a:pt x="231359" y="51334"/>
                    <a:pt x="227219" y="48599"/>
                  </a:cubicBezTo>
                  <a:cubicBezTo>
                    <a:pt x="224260" y="46647"/>
                    <a:pt x="220258" y="45434"/>
                    <a:pt x="216310" y="45434"/>
                  </a:cubicBezTo>
                  <a:cubicBezTo>
                    <a:pt x="214734" y="45434"/>
                    <a:pt x="213166" y="45627"/>
                    <a:pt x="211677" y="46045"/>
                  </a:cubicBezTo>
                  <a:cubicBezTo>
                    <a:pt x="214916" y="44958"/>
                    <a:pt x="212648" y="39604"/>
                    <a:pt x="209379" y="38561"/>
                  </a:cubicBezTo>
                  <a:lnTo>
                    <a:pt x="209379" y="38561"/>
                  </a:lnTo>
                  <a:cubicBezTo>
                    <a:pt x="210006" y="38627"/>
                    <a:pt x="210632" y="38659"/>
                    <a:pt x="211253" y="38659"/>
                  </a:cubicBezTo>
                  <a:cubicBezTo>
                    <a:pt x="218505" y="38659"/>
                    <a:pt x="225272" y="34366"/>
                    <a:pt x="228746" y="29625"/>
                  </a:cubicBezTo>
                  <a:cubicBezTo>
                    <a:pt x="232517" y="24481"/>
                    <a:pt x="232044" y="17978"/>
                    <a:pt x="228300" y="12822"/>
                  </a:cubicBezTo>
                  <a:cubicBezTo>
                    <a:pt x="224555" y="7666"/>
                    <a:pt x="217825" y="3833"/>
                    <a:pt x="210318" y="1777"/>
                  </a:cubicBezTo>
                  <a:cubicBezTo>
                    <a:pt x="205980" y="591"/>
                    <a:pt x="201338" y="0"/>
                    <a:pt x="196699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4"/>
            <p:cNvSpPr/>
            <p:nvPr/>
          </p:nvSpPr>
          <p:spPr>
            <a:xfrm>
              <a:off x="6437575" y="2133650"/>
              <a:ext cx="784600" cy="511650"/>
            </a:xfrm>
            <a:custGeom>
              <a:avLst/>
              <a:gdLst/>
              <a:ahLst/>
              <a:cxnLst/>
              <a:rect l="l" t="t" r="r" b="b"/>
              <a:pathLst>
                <a:path w="31384" h="20466" extrusionOk="0">
                  <a:moveTo>
                    <a:pt x="14437" y="0"/>
                  </a:moveTo>
                  <a:cubicBezTo>
                    <a:pt x="12541" y="0"/>
                    <a:pt x="10757" y="363"/>
                    <a:pt x="9277" y="1093"/>
                  </a:cubicBezTo>
                  <a:lnTo>
                    <a:pt x="9280" y="1093"/>
                  </a:lnTo>
                  <a:cubicBezTo>
                    <a:pt x="1" y="5673"/>
                    <a:pt x="3666" y="20264"/>
                    <a:pt x="17717" y="20462"/>
                  </a:cubicBezTo>
                  <a:cubicBezTo>
                    <a:pt x="17859" y="20464"/>
                    <a:pt x="18001" y="20465"/>
                    <a:pt x="18143" y="20465"/>
                  </a:cubicBezTo>
                  <a:cubicBezTo>
                    <a:pt x="22939" y="20465"/>
                    <a:pt x="27741" y="19335"/>
                    <a:pt x="29500" y="15867"/>
                  </a:cubicBezTo>
                  <a:cubicBezTo>
                    <a:pt x="31384" y="12152"/>
                    <a:pt x="28838" y="6408"/>
                    <a:pt x="24163" y="3119"/>
                  </a:cubicBezTo>
                  <a:cubicBezTo>
                    <a:pt x="21217" y="1049"/>
                    <a:pt x="17664" y="0"/>
                    <a:pt x="14437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4"/>
            <p:cNvSpPr/>
            <p:nvPr/>
          </p:nvSpPr>
          <p:spPr>
            <a:xfrm>
              <a:off x="6471250" y="1628000"/>
              <a:ext cx="494900" cy="353775"/>
            </a:xfrm>
            <a:custGeom>
              <a:avLst/>
              <a:gdLst/>
              <a:ahLst/>
              <a:cxnLst/>
              <a:rect l="l" t="t" r="r" b="b"/>
              <a:pathLst>
                <a:path w="19796" h="14151" extrusionOk="0">
                  <a:moveTo>
                    <a:pt x="10661" y="0"/>
                  </a:moveTo>
                  <a:cubicBezTo>
                    <a:pt x="9582" y="0"/>
                    <a:pt x="8566" y="205"/>
                    <a:pt x="7729" y="620"/>
                  </a:cubicBezTo>
                  <a:cubicBezTo>
                    <a:pt x="3323" y="2806"/>
                    <a:pt x="1" y="10995"/>
                    <a:pt x="8898" y="13750"/>
                  </a:cubicBezTo>
                  <a:cubicBezTo>
                    <a:pt x="9794" y="14027"/>
                    <a:pt x="10682" y="14150"/>
                    <a:pt x="11538" y="14150"/>
                  </a:cubicBezTo>
                  <a:cubicBezTo>
                    <a:pt x="13043" y="14150"/>
                    <a:pt x="14450" y="13770"/>
                    <a:pt x="15634" y="13183"/>
                  </a:cubicBezTo>
                  <a:cubicBezTo>
                    <a:pt x="17504" y="12253"/>
                    <a:pt x="18968" y="10767"/>
                    <a:pt x="19382" y="8807"/>
                  </a:cubicBezTo>
                  <a:cubicBezTo>
                    <a:pt x="19795" y="6843"/>
                    <a:pt x="19033" y="4380"/>
                    <a:pt x="17135" y="2555"/>
                  </a:cubicBezTo>
                  <a:cubicBezTo>
                    <a:pt x="15380" y="870"/>
                    <a:pt x="12886" y="0"/>
                    <a:pt x="10661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4"/>
            <p:cNvSpPr/>
            <p:nvPr/>
          </p:nvSpPr>
          <p:spPr>
            <a:xfrm>
              <a:off x="468925" y="1526250"/>
              <a:ext cx="494875" cy="353775"/>
            </a:xfrm>
            <a:custGeom>
              <a:avLst/>
              <a:gdLst/>
              <a:ahLst/>
              <a:cxnLst/>
              <a:rect l="l" t="t" r="r" b="b"/>
              <a:pathLst>
                <a:path w="19795" h="14151" extrusionOk="0">
                  <a:moveTo>
                    <a:pt x="10660" y="1"/>
                  </a:moveTo>
                  <a:cubicBezTo>
                    <a:pt x="9581" y="1"/>
                    <a:pt x="8566" y="205"/>
                    <a:pt x="7728" y="621"/>
                  </a:cubicBezTo>
                  <a:cubicBezTo>
                    <a:pt x="3322" y="2806"/>
                    <a:pt x="0" y="10995"/>
                    <a:pt x="8898" y="13751"/>
                  </a:cubicBezTo>
                  <a:cubicBezTo>
                    <a:pt x="9794" y="14028"/>
                    <a:pt x="10682" y="14151"/>
                    <a:pt x="11537" y="14151"/>
                  </a:cubicBezTo>
                  <a:cubicBezTo>
                    <a:pt x="13043" y="14151"/>
                    <a:pt x="14450" y="13771"/>
                    <a:pt x="15634" y="13184"/>
                  </a:cubicBezTo>
                  <a:cubicBezTo>
                    <a:pt x="17503" y="12253"/>
                    <a:pt x="18968" y="10768"/>
                    <a:pt x="19381" y="8807"/>
                  </a:cubicBezTo>
                  <a:cubicBezTo>
                    <a:pt x="19795" y="6843"/>
                    <a:pt x="19030" y="4380"/>
                    <a:pt x="17134" y="2555"/>
                  </a:cubicBezTo>
                  <a:cubicBezTo>
                    <a:pt x="15380" y="871"/>
                    <a:pt x="12885" y="1"/>
                    <a:pt x="10660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4"/>
            <p:cNvSpPr/>
            <p:nvPr/>
          </p:nvSpPr>
          <p:spPr>
            <a:xfrm>
              <a:off x="478875" y="2084700"/>
              <a:ext cx="265675" cy="189975"/>
            </a:xfrm>
            <a:custGeom>
              <a:avLst/>
              <a:gdLst/>
              <a:ahLst/>
              <a:cxnLst/>
              <a:rect l="l" t="t" r="r" b="b"/>
              <a:pathLst>
                <a:path w="10627" h="7599" extrusionOk="0">
                  <a:moveTo>
                    <a:pt x="5722" y="0"/>
                  </a:moveTo>
                  <a:cubicBezTo>
                    <a:pt x="5143" y="0"/>
                    <a:pt x="4597" y="110"/>
                    <a:pt x="4147" y="334"/>
                  </a:cubicBezTo>
                  <a:cubicBezTo>
                    <a:pt x="1782" y="1506"/>
                    <a:pt x="1" y="5904"/>
                    <a:pt x="4776" y="7383"/>
                  </a:cubicBezTo>
                  <a:cubicBezTo>
                    <a:pt x="5258" y="7532"/>
                    <a:pt x="5735" y="7598"/>
                    <a:pt x="6195" y="7598"/>
                  </a:cubicBezTo>
                  <a:cubicBezTo>
                    <a:pt x="7002" y="7598"/>
                    <a:pt x="7758" y="7395"/>
                    <a:pt x="8394" y="7079"/>
                  </a:cubicBezTo>
                  <a:cubicBezTo>
                    <a:pt x="9398" y="6580"/>
                    <a:pt x="10183" y="5782"/>
                    <a:pt x="10405" y="4728"/>
                  </a:cubicBezTo>
                  <a:cubicBezTo>
                    <a:pt x="10626" y="3674"/>
                    <a:pt x="10219" y="2351"/>
                    <a:pt x="9200" y="1373"/>
                  </a:cubicBezTo>
                  <a:cubicBezTo>
                    <a:pt x="8257" y="469"/>
                    <a:pt x="6918" y="0"/>
                    <a:pt x="5722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4"/>
            <p:cNvSpPr/>
            <p:nvPr/>
          </p:nvSpPr>
          <p:spPr>
            <a:xfrm>
              <a:off x="2039825" y="293625"/>
              <a:ext cx="718650" cy="436675"/>
            </a:xfrm>
            <a:custGeom>
              <a:avLst/>
              <a:gdLst/>
              <a:ahLst/>
              <a:cxnLst/>
              <a:rect l="l" t="t" r="r" b="b"/>
              <a:pathLst>
                <a:path w="28746" h="17467" extrusionOk="0">
                  <a:moveTo>
                    <a:pt x="9864" y="0"/>
                  </a:moveTo>
                  <a:cubicBezTo>
                    <a:pt x="9816" y="0"/>
                    <a:pt x="9767" y="0"/>
                    <a:pt x="9719" y="1"/>
                  </a:cubicBezTo>
                  <a:cubicBezTo>
                    <a:pt x="7661" y="10"/>
                    <a:pt x="5555" y="261"/>
                    <a:pt x="3769" y="1002"/>
                  </a:cubicBezTo>
                  <a:cubicBezTo>
                    <a:pt x="1979" y="1743"/>
                    <a:pt x="547" y="3034"/>
                    <a:pt x="296" y="4519"/>
                  </a:cubicBezTo>
                  <a:cubicBezTo>
                    <a:pt x="0" y="6297"/>
                    <a:pt x="1377" y="7986"/>
                    <a:pt x="2891" y="9398"/>
                  </a:cubicBezTo>
                  <a:cubicBezTo>
                    <a:pt x="6160" y="12438"/>
                    <a:pt x="13422" y="17466"/>
                    <a:pt x="19863" y="17466"/>
                  </a:cubicBezTo>
                  <a:cubicBezTo>
                    <a:pt x="21930" y="17466"/>
                    <a:pt x="23912" y="16949"/>
                    <a:pt x="25651" y="15682"/>
                  </a:cubicBezTo>
                  <a:cubicBezTo>
                    <a:pt x="28031" y="13948"/>
                    <a:pt x="28746" y="11226"/>
                    <a:pt x="27907" y="8854"/>
                  </a:cubicBezTo>
                  <a:cubicBezTo>
                    <a:pt x="27069" y="6483"/>
                    <a:pt x="24848" y="4457"/>
                    <a:pt x="22155" y="2986"/>
                  </a:cubicBezTo>
                  <a:cubicBezTo>
                    <a:pt x="18643" y="1064"/>
                    <a:pt x="14260" y="0"/>
                    <a:pt x="9864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4"/>
            <p:cNvSpPr/>
            <p:nvPr/>
          </p:nvSpPr>
          <p:spPr>
            <a:xfrm>
              <a:off x="2884125" y="245625"/>
              <a:ext cx="371725" cy="299200"/>
            </a:xfrm>
            <a:custGeom>
              <a:avLst/>
              <a:gdLst/>
              <a:ahLst/>
              <a:cxnLst/>
              <a:rect l="l" t="t" r="r" b="b"/>
              <a:pathLst>
                <a:path w="14869" h="11968" extrusionOk="0">
                  <a:moveTo>
                    <a:pt x="7586" y="1"/>
                  </a:moveTo>
                  <a:cubicBezTo>
                    <a:pt x="6829" y="1"/>
                    <a:pt x="6075" y="91"/>
                    <a:pt x="5360" y="285"/>
                  </a:cubicBezTo>
                  <a:cubicBezTo>
                    <a:pt x="2475" y="1067"/>
                    <a:pt x="192" y="4676"/>
                    <a:pt x="83" y="7679"/>
                  </a:cubicBezTo>
                  <a:cubicBezTo>
                    <a:pt x="0" y="9995"/>
                    <a:pt x="1211" y="11950"/>
                    <a:pt x="4439" y="11967"/>
                  </a:cubicBezTo>
                  <a:cubicBezTo>
                    <a:pt x="4453" y="11967"/>
                    <a:pt x="4466" y="11967"/>
                    <a:pt x="4480" y="11967"/>
                  </a:cubicBezTo>
                  <a:cubicBezTo>
                    <a:pt x="6416" y="11967"/>
                    <a:pt x="8170" y="11155"/>
                    <a:pt x="9692" y="10287"/>
                  </a:cubicBezTo>
                  <a:cubicBezTo>
                    <a:pt x="12341" y="8775"/>
                    <a:pt x="14869" y="6660"/>
                    <a:pt x="14609" y="4221"/>
                  </a:cubicBezTo>
                  <a:cubicBezTo>
                    <a:pt x="14349" y="1776"/>
                    <a:pt x="10940" y="1"/>
                    <a:pt x="7586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4"/>
            <p:cNvSpPr/>
            <p:nvPr/>
          </p:nvSpPr>
          <p:spPr>
            <a:xfrm>
              <a:off x="4059225" y="238100"/>
              <a:ext cx="434500" cy="388400"/>
            </a:xfrm>
            <a:custGeom>
              <a:avLst/>
              <a:gdLst/>
              <a:ahLst/>
              <a:cxnLst/>
              <a:rect l="l" t="t" r="r" b="b"/>
              <a:pathLst>
                <a:path w="17380" h="15536" extrusionOk="0">
                  <a:moveTo>
                    <a:pt x="10399" y="1"/>
                  </a:moveTo>
                  <a:cubicBezTo>
                    <a:pt x="8145" y="1"/>
                    <a:pt x="5801" y="677"/>
                    <a:pt x="4230" y="1873"/>
                  </a:cubicBezTo>
                  <a:cubicBezTo>
                    <a:pt x="1335" y="4076"/>
                    <a:pt x="686" y="7419"/>
                    <a:pt x="1285" y="10434"/>
                  </a:cubicBezTo>
                  <a:lnTo>
                    <a:pt x="1282" y="10434"/>
                  </a:lnTo>
                  <a:cubicBezTo>
                    <a:pt x="1793" y="13004"/>
                    <a:pt x="1" y="13503"/>
                    <a:pt x="3243" y="14595"/>
                  </a:cubicBezTo>
                  <a:cubicBezTo>
                    <a:pt x="3890" y="15242"/>
                    <a:pt x="4973" y="15535"/>
                    <a:pt x="6087" y="15535"/>
                  </a:cubicBezTo>
                  <a:cubicBezTo>
                    <a:pt x="6777" y="15535"/>
                    <a:pt x="7480" y="15423"/>
                    <a:pt x="8098" y="15212"/>
                  </a:cubicBezTo>
                  <a:cubicBezTo>
                    <a:pt x="9711" y="14663"/>
                    <a:pt x="10880" y="13618"/>
                    <a:pt x="11990" y="12605"/>
                  </a:cubicBezTo>
                  <a:cubicBezTo>
                    <a:pt x="13759" y="10992"/>
                    <a:pt x="15561" y="9339"/>
                    <a:pt x="16470" y="7387"/>
                  </a:cubicBezTo>
                  <a:cubicBezTo>
                    <a:pt x="17380" y="5435"/>
                    <a:pt x="17235" y="3093"/>
                    <a:pt x="15383" y="1534"/>
                  </a:cubicBezTo>
                  <a:cubicBezTo>
                    <a:pt x="14131" y="481"/>
                    <a:pt x="12297" y="1"/>
                    <a:pt x="10399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4"/>
            <p:cNvSpPr/>
            <p:nvPr/>
          </p:nvSpPr>
          <p:spPr>
            <a:xfrm>
              <a:off x="309900" y="4032700"/>
              <a:ext cx="760950" cy="582525"/>
            </a:xfrm>
            <a:custGeom>
              <a:avLst/>
              <a:gdLst/>
              <a:ahLst/>
              <a:cxnLst/>
              <a:rect l="l" t="t" r="r" b="b"/>
              <a:pathLst>
                <a:path w="30438" h="23301" extrusionOk="0">
                  <a:moveTo>
                    <a:pt x="17155" y="0"/>
                  </a:moveTo>
                  <a:cubicBezTo>
                    <a:pt x="11271" y="0"/>
                    <a:pt x="4179" y="1506"/>
                    <a:pt x="1471" y="8816"/>
                  </a:cubicBezTo>
                  <a:cubicBezTo>
                    <a:pt x="0" y="12782"/>
                    <a:pt x="1264" y="16609"/>
                    <a:pt x="3337" y="19043"/>
                  </a:cubicBezTo>
                  <a:cubicBezTo>
                    <a:pt x="5638" y="21743"/>
                    <a:pt x="8946" y="23301"/>
                    <a:pt x="12649" y="23301"/>
                  </a:cubicBezTo>
                  <a:cubicBezTo>
                    <a:pt x="12939" y="23301"/>
                    <a:pt x="13231" y="23291"/>
                    <a:pt x="13525" y="23272"/>
                  </a:cubicBezTo>
                  <a:cubicBezTo>
                    <a:pt x="17577" y="23006"/>
                    <a:pt x="21995" y="20856"/>
                    <a:pt x="25524" y="17289"/>
                  </a:cubicBezTo>
                  <a:cubicBezTo>
                    <a:pt x="28031" y="14755"/>
                    <a:pt x="30160" y="11250"/>
                    <a:pt x="30278" y="7936"/>
                  </a:cubicBezTo>
                  <a:cubicBezTo>
                    <a:pt x="30438" y="3335"/>
                    <a:pt x="26749" y="881"/>
                    <a:pt x="22946" y="406"/>
                  </a:cubicBezTo>
                  <a:cubicBezTo>
                    <a:pt x="21377" y="210"/>
                    <a:pt x="19350" y="0"/>
                    <a:pt x="17155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4" name="Google Shape;34;p4"/>
          <p:cNvSpPr txBox="1">
            <a:spLocks noGrp="1"/>
          </p:cNvSpPr>
          <p:nvPr>
            <p:ph type="body" idx="1"/>
          </p:nvPr>
        </p:nvSpPr>
        <p:spPr>
          <a:xfrm>
            <a:off x="1101467" y="4357000"/>
            <a:ext cx="4992800" cy="109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 sz="1867"/>
            </a:lvl1pPr>
            <a:lvl2pPr marL="1219170" lvl="1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marL="1828754" lvl="2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2438339" lvl="3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3047924" lvl="4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3657509" lvl="5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4267093" lvl="6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4876678" lvl="7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5486263" lvl="8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35" name="Google Shape;35;p4"/>
          <p:cNvSpPr txBox="1">
            <a:spLocks noGrp="1"/>
          </p:cNvSpPr>
          <p:nvPr>
            <p:ph type="title"/>
          </p:nvPr>
        </p:nvSpPr>
        <p:spPr>
          <a:xfrm>
            <a:off x="1098267" y="1402600"/>
            <a:ext cx="4999200" cy="295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44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44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44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44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44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44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44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44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44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9pPr>
          </a:lstStyle>
          <a:p>
            <a:endParaRPr/>
          </a:p>
        </p:txBody>
      </p:sp>
      <p:pic>
        <p:nvPicPr>
          <p:cNvPr id="36" name="Google Shape;36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flipH="1">
            <a:off x="10545481" y="138663"/>
            <a:ext cx="2778105" cy="2116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Google Shape;37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6105542">
            <a:off x="10682813" y="80442"/>
            <a:ext cx="710367" cy="671412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38;p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512815">
            <a:off x="10928801" y="264152"/>
            <a:ext cx="1318800" cy="1179331"/>
          </a:xfrm>
          <a:prstGeom prst="rect">
            <a:avLst/>
          </a:prstGeom>
          <a:noFill/>
          <a:ln>
            <a:noFill/>
          </a:ln>
        </p:spPr>
      </p:pic>
      <p:pic>
        <p:nvPicPr>
          <p:cNvPr id="39" name="Google Shape;39;p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899995" flipH="1">
            <a:off x="10338073" y="595766"/>
            <a:ext cx="1048844" cy="12019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0" name="Google Shape;40;p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2700232">
            <a:off x="-257949" y="4661160"/>
            <a:ext cx="1035636" cy="926197"/>
          </a:xfrm>
          <a:prstGeom prst="rect">
            <a:avLst/>
          </a:prstGeom>
          <a:noFill/>
          <a:ln>
            <a:noFill/>
          </a:ln>
        </p:spPr>
      </p:pic>
      <p:pic>
        <p:nvPicPr>
          <p:cNvPr id="41" name="Google Shape;41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8100098">
            <a:off x="221134" y="5403596"/>
            <a:ext cx="570605" cy="539304"/>
          </a:xfrm>
          <a:prstGeom prst="rect">
            <a:avLst/>
          </a:prstGeom>
          <a:noFill/>
          <a:ln>
            <a:noFill/>
          </a:ln>
        </p:spPr>
      </p:pic>
      <p:pic>
        <p:nvPicPr>
          <p:cNvPr id="42" name="Google Shape;42;p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flipH="1">
            <a:off x="-999736" y="4961333"/>
            <a:ext cx="1523501" cy="2262603"/>
          </a:xfrm>
          <a:prstGeom prst="rect">
            <a:avLst/>
          </a:prstGeom>
          <a:noFill/>
          <a:ln>
            <a:noFill/>
          </a:ln>
        </p:spPr>
      </p:pic>
      <p:pic>
        <p:nvPicPr>
          <p:cNvPr id="43" name="Google Shape;43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9000117">
            <a:off x="864989" y="6190062"/>
            <a:ext cx="695584" cy="657441"/>
          </a:xfrm>
          <a:prstGeom prst="rect">
            <a:avLst/>
          </a:prstGeom>
          <a:noFill/>
          <a:ln>
            <a:noFill/>
          </a:ln>
        </p:spPr>
      </p:pic>
      <p:pic>
        <p:nvPicPr>
          <p:cNvPr id="44" name="Google Shape;44;p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-512685">
            <a:off x="-128653" y="5983771"/>
            <a:ext cx="1473429" cy="153051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484627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gradFill>
          <a:gsLst>
            <a:gs pos="0">
              <a:schemeClr val="accent3"/>
            </a:gs>
            <a:gs pos="100000">
              <a:schemeClr val="dk2"/>
            </a:gs>
          </a:gsLst>
          <a:lin ang="5400012" scaled="0"/>
        </a:gradFill>
        <a:effectLst/>
      </p:bgPr>
    </p:bg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" name="Google Shape;46;p5"/>
          <p:cNvGrpSpPr/>
          <p:nvPr/>
        </p:nvGrpSpPr>
        <p:grpSpPr>
          <a:xfrm rot="10800000">
            <a:off x="-1333894" y="-2379896"/>
            <a:ext cx="14859801" cy="11042679"/>
            <a:chOff x="309900" y="238100"/>
            <a:chExt cx="7048350" cy="5237800"/>
          </a:xfrm>
        </p:grpSpPr>
        <p:sp>
          <p:nvSpPr>
            <p:cNvPr id="47" name="Google Shape;47;p5"/>
            <p:cNvSpPr/>
            <p:nvPr/>
          </p:nvSpPr>
          <p:spPr>
            <a:xfrm>
              <a:off x="374700" y="364600"/>
              <a:ext cx="6983550" cy="5111300"/>
            </a:xfrm>
            <a:custGeom>
              <a:avLst/>
              <a:gdLst/>
              <a:ahLst/>
              <a:cxnLst/>
              <a:rect l="l" t="t" r="r" b="b"/>
              <a:pathLst>
                <a:path w="279342" h="204452" extrusionOk="0">
                  <a:moveTo>
                    <a:pt x="196699" y="0"/>
                  </a:moveTo>
                  <a:cubicBezTo>
                    <a:pt x="188842" y="0"/>
                    <a:pt x="180997" y="1696"/>
                    <a:pt x="174665" y="5070"/>
                  </a:cubicBezTo>
                  <a:cubicBezTo>
                    <a:pt x="164598" y="10436"/>
                    <a:pt x="158908" y="20001"/>
                    <a:pt x="161043" y="28943"/>
                  </a:cubicBezTo>
                  <a:cubicBezTo>
                    <a:pt x="160346" y="27106"/>
                    <a:pt x="155949" y="25269"/>
                    <a:pt x="153350" y="25016"/>
                  </a:cubicBezTo>
                  <a:cubicBezTo>
                    <a:pt x="153075" y="24989"/>
                    <a:pt x="152799" y="24976"/>
                    <a:pt x="152522" y="24976"/>
                  </a:cubicBezTo>
                  <a:cubicBezTo>
                    <a:pt x="150184" y="24976"/>
                    <a:pt x="147860" y="25903"/>
                    <a:pt x="146661" y="27369"/>
                  </a:cubicBezTo>
                  <a:cubicBezTo>
                    <a:pt x="149786" y="20196"/>
                    <a:pt x="141467" y="12184"/>
                    <a:pt x="132333" y="8646"/>
                  </a:cubicBezTo>
                  <a:cubicBezTo>
                    <a:pt x="129206" y="7435"/>
                    <a:pt x="125693" y="6858"/>
                    <a:pt x="122164" y="6858"/>
                  </a:cubicBezTo>
                  <a:cubicBezTo>
                    <a:pt x="115383" y="6858"/>
                    <a:pt x="108548" y="8990"/>
                    <a:pt x="104302" y="12858"/>
                  </a:cubicBezTo>
                  <a:cubicBezTo>
                    <a:pt x="99403" y="17326"/>
                    <a:pt x="95032" y="22352"/>
                    <a:pt x="96092" y="28013"/>
                  </a:cubicBezTo>
                  <a:cubicBezTo>
                    <a:pt x="92782" y="25870"/>
                    <a:pt x="87330" y="24203"/>
                    <a:pt x="82557" y="24203"/>
                  </a:cubicBezTo>
                  <a:cubicBezTo>
                    <a:pt x="81343" y="24203"/>
                    <a:pt x="80174" y="24311"/>
                    <a:pt x="79094" y="24546"/>
                  </a:cubicBezTo>
                  <a:cubicBezTo>
                    <a:pt x="75387" y="21032"/>
                    <a:pt x="68979" y="19351"/>
                    <a:pt x="62520" y="19351"/>
                  </a:cubicBezTo>
                  <a:cubicBezTo>
                    <a:pt x="57943" y="19351"/>
                    <a:pt x="53339" y="20195"/>
                    <a:pt x="49652" y="21829"/>
                  </a:cubicBezTo>
                  <a:cubicBezTo>
                    <a:pt x="40760" y="25766"/>
                    <a:pt x="35601" y="33057"/>
                    <a:pt x="33185" y="40416"/>
                  </a:cubicBezTo>
                  <a:cubicBezTo>
                    <a:pt x="31765" y="44742"/>
                    <a:pt x="31142" y="49269"/>
                    <a:pt x="32249" y="53643"/>
                  </a:cubicBezTo>
                  <a:cubicBezTo>
                    <a:pt x="33353" y="58020"/>
                    <a:pt x="36304" y="62240"/>
                    <a:pt x="41088" y="65015"/>
                  </a:cubicBezTo>
                  <a:cubicBezTo>
                    <a:pt x="37435" y="67558"/>
                    <a:pt x="36079" y="73320"/>
                    <a:pt x="39844" y="75777"/>
                  </a:cubicBezTo>
                  <a:cubicBezTo>
                    <a:pt x="37844" y="75479"/>
                    <a:pt x="35915" y="75337"/>
                    <a:pt x="34059" y="75337"/>
                  </a:cubicBezTo>
                  <a:cubicBezTo>
                    <a:pt x="11716" y="75337"/>
                    <a:pt x="0" y="95809"/>
                    <a:pt x="3722" y="110012"/>
                  </a:cubicBezTo>
                  <a:cubicBezTo>
                    <a:pt x="4369" y="112487"/>
                    <a:pt x="5358" y="114894"/>
                    <a:pt x="6628" y="117215"/>
                  </a:cubicBezTo>
                  <a:cubicBezTo>
                    <a:pt x="9584" y="122619"/>
                    <a:pt x="14073" y="127574"/>
                    <a:pt x="19379" y="131933"/>
                  </a:cubicBezTo>
                  <a:cubicBezTo>
                    <a:pt x="21069" y="133319"/>
                    <a:pt x="41101" y="145237"/>
                    <a:pt x="44051" y="145237"/>
                  </a:cubicBezTo>
                  <a:cubicBezTo>
                    <a:pt x="44205" y="145237"/>
                    <a:pt x="44313" y="145205"/>
                    <a:pt x="44368" y="145136"/>
                  </a:cubicBezTo>
                  <a:lnTo>
                    <a:pt x="44368" y="145136"/>
                  </a:lnTo>
                  <a:cubicBezTo>
                    <a:pt x="40178" y="150275"/>
                    <a:pt x="38743" y="156311"/>
                    <a:pt x="42121" y="161756"/>
                  </a:cubicBezTo>
                  <a:cubicBezTo>
                    <a:pt x="45934" y="167896"/>
                    <a:pt x="54264" y="172184"/>
                    <a:pt x="63257" y="173817"/>
                  </a:cubicBezTo>
                  <a:cubicBezTo>
                    <a:pt x="67520" y="174593"/>
                    <a:pt x="71651" y="175199"/>
                    <a:pt x="75698" y="175199"/>
                  </a:cubicBezTo>
                  <a:cubicBezTo>
                    <a:pt x="81021" y="175199"/>
                    <a:pt x="86200" y="174150"/>
                    <a:pt x="91347" y="171059"/>
                  </a:cubicBezTo>
                  <a:cubicBezTo>
                    <a:pt x="91642" y="176079"/>
                    <a:pt x="94704" y="180653"/>
                    <a:pt x="98729" y="183672"/>
                  </a:cubicBezTo>
                  <a:cubicBezTo>
                    <a:pt x="102975" y="186857"/>
                    <a:pt x="106996" y="187931"/>
                    <a:pt x="111085" y="187931"/>
                  </a:cubicBezTo>
                  <a:cubicBezTo>
                    <a:pt x="116328" y="187931"/>
                    <a:pt x="121682" y="186166"/>
                    <a:pt x="127761" y="184823"/>
                  </a:cubicBezTo>
                  <a:lnTo>
                    <a:pt x="127761" y="184823"/>
                  </a:lnTo>
                  <a:cubicBezTo>
                    <a:pt x="126299" y="190960"/>
                    <a:pt x="131553" y="196695"/>
                    <a:pt x="137084" y="199731"/>
                  </a:cubicBezTo>
                  <a:cubicBezTo>
                    <a:pt x="142847" y="202895"/>
                    <a:pt x="149407" y="204451"/>
                    <a:pt x="155975" y="204451"/>
                  </a:cubicBezTo>
                  <a:cubicBezTo>
                    <a:pt x="164338" y="204451"/>
                    <a:pt x="172713" y="201928"/>
                    <a:pt x="179470" y="196987"/>
                  </a:cubicBezTo>
                  <a:cubicBezTo>
                    <a:pt x="181821" y="195268"/>
                    <a:pt x="184039" y="193207"/>
                    <a:pt x="185217" y="190546"/>
                  </a:cubicBezTo>
                  <a:cubicBezTo>
                    <a:pt x="187683" y="184986"/>
                    <a:pt x="182550" y="176531"/>
                    <a:pt x="178865" y="172467"/>
                  </a:cubicBezTo>
                  <a:lnTo>
                    <a:pt x="178865" y="172467"/>
                  </a:lnTo>
                  <a:cubicBezTo>
                    <a:pt x="179605" y="172985"/>
                    <a:pt x="180333" y="173188"/>
                    <a:pt x="181071" y="173188"/>
                  </a:cubicBezTo>
                  <a:cubicBezTo>
                    <a:pt x="182909" y="173188"/>
                    <a:pt x="184809" y="171925"/>
                    <a:pt x="187110" y="171112"/>
                  </a:cubicBezTo>
                  <a:cubicBezTo>
                    <a:pt x="190338" y="169972"/>
                    <a:pt x="192396" y="167294"/>
                    <a:pt x="192036" y="164698"/>
                  </a:cubicBezTo>
                  <a:lnTo>
                    <a:pt x="192036" y="164698"/>
                  </a:lnTo>
                  <a:cubicBezTo>
                    <a:pt x="200855" y="168780"/>
                    <a:pt x="211206" y="170820"/>
                    <a:pt x="221554" y="170820"/>
                  </a:cubicBezTo>
                  <a:cubicBezTo>
                    <a:pt x="232217" y="170820"/>
                    <a:pt x="242878" y="168654"/>
                    <a:pt x="251857" y="164326"/>
                  </a:cubicBezTo>
                  <a:cubicBezTo>
                    <a:pt x="269552" y="155800"/>
                    <a:pt x="279341" y="139381"/>
                    <a:pt x="275803" y="124169"/>
                  </a:cubicBezTo>
                  <a:cubicBezTo>
                    <a:pt x="272263" y="108958"/>
                    <a:pt x="255589" y="95790"/>
                    <a:pt x="235021" y="91963"/>
                  </a:cubicBezTo>
                  <a:cubicBezTo>
                    <a:pt x="237304" y="90519"/>
                    <a:pt x="236557" y="88313"/>
                    <a:pt x="235706" y="86201"/>
                  </a:cubicBezTo>
                  <a:cubicBezTo>
                    <a:pt x="234856" y="84090"/>
                    <a:pt x="232219" y="82421"/>
                    <a:pt x="229227" y="82096"/>
                  </a:cubicBezTo>
                  <a:cubicBezTo>
                    <a:pt x="235166" y="76125"/>
                    <a:pt x="236344" y="66557"/>
                    <a:pt x="234611" y="59295"/>
                  </a:cubicBezTo>
                  <a:cubicBezTo>
                    <a:pt x="233654" y="55291"/>
                    <a:pt x="231359" y="51334"/>
                    <a:pt x="227219" y="48599"/>
                  </a:cubicBezTo>
                  <a:cubicBezTo>
                    <a:pt x="224260" y="46647"/>
                    <a:pt x="220258" y="45434"/>
                    <a:pt x="216310" y="45434"/>
                  </a:cubicBezTo>
                  <a:cubicBezTo>
                    <a:pt x="214734" y="45434"/>
                    <a:pt x="213166" y="45627"/>
                    <a:pt x="211677" y="46045"/>
                  </a:cubicBezTo>
                  <a:cubicBezTo>
                    <a:pt x="214916" y="44958"/>
                    <a:pt x="212648" y="39604"/>
                    <a:pt x="209379" y="38561"/>
                  </a:cubicBezTo>
                  <a:lnTo>
                    <a:pt x="209379" y="38561"/>
                  </a:lnTo>
                  <a:cubicBezTo>
                    <a:pt x="210006" y="38627"/>
                    <a:pt x="210632" y="38659"/>
                    <a:pt x="211253" y="38659"/>
                  </a:cubicBezTo>
                  <a:cubicBezTo>
                    <a:pt x="218505" y="38659"/>
                    <a:pt x="225272" y="34366"/>
                    <a:pt x="228746" y="29625"/>
                  </a:cubicBezTo>
                  <a:cubicBezTo>
                    <a:pt x="232517" y="24481"/>
                    <a:pt x="232044" y="17978"/>
                    <a:pt x="228300" y="12822"/>
                  </a:cubicBezTo>
                  <a:cubicBezTo>
                    <a:pt x="224555" y="7666"/>
                    <a:pt x="217825" y="3833"/>
                    <a:pt x="210318" y="1777"/>
                  </a:cubicBezTo>
                  <a:cubicBezTo>
                    <a:pt x="205980" y="591"/>
                    <a:pt x="201338" y="0"/>
                    <a:pt x="196699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5"/>
            <p:cNvSpPr/>
            <p:nvPr/>
          </p:nvSpPr>
          <p:spPr>
            <a:xfrm>
              <a:off x="6437575" y="2133650"/>
              <a:ext cx="784600" cy="511650"/>
            </a:xfrm>
            <a:custGeom>
              <a:avLst/>
              <a:gdLst/>
              <a:ahLst/>
              <a:cxnLst/>
              <a:rect l="l" t="t" r="r" b="b"/>
              <a:pathLst>
                <a:path w="31384" h="20466" extrusionOk="0">
                  <a:moveTo>
                    <a:pt x="14437" y="0"/>
                  </a:moveTo>
                  <a:cubicBezTo>
                    <a:pt x="12541" y="0"/>
                    <a:pt x="10757" y="363"/>
                    <a:pt x="9277" y="1093"/>
                  </a:cubicBezTo>
                  <a:lnTo>
                    <a:pt x="9280" y="1093"/>
                  </a:lnTo>
                  <a:cubicBezTo>
                    <a:pt x="1" y="5673"/>
                    <a:pt x="3666" y="20264"/>
                    <a:pt x="17717" y="20462"/>
                  </a:cubicBezTo>
                  <a:cubicBezTo>
                    <a:pt x="17859" y="20464"/>
                    <a:pt x="18001" y="20465"/>
                    <a:pt x="18143" y="20465"/>
                  </a:cubicBezTo>
                  <a:cubicBezTo>
                    <a:pt x="22939" y="20465"/>
                    <a:pt x="27741" y="19335"/>
                    <a:pt x="29500" y="15867"/>
                  </a:cubicBezTo>
                  <a:cubicBezTo>
                    <a:pt x="31384" y="12152"/>
                    <a:pt x="28838" y="6408"/>
                    <a:pt x="24163" y="3119"/>
                  </a:cubicBezTo>
                  <a:cubicBezTo>
                    <a:pt x="21217" y="1049"/>
                    <a:pt x="17664" y="0"/>
                    <a:pt x="14437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5"/>
            <p:cNvSpPr/>
            <p:nvPr/>
          </p:nvSpPr>
          <p:spPr>
            <a:xfrm>
              <a:off x="6471250" y="1628000"/>
              <a:ext cx="494900" cy="353775"/>
            </a:xfrm>
            <a:custGeom>
              <a:avLst/>
              <a:gdLst/>
              <a:ahLst/>
              <a:cxnLst/>
              <a:rect l="l" t="t" r="r" b="b"/>
              <a:pathLst>
                <a:path w="19796" h="14151" extrusionOk="0">
                  <a:moveTo>
                    <a:pt x="10661" y="0"/>
                  </a:moveTo>
                  <a:cubicBezTo>
                    <a:pt x="9582" y="0"/>
                    <a:pt x="8566" y="205"/>
                    <a:pt x="7729" y="620"/>
                  </a:cubicBezTo>
                  <a:cubicBezTo>
                    <a:pt x="3323" y="2806"/>
                    <a:pt x="1" y="10995"/>
                    <a:pt x="8898" y="13750"/>
                  </a:cubicBezTo>
                  <a:cubicBezTo>
                    <a:pt x="9794" y="14027"/>
                    <a:pt x="10682" y="14150"/>
                    <a:pt x="11538" y="14150"/>
                  </a:cubicBezTo>
                  <a:cubicBezTo>
                    <a:pt x="13043" y="14150"/>
                    <a:pt x="14450" y="13770"/>
                    <a:pt x="15634" y="13183"/>
                  </a:cubicBezTo>
                  <a:cubicBezTo>
                    <a:pt x="17504" y="12253"/>
                    <a:pt x="18968" y="10767"/>
                    <a:pt x="19382" y="8807"/>
                  </a:cubicBezTo>
                  <a:cubicBezTo>
                    <a:pt x="19795" y="6843"/>
                    <a:pt x="19033" y="4380"/>
                    <a:pt x="17135" y="2555"/>
                  </a:cubicBezTo>
                  <a:cubicBezTo>
                    <a:pt x="15380" y="870"/>
                    <a:pt x="12886" y="0"/>
                    <a:pt x="10661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5"/>
            <p:cNvSpPr/>
            <p:nvPr/>
          </p:nvSpPr>
          <p:spPr>
            <a:xfrm>
              <a:off x="468925" y="1526250"/>
              <a:ext cx="494875" cy="353775"/>
            </a:xfrm>
            <a:custGeom>
              <a:avLst/>
              <a:gdLst/>
              <a:ahLst/>
              <a:cxnLst/>
              <a:rect l="l" t="t" r="r" b="b"/>
              <a:pathLst>
                <a:path w="19795" h="14151" extrusionOk="0">
                  <a:moveTo>
                    <a:pt x="10660" y="1"/>
                  </a:moveTo>
                  <a:cubicBezTo>
                    <a:pt x="9581" y="1"/>
                    <a:pt x="8566" y="205"/>
                    <a:pt x="7728" y="621"/>
                  </a:cubicBezTo>
                  <a:cubicBezTo>
                    <a:pt x="3322" y="2806"/>
                    <a:pt x="0" y="10995"/>
                    <a:pt x="8898" y="13751"/>
                  </a:cubicBezTo>
                  <a:cubicBezTo>
                    <a:pt x="9794" y="14028"/>
                    <a:pt x="10682" y="14151"/>
                    <a:pt x="11537" y="14151"/>
                  </a:cubicBezTo>
                  <a:cubicBezTo>
                    <a:pt x="13043" y="14151"/>
                    <a:pt x="14450" y="13771"/>
                    <a:pt x="15634" y="13184"/>
                  </a:cubicBezTo>
                  <a:cubicBezTo>
                    <a:pt x="17503" y="12253"/>
                    <a:pt x="18968" y="10768"/>
                    <a:pt x="19381" y="8807"/>
                  </a:cubicBezTo>
                  <a:cubicBezTo>
                    <a:pt x="19795" y="6843"/>
                    <a:pt x="19030" y="4380"/>
                    <a:pt x="17134" y="2555"/>
                  </a:cubicBezTo>
                  <a:cubicBezTo>
                    <a:pt x="15380" y="871"/>
                    <a:pt x="12885" y="1"/>
                    <a:pt x="10660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5"/>
            <p:cNvSpPr/>
            <p:nvPr/>
          </p:nvSpPr>
          <p:spPr>
            <a:xfrm>
              <a:off x="478875" y="2084700"/>
              <a:ext cx="265675" cy="189975"/>
            </a:xfrm>
            <a:custGeom>
              <a:avLst/>
              <a:gdLst/>
              <a:ahLst/>
              <a:cxnLst/>
              <a:rect l="l" t="t" r="r" b="b"/>
              <a:pathLst>
                <a:path w="10627" h="7599" extrusionOk="0">
                  <a:moveTo>
                    <a:pt x="5722" y="0"/>
                  </a:moveTo>
                  <a:cubicBezTo>
                    <a:pt x="5143" y="0"/>
                    <a:pt x="4597" y="110"/>
                    <a:pt x="4147" y="334"/>
                  </a:cubicBezTo>
                  <a:cubicBezTo>
                    <a:pt x="1782" y="1506"/>
                    <a:pt x="1" y="5904"/>
                    <a:pt x="4776" y="7383"/>
                  </a:cubicBezTo>
                  <a:cubicBezTo>
                    <a:pt x="5258" y="7532"/>
                    <a:pt x="5735" y="7598"/>
                    <a:pt x="6195" y="7598"/>
                  </a:cubicBezTo>
                  <a:cubicBezTo>
                    <a:pt x="7002" y="7598"/>
                    <a:pt x="7758" y="7395"/>
                    <a:pt x="8394" y="7079"/>
                  </a:cubicBezTo>
                  <a:cubicBezTo>
                    <a:pt x="9398" y="6580"/>
                    <a:pt x="10183" y="5782"/>
                    <a:pt x="10405" y="4728"/>
                  </a:cubicBezTo>
                  <a:cubicBezTo>
                    <a:pt x="10626" y="3674"/>
                    <a:pt x="10219" y="2351"/>
                    <a:pt x="9200" y="1373"/>
                  </a:cubicBezTo>
                  <a:cubicBezTo>
                    <a:pt x="8257" y="469"/>
                    <a:pt x="6918" y="0"/>
                    <a:pt x="5722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5"/>
            <p:cNvSpPr/>
            <p:nvPr/>
          </p:nvSpPr>
          <p:spPr>
            <a:xfrm>
              <a:off x="2039825" y="293625"/>
              <a:ext cx="718650" cy="436675"/>
            </a:xfrm>
            <a:custGeom>
              <a:avLst/>
              <a:gdLst/>
              <a:ahLst/>
              <a:cxnLst/>
              <a:rect l="l" t="t" r="r" b="b"/>
              <a:pathLst>
                <a:path w="28746" h="17467" extrusionOk="0">
                  <a:moveTo>
                    <a:pt x="9864" y="0"/>
                  </a:moveTo>
                  <a:cubicBezTo>
                    <a:pt x="9816" y="0"/>
                    <a:pt x="9767" y="0"/>
                    <a:pt x="9719" y="1"/>
                  </a:cubicBezTo>
                  <a:cubicBezTo>
                    <a:pt x="7661" y="10"/>
                    <a:pt x="5555" y="261"/>
                    <a:pt x="3769" y="1002"/>
                  </a:cubicBezTo>
                  <a:cubicBezTo>
                    <a:pt x="1979" y="1743"/>
                    <a:pt x="547" y="3034"/>
                    <a:pt x="296" y="4519"/>
                  </a:cubicBezTo>
                  <a:cubicBezTo>
                    <a:pt x="0" y="6297"/>
                    <a:pt x="1377" y="7986"/>
                    <a:pt x="2891" y="9398"/>
                  </a:cubicBezTo>
                  <a:cubicBezTo>
                    <a:pt x="6160" y="12438"/>
                    <a:pt x="13422" y="17466"/>
                    <a:pt x="19863" y="17466"/>
                  </a:cubicBezTo>
                  <a:cubicBezTo>
                    <a:pt x="21930" y="17466"/>
                    <a:pt x="23912" y="16949"/>
                    <a:pt x="25651" y="15682"/>
                  </a:cubicBezTo>
                  <a:cubicBezTo>
                    <a:pt x="28031" y="13948"/>
                    <a:pt x="28746" y="11226"/>
                    <a:pt x="27907" y="8854"/>
                  </a:cubicBezTo>
                  <a:cubicBezTo>
                    <a:pt x="27069" y="6483"/>
                    <a:pt x="24848" y="4457"/>
                    <a:pt x="22155" y="2986"/>
                  </a:cubicBezTo>
                  <a:cubicBezTo>
                    <a:pt x="18643" y="1064"/>
                    <a:pt x="14260" y="0"/>
                    <a:pt x="9864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5"/>
            <p:cNvSpPr/>
            <p:nvPr/>
          </p:nvSpPr>
          <p:spPr>
            <a:xfrm>
              <a:off x="2884125" y="245625"/>
              <a:ext cx="371725" cy="299200"/>
            </a:xfrm>
            <a:custGeom>
              <a:avLst/>
              <a:gdLst/>
              <a:ahLst/>
              <a:cxnLst/>
              <a:rect l="l" t="t" r="r" b="b"/>
              <a:pathLst>
                <a:path w="14869" h="11968" extrusionOk="0">
                  <a:moveTo>
                    <a:pt x="7586" y="1"/>
                  </a:moveTo>
                  <a:cubicBezTo>
                    <a:pt x="6829" y="1"/>
                    <a:pt x="6075" y="91"/>
                    <a:pt x="5360" y="285"/>
                  </a:cubicBezTo>
                  <a:cubicBezTo>
                    <a:pt x="2475" y="1067"/>
                    <a:pt x="192" y="4676"/>
                    <a:pt x="83" y="7679"/>
                  </a:cubicBezTo>
                  <a:cubicBezTo>
                    <a:pt x="0" y="9995"/>
                    <a:pt x="1211" y="11950"/>
                    <a:pt x="4439" y="11967"/>
                  </a:cubicBezTo>
                  <a:cubicBezTo>
                    <a:pt x="4453" y="11967"/>
                    <a:pt x="4466" y="11967"/>
                    <a:pt x="4480" y="11967"/>
                  </a:cubicBezTo>
                  <a:cubicBezTo>
                    <a:pt x="6416" y="11967"/>
                    <a:pt x="8170" y="11155"/>
                    <a:pt x="9692" y="10287"/>
                  </a:cubicBezTo>
                  <a:cubicBezTo>
                    <a:pt x="12341" y="8775"/>
                    <a:pt x="14869" y="6660"/>
                    <a:pt x="14609" y="4221"/>
                  </a:cubicBezTo>
                  <a:cubicBezTo>
                    <a:pt x="14349" y="1776"/>
                    <a:pt x="10940" y="1"/>
                    <a:pt x="7586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5"/>
            <p:cNvSpPr/>
            <p:nvPr/>
          </p:nvSpPr>
          <p:spPr>
            <a:xfrm>
              <a:off x="4059225" y="238100"/>
              <a:ext cx="434500" cy="388400"/>
            </a:xfrm>
            <a:custGeom>
              <a:avLst/>
              <a:gdLst/>
              <a:ahLst/>
              <a:cxnLst/>
              <a:rect l="l" t="t" r="r" b="b"/>
              <a:pathLst>
                <a:path w="17380" h="15536" extrusionOk="0">
                  <a:moveTo>
                    <a:pt x="10399" y="1"/>
                  </a:moveTo>
                  <a:cubicBezTo>
                    <a:pt x="8145" y="1"/>
                    <a:pt x="5801" y="677"/>
                    <a:pt x="4230" y="1873"/>
                  </a:cubicBezTo>
                  <a:cubicBezTo>
                    <a:pt x="1335" y="4076"/>
                    <a:pt x="686" y="7419"/>
                    <a:pt x="1285" y="10434"/>
                  </a:cubicBezTo>
                  <a:lnTo>
                    <a:pt x="1282" y="10434"/>
                  </a:lnTo>
                  <a:cubicBezTo>
                    <a:pt x="1793" y="13004"/>
                    <a:pt x="1" y="13503"/>
                    <a:pt x="3243" y="14595"/>
                  </a:cubicBezTo>
                  <a:cubicBezTo>
                    <a:pt x="3890" y="15242"/>
                    <a:pt x="4973" y="15535"/>
                    <a:pt x="6087" y="15535"/>
                  </a:cubicBezTo>
                  <a:cubicBezTo>
                    <a:pt x="6777" y="15535"/>
                    <a:pt x="7480" y="15423"/>
                    <a:pt x="8098" y="15212"/>
                  </a:cubicBezTo>
                  <a:cubicBezTo>
                    <a:pt x="9711" y="14663"/>
                    <a:pt x="10880" y="13618"/>
                    <a:pt x="11990" y="12605"/>
                  </a:cubicBezTo>
                  <a:cubicBezTo>
                    <a:pt x="13759" y="10992"/>
                    <a:pt x="15561" y="9339"/>
                    <a:pt x="16470" y="7387"/>
                  </a:cubicBezTo>
                  <a:cubicBezTo>
                    <a:pt x="17380" y="5435"/>
                    <a:pt x="17235" y="3093"/>
                    <a:pt x="15383" y="1534"/>
                  </a:cubicBezTo>
                  <a:cubicBezTo>
                    <a:pt x="14131" y="481"/>
                    <a:pt x="12297" y="1"/>
                    <a:pt x="10399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5"/>
            <p:cNvSpPr/>
            <p:nvPr/>
          </p:nvSpPr>
          <p:spPr>
            <a:xfrm>
              <a:off x="309900" y="4032700"/>
              <a:ext cx="760950" cy="582525"/>
            </a:xfrm>
            <a:custGeom>
              <a:avLst/>
              <a:gdLst/>
              <a:ahLst/>
              <a:cxnLst/>
              <a:rect l="l" t="t" r="r" b="b"/>
              <a:pathLst>
                <a:path w="30438" h="23301" extrusionOk="0">
                  <a:moveTo>
                    <a:pt x="17155" y="0"/>
                  </a:moveTo>
                  <a:cubicBezTo>
                    <a:pt x="11271" y="0"/>
                    <a:pt x="4179" y="1506"/>
                    <a:pt x="1471" y="8816"/>
                  </a:cubicBezTo>
                  <a:cubicBezTo>
                    <a:pt x="0" y="12782"/>
                    <a:pt x="1264" y="16609"/>
                    <a:pt x="3337" y="19043"/>
                  </a:cubicBezTo>
                  <a:cubicBezTo>
                    <a:pt x="5638" y="21743"/>
                    <a:pt x="8946" y="23301"/>
                    <a:pt x="12649" y="23301"/>
                  </a:cubicBezTo>
                  <a:cubicBezTo>
                    <a:pt x="12939" y="23301"/>
                    <a:pt x="13231" y="23291"/>
                    <a:pt x="13525" y="23272"/>
                  </a:cubicBezTo>
                  <a:cubicBezTo>
                    <a:pt x="17577" y="23006"/>
                    <a:pt x="21995" y="20856"/>
                    <a:pt x="25524" y="17289"/>
                  </a:cubicBezTo>
                  <a:cubicBezTo>
                    <a:pt x="28031" y="14755"/>
                    <a:pt x="30160" y="11250"/>
                    <a:pt x="30278" y="7936"/>
                  </a:cubicBezTo>
                  <a:cubicBezTo>
                    <a:pt x="30438" y="3335"/>
                    <a:pt x="26749" y="881"/>
                    <a:pt x="22946" y="406"/>
                  </a:cubicBezTo>
                  <a:cubicBezTo>
                    <a:pt x="21377" y="210"/>
                    <a:pt x="19350" y="0"/>
                    <a:pt x="17155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6" name="Google Shape;56;p5"/>
          <p:cNvSpPr txBox="1">
            <a:spLocks noGrp="1"/>
          </p:cNvSpPr>
          <p:nvPr>
            <p:ph type="title"/>
          </p:nvPr>
        </p:nvSpPr>
        <p:spPr>
          <a:xfrm>
            <a:off x="953467" y="713333"/>
            <a:ext cx="10285200" cy="763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44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44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44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44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44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44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44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44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44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9pPr>
          </a:lstStyle>
          <a:p>
            <a:endParaRPr/>
          </a:p>
        </p:txBody>
      </p:sp>
      <p:sp>
        <p:nvSpPr>
          <p:cNvPr id="57" name="Google Shape;57;p5"/>
          <p:cNvSpPr txBox="1">
            <a:spLocks noGrp="1"/>
          </p:cNvSpPr>
          <p:nvPr>
            <p:ph type="subTitle" idx="1"/>
          </p:nvPr>
        </p:nvSpPr>
        <p:spPr>
          <a:xfrm>
            <a:off x="2003748" y="3395433"/>
            <a:ext cx="3817600" cy="1369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5"/>
          <p:cNvSpPr txBox="1">
            <a:spLocks noGrp="1"/>
          </p:cNvSpPr>
          <p:nvPr>
            <p:ph type="subTitle" idx="2"/>
          </p:nvPr>
        </p:nvSpPr>
        <p:spPr>
          <a:xfrm>
            <a:off x="2003748" y="2785833"/>
            <a:ext cx="3817600" cy="711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333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59" name="Google Shape;59;p5"/>
          <p:cNvSpPr txBox="1">
            <a:spLocks noGrp="1"/>
          </p:cNvSpPr>
          <p:nvPr>
            <p:ph type="subTitle" idx="3"/>
          </p:nvPr>
        </p:nvSpPr>
        <p:spPr>
          <a:xfrm>
            <a:off x="6370647" y="3395433"/>
            <a:ext cx="3817600" cy="1369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5"/>
          <p:cNvSpPr txBox="1">
            <a:spLocks noGrp="1"/>
          </p:cNvSpPr>
          <p:nvPr>
            <p:ph type="subTitle" idx="4"/>
          </p:nvPr>
        </p:nvSpPr>
        <p:spPr>
          <a:xfrm>
            <a:off x="6370652" y="2785833"/>
            <a:ext cx="3817600" cy="711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333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pic>
        <p:nvPicPr>
          <p:cNvPr id="61" name="Google Shape;61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flipH="1">
            <a:off x="10545481" y="138663"/>
            <a:ext cx="2778105" cy="2116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6105542">
            <a:off x="10682813" y="80442"/>
            <a:ext cx="710367" cy="671412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899999">
            <a:off x="-848014" y="5494281"/>
            <a:ext cx="2778129" cy="2116137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6300240">
            <a:off x="811766" y="5520249"/>
            <a:ext cx="1484901" cy="1403503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Google Shape;65;p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4500313">
            <a:off x="1672674" y="5901693"/>
            <a:ext cx="1233217" cy="11028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3246497">
            <a:off x="-250430" y="4533517"/>
            <a:ext cx="808940" cy="723435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Google Shape;67;p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512685">
            <a:off x="18163" y="4912038"/>
            <a:ext cx="1473429" cy="1530511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Google Shape;68;p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937113">
            <a:off x="566212" y="4939266"/>
            <a:ext cx="1001275" cy="357367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69;p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512815">
            <a:off x="10928801" y="264152"/>
            <a:ext cx="1318800" cy="1179331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-899995" flipH="1">
            <a:off x="10338073" y="595766"/>
            <a:ext cx="1048844" cy="12019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13229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bg>
      <p:bgPr>
        <a:gradFill>
          <a:gsLst>
            <a:gs pos="0">
              <a:schemeClr val="accent3"/>
            </a:gs>
            <a:gs pos="100000">
              <a:schemeClr val="dk2"/>
            </a:gs>
          </a:gsLst>
          <a:lin ang="5400700" scaled="0"/>
        </a:gradFill>
        <a:effectLst/>
      </p:bgPr>
    </p:bg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Google Shape;72;p6"/>
          <p:cNvGrpSpPr/>
          <p:nvPr/>
        </p:nvGrpSpPr>
        <p:grpSpPr>
          <a:xfrm rot="10800000">
            <a:off x="-1955670" y="-2183434"/>
            <a:ext cx="15773268" cy="11721499"/>
            <a:chOff x="309900" y="238100"/>
            <a:chExt cx="7048350" cy="5237800"/>
          </a:xfrm>
        </p:grpSpPr>
        <p:sp>
          <p:nvSpPr>
            <p:cNvPr id="73" name="Google Shape;73;p6"/>
            <p:cNvSpPr/>
            <p:nvPr/>
          </p:nvSpPr>
          <p:spPr>
            <a:xfrm>
              <a:off x="374700" y="364600"/>
              <a:ext cx="6983550" cy="5111300"/>
            </a:xfrm>
            <a:custGeom>
              <a:avLst/>
              <a:gdLst/>
              <a:ahLst/>
              <a:cxnLst/>
              <a:rect l="l" t="t" r="r" b="b"/>
              <a:pathLst>
                <a:path w="279342" h="204452" extrusionOk="0">
                  <a:moveTo>
                    <a:pt x="196699" y="0"/>
                  </a:moveTo>
                  <a:cubicBezTo>
                    <a:pt x="188842" y="0"/>
                    <a:pt x="180997" y="1696"/>
                    <a:pt x="174665" y="5070"/>
                  </a:cubicBezTo>
                  <a:cubicBezTo>
                    <a:pt x="164598" y="10436"/>
                    <a:pt x="158908" y="20001"/>
                    <a:pt x="161043" y="28943"/>
                  </a:cubicBezTo>
                  <a:cubicBezTo>
                    <a:pt x="160346" y="27106"/>
                    <a:pt x="155949" y="25269"/>
                    <a:pt x="153350" y="25016"/>
                  </a:cubicBezTo>
                  <a:cubicBezTo>
                    <a:pt x="153075" y="24989"/>
                    <a:pt x="152799" y="24976"/>
                    <a:pt x="152522" y="24976"/>
                  </a:cubicBezTo>
                  <a:cubicBezTo>
                    <a:pt x="150184" y="24976"/>
                    <a:pt x="147860" y="25903"/>
                    <a:pt x="146661" y="27369"/>
                  </a:cubicBezTo>
                  <a:cubicBezTo>
                    <a:pt x="149786" y="20196"/>
                    <a:pt x="141467" y="12184"/>
                    <a:pt x="132333" y="8646"/>
                  </a:cubicBezTo>
                  <a:cubicBezTo>
                    <a:pt x="129206" y="7435"/>
                    <a:pt x="125693" y="6858"/>
                    <a:pt x="122164" y="6858"/>
                  </a:cubicBezTo>
                  <a:cubicBezTo>
                    <a:pt x="115383" y="6858"/>
                    <a:pt x="108548" y="8990"/>
                    <a:pt x="104302" y="12858"/>
                  </a:cubicBezTo>
                  <a:cubicBezTo>
                    <a:pt x="99403" y="17326"/>
                    <a:pt x="95032" y="22352"/>
                    <a:pt x="96092" y="28013"/>
                  </a:cubicBezTo>
                  <a:cubicBezTo>
                    <a:pt x="92782" y="25870"/>
                    <a:pt x="87330" y="24203"/>
                    <a:pt x="82557" y="24203"/>
                  </a:cubicBezTo>
                  <a:cubicBezTo>
                    <a:pt x="81343" y="24203"/>
                    <a:pt x="80174" y="24311"/>
                    <a:pt x="79094" y="24546"/>
                  </a:cubicBezTo>
                  <a:cubicBezTo>
                    <a:pt x="75387" y="21032"/>
                    <a:pt x="68979" y="19351"/>
                    <a:pt x="62520" y="19351"/>
                  </a:cubicBezTo>
                  <a:cubicBezTo>
                    <a:pt x="57943" y="19351"/>
                    <a:pt x="53339" y="20195"/>
                    <a:pt x="49652" y="21829"/>
                  </a:cubicBezTo>
                  <a:cubicBezTo>
                    <a:pt x="40760" y="25766"/>
                    <a:pt x="35601" y="33057"/>
                    <a:pt x="33185" y="40416"/>
                  </a:cubicBezTo>
                  <a:cubicBezTo>
                    <a:pt x="31765" y="44742"/>
                    <a:pt x="31142" y="49269"/>
                    <a:pt x="32249" y="53643"/>
                  </a:cubicBezTo>
                  <a:cubicBezTo>
                    <a:pt x="33353" y="58020"/>
                    <a:pt x="36304" y="62240"/>
                    <a:pt x="41088" y="65015"/>
                  </a:cubicBezTo>
                  <a:cubicBezTo>
                    <a:pt x="37435" y="67558"/>
                    <a:pt x="36079" y="73320"/>
                    <a:pt x="39844" y="75777"/>
                  </a:cubicBezTo>
                  <a:cubicBezTo>
                    <a:pt x="37844" y="75479"/>
                    <a:pt x="35915" y="75337"/>
                    <a:pt x="34059" y="75337"/>
                  </a:cubicBezTo>
                  <a:cubicBezTo>
                    <a:pt x="11716" y="75337"/>
                    <a:pt x="0" y="95809"/>
                    <a:pt x="3722" y="110012"/>
                  </a:cubicBezTo>
                  <a:cubicBezTo>
                    <a:pt x="4369" y="112487"/>
                    <a:pt x="5358" y="114894"/>
                    <a:pt x="6628" y="117215"/>
                  </a:cubicBezTo>
                  <a:cubicBezTo>
                    <a:pt x="9584" y="122619"/>
                    <a:pt x="14073" y="127574"/>
                    <a:pt x="19379" y="131933"/>
                  </a:cubicBezTo>
                  <a:cubicBezTo>
                    <a:pt x="21069" y="133319"/>
                    <a:pt x="41101" y="145237"/>
                    <a:pt x="44051" y="145237"/>
                  </a:cubicBezTo>
                  <a:cubicBezTo>
                    <a:pt x="44205" y="145237"/>
                    <a:pt x="44313" y="145205"/>
                    <a:pt x="44368" y="145136"/>
                  </a:cubicBezTo>
                  <a:lnTo>
                    <a:pt x="44368" y="145136"/>
                  </a:lnTo>
                  <a:cubicBezTo>
                    <a:pt x="40178" y="150275"/>
                    <a:pt x="38743" y="156311"/>
                    <a:pt x="42121" y="161756"/>
                  </a:cubicBezTo>
                  <a:cubicBezTo>
                    <a:pt x="45934" y="167896"/>
                    <a:pt x="54264" y="172184"/>
                    <a:pt x="63257" y="173817"/>
                  </a:cubicBezTo>
                  <a:cubicBezTo>
                    <a:pt x="67520" y="174593"/>
                    <a:pt x="71651" y="175199"/>
                    <a:pt x="75698" y="175199"/>
                  </a:cubicBezTo>
                  <a:cubicBezTo>
                    <a:pt x="81021" y="175199"/>
                    <a:pt x="86200" y="174150"/>
                    <a:pt x="91347" y="171059"/>
                  </a:cubicBezTo>
                  <a:cubicBezTo>
                    <a:pt x="91642" y="176079"/>
                    <a:pt x="94704" y="180653"/>
                    <a:pt x="98729" y="183672"/>
                  </a:cubicBezTo>
                  <a:cubicBezTo>
                    <a:pt x="102975" y="186857"/>
                    <a:pt x="106996" y="187931"/>
                    <a:pt x="111085" y="187931"/>
                  </a:cubicBezTo>
                  <a:cubicBezTo>
                    <a:pt x="116328" y="187931"/>
                    <a:pt x="121682" y="186166"/>
                    <a:pt x="127761" y="184823"/>
                  </a:cubicBezTo>
                  <a:lnTo>
                    <a:pt x="127761" y="184823"/>
                  </a:lnTo>
                  <a:cubicBezTo>
                    <a:pt x="126299" y="190960"/>
                    <a:pt x="131553" y="196695"/>
                    <a:pt x="137084" y="199731"/>
                  </a:cubicBezTo>
                  <a:cubicBezTo>
                    <a:pt x="142847" y="202895"/>
                    <a:pt x="149407" y="204451"/>
                    <a:pt x="155975" y="204451"/>
                  </a:cubicBezTo>
                  <a:cubicBezTo>
                    <a:pt x="164338" y="204451"/>
                    <a:pt x="172713" y="201928"/>
                    <a:pt x="179470" y="196987"/>
                  </a:cubicBezTo>
                  <a:cubicBezTo>
                    <a:pt x="181821" y="195268"/>
                    <a:pt x="184039" y="193207"/>
                    <a:pt x="185217" y="190546"/>
                  </a:cubicBezTo>
                  <a:cubicBezTo>
                    <a:pt x="187683" y="184986"/>
                    <a:pt x="182550" y="176531"/>
                    <a:pt x="178865" y="172467"/>
                  </a:cubicBezTo>
                  <a:lnTo>
                    <a:pt x="178865" y="172467"/>
                  </a:lnTo>
                  <a:cubicBezTo>
                    <a:pt x="179605" y="172985"/>
                    <a:pt x="180333" y="173188"/>
                    <a:pt x="181071" y="173188"/>
                  </a:cubicBezTo>
                  <a:cubicBezTo>
                    <a:pt x="182909" y="173188"/>
                    <a:pt x="184809" y="171925"/>
                    <a:pt x="187110" y="171112"/>
                  </a:cubicBezTo>
                  <a:cubicBezTo>
                    <a:pt x="190338" y="169972"/>
                    <a:pt x="192396" y="167294"/>
                    <a:pt x="192036" y="164698"/>
                  </a:cubicBezTo>
                  <a:lnTo>
                    <a:pt x="192036" y="164698"/>
                  </a:lnTo>
                  <a:cubicBezTo>
                    <a:pt x="200855" y="168780"/>
                    <a:pt x="211206" y="170820"/>
                    <a:pt x="221554" y="170820"/>
                  </a:cubicBezTo>
                  <a:cubicBezTo>
                    <a:pt x="232217" y="170820"/>
                    <a:pt x="242878" y="168654"/>
                    <a:pt x="251857" y="164326"/>
                  </a:cubicBezTo>
                  <a:cubicBezTo>
                    <a:pt x="269552" y="155800"/>
                    <a:pt x="279341" y="139381"/>
                    <a:pt x="275803" y="124169"/>
                  </a:cubicBezTo>
                  <a:cubicBezTo>
                    <a:pt x="272263" y="108958"/>
                    <a:pt x="255589" y="95790"/>
                    <a:pt x="235021" y="91963"/>
                  </a:cubicBezTo>
                  <a:cubicBezTo>
                    <a:pt x="237304" y="90519"/>
                    <a:pt x="236557" y="88313"/>
                    <a:pt x="235706" y="86201"/>
                  </a:cubicBezTo>
                  <a:cubicBezTo>
                    <a:pt x="234856" y="84090"/>
                    <a:pt x="232219" y="82421"/>
                    <a:pt x="229227" y="82096"/>
                  </a:cubicBezTo>
                  <a:cubicBezTo>
                    <a:pt x="235166" y="76125"/>
                    <a:pt x="236344" y="66557"/>
                    <a:pt x="234611" y="59295"/>
                  </a:cubicBezTo>
                  <a:cubicBezTo>
                    <a:pt x="233654" y="55291"/>
                    <a:pt x="231359" y="51334"/>
                    <a:pt x="227219" y="48599"/>
                  </a:cubicBezTo>
                  <a:cubicBezTo>
                    <a:pt x="224260" y="46647"/>
                    <a:pt x="220258" y="45434"/>
                    <a:pt x="216310" y="45434"/>
                  </a:cubicBezTo>
                  <a:cubicBezTo>
                    <a:pt x="214734" y="45434"/>
                    <a:pt x="213166" y="45627"/>
                    <a:pt x="211677" y="46045"/>
                  </a:cubicBezTo>
                  <a:cubicBezTo>
                    <a:pt x="214916" y="44958"/>
                    <a:pt x="212648" y="39604"/>
                    <a:pt x="209379" y="38561"/>
                  </a:cubicBezTo>
                  <a:lnTo>
                    <a:pt x="209379" y="38561"/>
                  </a:lnTo>
                  <a:cubicBezTo>
                    <a:pt x="210006" y="38627"/>
                    <a:pt x="210632" y="38659"/>
                    <a:pt x="211253" y="38659"/>
                  </a:cubicBezTo>
                  <a:cubicBezTo>
                    <a:pt x="218505" y="38659"/>
                    <a:pt x="225272" y="34366"/>
                    <a:pt x="228746" y="29625"/>
                  </a:cubicBezTo>
                  <a:cubicBezTo>
                    <a:pt x="232517" y="24481"/>
                    <a:pt x="232044" y="17978"/>
                    <a:pt x="228300" y="12822"/>
                  </a:cubicBezTo>
                  <a:cubicBezTo>
                    <a:pt x="224555" y="7666"/>
                    <a:pt x="217825" y="3833"/>
                    <a:pt x="210318" y="1777"/>
                  </a:cubicBezTo>
                  <a:cubicBezTo>
                    <a:pt x="205980" y="591"/>
                    <a:pt x="201338" y="0"/>
                    <a:pt x="196699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6"/>
            <p:cNvSpPr/>
            <p:nvPr/>
          </p:nvSpPr>
          <p:spPr>
            <a:xfrm>
              <a:off x="6437575" y="2133650"/>
              <a:ext cx="784600" cy="511650"/>
            </a:xfrm>
            <a:custGeom>
              <a:avLst/>
              <a:gdLst/>
              <a:ahLst/>
              <a:cxnLst/>
              <a:rect l="l" t="t" r="r" b="b"/>
              <a:pathLst>
                <a:path w="31384" h="20466" extrusionOk="0">
                  <a:moveTo>
                    <a:pt x="14437" y="0"/>
                  </a:moveTo>
                  <a:cubicBezTo>
                    <a:pt x="12541" y="0"/>
                    <a:pt x="10757" y="363"/>
                    <a:pt x="9277" y="1093"/>
                  </a:cubicBezTo>
                  <a:lnTo>
                    <a:pt x="9280" y="1093"/>
                  </a:lnTo>
                  <a:cubicBezTo>
                    <a:pt x="1" y="5673"/>
                    <a:pt x="3666" y="20264"/>
                    <a:pt x="17717" y="20462"/>
                  </a:cubicBezTo>
                  <a:cubicBezTo>
                    <a:pt x="17859" y="20464"/>
                    <a:pt x="18001" y="20465"/>
                    <a:pt x="18143" y="20465"/>
                  </a:cubicBezTo>
                  <a:cubicBezTo>
                    <a:pt x="22939" y="20465"/>
                    <a:pt x="27741" y="19335"/>
                    <a:pt x="29500" y="15867"/>
                  </a:cubicBezTo>
                  <a:cubicBezTo>
                    <a:pt x="31384" y="12152"/>
                    <a:pt x="28838" y="6408"/>
                    <a:pt x="24163" y="3119"/>
                  </a:cubicBezTo>
                  <a:cubicBezTo>
                    <a:pt x="21217" y="1049"/>
                    <a:pt x="17664" y="0"/>
                    <a:pt x="14437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6"/>
            <p:cNvSpPr/>
            <p:nvPr/>
          </p:nvSpPr>
          <p:spPr>
            <a:xfrm>
              <a:off x="6471250" y="1628000"/>
              <a:ext cx="494900" cy="353775"/>
            </a:xfrm>
            <a:custGeom>
              <a:avLst/>
              <a:gdLst/>
              <a:ahLst/>
              <a:cxnLst/>
              <a:rect l="l" t="t" r="r" b="b"/>
              <a:pathLst>
                <a:path w="19796" h="14151" extrusionOk="0">
                  <a:moveTo>
                    <a:pt x="10661" y="0"/>
                  </a:moveTo>
                  <a:cubicBezTo>
                    <a:pt x="9582" y="0"/>
                    <a:pt x="8566" y="205"/>
                    <a:pt x="7729" y="620"/>
                  </a:cubicBezTo>
                  <a:cubicBezTo>
                    <a:pt x="3323" y="2806"/>
                    <a:pt x="1" y="10995"/>
                    <a:pt x="8898" y="13750"/>
                  </a:cubicBezTo>
                  <a:cubicBezTo>
                    <a:pt x="9794" y="14027"/>
                    <a:pt x="10682" y="14150"/>
                    <a:pt x="11538" y="14150"/>
                  </a:cubicBezTo>
                  <a:cubicBezTo>
                    <a:pt x="13043" y="14150"/>
                    <a:pt x="14450" y="13770"/>
                    <a:pt x="15634" y="13183"/>
                  </a:cubicBezTo>
                  <a:cubicBezTo>
                    <a:pt x="17504" y="12253"/>
                    <a:pt x="18968" y="10767"/>
                    <a:pt x="19382" y="8807"/>
                  </a:cubicBezTo>
                  <a:cubicBezTo>
                    <a:pt x="19795" y="6843"/>
                    <a:pt x="19033" y="4380"/>
                    <a:pt x="17135" y="2555"/>
                  </a:cubicBezTo>
                  <a:cubicBezTo>
                    <a:pt x="15380" y="870"/>
                    <a:pt x="12886" y="0"/>
                    <a:pt x="10661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6"/>
            <p:cNvSpPr/>
            <p:nvPr/>
          </p:nvSpPr>
          <p:spPr>
            <a:xfrm>
              <a:off x="468925" y="1526250"/>
              <a:ext cx="494875" cy="353775"/>
            </a:xfrm>
            <a:custGeom>
              <a:avLst/>
              <a:gdLst/>
              <a:ahLst/>
              <a:cxnLst/>
              <a:rect l="l" t="t" r="r" b="b"/>
              <a:pathLst>
                <a:path w="19795" h="14151" extrusionOk="0">
                  <a:moveTo>
                    <a:pt x="10660" y="1"/>
                  </a:moveTo>
                  <a:cubicBezTo>
                    <a:pt x="9581" y="1"/>
                    <a:pt x="8566" y="205"/>
                    <a:pt x="7728" y="621"/>
                  </a:cubicBezTo>
                  <a:cubicBezTo>
                    <a:pt x="3322" y="2806"/>
                    <a:pt x="0" y="10995"/>
                    <a:pt x="8898" y="13751"/>
                  </a:cubicBezTo>
                  <a:cubicBezTo>
                    <a:pt x="9794" y="14028"/>
                    <a:pt x="10682" y="14151"/>
                    <a:pt x="11537" y="14151"/>
                  </a:cubicBezTo>
                  <a:cubicBezTo>
                    <a:pt x="13043" y="14151"/>
                    <a:pt x="14450" y="13771"/>
                    <a:pt x="15634" y="13184"/>
                  </a:cubicBezTo>
                  <a:cubicBezTo>
                    <a:pt x="17503" y="12253"/>
                    <a:pt x="18968" y="10768"/>
                    <a:pt x="19381" y="8807"/>
                  </a:cubicBezTo>
                  <a:cubicBezTo>
                    <a:pt x="19795" y="6843"/>
                    <a:pt x="19030" y="4380"/>
                    <a:pt x="17134" y="2555"/>
                  </a:cubicBezTo>
                  <a:cubicBezTo>
                    <a:pt x="15380" y="871"/>
                    <a:pt x="12885" y="1"/>
                    <a:pt x="10660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6"/>
            <p:cNvSpPr/>
            <p:nvPr/>
          </p:nvSpPr>
          <p:spPr>
            <a:xfrm>
              <a:off x="478875" y="2084700"/>
              <a:ext cx="265675" cy="189975"/>
            </a:xfrm>
            <a:custGeom>
              <a:avLst/>
              <a:gdLst/>
              <a:ahLst/>
              <a:cxnLst/>
              <a:rect l="l" t="t" r="r" b="b"/>
              <a:pathLst>
                <a:path w="10627" h="7599" extrusionOk="0">
                  <a:moveTo>
                    <a:pt x="5722" y="0"/>
                  </a:moveTo>
                  <a:cubicBezTo>
                    <a:pt x="5143" y="0"/>
                    <a:pt x="4597" y="110"/>
                    <a:pt x="4147" y="334"/>
                  </a:cubicBezTo>
                  <a:cubicBezTo>
                    <a:pt x="1782" y="1506"/>
                    <a:pt x="1" y="5904"/>
                    <a:pt x="4776" y="7383"/>
                  </a:cubicBezTo>
                  <a:cubicBezTo>
                    <a:pt x="5258" y="7532"/>
                    <a:pt x="5735" y="7598"/>
                    <a:pt x="6195" y="7598"/>
                  </a:cubicBezTo>
                  <a:cubicBezTo>
                    <a:pt x="7002" y="7598"/>
                    <a:pt x="7758" y="7395"/>
                    <a:pt x="8394" y="7079"/>
                  </a:cubicBezTo>
                  <a:cubicBezTo>
                    <a:pt x="9398" y="6580"/>
                    <a:pt x="10183" y="5782"/>
                    <a:pt x="10405" y="4728"/>
                  </a:cubicBezTo>
                  <a:cubicBezTo>
                    <a:pt x="10626" y="3674"/>
                    <a:pt x="10219" y="2351"/>
                    <a:pt x="9200" y="1373"/>
                  </a:cubicBezTo>
                  <a:cubicBezTo>
                    <a:pt x="8257" y="469"/>
                    <a:pt x="6918" y="0"/>
                    <a:pt x="5722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6"/>
            <p:cNvSpPr/>
            <p:nvPr/>
          </p:nvSpPr>
          <p:spPr>
            <a:xfrm>
              <a:off x="309900" y="4032700"/>
              <a:ext cx="760950" cy="582525"/>
            </a:xfrm>
            <a:custGeom>
              <a:avLst/>
              <a:gdLst/>
              <a:ahLst/>
              <a:cxnLst/>
              <a:rect l="l" t="t" r="r" b="b"/>
              <a:pathLst>
                <a:path w="30438" h="23301" extrusionOk="0">
                  <a:moveTo>
                    <a:pt x="17155" y="0"/>
                  </a:moveTo>
                  <a:cubicBezTo>
                    <a:pt x="11271" y="0"/>
                    <a:pt x="4179" y="1506"/>
                    <a:pt x="1471" y="8816"/>
                  </a:cubicBezTo>
                  <a:cubicBezTo>
                    <a:pt x="0" y="12782"/>
                    <a:pt x="1264" y="16609"/>
                    <a:pt x="3337" y="19043"/>
                  </a:cubicBezTo>
                  <a:cubicBezTo>
                    <a:pt x="5638" y="21743"/>
                    <a:pt x="8946" y="23301"/>
                    <a:pt x="12649" y="23301"/>
                  </a:cubicBezTo>
                  <a:cubicBezTo>
                    <a:pt x="12939" y="23301"/>
                    <a:pt x="13231" y="23291"/>
                    <a:pt x="13525" y="23272"/>
                  </a:cubicBezTo>
                  <a:cubicBezTo>
                    <a:pt x="17577" y="23006"/>
                    <a:pt x="21995" y="20856"/>
                    <a:pt x="25524" y="17289"/>
                  </a:cubicBezTo>
                  <a:cubicBezTo>
                    <a:pt x="28031" y="14755"/>
                    <a:pt x="30160" y="11250"/>
                    <a:pt x="30278" y="7936"/>
                  </a:cubicBezTo>
                  <a:cubicBezTo>
                    <a:pt x="30438" y="3335"/>
                    <a:pt x="26749" y="881"/>
                    <a:pt x="22946" y="406"/>
                  </a:cubicBezTo>
                  <a:cubicBezTo>
                    <a:pt x="21377" y="210"/>
                    <a:pt x="19350" y="0"/>
                    <a:pt x="17155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6"/>
            <p:cNvSpPr/>
            <p:nvPr/>
          </p:nvSpPr>
          <p:spPr>
            <a:xfrm>
              <a:off x="2039825" y="293625"/>
              <a:ext cx="718650" cy="436675"/>
            </a:xfrm>
            <a:custGeom>
              <a:avLst/>
              <a:gdLst/>
              <a:ahLst/>
              <a:cxnLst/>
              <a:rect l="l" t="t" r="r" b="b"/>
              <a:pathLst>
                <a:path w="28746" h="17467" extrusionOk="0">
                  <a:moveTo>
                    <a:pt x="9864" y="0"/>
                  </a:moveTo>
                  <a:cubicBezTo>
                    <a:pt x="9816" y="0"/>
                    <a:pt x="9767" y="0"/>
                    <a:pt x="9719" y="1"/>
                  </a:cubicBezTo>
                  <a:cubicBezTo>
                    <a:pt x="7661" y="10"/>
                    <a:pt x="5555" y="261"/>
                    <a:pt x="3769" y="1002"/>
                  </a:cubicBezTo>
                  <a:cubicBezTo>
                    <a:pt x="1979" y="1743"/>
                    <a:pt x="547" y="3034"/>
                    <a:pt x="296" y="4519"/>
                  </a:cubicBezTo>
                  <a:cubicBezTo>
                    <a:pt x="0" y="6297"/>
                    <a:pt x="1377" y="7986"/>
                    <a:pt x="2891" y="9398"/>
                  </a:cubicBezTo>
                  <a:cubicBezTo>
                    <a:pt x="6160" y="12438"/>
                    <a:pt x="13422" y="17466"/>
                    <a:pt x="19863" y="17466"/>
                  </a:cubicBezTo>
                  <a:cubicBezTo>
                    <a:pt x="21930" y="17466"/>
                    <a:pt x="23912" y="16949"/>
                    <a:pt x="25651" y="15682"/>
                  </a:cubicBezTo>
                  <a:cubicBezTo>
                    <a:pt x="28031" y="13948"/>
                    <a:pt x="28746" y="11226"/>
                    <a:pt x="27907" y="8854"/>
                  </a:cubicBezTo>
                  <a:cubicBezTo>
                    <a:pt x="27069" y="6483"/>
                    <a:pt x="24848" y="4457"/>
                    <a:pt x="22155" y="2986"/>
                  </a:cubicBezTo>
                  <a:cubicBezTo>
                    <a:pt x="18643" y="1064"/>
                    <a:pt x="14260" y="0"/>
                    <a:pt x="9864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6"/>
            <p:cNvSpPr/>
            <p:nvPr/>
          </p:nvSpPr>
          <p:spPr>
            <a:xfrm>
              <a:off x="2884125" y="245625"/>
              <a:ext cx="371725" cy="299200"/>
            </a:xfrm>
            <a:custGeom>
              <a:avLst/>
              <a:gdLst/>
              <a:ahLst/>
              <a:cxnLst/>
              <a:rect l="l" t="t" r="r" b="b"/>
              <a:pathLst>
                <a:path w="14869" h="11968" extrusionOk="0">
                  <a:moveTo>
                    <a:pt x="7586" y="1"/>
                  </a:moveTo>
                  <a:cubicBezTo>
                    <a:pt x="6829" y="1"/>
                    <a:pt x="6075" y="91"/>
                    <a:pt x="5360" y="285"/>
                  </a:cubicBezTo>
                  <a:cubicBezTo>
                    <a:pt x="2475" y="1067"/>
                    <a:pt x="192" y="4676"/>
                    <a:pt x="83" y="7679"/>
                  </a:cubicBezTo>
                  <a:cubicBezTo>
                    <a:pt x="0" y="9995"/>
                    <a:pt x="1211" y="11950"/>
                    <a:pt x="4439" y="11967"/>
                  </a:cubicBezTo>
                  <a:cubicBezTo>
                    <a:pt x="4453" y="11967"/>
                    <a:pt x="4466" y="11967"/>
                    <a:pt x="4480" y="11967"/>
                  </a:cubicBezTo>
                  <a:cubicBezTo>
                    <a:pt x="6416" y="11967"/>
                    <a:pt x="8170" y="11155"/>
                    <a:pt x="9692" y="10287"/>
                  </a:cubicBezTo>
                  <a:cubicBezTo>
                    <a:pt x="12341" y="8775"/>
                    <a:pt x="14869" y="6660"/>
                    <a:pt x="14609" y="4221"/>
                  </a:cubicBezTo>
                  <a:cubicBezTo>
                    <a:pt x="14349" y="1776"/>
                    <a:pt x="10940" y="1"/>
                    <a:pt x="7586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6"/>
            <p:cNvSpPr/>
            <p:nvPr/>
          </p:nvSpPr>
          <p:spPr>
            <a:xfrm>
              <a:off x="4059225" y="238100"/>
              <a:ext cx="434500" cy="388400"/>
            </a:xfrm>
            <a:custGeom>
              <a:avLst/>
              <a:gdLst/>
              <a:ahLst/>
              <a:cxnLst/>
              <a:rect l="l" t="t" r="r" b="b"/>
              <a:pathLst>
                <a:path w="17380" h="15536" extrusionOk="0">
                  <a:moveTo>
                    <a:pt x="10399" y="1"/>
                  </a:moveTo>
                  <a:cubicBezTo>
                    <a:pt x="8145" y="1"/>
                    <a:pt x="5801" y="677"/>
                    <a:pt x="4230" y="1873"/>
                  </a:cubicBezTo>
                  <a:cubicBezTo>
                    <a:pt x="1335" y="4076"/>
                    <a:pt x="686" y="7419"/>
                    <a:pt x="1285" y="10434"/>
                  </a:cubicBezTo>
                  <a:lnTo>
                    <a:pt x="1282" y="10434"/>
                  </a:lnTo>
                  <a:cubicBezTo>
                    <a:pt x="1793" y="13004"/>
                    <a:pt x="1" y="13503"/>
                    <a:pt x="3243" y="14595"/>
                  </a:cubicBezTo>
                  <a:cubicBezTo>
                    <a:pt x="3890" y="15242"/>
                    <a:pt x="4973" y="15535"/>
                    <a:pt x="6087" y="15535"/>
                  </a:cubicBezTo>
                  <a:cubicBezTo>
                    <a:pt x="6777" y="15535"/>
                    <a:pt x="7480" y="15423"/>
                    <a:pt x="8098" y="15212"/>
                  </a:cubicBezTo>
                  <a:cubicBezTo>
                    <a:pt x="9711" y="14663"/>
                    <a:pt x="10880" y="13618"/>
                    <a:pt x="11990" y="12605"/>
                  </a:cubicBezTo>
                  <a:cubicBezTo>
                    <a:pt x="13759" y="10992"/>
                    <a:pt x="15561" y="9339"/>
                    <a:pt x="16470" y="7387"/>
                  </a:cubicBezTo>
                  <a:cubicBezTo>
                    <a:pt x="17380" y="5435"/>
                    <a:pt x="17235" y="3093"/>
                    <a:pt x="15383" y="1534"/>
                  </a:cubicBezTo>
                  <a:cubicBezTo>
                    <a:pt x="14131" y="481"/>
                    <a:pt x="12297" y="1"/>
                    <a:pt x="10399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2" name="Google Shape;82;p6"/>
          <p:cNvSpPr txBox="1">
            <a:spLocks noGrp="1"/>
          </p:cNvSpPr>
          <p:nvPr>
            <p:ph type="title"/>
          </p:nvPr>
        </p:nvSpPr>
        <p:spPr>
          <a:xfrm>
            <a:off x="953467" y="713333"/>
            <a:ext cx="10285200" cy="763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44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44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44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44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44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44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44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44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44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9pPr>
          </a:lstStyle>
          <a:p>
            <a:endParaRPr/>
          </a:p>
        </p:txBody>
      </p:sp>
      <p:pic>
        <p:nvPicPr>
          <p:cNvPr id="83" name="Google Shape;83;p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6300126">
            <a:off x="10675005" y="-483129"/>
            <a:ext cx="1214956" cy="1086560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Google Shape;84;p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2700232">
            <a:off x="-257949" y="4661160"/>
            <a:ext cx="1035636" cy="926197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8100098">
            <a:off x="221134" y="5403596"/>
            <a:ext cx="570605" cy="539304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-999736" y="4961333"/>
            <a:ext cx="1523501" cy="2262603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9000117">
            <a:off x="864989" y="6190062"/>
            <a:ext cx="695584" cy="657441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512685">
            <a:off x="-128653" y="5983771"/>
            <a:ext cx="1473429" cy="1530511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flipH="1">
            <a:off x="10820497" y="-413970"/>
            <a:ext cx="2778105" cy="2116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flipH="1">
            <a:off x="11340275" y="713350"/>
            <a:ext cx="1636963" cy="153381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433499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gradFill>
          <a:gsLst>
            <a:gs pos="0">
              <a:schemeClr val="accent3"/>
            </a:gs>
            <a:gs pos="100000">
              <a:schemeClr val="dk2"/>
            </a:gs>
          </a:gsLst>
          <a:lin ang="5400700" scaled="0"/>
        </a:gradFill>
        <a:effectLst/>
      </p:bgPr>
    </p:bg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" name="Google Shape;92;p7"/>
          <p:cNvGrpSpPr/>
          <p:nvPr/>
        </p:nvGrpSpPr>
        <p:grpSpPr>
          <a:xfrm rot="10800000">
            <a:off x="-1910564" y="-2241151"/>
            <a:ext cx="14813752" cy="11008459"/>
            <a:chOff x="309900" y="238100"/>
            <a:chExt cx="7048350" cy="5237800"/>
          </a:xfrm>
        </p:grpSpPr>
        <p:sp>
          <p:nvSpPr>
            <p:cNvPr id="93" name="Google Shape;93;p7"/>
            <p:cNvSpPr/>
            <p:nvPr/>
          </p:nvSpPr>
          <p:spPr>
            <a:xfrm>
              <a:off x="374700" y="364600"/>
              <a:ext cx="6983550" cy="5111300"/>
            </a:xfrm>
            <a:custGeom>
              <a:avLst/>
              <a:gdLst/>
              <a:ahLst/>
              <a:cxnLst/>
              <a:rect l="l" t="t" r="r" b="b"/>
              <a:pathLst>
                <a:path w="279342" h="204452" extrusionOk="0">
                  <a:moveTo>
                    <a:pt x="196699" y="0"/>
                  </a:moveTo>
                  <a:cubicBezTo>
                    <a:pt x="188842" y="0"/>
                    <a:pt x="180997" y="1696"/>
                    <a:pt x="174665" y="5070"/>
                  </a:cubicBezTo>
                  <a:cubicBezTo>
                    <a:pt x="164598" y="10436"/>
                    <a:pt x="158908" y="20001"/>
                    <a:pt x="161043" y="28943"/>
                  </a:cubicBezTo>
                  <a:cubicBezTo>
                    <a:pt x="160346" y="27106"/>
                    <a:pt x="155949" y="25269"/>
                    <a:pt x="153350" y="25016"/>
                  </a:cubicBezTo>
                  <a:cubicBezTo>
                    <a:pt x="153075" y="24989"/>
                    <a:pt x="152799" y="24976"/>
                    <a:pt x="152522" y="24976"/>
                  </a:cubicBezTo>
                  <a:cubicBezTo>
                    <a:pt x="150184" y="24976"/>
                    <a:pt x="147860" y="25903"/>
                    <a:pt x="146661" y="27369"/>
                  </a:cubicBezTo>
                  <a:cubicBezTo>
                    <a:pt x="149786" y="20196"/>
                    <a:pt x="141467" y="12184"/>
                    <a:pt x="132333" y="8646"/>
                  </a:cubicBezTo>
                  <a:cubicBezTo>
                    <a:pt x="129206" y="7435"/>
                    <a:pt x="125693" y="6858"/>
                    <a:pt x="122164" y="6858"/>
                  </a:cubicBezTo>
                  <a:cubicBezTo>
                    <a:pt x="115383" y="6858"/>
                    <a:pt x="108548" y="8990"/>
                    <a:pt x="104302" y="12858"/>
                  </a:cubicBezTo>
                  <a:cubicBezTo>
                    <a:pt x="99403" y="17326"/>
                    <a:pt x="95032" y="22352"/>
                    <a:pt x="96092" y="28013"/>
                  </a:cubicBezTo>
                  <a:cubicBezTo>
                    <a:pt x="92782" y="25870"/>
                    <a:pt x="87330" y="24203"/>
                    <a:pt x="82557" y="24203"/>
                  </a:cubicBezTo>
                  <a:cubicBezTo>
                    <a:pt x="81343" y="24203"/>
                    <a:pt x="80174" y="24311"/>
                    <a:pt x="79094" y="24546"/>
                  </a:cubicBezTo>
                  <a:cubicBezTo>
                    <a:pt x="75387" y="21032"/>
                    <a:pt x="68979" y="19351"/>
                    <a:pt x="62520" y="19351"/>
                  </a:cubicBezTo>
                  <a:cubicBezTo>
                    <a:pt x="57943" y="19351"/>
                    <a:pt x="53339" y="20195"/>
                    <a:pt x="49652" y="21829"/>
                  </a:cubicBezTo>
                  <a:cubicBezTo>
                    <a:pt x="40760" y="25766"/>
                    <a:pt x="35601" y="33057"/>
                    <a:pt x="33185" y="40416"/>
                  </a:cubicBezTo>
                  <a:cubicBezTo>
                    <a:pt x="31765" y="44742"/>
                    <a:pt x="31142" y="49269"/>
                    <a:pt x="32249" y="53643"/>
                  </a:cubicBezTo>
                  <a:cubicBezTo>
                    <a:pt x="33353" y="58020"/>
                    <a:pt x="36304" y="62240"/>
                    <a:pt x="41088" y="65015"/>
                  </a:cubicBezTo>
                  <a:cubicBezTo>
                    <a:pt x="37435" y="67558"/>
                    <a:pt x="36079" y="73320"/>
                    <a:pt x="39844" y="75777"/>
                  </a:cubicBezTo>
                  <a:cubicBezTo>
                    <a:pt x="37844" y="75479"/>
                    <a:pt x="35915" y="75337"/>
                    <a:pt x="34059" y="75337"/>
                  </a:cubicBezTo>
                  <a:cubicBezTo>
                    <a:pt x="11716" y="75337"/>
                    <a:pt x="0" y="95809"/>
                    <a:pt x="3722" y="110012"/>
                  </a:cubicBezTo>
                  <a:cubicBezTo>
                    <a:pt x="4369" y="112487"/>
                    <a:pt x="5358" y="114894"/>
                    <a:pt x="6628" y="117215"/>
                  </a:cubicBezTo>
                  <a:cubicBezTo>
                    <a:pt x="9584" y="122619"/>
                    <a:pt x="14073" y="127574"/>
                    <a:pt x="19379" y="131933"/>
                  </a:cubicBezTo>
                  <a:cubicBezTo>
                    <a:pt x="21069" y="133319"/>
                    <a:pt x="41101" y="145237"/>
                    <a:pt x="44051" y="145237"/>
                  </a:cubicBezTo>
                  <a:cubicBezTo>
                    <a:pt x="44205" y="145237"/>
                    <a:pt x="44313" y="145205"/>
                    <a:pt x="44368" y="145136"/>
                  </a:cubicBezTo>
                  <a:lnTo>
                    <a:pt x="44368" y="145136"/>
                  </a:lnTo>
                  <a:cubicBezTo>
                    <a:pt x="40178" y="150275"/>
                    <a:pt x="38743" y="156311"/>
                    <a:pt x="42121" y="161756"/>
                  </a:cubicBezTo>
                  <a:cubicBezTo>
                    <a:pt x="45934" y="167896"/>
                    <a:pt x="54264" y="172184"/>
                    <a:pt x="63257" y="173817"/>
                  </a:cubicBezTo>
                  <a:cubicBezTo>
                    <a:pt x="67520" y="174593"/>
                    <a:pt x="71651" y="175199"/>
                    <a:pt x="75698" y="175199"/>
                  </a:cubicBezTo>
                  <a:cubicBezTo>
                    <a:pt x="81021" y="175199"/>
                    <a:pt x="86200" y="174150"/>
                    <a:pt x="91347" y="171059"/>
                  </a:cubicBezTo>
                  <a:cubicBezTo>
                    <a:pt x="91642" y="176079"/>
                    <a:pt x="94704" y="180653"/>
                    <a:pt x="98729" y="183672"/>
                  </a:cubicBezTo>
                  <a:cubicBezTo>
                    <a:pt x="102975" y="186857"/>
                    <a:pt x="106996" y="187931"/>
                    <a:pt x="111085" y="187931"/>
                  </a:cubicBezTo>
                  <a:cubicBezTo>
                    <a:pt x="116328" y="187931"/>
                    <a:pt x="121682" y="186166"/>
                    <a:pt x="127761" y="184823"/>
                  </a:cubicBezTo>
                  <a:lnTo>
                    <a:pt x="127761" y="184823"/>
                  </a:lnTo>
                  <a:cubicBezTo>
                    <a:pt x="126299" y="190960"/>
                    <a:pt x="131553" y="196695"/>
                    <a:pt x="137084" y="199731"/>
                  </a:cubicBezTo>
                  <a:cubicBezTo>
                    <a:pt x="142847" y="202895"/>
                    <a:pt x="149407" y="204451"/>
                    <a:pt x="155975" y="204451"/>
                  </a:cubicBezTo>
                  <a:cubicBezTo>
                    <a:pt x="164338" y="204451"/>
                    <a:pt x="172713" y="201928"/>
                    <a:pt x="179470" y="196987"/>
                  </a:cubicBezTo>
                  <a:cubicBezTo>
                    <a:pt x="181821" y="195268"/>
                    <a:pt x="184039" y="193207"/>
                    <a:pt x="185217" y="190546"/>
                  </a:cubicBezTo>
                  <a:cubicBezTo>
                    <a:pt x="187683" y="184986"/>
                    <a:pt x="182550" y="176531"/>
                    <a:pt x="178865" y="172467"/>
                  </a:cubicBezTo>
                  <a:lnTo>
                    <a:pt x="178865" y="172467"/>
                  </a:lnTo>
                  <a:cubicBezTo>
                    <a:pt x="179605" y="172985"/>
                    <a:pt x="180333" y="173188"/>
                    <a:pt x="181071" y="173188"/>
                  </a:cubicBezTo>
                  <a:cubicBezTo>
                    <a:pt x="182909" y="173188"/>
                    <a:pt x="184809" y="171925"/>
                    <a:pt x="187110" y="171112"/>
                  </a:cubicBezTo>
                  <a:cubicBezTo>
                    <a:pt x="190338" y="169972"/>
                    <a:pt x="192396" y="167294"/>
                    <a:pt x="192036" y="164698"/>
                  </a:cubicBezTo>
                  <a:lnTo>
                    <a:pt x="192036" y="164698"/>
                  </a:lnTo>
                  <a:cubicBezTo>
                    <a:pt x="200855" y="168780"/>
                    <a:pt x="211206" y="170820"/>
                    <a:pt x="221554" y="170820"/>
                  </a:cubicBezTo>
                  <a:cubicBezTo>
                    <a:pt x="232217" y="170820"/>
                    <a:pt x="242878" y="168654"/>
                    <a:pt x="251857" y="164326"/>
                  </a:cubicBezTo>
                  <a:cubicBezTo>
                    <a:pt x="269552" y="155800"/>
                    <a:pt x="279341" y="139381"/>
                    <a:pt x="275803" y="124169"/>
                  </a:cubicBezTo>
                  <a:cubicBezTo>
                    <a:pt x="272263" y="108958"/>
                    <a:pt x="255589" y="95790"/>
                    <a:pt x="235021" y="91963"/>
                  </a:cubicBezTo>
                  <a:cubicBezTo>
                    <a:pt x="237304" y="90519"/>
                    <a:pt x="236557" y="88313"/>
                    <a:pt x="235706" y="86201"/>
                  </a:cubicBezTo>
                  <a:cubicBezTo>
                    <a:pt x="234856" y="84090"/>
                    <a:pt x="232219" y="82421"/>
                    <a:pt x="229227" y="82096"/>
                  </a:cubicBezTo>
                  <a:cubicBezTo>
                    <a:pt x="235166" y="76125"/>
                    <a:pt x="236344" y="66557"/>
                    <a:pt x="234611" y="59295"/>
                  </a:cubicBezTo>
                  <a:cubicBezTo>
                    <a:pt x="233654" y="55291"/>
                    <a:pt x="231359" y="51334"/>
                    <a:pt x="227219" y="48599"/>
                  </a:cubicBezTo>
                  <a:cubicBezTo>
                    <a:pt x="224260" y="46647"/>
                    <a:pt x="220258" y="45434"/>
                    <a:pt x="216310" y="45434"/>
                  </a:cubicBezTo>
                  <a:cubicBezTo>
                    <a:pt x="214734" y="45434"/>
                    <a:pt x="213166" y="45627"/>
                    <a:pt x="211677" y="46045"/>
                  </a:cubicBezTo>
                  <a:cubicBezTo>
                    <a:pt x="214916" y="44958"/>
                    <a:pt x="212648" y="39604"/>
                    <a:pt x="209379" y="38561"/>
                  </a:cubicBezTo>
                  <a:lnTo>
                    <a:pt x="209379" y="38561"/>
                  </a:lnTo>
                  <a:cubicBezTo>
                    <a:pt x="210006" y="38627"/>
                    <a:pt x="210632" y="38659"/>
                    <a:pt x="211253" y="38659"/>
                  </a:cubicBezTo>
                  <a:cubicBezTo>
                    <a:pt x="218505" y="38659"/>
                    <a:pt x="225272" y="34366"/>
                    <a:pt x="228746" y="29625"/>
                  </a:cubicBezTo>
                  <a:cubicBezTo>
                    <a:pt x="232517" y="24481"/>
                    <a:pt x="232044" y="17978"/>
                    <a:pt x="228300" y="12822"/>
                  </a:cubicBezTo>
                  <a:cubicBezTo>
                    <a:pt x="224555" y="7666"/>
                    <a:pt x="217825" y="3833"/>
                    <a:pt x="210318" y="1777"/>
                  </a:cubicBezTo>
                  <a:cubicBezTo>
                    <a:pt x="205980" y="591"/>
                    <a:pt x="201338" y="0"/>
                    <a:pt x="196699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7"/>
            <p:cNvSpPr/>
            <p:nvPr/>
          </p:nvSpPr>
          <p:spPr>
            <a:xfrm>
              <a:off x="6437575" y="2133650"/>
              <a:ext cx="784600" cy="511650"/>
            </a:xfrm>
            <a:custGeom>
              <a:avLst/>
              <a:gdLst/>
              <a:ahLst/>
              <a:cxnLst/>
              <a:rect l="l" t="t" r="r" b="b"/>
              <a:pathLst>
                <a:path w="31384" h="20466" extrusionOk="0">
                  <a:moveTo>
                    <a:pt x="14437" y="0"/>
                  </a:moveTo>
                  <a:cubicBezTo>
                    <a:pt x="12541" y="0"/>
                    <a:pt x="10757" y="363"/>
                    <a:pt x="9277" y="1093"/>
                  </a:cubicBezTo>
                  <a:lnTo>
                    <a:pt x="9280" y="1093"/>
                  </a:lnTo>
                  <a:cubicBezTo>
                    <a:pt x="1" y="5673"/>
                    <a:pt x="3666" y="20264"/>
                    <a:pt x="17717" y="20462"/>
                  </a:cubicBezTo>
                  <a:cubicBezTo>
                    <a:pt x="17859" y="20464"/>
                    <a:pt x="18001" y="20465"/>
                    <a:pt x="18143" y="20465"/>
                  </a:cubicBezTo>
                  <a:cubicBezTo>
                    <a:pt x="22939" y="20465"/>
                    <a:pt x="27741" y="19335"/>
                    <a:pt x="29500" y="15867"/>
                  </a:cubicBezTo>
                  <a:cubicBezTo>
                    <a:pt x="31384" y="12152"/>
                    <a:pt x="28838" y="6408"/>
                    <a:pt x="24163" y="3119"/>
                  </a:cubicBezTo>
                  <a:cubicBezTo>
                    <a:pt x="21217" y="1049"/>
                    <a:pt x="17664" y="0"/>
                    <a:pt x="14437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7"/>
            <p:cNvSpPr/>
            <p:nvPr/>
          </p:nvSpPr>
          <p:spPr>
            <a:xfrm>
              <a:off x="6471250" y="1628000"/>
              <a:ext cx="494900" cy="353775"/>
            </a:xfrm>
            <a:custGeom>
              <a:avLst/>
              <a:gdLst/>
              <a:ahLst/>
              <a:cxnLst/>
              <a:rect l="l" t="t" r="r" b="b"/>
              <a:pathLst>
                <a:path w="19796" h="14151" extrusionOk="0">
                  <a:moveTo>
                    <a:pt x="10661" y="0"/>
                  </a:moveTo>
                  <a:cubicBezTo>
                    <a:pt x="9582" y="0"/>
                    <a:pt x="8566" y="205"/>
                    <a:pt x="7729" y="620"/>
                  </a:cubicBezTo>
                  <a:cubicBezTo>
                    <a:pt x="3323" y="2806"/>
                    <a:pt x="1" y="10995"/>
                    <a:pt x="8898" y="13750"/>
                  </a:cubicBezTo>
                  <a:cubicBezTo>
                    <a:pt x="9794" y="14027"/>
                    <a:pt x="10682" y="14150"/>
                    <a:pt x="11538" y="14150"/>
                  </a:cubicBezTo>
                  <a:cubicBezTo>
                    <a:pt x="13043" y="14150"/>
                    <a:pt x="14450" y="13770"/>
                    <a:pt x="15634" y="13183"/>
                  </a:cubicBezTo>
                  <a:cubicBezTo>
                    <a:pt x="17504" y="12253"/>
                    <a:pt x="18968" y="10767"/>
                    <a:pt x="19382" y="8807"/>
                  </a:cubicBezTo>
                  <a:cubicBezTo>
                    <a:pt x="19795" y="6843"/>
                    <a:pt x="19033" y="4380"/>
                    <a:pt x="17135" y="2555"/>
                  </a:cubicBezTo>
                  <a:cubicBezTo>
                    <a:pt x="15380" y="870"/>
                    <a:pt x="12886" y="0"/>
                    <a:pt x="10661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7"/>
            <p:cNvSpPr/>
            <p:nvPr/>
          </p:nvSpPr>
          <p:spPr>
            <a:xfrm>
              <a:off x="468925" y="1526250"/>
              <a:ext cx="494875" cy="353775"/>
            </a:xfrm>
            <a:custGeom>
              <a:avLst/>
              <a:gdLst/>
              <a:ahLst/>
              <a:cxnLst/>
              <a:rect l="l" t="t" r="r" b="b"/>
              <a:pathLst>
                <a:path w="19795" h="14151" extrusionOk="0">
                  <a:moveTo>
                    <a:pt x="10660" y="1"/>
                  </a:moveTo>
                  <a:cubicBezTo>
                    <a:pt x="9581" y="1"/>
                    <a:pt x="8566" y="205"/>
                    <a:pt x="7728" y="621"/>
                  </a:cubicBezTo>
                  <a:cubicBezTo>
                    <a:pt x="3322" y="2806"/>
                    <a:pt x="0" y="10995"/>
                    <a:pt x="8898" y="13751"/>
                  </a:cubicBezTo>
                  <a:cubicBezTo>
                    <a:pt x="9794" y="14028"/>
                    <a:pt x="10682" y="14151"/>
                    <a:pt x="11537" y="14151"/>
                  </a:cubicBezTo>
                  <a:cubicBezTo>
                    <a:pt x="13043" y="14151"/>
                    <a:pt x="14450" y="13771"/>
                    <a:pt x="15634" y="13184"/>
                  </a:cubicBezTo>
                  <a:cubicBezTo>
                    <a:pt x="17503" y="12253"/>
                    <a:pt x="18968" y="10768"/>
                    <a:pt x="19381" y="8807"/>
                  </a:cubicBezTo>
                  <a:cubicBezTo>
                    <a:pt x="19795" y="6843"/>
                    <a:pt x="19030" y="4380"/>
                    <a:pt x="17134" y="2555"/>
                  </a:cubicBezTo>
                  <a:cubicBezTo>
                    <a:pt x="15380" y="871"/>
                    <a:pt x="12885" y="1"/>
                    <a:pt x="10660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7"/>
            <p:cNvSpPr/>
            <p:nvPr/>
          </p:nvSpPr>
          <p:spPr>
            <a:xfrm>
              <a:off x="478875" y="2084700"/>
              <a:ext cx="265675" cy="189975"/>
            </a:xfrm>
            <a:custGeom>
              <a:avLst/>
              <a:gdLst/>
              <a:ahLst/>
              <a:cxnLst/>
              <a:rect l="l" t="t" r="r" b="b"/>
              <a:pathLst>
                <a:path w="10627" h="7599" extrusionOk="0">
                  <a:moveTo>
                    <a:pt x="5722" y="0"/>
                  </a:moveTo>
                  <a:cubicBezTo>
                    <a:pt x="5143" y="0"/>
                    <a:pt x="4597" y="110"/>
                    <a:pt x="4147" y="334"/>
                  </a:cubicBezTo>
                  <a:cubicBezTo>
                    <a:pt x="1782" y="1506"/>
                    <a:pt x="1" y="5904"/>
                    <a:pt x="4776" y="7383"/>
                  </a:cubicBezTo>
                  <a:cubicBezTo>
                    <a:pt x="5258" y="7532"/>
                    <a:pt x="5735" y="7598"/>
                    <a:pt x="6195" y="7598"/>
                  </a:cubicBezTo>
                  <a:cubicBezTo>
                    <a:pt x="7002" y="7598"/>
                    <a:pt x="7758" y="7395"/>
                    <a:pt x="8394" y="7079"/>
                  </a:cubicBezTo>
                  <a:cubicBezTo>
                    <a:pt x="9398" y="6580"/>
                    <a:pt x="10183" y="5782"/>
                    <a:pt x="10405" y="4728"/>
                  </a:cubicBezTo>
                  <a:cubicBezTo>
                    <a:pt x="10626" y="3674"/>
                    <a:pt x="10219" y="2351"/>
                    <a:pt x="9200" y="1373"/>
                  </a:cubicBezTo>
                  <a:cubicBezTo>
                    <a:pt x="8257" y="469"/>
                    <a:pt x="6918" y="0"/>
                    <a:pt x="5722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7"/>
            <p:cNvSpPr/>
            <p:nvPr/>
          </p:nvSpPr>
          <p:spPr>
            <a:xfrm>
              <a:off x="309900" y="4032700"/>
              <a:ext cx="760950" cy="582525"/>
            </a:xfrm>
            <a:custGeom>
              <a:avLst/>
              <a:gdLst/>
              <a:ahLst/>
              <a:cxnLst/>
              <a:rect l="l" t="t" r="r" b="b"/>
              <a:pathLst>
                <a:path w="30438" h="23301" extrusionOk="0">
                  <a:moveTo>
                    <a:pt x="17155" y="0"/>
                  </a:moveTo>
                  <a:cubicBezTo>
                    <a:pt x="11271" y="0"/>
                    <a:pt x="4179" y="1506"/>
                    <a:pt x="1471" y="8816"/>
                  </a:cubicBezTo>
                  <a:cubicBezTo>
                    <a:pt x="0" y="12782"/>
                    <a:pt x="1264" y="16609"/>
                    <a:pt x="3337" y="19043"/>
                  </a:cubicBezTo>
                  <a:cubicBezTo>
                    <a:pt x="5638" y="21743"/>
                    <a:pt x="8946" y="23301"/>
                    <a:pt x="12649" y="23301"/>
                  </a:cubicBezTo>
                  <a:cubicBezTo>
                    <a:pt x="12939" y="23301"/>
                    <a:pt x="13231" y="23291"/>
                    <a:pt x="13525" y="23272"/>
                  </a:cubicBezTo>
                  <a:cubicBezTo>
                    <a:pt x="17577" y="23006"/>
                    <a:pt x="21995" y="20856"/>
                    <a:pt x="25524" y="17289"/>
                  </a:cubicBezTo>
                  <a:cubicBezTo>
                    <a:pt x="28031" y="14755"/>
                    <a:pt x="30160" y="11250"/>
                    <a:pt x="30278" y="7936"/>
                  </a:cubicBezTo>
                  <a:cubicBezTo>
                    <a:pt x="30438" y="3335"/>
                    <a:pt x="26749" y="881"/>
                    <a:pt x="22946" y="406"/>
                  </a:cubicBezTo>
                  <a:cubicBezTo>
                    <a:pt x="21377" y="210"/>
                    <a:pt x="19350" y="0"/>
                    <a:pt x="17155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7"/>
            <p:cNvSpPr/>
            <p:nvPr/>
          </p:nvSpPr>
          <p:spPr>
            <a:xfrm>
              <a:off x="2039825" y="293625"/>
              <a:ext cx="718650" cy="436675"/>
            </a:xfrm>
            <a:custGeom>
              <a:avLst/>
              <a:gdLst/>
              <a:ahLst/>
              <a:cxnLst/>
              <a:rect l="l" t="t" r="r" b="b"/>
              <a:pathLst>
                <a:path w="28746" h="17467" extrusionOk="0">
                  <a:moveTo>
                    <a:pt x="9864" y="0"/>
                  </a:moveTo>
                  <a:cubicBezTo>
                    <a:pt x="9816" y="0"/>
                    <a:pt x="9767" y="0"/>
                    <a:pt x="9719" y="1"/>
                  </a:cubicBezTo>
                  <a:cubicBezTo>
                    <a:pt x="7661" y="10"/>
                    <a:pt x="5555" y="261"/>
                    <a:pt x="3769" y="1002"/>
                  </a:cubicBezTo>
                  <a:cubicBezTo>
                    <a:pt x="1979" y="1743"/>
                    <a:pt x="547" y="3034"/>
                    <a:pt x="296" y="4519"/>
                  </a:cubicBezTo>
                  <a:cubicBezTo>
                    <a:pt x="0" y="6297"/>
                    <a:pt x="1377" y="7986"/>
                    <a:pt x="2891" y="9398"/>
                  </a:cubicBezTo>
                  <a:cubicBezTo>
                    <a:pt x="6160" y="12438"/>
                    <a:pt x="13422" y="17466"/>
                    <a:pt x="19863" y="17466"/>
                  </a:cubicBezTo>
                  <a:cubicBezTo>
                    <a:pt x="21930" y="17466"/>
                    <a:pt x="23912" y="16949"/>
                    <a:pt x="25651" y="15682"/>
                  </a:cubicBezTo>
                  <a:cubicBezTo>
                    <a:pt x="28031" y="13948"/>
                    <a:pt x="28746" y="11226"/>
                    <a:pt x="27907" y="8854"/>
                  </a:cubicBezTo>
                  <a:cubicBezTo>
                    <a:pt x="27069" y="6483"/>
                    <a:pt x="24848" y="4457"/>
                    <a:pt x="22155" y="2986"/>
                  </a:cubicBezTo>
                  <a:cubicBezTo>
                    <a:pt x="18643" y="1064"/>
                    <a:pt x="14260" y="0"/>
                    <a:pt x="9864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7"/>
            <p:cNvSpPr/>
            <p:nvPr/>
          </p:nvSpPr>
          <p:spPr>
            <a:xfrm>
              <a:off x="2884125" y="245625"/>
              <a:ext cx="371725" cy="299200"/>
            </a:xfrm>
            <a:custGeom>
              <a:avLst/>
              <a:gdLst/>
              <a:ahLst/>
              <a:cxnLst/>
              <a:rect l="l" t="t" r="r" b="b"/>
              <a:pathLst>
                <a:path w="14869" h="11968" extrusionOk="0">
                  <a:moveTo>
                    <a:pt x="7586" y="1"/>
                  </a:moveTo>
                  <a:cubicBezTo>
                    <a:pt x="6829" y="1"/>
                    <a:pt x="6075" y="91"/>
                    <a:pt x="5360" y="285"/>
                  </a:cubicBezTo>
                  <a:cubicBezTo>
                    <a:pt x="2475" y="1067"/>
                    <a:pt x="192" y="4676"/>
                    <a:pt x="83" y="7679"/>
                  </a:cubicBezTo>
                  <a:cubicBezTo>
                    <a:pt x="0" y="9995"/>
                    <a:pt x="1211" y="11950"/>
                    <a:pt x="4439" y="11967"/>
                  </a:cubicBezTo>
                  <a:cubicBezTo>
                    <a:pt x="4453" y="11967"/>
                    <a:pt x="4466" y="11967"/>
                    <a:pt x="4480" y="11967"/>
                  </a:cubicBezTo>
                  <a:cubicBezTo>
                    <a:pt x="6416" y="11967"/>
                    <a:pt x="8170" y="11155"/>
                    <a:pt x="9692" y="10287"/>
                  </a:cubicBezTo>
                  <a:cubicBezTo>
                    <a:pt x="12341" y="8775"/>
                    <a:pt x="14869" y="6660"/>
                    <a:pt x="14609" y="4221"/>
                  </a:cubicBezTo>
                  <a:cubicBezTo>
                    <a:pt x="14349" y="1776"/>
                    <a:pt x="10940" y="1"/>
                    <a:pt x="7586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7"/>
            <p:cNvSpPr/>
            <p:nvPr/>
          </p:nvSpPr>
          <p:spPr>
            <a:xfrm>
              <a:off x="4059225" y="238100"/>
              <a:ext cx="434500" cy="388400"/>
            </a:xfrm>
            <a:custGeom>
              <a:avLst/>
              <a:gdLst/>
              <a:ahLst/>
              <a:cxnLst/>
              <a:rect l="l" t="t" r="r" b="b"/>
              <a:pathLst>
                <a:path w="17380" h="15536" extrusionOk="0">
                  <a:moveTo>
                    <a:pt x="10399" y="1"/>
                  </a:moveTo>
                  <a:cubicBezTo>
                    <a:pt x="8145" y="1"/>
                    <a:pt x="5801" y="677"/>
                    <a:pt x="4230" y="1873"/>
                  </a:cubicBezTo>
                  <a:cubicBezTo>
                    <a:pt x="1335" y="4076"/>
                    <a:pt x="686" y="7419"/>
                    <a:pt x="1285" y="10434"/>
                  </a:cubicBezTo>
                  <a:lnTo>
                    <a:pt x="1282" y="10434"/>
                  </a:lnTo>
                  <a:cubicBezTo>
                    <a:pt x="1793" y="13004"/>
                    <a:pt x="1" y="13503"/>
                    <a:pt x="3243" y="14595"/>
                  </a:cubicBezTo>
                  <a:cubicBezTo>
                    <a:pt x="3890" y="15242"/>
                    <a:pt x="4973" y="15535"/>
                    <a:pt x="6087" y="15535"/>
                  </a:cubicBezTo>
                  <a:cubicBezTo>
                    <a:pt x="6777" y="15535"/>
                    <a:pt x="7480" y="15423"/>
                    <a:pt x="8098" y="15212"/>
                  </a:cubicBezTo>
                  <a:cubicBezTo>
                    <a:pt x="9711" y="14663"/>
                    <a:pt x="10880" y="13618"/>
                    <a:pt x="11990" y="12605"/>
                  </a:cubicBezTo>
                  <a:cubicBezTo>
                    <a:pt x="13759" y="10992"/>
                    <a:pt x="15561" y="9339"/>
                    <a:pt x="16470" y="7387"/>
                  </a:cubicBezTo>
                  <a:cubicBezTo>
                    <a:pt x="17380" y="5435"/>
                    <a:pt x="17235" y="3093"/>
                    <a:pt x="15383" y="1534"/>
                  </a:cubicBezTo>
                  <a:cubicBezTo>
                    <a:pt x="14131" y="481"/>
                    <a:pt x="12297" y="1"/>
                    <a:pt x="10399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2" name="Google Shape;102;p7"/>
          <p:cNvSpPr txBox="1">
            <a:spLocks noGrp="1"/>
          </p:cNvSpPr>
          <p:nvPr>
            <p:ph type="body" idx="1"/>
          </p:nvPr>
        </p:nvSpPr>
        <p:spPr>
          <a:xfrm>
            <a:off x="953467" y="2689767"/>
            <a:ext cx="5209600" cy="30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 sz="1867">
                <a:solidFill>
                  <a:srgbClr val="434343"/>
                </a:solidFill>
              </a:defRPr>
            </a:lvl1pPr>
            <a:lvl2pPr marL="1219170" lvl="1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marL="1828754" lvl="2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2438339" lvl="3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3047924" lvl="4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3657509" lvl="5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4267093" lvl="6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4876678" lvl="7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5486263" lvl="8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03" name="Google Shape;103;p7"/>
          <p:cNvSpPr txBox="1">
            <a:spLocks noGrp="1"/>
          </p:cNvSpPr>
          <p:nvPr>
            <p:ph type="title"/>
          </p:nvPr>
        </p:nvSpPr>
        <p:spPr>
          <a:xfrm>
            <a:off x="953467" y="1122633"/>
            <a:ext cx="5209600" cy="1567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44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44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44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44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44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44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44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44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44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415358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gradFill>
          <a:gsLst>
            <a:gs pos="0">
              <a:schemeClr val="accent3"/>
            </a:gs>
            <a:gs pos="100000">
              <a:schemeClr val="dk2"/>
            </a:gs>
          </a:gsLst>
          <a:lin ang="5400700" scaled="0"/>
        </a:grad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8"/>
          <p:cNvSpPr txBox="1">
            <a:spLocks noGrp="1"/>
          </p:cNvSpPr>
          <p:nvPr>
            <p:ph type="title"/>
          </p:nvPr>
        </p:nvSpPr>
        <p:spPr>
          <a:xfrm>
            <a:off x="1850800" y="1770600"/>
            <a:ext cx="8490400" cy="331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1000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  <p:pic>
        <p:nvPicPr>
          <p:cNvPr id="106" name="Google Shape;106;p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4499934">
            <a:off x="-452629" y="3582026"/>
            <a:ext cx="862296" cy="77118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461430" y="4005601"/>
            <a:ext cx="1636967" cy="153381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p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899999">
            <a:off x="-522714" y="5620565"/>
            <a:ext cx="2778129" cy="21161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p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7200036">
            <a:off x="761644" y="3069769"/>
            <a:ext cx="493877" cy="4667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1799982">
            <a:off x="1578775" y="6121680"/>
            <a:ext cx="972517" cy="8697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1617032">
            <a:off x="789237" y="6032549"/>
            <a:ext cx="954755" cy="2242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900011">
            <a:off x="-1001857" y="4845644"/>
            <a:ext cx="2275845" cy="22758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9000079">
            <a:off x="631928" y="4842058"/>
            <a:ext cx="643109" cy="5751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1799999">
            <a:off x="10925993" y="-354416"/>
            <a:ext cx="1208816" cy="108106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899992">
            <a:off x="10235384" y="476200"/>
            <a:ext cx="1666568" cy="13915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8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1490935" y="55434"/>
            <a:ext cx="1349536" cy="200426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6299865" flipH="1">
            <a:off x="10728368" y="2695381"/>
            <a:ext cx="680600" cy="64330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034664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bg>
      <p:bgPr>
        <a:gradFill>
          <a:gsLst>
            <a:gs pos="0">
              <a:schemeClr val="accent3"/>
            </a:gs>
            <a:gs pos="100000">
              <a:schemeClr val="dk2"/>
            </a:gs>
          </a:gsLst>
          <a:lin ang="5400700" scaled="0"/>
        </a:gradFill>
        <a:effectLst/>
      </p:bgPr>
    </p:bg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9" name="Google Shape;119;p9"/>
          <p:cNvGrpSpPr/>
          <p:nvPr/>
        </p:nvGrpSpPr>
        <p:grpSpPr>
          <a:xfrm>
            <a:off x="-105134" y="-1179214"/>
            <a:ext cx="12402276" cy="9216433"/>
            <a:chOff x="309900" y="238100"/>
            <a:chExt cx="7048350" cy="5237800"/>
          </a:xfrm>
        </p:grpSpPr>
        <p:sp>
          <p:nvSpPr>
            <p:cNvPr id="120" name="Google Shape;120;p9"/>
            <p:cNvSpPr/>
            <p:nvPr/>
          </p:nvSpPr>
          <p:spPr>
            <a:xfrm>
              <a:off x="374700" y="364600"/>
              <a:ext cx="6983550" cy="5111300"/>
            </a:xfrm>
            <a:custGeom>
              <a:avLst/>
              <a:gdLst/>
              <a:ahLst/>
              <a:cxnLst/>
              <a:rect l="l" t="t" r="r" b="b"/>
              <a:pathLst>
                <a:path w="279342" h="204452" extrusionOk="0">
                  <a:moveTo>
                    <a:pt x="196699" y="0"/>
                  </a:moveTo>
                  <a:cubicBezTo>
                    <a:pt x="188842" y="0"/>
                    <a:pt x="180997" y="1696"/>
                    <a:pt x="174665" y="5070"/>
                  </a:cubicBezTo>
                  <a:cubicBezTo>
                    <a:pt x="164598" y="10436"/>
                    <a:pt x="158908" y="20001"/>
                    <a:pt x="161043" y="28943"/>
                  </a:cubicBezTo>
                  <a:cubicBezTo>
                    <a:pt x="160346" y="27106"/>
                    <a:pt x="155949" y="25269"/>
                    <a:pt x="153350" y="25016"/>
                  </a:cubicBezTo>
                  <a:cubicBezTo>
                    <a:pt x="153075" y="24989"/>
                    <a:pt x="152799" y="24976"/>
                    <a:pt x="152522" y="24976"/>
                  </a:cubicBezTo>
                  <a:cubicBezTo>
                    <a:pt x="150184" y="24976"/>
                    <a:pt x="147860" y="25903"/>
                    <a:pt x="146661" y="27369"/>
                  </a:cubicBezTo>
                  <a:cubicBezTo>
                    <a:pt x="149786" y="20196"/>
                    <a:pt x="141467" y="12184"/>
                    <a:pt x="132333" y="8646"/>
                  </a:cubicBezTo>
                  <a:cubicBezTo>
                    <a:pt x="129206" y="7435"/>
                    <a:pt x="125693" y="6858"/>
                    <a:pt x="122164" y="6858"/>
                  </a:cubicBezTo>
                  <a:cubicBezTo>
                    <a:pt x="115383" y="6858"/>
                    <a:pt x="108548" y="8990"/>
                    <a:pt x="104302" y="12858"/>
                  </a:cubicBezTo>
                  <a:cubicBezTo>
                    <a:pt x="99403" y="17326"/>
                    <a:pt x="95032" y="22352"/>
                    <a:pt x="96092" y="28013"/>
                  </a:cubicBezTo>
                  <a:cubicBezTo>
                    <a:pt x="92782" y="25870"/>
                    <a:pt x="87330" y="24203"/>
                    <a:pt x="82557" y="24203"/>
                  </a:cubicBezTo>
                  <a:cubicBezTo>
                    <a:pt x="81343" y="24203"/>
                    <a:pt x="80174" y="24311"/>
                    <a:pt x="79094" y="24546"/>
                  </a:cubicBezTo>
                  <a:cubicBezTo>
                    <a:pt x="75387" y="21032"/>
                    <a:pt x="68979" y="19351"/>
                    <a:pt x="62520" y="19351"/>
                  </a:cubicBezTo>
                  <a:cubicBezTo>
                    <a:pt x="57943" y="19351"/>
                    <a:pt x="53339" y="20195"/>
                    <a:pt x="49652" y="21829"/>
                  </a:cubicBezTo>
                  <a:cubicBezTo>
                    <a:pt x="40760" y="25766"/>
                    <a:pt x="35601" y="33057"/>
                    <a:pt x="33185" y="40416"/>
                  </a:cubicBezTo>
                  <a:cubicBezTo>
                    <a:pt x="31765" y="44742"/>
                    <a:pt x="31142" y="49269"/>
                    <a:pt x="32249" y="53643"/>
                  </a:cubicBezTo>
                  <a:cubicBezTo>
                    <a:pt x="33353" y="58020"/>
                    <a:pt x="36304" y="62240"/>
                    <a:pt x="41088" y="65015"/>
                  </a:cubicBezTo>
                  <a:cubicBezTo>
                    <a:pt x="37435" y="67558"/>
                    <a:pt x="36079" y="73320"/>
                    <a:pt x="39844" y="75777"/>
                  </a:cubicBezTo>
                  <a:cubicBezTo>
                    <a:pt x="37844" y="75479"/>
                    <a:pt x="35915" y="75337"/>
                    <a:pt x="34059" y="75337"/>
                  </a:cubicBezTo>
                  <a:cubicBezTo>
                    <a:pt x="11716" y="75337"/>
                    <a:pt x="0" y="95809"/>
                    <a:pt x="3722" y="110012"/>
                  </a:cubicBezTo>
                  <a:cubicBezTo>
                    <a:pt x="4369" y="112487"/>
                    <a:pt x="5358" y="114894"/>
                    <a:pt x="6628" y="117215"/>
                  </a:cubicBezTo>
                  <a:cubicBezTo>
                    <a:pt x="9584" y="122619"/>
                    <a:pt x="14073" y="127574"/>
                    <a:pt x="19379" y="131933"/>
                  </a:cubicBezTo>
                  <a:cubicBezTo>
                    <a:pt x="21069" y="133319"/>
                    <a:pt x="41101" y="145237"/>
                    <a:pt x="44051" y="145237"/>
                  </a:cubicBezTo>
                  <a:cubicBezTo>
                    <a:pt x="44205" y="145237"/>
                    <a:pt x="44313" y="145205"/>
                    <a:pt x="44368" y="145136"/>
                  </a:cubicBezTo>
                  <a:lnTo>
                    <a:pt x="44368" y="145136"/>
                  </a:lnTo>
                  <a:cubicBezTo>
                    <a:pt x="40178" y="150275"/>
                    <a:pt x="38743" y="156311"/>
                    <a:pt x="42121" y="161756"/>
                  </a:cubicBezTo>
                  <a:cubicBezTo>
                    <a:pt x="45934" y="167896"/>
                    <a:pt x="54264" y="172184"/>
                    <a:pt x="63257" y="173817"/>
                  </a:cubicBezTo>
                  <a:cubicBezTo>
                    <a:pt x="67520" y="174593"/>
                    <a:pt x="71651" y="175199"/>
                    <a:pt x="75698" y="175199"/>
                  </a:cubicBezTo>
                  <a:cubicBezTo>
                    <a:pt x="81021" y="175199"/>
                    <a:pt x="86200" y="174150"/>
                    <a:pt x="91347" y="171059"/>
                  </a:cubicBezTo>
                  <a:cubicBezTo>
                    <a:pt x="91642" y="176079"/>
                    <a:pt x="94704" y="180653"/>
                    <a:pt x="98729" y="183672"/>
                  </a:cubicBezTo>
                  <a:cubicBezTo>
                    <a:pt x="102975" y="186857"/>
                    <a:pt x="106996" y="187931"/>
                    <a:pt x="111085" y="187931"/>
                  </a:cubicBezTo>
                  <a:cubicBezTo>
                    <a:pt x="116328" y="187931"/>
                    <a:pt x="121682" y="186166"/>
                    <a:pt x="127761" y="184823"/>
                  </a:cubicBezTo>
                  <a:lnTo>
                    <a:pt x="127761" y="184823"/>
                  </a:lnTo>
                  <a:cubicBezTo>
                    <a:pt x="126299" y="190960"/>
                    <a:pt x="131553" y="196695"/>
                    <a:pt x="137084" y="199731"/>
                  </a:cubicBezTo>
                  <a:cubicBezTo>
                    <a:pt x="142847" y="202895"/>
                    <a:pt x="149407" y="204451"/>
                    <a:pt x="155975" y="204451"/>
                  </a:cubicBezTo>
                  <a:cubicBezTo>
                    <a:pt x="164338" y="204451"/>
                    <a:pt x="172713" y="201928"/>
                    <a:pt x="179470" y="196987"/>
                  </a:cubicBezTo>
                  <a:cubicBezTo>
                    <a:pt x="181821" y="195268"/>
                    <a:pt x="184039" y="193207"/>
                    <a:pt x="185217" y="190546"/>
                  </a:cubicBezTo>
                  <a:cubicBezTo>
                    <a:pt x="187683" y="184986"/>
                    <a:pt x="182550" y="176531"/>
                    <a:pt x="178865" y="172467"/>
                  </a:cubicBezTo>
                  <a:lnTo>
                    <a:pt x="178865" y="172467"/>
                  </a:lnTo>
                  <a:cubicBezTo>
                    <a:pt x="179605" y="172985"/>
                    <a:pt x="180333" y="173188"/>
                    <a:pt x="181071" y="173188"/>
                  </a:cubicBezTo>
                  <a:cubicBezTo>
                    <a:pt x="182909" y="173188"/>
                    <a:pt x="184809" y="171925"/>
                    <a:pt x="187110" y="171112"/>
                  </a:cubicBezTo>
                  <a:cubicBezTo>
                    <a:pt x="190338" y="169972"/>
                    <a:pt x="192396" y="167294"/>
                    <a:pt x="192036" y="164698"/>
                  </a:cubicBezTo>
                  <a:lnTo>
                    <a:pt x="192036" y="164698"/>
                  </a:lnTo>
                  <a:cubicBezTo>
                    <a:pt x="200855" y="168780"/>
                    <a:pt x="211206" y="170820"/>
                    <a:pt x="221554" y="170820"/>
                  </a:cubicBezTo>
                  <a:cubicBezTo>
                    <a:pt x="232217" y="170820"/>
                    <a:pt x="242878" y="168654"/>
                    <a:pt x="251857" y="164326"/>
                  </a:cubicBezTo>
                  <a:cubicBezTo>
                    <a:pt x="269552" y="155800"/>
                    <a:pt x="279341" y="139381"/>
                    <a:pt x="275803" y="124169"/>
                  </a:cubicBezTo>
                  <a:cubicBezTo>
                    <a:pt x="272263" y="108958"/>
                    <a:pt x="255589" y="95790"/>
                    <a:pt x="235021" y="91963"/>
                  </a:cubicBezTo>
                  <a:cubicBezTo>
                    <a:pt x="237304" y="90519"/>
                    <a:pt x="236557" y="88313"/>
                    <a:pt x="235706" y="86201"/>
                  </a:cubicBezTo>
                  <a:cubicBezTo>
                    <a:pt x="234856" y="84090"/>
                    <a:pt x="232219" y="82421"/>
                    <a:pt x="229227" y="82096"/>
                  </a:cubicBezTo>
                  <a:cubicBezTo>
                    <a:pt x="235166" y="76125"/>
                    <a:pt x="236344" y="66557"/>
                    <a:pt x="234611" y="59295"/>
                  </a:cubicBezTo>
                  <a:cubicBezTo>
                    <a:pt x="233654" y="55291"/>
                    <a:pt x="231359" y="51334"/>
                    <a:pt x="227219" y="48599"/>
                  </a:cubicBezTo>
                  <a:cubicBezTo>
                    <a:pt x="224260" y="46647"/>
                    <a:pt x="220258" y="45434"/>
                    <a:pt x="216310" y="45434"/>
                  </a:cubicBezTo>
                  <a:cubicBezTo>
                    <a:pt x="214734" y="45434"/>
                    <a:pt x="213166" y="45627"/>
                    <a:pt x="211677" y="46045"/>
                  </a:cubicBezTo>
                  <a:cubicBezTo>
                    <a:pt x="214916" y="44958"/>
                    <a:pt x="212648" y="39604"/>
                    <a:pt x="209379" y="38561"/>
                  </a:cubicBezTo>
                  <a:lnTo>
                    <a:pt x="209379" y="38561"/>
                  </a:lnTo>
                  <a:cubicBezTo>
                    <a:pt x="210006" y="38627"/>
                    <a:pt x="210632" y="38659"/>
                    <a:pt x="211253" y="38659"/>
                  </a:cubicBezTo>
                  <a:cubicBezTo>
                    <a:pt x="218505" y="38659"/>
                    <a:pt x="225272" y="34366"/>
                    <a:pt x="228746" y="29625"/>
                  </a:cubicBezTo>
                  <a:cubicBezTo>
                    <a:pt x="232517" y="24481"/>
                    <a:pt x="232044" y="17978"/>
                    <a:pt x="228300" y="12822"/>
                  </a:cubicBezTo>
                  <a:cubicBezTo>
                    <a:pt x="224555" y="7666"/>
                    <a:pt x="217825" y="3833"/>
                    <a:pt x="210318" y="1777"/>
                  </a:cubicBezTo>
                  <a:cubicBezTo>
                    <a:pt x="205980" y="591"/>
                    <a:pt x="201338" y="0"/>
                    <a:pt x="196699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9"/>
            <p:cNvSpPr/>
            <p:nvPr/>
          </p:nvSpPr>
          <p:spPr>
            <a:xfrm>
              <a:off x="6437575" y="2133650"/>
              <a:ext cx="784600" cy="511650"/>
            </a:xfrm>
            <a:custGeom>
              <a:avLst/>
              <a:gdLst/>
              <a:ahLst/>
              <a:cxnLst/>
              <a:rect l="l" t="t" r="r" b="b"/>
              <a:pathLst>
                <a:path w="31384" h="20466" extrusionOk="0">
                  <a:moveTo>
                    <a:pt x="14437" y="0"/>
                  </a:moveTo>
                  <a:cubicBezTo>
                    <a:pt x="12541" y="0"/>
                    <a:pt x="10757" y="363"/>
                    <a:pt x="9277" y="1093"/>
                  </a:cubicBezTo>
                  <a:lnTo>
                    <a:pt x="9280" y="1093"/>
                  </a:lnTo>
                  <a:cubicBezTo>
                    <a:pt x="1" y="5673"/>
                    <a:pt x="3666" y="20264"/>
                    <a:pt x="17717" y="20462"/>
                  </a:cubicBezTo>
                  <a:cubicBezTo>
                    <a:pt x="17859" y="20464"/>
                    <a:pt x="18001" y="20465"/>
                    <a:pt x="18143" y="20465"/>
                  </a:cubicBezTo>
                  <a:cubicBezTo>
                    <a:pt x="22939" y="20465"/>
                    <a:pt x="27741" y="19335"/>
                    <a:pt x="29500" y="15867"/>
                  </a:cubicBezTo>
                  <a:cubicBezTo>
                    <a:pt x="31384" y="12152"/>
                    <a:pt x="28838" y="6408"/>
                    <a:pt x="24163" y="3119"/>
                  </a:cubicBezTo>
                  <a:cubicBezTo>
                    <a:pt x="21217" y="1049"/>
                    <a:pt x="17664" y="0"/>
                    <a:pt x="14437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9"/>
            <p:cNvSpPr/>
            <p:nvPr/>
          </p:nvSpPr>
          <p:spPr>
            <a:xfrm>
              <a:off x="6471250" y="1628000"/>
              <a:ext cx="494900" cy="353775"/>
            </a:xfrm>
            <a:custGeom>
              <a:avLst/>
              <a:gdLst/>
              <a:ahLst/>
              <a:cxnLst/>
              <a:rect l="l" t="t" r="r" b="b"/>
              <a:pathLst>
                <a:path w="19796" h="14151" extrusionOk="0">
                  <a:moveTo>
                    <a:pt x="10661" y="0"/>
                  </a:moveTo>
                  <a:cubicBezTo>
                    <a:pt x="9582" y="0"/>
                    <a:pt x="8566" y="205"/>
                    <a:pt x="7729" y="620"/>
                  </a:cubicBezTo>
                  <a:cubicBezTo>
                    <a:pt x="3323" y="2806"/>
                    <a:pt x="1" y="10995"/>
                    <a:pt x="8898" y="13750"/>
                  </a:cubicBezTo>
                  <a:cubicBezTo>
                    <a:pt x="9794" y="14027"/>
                    <a:pt x="10682" y="14150"/>
                    <a:pt x="11538" y="14150"/>
                  </a:cubicBezTo>
                  <a:cubicBezTo>
                    <a:pt x="13043" y="14150"/>
                    <a:pt x="14450" y="13770"/>
                    <a:pt x="15634" y="13183"/>
                  </a:cubicBezTo>
                  <a:cubicBezTo>
                    <a:pt x="17504" y="12253"/>
                    <a:pt x="18968" y="10767"/>
                    <a:pt x="19382" y="8807"/>
                  </a:cubicBezTo>
                  <a:cubicBezTo>
                    <a:pt x="19795" y="6843"/>
                    <a:pt x="19033" y="4380"/>
                    <a:pt x="17135" y="2555"/>
                  </a:cubicBezTo>
                  <a:cubicBezTo>
                    <a:pt x="15380" y="870"/>
                    <a:pt x="12886" y="0"/>
                    <a:pt x="10661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9"/>
            <p:cNvSpPr/>
            <p:nvPr/>
          </p:nvSpPr>
          <p:spPr>
            <a:xfrm>
              <a:off x="468925" y="1526250"/>
              <a:ext cx="494875" cy="353775"/>
            </a:xfrm>
            <a:custGeom>
              <a:avLst/>
              <a:gdLst/>
              <a:ahLst/>
              <a:cxnLst/>
              <a:rect l="l" t="t" r="r" b="b"/>
              <a:pathLst>
                <a:path w="19795" h="14151" extrusionOk="0">
                  <a:moveTo>
                    <a:pt x="10660" y="1"/>
                  </a:moveTo>
                  <a:cubicBezTo>
                    <a:pt x="9581" y="1"/>
                    <a:pt x="8566" y="205"/>
                    <a:pt x="7728" y="621"/>
                  </a:cubicBezTo>
                  <a:cubicBezTo>
                    <a:pt x="3322" y="2806"/>
                    <a:pt x="0" y="10995"/>
                    <a:pt x="8898" y="13751"/>
                  </a:cubicBezTo>
                  <a:cubicBezTo>
                    <a:pt x="9794" y="14028"/>
                    <a:pt x="10682" y="14151"/>
                    <a:pt x="11537" y="14151"/>
                  </a:cubicBezTo>
                  <a:cubicBezTo>
                    <a:pt x="13043" y="14151"/>
                    <a:pt x="14450" y="13771"/>
                    <a:pt x="15634" y="13184"/>
                  </a:cubicBezTo>
                  <a:cubicBezTo>
                    <a:pt x="17503" y="12253"/>
                    <a:pt x="18968" y="10768"/>
                    <a:pt x="19381" y="8807"/>
                  </a:cubicBezTo>
                  <a:cubicBezTo>
                    <a:pt x="19795" y="6843"/>
                    <a:pt x="19030" y="4380"/>
                    <a:pt x="17134" y="2555"/>
                  </a:cubicBezTo>
                  <a:cubicBezTo>
                    <a:pt x="15380" y="871"/>
                    <a:pt x="12885" y="1"/>
                    <a:pt x="10660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9"/>
            <p:cNvSpPr/>
            <p:nvPr/>
          </p:nvSpPr>
          <p:spPr>
            <a:xfrm>
              <a:off x="478875" y="2084700"/>
              <a:ext cx="265675" cy="189975"/>
            </a:xfrm>
            <a:custGeom>
              <a:avLst/>
              <a:gdLst/>
              <a:ahLst/>
              <a:cxnLst/>
              <a:rect l="l" t="t" r="r" b="b"/>
              <a:pathLst>
                <a:path w="10627" h="7599" extrusionOk="0">
                  <a:moveTo>
                    <a:pt x="5722" y="0"/>
                  </a:moveTo>
                  <a:cubicBezTo>
                    <a:pt x="5143" y="0"/>
                    <a:pt x="4597" y="110"/>
                    <a:pt x="4147" y="334"/>
                  </a:cubicBezTo>
                  <a:cubicBezTo>
                    <a:pt x="1782" y="1506"/>
                    <a:pt x="1" y="5904"/>
                    <a:pt x="4776" y="7383"/>
                  </a:cubicBezTo>
                  <a:cubicBezTo>
                    <a:pt x="5258" y="7532"/>
                    <a:pt x="5735" y="7598"/>
                    <a:pt x="6195" y="7598"/>
                  </a:cubicBezTo>
                  <a:cubicBezTo>
                    <a:pt x="7002" y="7598"/>
                    <a:pt x="7758" y="7395"/>
                    <a:pt x="8394" y="7079"/>
                  </a:cubicBezTo>
                  <a:cubicBezTo>
                    <a:pt x="9398" y="6580"/>
                    <a:pt x="10183" y="5782"/>
                    <a:pt x="10405" y="4728"/>
                  </a:cubicBezTo>
                  <a:cubicBezTo>
                    <a:pt x="10626" y="3674"/>
                    <a:pt x="10219" y="2351"/>
                    <a:pt x="9200" y="1373"/>
                  </a:cubicBezTo>
                  <a:cubicBezTo>
                    <a:pt x="8257" y="469"/>
                    <a:pt x="6918" y="0"/>
                    <a:pt x="5722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9"/>
            <p:cNvSpPr/>
            <p:nvPr/>
          </p:nvSpPr>
          <p:spPr>
            <a:xfrm>
              <a:off x="2039825" y="293625"/>
              <a:ext cx="718650" cy="436675"/>
            </a:xfrm>
            <a:custGeom>
              <a:avLst/>
              <a:gdLst/>
              <a:ahLst/>
              <a:cxnLst/>
              <a:rect l="l" t="t" r="r" b="b"/>
              <a:pathLst>
                <a:path w="28746" h="17467" extrusionOk="0">
                  <a:moveTo>
                    <a:pt x="9864" y="0"/>
                  </a:moveTo>
                  <a:cubicBezTo>
                    <a:pt x="9816" y="0"/>
                    <a:pt x="9767" y="0"/>
                    <a:pt x="9719" y="1"/>
                  </a:cubicBezTo>
                  <a:cubicBezTo>
                    <a:pt x="7661" y="10"/>
                    <a:pt x="5555" y="261"/>
                    <a:pt x="3769" y="1002"/>
                  </a:cubicBezTo>
                  <a:cubicBezTo>
                    <a:pt x="1979" y="1743"/>
                    <a:pt x="547" y="3034"/>
                    <a:pt x="296" y="4519"/>
                  </a:cubicBezTo>
                  <a:cubicBezTo>
                    <a:pt x="0" y="6297"/>
                    <a:pt x="1377" y="7986"/>
                    <a:pt x="2891" y="9398"/>
                  </a:cubicBezTo>
                  <a:cubicBezTo>
                    <a:pt x="6160" y="12438"/>
                    <a:pt x="13422" y="17466"/>
                    <a:pt x="19863" y="17466"/>
                  </a:cubicBezTo>
                  <a:cubicBezTo>
                    <a:pt x="21930" y="17466"/>
                    <a:pt x="23912" y="16949"/>
                    <a:pt x="25651" y="15682"/>
                  </a:cubicBezTo>
                  <a:cubicBezTo>
                    <a:pt x="28031" y="13948"/>
                    <a:pt x="28746" y="11226"/>
                    <a:pt x="27907" y="8854"/>
                  </a:cubicBezTo>
                  <a:cubicBezTo>
                    <a:pt x="27069" y="6483"/>
                    <a:pt x="24848" y="4457"/>
                    <a:pt x="22155" y="2986"/>
                  </a:cubicBezTo>
                  <a:cubicBezTo>
                    <a:pt x="18643" y="1064"/>
                    <a:pt x="14260" y="0"/>
                    <a:pt x="9864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9"/>
            <p:cNvSpPr/>
            <p:nvPr/>
          </p:nvSpPr>
          <p:spPr>
            <a:xfrm>
              <a:off x="2884125" y="245625"/>
              <a:ext cx="371725" cy="299200"/>
            </a:xfrm>
            <a:custGeom>
              <a:avLst/>
              <a:gdLst/>
              <a:ahLst/>
              <a:cxnLst/>
              <a:rect l="l" t="t" r="r" b="b"/>
              <a:pathLst>
                <a:path w="14869" h="11968" extrusionOk="0">
                  <a:moveTo>
                    <a:pt x="7586" y="1"/>
                  </a:moveTo>
                  <a:cubicBezTo>
                    <a:pt x="6829" y="1"/>
                    <a:pt x="6075" y="91"/>
                    <a:pt x="5360" y="285"/>
                  </a:cubicBezTo>
                  <a:cubicBezTo>
                    <a:pt x="2475" y="1067"/>
                    <a:pt x="192" y="4676"/>
                    <a:pt x="83" y="7679"/>
                  </a:cubicBezTo>
                  <a:cubicBezTo>
                    <a:pt x="0" y="9995"/>
                    <a:pt x="1211" y="11950"/>
                    <a:pt x="4439" y="11967"/>
                  </a:cubicBezTo>
                  <a:cubicBezTo>
                    <a:pt x="4453" y="11967"/>
                    <a:pt x="4466" y="11967"/>
                    <a:pt x="4480" y="11967"/>
                  </a:cubicBezTo>
                  <a:cubicBezTo>
                    <a:pt x="6416" y="11967"/>
                    <a:pt x="8170" y="11155"/>
                    <a:pt x="9692" y="10287"/>
                  </a:cubicBezTo>
                  <a:cubicBezTo>
                    <a:pt x="12341" y="8775"/>
                    <a:pt x="14869" y="6660"/>
                    <a:pt x="14609" y="4221"/>
                  </a:cubicBezTo>
                  <a:cubicBezTo>
                    <a:pt x="14349" y="1776"/>
                    <a:pt x="10940" y="1"/>
                    <a:pt x="7586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9"/>
            <p:cNvSpPr/>
            <p:nvPr/>
          </p:nvSpPr>
          <p:spPr>
            <a:xfrm>
              <a:off x="4059225" y="238100"/>
              <a:ext cx="434500" cy="388400"/>
            </a:xfrm>
            <a:custGeom>
              <a:avLst/>
              <a:gdLst/>
              <a:ahLst/>
              <a:cxnLst/>
              <a:rect l="l" t="t" r="r" b="b"/>
              <a:pathLst>
                <a:path w="17380" h="15536" extrusionOk="0">
                  <a:moveTo>
                    <a:pt x="10399" y="1"/>
                  </a:moveTo>
                  <a:cubicBezTo>
                    <a:pt x="8145" y="1"/>
                    <a:pt x="5801" y="677"/>
                    <a:pt x="4230" y="1873"/>
                  </a:cubicBezTo>
                  <a:cubicBezTo>
                    <a:pt x="1335" y="4076"/>
                    <a:pt x="686" y="7419"/>
                    <a:pt x="1285" y="10434"/>
                  </a:cubicBezTo>
                  <a:lnTo>
                    <a:pt x="1282" y="10434"/>
                  </a:lnTo>
                  <a:cubicBezTo>
                    <a:pt x="1793" y="13004"/>
                    <a:pt x="1" y="13503"/>
                    <a:pt x="3243" y="14595"/>
                  </a:cubicBezTo>
                  <a:cubicBezTo>
                    <a:pt x="3890" y="15242"/>
                    <a:pt x="4973" y="15535"/>
                    <a:pt x="6087" y="15535"/>
                  </a:cubicBezTo>
                  <a:cubicBezTo>
                    <a:pt x="6777" y="15535"/>
                    <a:pt x="7480" y="15423"/>
                    <a:pt x="8098" y="15212"/>
                  </a:cubicBezTo>
                  <a:cubicBezTo>
                    <a:pt x="9711" y="14663"/>
                    <a:pt x="10880" y="13618"/>
                    <a:pt x="11990" y="12605"/>
                  </a:cubicBezTo>
                  <a:cubicBezTo>
                    <a:pt x="13759" y="10992"/>
                    <a:pt x="15561" y="9339"/>
                    <a:pt x="16470" y="7387"/>
                  </a:cubicBezTo>
                  <a:cubicBezTo>
                    <a:pt x="17380" y="5435"/>
                    <a:pt x="17235" y="3093"/>
                    <a:pt x="15383" y="1534"/>
                  </a:cubicBezTo>
                  <a:cubicBezTo>
                    <a:pt x="14131" y="481"/>
                    <a:pt x="12297" y="1"/>
                    <a:pt x="10399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9"/>
            <p:cNvSpPr/>
            <p:nvPr/>
          </p:nvSpPr>
          <p:spPr>
            <a:xfrm>
              <a:off x="309900" y="4032700"/>
              <a:ext cx="760950" cy="582525"/>
            </a:xfrm>
            <a:custGeom>
              <a:avLst/>
              <a:gdLst/>
              <a:ahLst/>
              <a:cxnLst/>
              <a:rect l="l" t="t" r="r" b="b"/>
              <a:pathLst>
                <a:path w="30438" h="23301" extrusionOk="0">
                  <a:moveTo>
                    <a:pt x="17155" y="0"/>
                  </a:moveTo>
                  <a:cubicBezTo>
                    <a:pt x="11271" y="0"/>
                    <a:pt x="4179" y="1506"/>
                    <a:pt x="1471" y="8816"/>
                  </a:cubicBezTo>
                  <a:cubicBezTo>
                    <a:pt x="0" y="12782"/>
                    <a:pt x="1264" y="16609"/>
                    <a:pt x="3337" y="19043"/>
                  </a:cubicBezTo>
                  <a:cubicBezTo>
                    <a:pt x="5638" y="21743"/>
                    <a:pt x="8946" y="23301"/>
                    <a:pt x="12649" y="23301"/>
                  </a:cubicBezTo>
                  <a:cubicBezTo>
                    <a:pt x="12939" y="23301"/>
                    <a:pt x="13231" y="23291"/>
                    <a:pt x="13525" y="23272"/>
                  </a:cubicBezTo>
                  <a:cubicBezTo>
                    <a:pt x="17577" y="23006"/>
                    <a:pt x="21995" y="20856"/>
                    <a:pt x="25524" y="17289"/>
                  </a:cubicBezTo>
                  <a:cubicBezTo>
                    <a:pt x="28031" y="14755"/>
                    <a:pt x="30160" y="11250"/>
                    <a:pt x="30278" y="7936"/>
                  </a:cubicBezTo>
                  <a:cubicBezTo>
                    <a:pt x="30438" y="3335"/>
                    <a:pt x="26749" y="881"/>
                    <a:pt x="22946" y="406"/>
                  </a:cubicBezTo>
                  <a:cubicBezTo>
                    <a:pt x="21377" y="210"/>
                    <a:pt x="19350" y="0"/>
                    <a:pt x="17155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9" name="Google Shape;129;p9"/>
          <p:cNvSpPr txBox="1">
            <a:spLocks noGrp="1"/>
          </p:cNvSpPr>
          <p:nvPr>
            <p:ph type="title"/>
          </p:nvPr>
        </p:nvSpPr>
        <p:spPr>
          <a:xfrm>
            <a:off x="2845600" y="2124000"/>
            <a:ext cx="6500800" cy="104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5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30" name="Google Shape;130;p9"/>
          <p:cNvSpPr txBox="1">
            <a:spLocks noGrp="1"/>
          </p:cNvSpPr>
          <p:nvPr>
            <p:ph type="subTitle" idx="1"/>
          </p:nvPr>
        </p:nvSpPr>
        <p:spPr>
          <a:xfrm>
            <a:off x="2845600" y="3169200"/>
            <a:ext cx="6500800" cy="156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31" name="Google Shape;131;p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800012">
            <a:off x="349061" y="943135"/>
            <a:ext cx="1208815" cy="10810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342200" y="65832"/>
            <a:ext cx="1295667" cy="1295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953454" y="-453519"/>
            <a:ext cx="851997" cy="12117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p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560745" y="1167575"/>
            <a:ext cx="1666600" cy="14384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5;p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6300216">
            <a:off x="1909937" y="834029"/>
            <a:ext cx="499920" cy="447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p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4499934" flipH="1">
            <a:off x="11551861" y="3723100"/>
            <a:ext cx="862296" cy="77118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flipH="1">
            <a:off x="10785993" y="4146674"/>
            <a:ext cx="1636967" cy="153381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-899999" flipH="1">
            <a:off x="9706114" y="5761640"/>
            <a:ext cx="2778129" cy="21161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-7200036" flipH="1">
            <a:off x="10848240" y="3266343"/>
            <a:ext cx="493877" cy="4667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799982" flipH="1">
            <a:off x="9410236" y="6262753"/>
            <a:ext cx="972517" cy="8697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9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rot="1617032" flipH="1">
            <a:off x="10217535" y="6173622"/>
            <a:ext cx="954755" cy="2242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p9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 rot="-900011" flipH="1">
            <a:off x="10687540" y="4986719"/>
            <a:ext cx="2275845" cy="22758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p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9000079" flipH="1">
            <a:off x="10686492" y="4983132"/>
            <a:ext cx="643109" cy="57512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319769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bg>
      <p:bgPr>
        <a:gradFill>
          <a:gsLst>
            <a:gs pos="0">
              <a:schemeClr val="accent3"/>
            </a:gs>
            <a:gs pos="100000">
              <a:schemeClr val="dk2"/>
            </a:gs>
          </a:gsLst>
          <a:lin ang="5400012" scaled="0"/>
        </a:gradFill>
        <a:effectLst/>
      </p:bgPr>
    </p:bg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10"/>
          <p:cNvSpPr txBox="1">
            <a:spLocks noGrp="1"/>
          </p:cNvSpPr>
          <p:nvPr>
            <p:ph type="title"/>
          </p:nvPr>
        </p:nvSpPr>
        <p:spPr>
          <a:xfrm>
            <a:off x="2720400" y="1408843"/>
            <a:ext cx="6751200" cy="172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69097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3467" y="713333"/>
            <a:ext cx="102852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3467" y="1536633"/>
            <a:ext cx="10285200" cy="46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Raleway SemiBold"/>
              <a:buChar char="●"/>
              <a:defRPr>
                <a:solidFill>
                  <a:schemeClr val="accent6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Raleway SemiBold"/>
              <a:buChar char="○"/>
              <a:defRPr>
                <a:solidFill>
                  <a:schemeClr val="accent6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Raleway SemiBold"/>
              <a:buChar char="■"/>
              <a:defRPr>
                <a:solidFill>
                  <a:schemeClr val="accent6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Raleway SemiBold"/>
              <a:buChar char="●"/>
              <a:defRPr>
                <a:solidFill>
                  <a:schemeClr val="accent6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Raleway SemiBold"/>
              <a:buChar char="○"/>
              <a:defRPr>
                <a:solidFill>
                  <a:schemeClr val="accent6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Raleway SemiBold"/>
              <a:buChar char="■"/>
              <a:defRPr>
                <a:solidFill>
                  <a:schemeClr val="accent6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Raleway SemiBold"/>
              <a:buChar char="●"/>
              <a:defRPr>
                <a:solidFill>
                  <a:schemeClr val="accent6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Raleway SemiBold"/>
              <a:buChar char="○"/>
              <a:defRPr>
                <a:solidFill>
                  <a:schemeClr val="accent6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Raleway SemiBold"/>
              <a:buChar char="■"/>
              <a:defRPr>
                <a:solidFill>
                  <a:schemeClr val="accent6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0695520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36" r:id="rId1"/>
    <p:sldLayoutId id="2147483837" r:id="rId2"/>
    <p:sldLayoutId id="2147483838" r:id="rId3"/>
    <p:sldLayoutId id="2147483839" r:id="rId4"/>
    <p:sldLayoutId id="2147483840" r:id="rId5"/>
    <p:sldLayoutId id="2147483841" r:id="rId6"/>
    <p:sldLayoutId id="2147483842" r:id="rId7"/>
    <p:sldLayoutId id="2147483843" r:id="rId8"/>
    <p:sldLayoutId id="2147483844" r:id="rId9"/>
    <p:sldLayoutId id="2147483845" r:id="rId10"/>
    <p:sldLayoutId id="2147483846" r:id="rId11"/>
    <p:sldLayoutId id="2147483847" r:id="rId12"/>
    <p:sldLayoutId id="2147483848" r:id="rId13"/>
    <p:sldLayoutId id="2147483849" r:id="rId14"/>
    <p:sldLayoutId id="2147483850" r:id="rId15"/>
    <p:sldLayoutId id="2147483851" r:id="rId16"/>
    <p:sldLayoutId id="2147483852" r:id="rId17"/>
    <p:sldLayoutId id="2147483854" r:id="rId18"/>
    <p:sldLayoutId id="2147483855" r:id="rId19"/>
    <p:sldLayoutId id="2147483856" r:id="rId20"/>
    <p:sldLayoutId id="2147483857" r:id="rId21"/>
    <p:sldLayoutId id="2147483858" r:id="rId22"/>
    <p:sldLayoutId id="2147483859" r:id="rId23"/>
    <p:sldLayoutId id="2147483860" r:id="rId24"/>
    <p:sldLayoutId id="2147483862" r:id="rId25"/>
    <p:sldLayoutId id="2147483863" r:id="rId26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image" Target="../media/image4.png"/><Relationship Id="rId4" Type="http://schemas.openxmlformats.org/officeDocument/2006/relationships/image" Target="../media/image19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8.png"/><Relationship Id="rId4" Type="http://schemas.openxmlformats.org/officeDocument/2006/relationships/image" Target="../media/image4.png"/><Relationship Id="rId9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2" name="Google Shape;502;p33"/>
          <p:cNvGrpSpPr/>
          <p:nvPr/>
        </p:nvGrpSpPr>
        <p:grpSpPr>
          <a:xfrm>
            <a:off x="2354607" y="1192101"/>
            <a:ext cx="7669549" cy="4660245"/>
            <a:chOff x="309900" y="238100"/>
            <a:chExt cx="7048350" cy="5237800"/>
          </a:xfrm>
        </p:grpSpPr>
        <p:sp>
          <p:nvSpPr>
            <p:cNvPr id="503" name="Google Shape;503;p33"/>
            <p:cNvSpPr/>
            <p:nvPr/>
          </p:nvSpPr>
          <p:spPr>
            <a:xfrm>
              <a:off x="374700" y="364600"/>
              <a:ext cx="6983550" cy="5111300"/>
            </a:xfrm>
            <a:custGeom>
              <a:avLst/>
              <a:gdLst/>
              <a:ahLst/>
              <a:cxnLst/>
              <a:rect l="l" t="t" r="r" b="b"/>
              <a:pathLst>
                <a:path w="279342" h="204452" extrusionOk="0">
                  <a:moveTo>
                    <a:pt x="196699" y="0"/>
                  </a:moveTo>
                  <a:cubicBezTo>
                    <a:pt x="188842" y="0"/>
                    <a:pt x="180997" y="1696"/>
                    <a:pt x="174665" y="5070"/>
                  </a:cubicBezTo>
                  <a:cubicBezTo>
                    <a:pt x="164598" y="10436"/>
                    <a:pt x="158908" y="20001"/>
                    <a:pt x="161043" y="28943"/>
                  </a:cubicBezTo>
                  <a:cubicBezTo>
                    <a:pt x="160346" y="27106"/>
                    <a:pt x="155949" y="25269"/>
                    <a:pt x="153350" y="25016"/>
                  </a:cubicBezTo>
                  <a:cubicBezTo>
                    <a:pt x="153075" y="24989"/>
                    <a:pt x="152799" y="24976"/>
                    <a:pt x="152522" y="24976"/>
                  </a:cubicBezTo>
                  <a:cubicBezTo>
                    <a:pt x="150184" y="24976"/>
                    <a:pt x="147860" y="25903"/>
                    <a:pt x="146661" y="27369"/>
                  </a:cubicBezTo>
                  <a:cubicBezTo>
                    <a:pt x="149786" y="20196"/>
                    <a:pt x="141467" y="12184"/>
                    <a:pt x="132333" y="8646"/>
                  </a:cubicBezTo>
                  <a:cubicBezTo>
                    <a:pt x="129206" y="7435"/>
                    <a:pt x="125693" y="6858"/>
                    <a:pt x="122164" y="6858"/>
                  </a:cubicBezTo>
                  <a:cubicBezTo>
                    <a:pt x="115383" y="6858"/>
                    <a:pt x="108548" y="8990"/>
                    <a:pt x="104302" y="12858"/>
                  </a:cubicBezTo>
                  <a:cubicBezTo>
                    <a:pt x="99403" y="17326"/>
                    <a:pt x="95032" y="22352"/>
                    <a:pt x="96092" y="28013"/>
                  </a:cubicBezTo>
                  <a:cubicBezTo>
                    <a:pt x="92782" y="25870"/>
                    <a:pt x="87330" y="24203"/>
                    <a:pt x="82557" y="24203"/>
                  </a:cubicBezTo>
                  <a:cubicBezTo>
                    <a:pt x="81343" y="24203"/>
                    <a:pt x="80174" y="24311"/>
                    <a:pt x="79094" y="24546"/>
                  </a:cubicBezTo>
                  <a:cubicBezTo>
                    <a:pt x="75387" y="21032"/>
                    <a:pt x="68979" y="19351"/>
                    <a:pt x="62520" y="19351"/>
                  </a:cubicBezTo>
                  <a:cubicBezTo>
                    <a:pt x="57943" y="19351"/>
                    <a:pt x="53339" y="20195"/>
                    <a:pt x="49652" y="21829"/>
                  </a:cubicBezTo>
                  <a:cubicBezTo>
                    <a:pt x="40760" y="25766"/>
                    <a:pt x="35601" y="33057"/>
                    <a:pt x="33185" y="40416"/>
                  </a:cubicBezTo>
                  <a:cubicBezTo>
                    <a:pt x="31765" y="44742"/>
                    <a:pt x="31142" y="49269"/>
                    <a:pt x="32249" y="53643"/>
                  </a:cubicBezTo>
                  <a:cubicBezTo>
                    <a:pt x="33353" y="58020"/>
                    <a:pt x="36304" y="62240"/>
                    <a:pt x="41088" y="65015"/>
                  </a:cubicBezTo>
                  <a:cubicBezTo>
                    <a:pt x="37435" y="67558"/>
                    <a:pt x="36079" y="73320"/>
                    <a:pt x="39844" y="75777"/>
                  </a:cubicBezTo>
                  <a:cubicBezTo>
                    <a:pt x="37844" y="75479"/>
                    <a:pt x="35915" y="75337"/>
                    <a:pt x="34059" y="75337"/>
                  </a:cubicBezTo>
                  <a:cubicBezTo>
                    <a:pt x="11716" y="75337"/>
                    <a:pt x="0" y="95809"/>
                    <a:pt x="3722" y="110012"/>
                  </a:cubicBezTo>
                  <a:cubicBezTo>
                    <a:pt x="4369" y="112487"/>
                    <a:pt x="5358" y="114894"/>
                    <a:pt x="6628" y="117215"/>
                  </a:cubicBezTo>
                  <a:cubicBezTo>
                    <a:pt x="9584" y="122619"/>
                    <a:pt x="14073" y="127574"/>
                    <a:pt x="19379" y="131933"/>
                  </a:cubicBezTo>
                  <a:cubicBezTo>
                    <a:pt x="21069" y="133319"/>
                    <a:pt x="41101" y="145237"/>
                    <a:pt x="44051" y="145237"/>
                  </a:cubicBezTo>
                  <a:cubicBezTo>
                    <a:pt x="44205" y="145237"/>
                    <a:pt x="44313" y="145205"/>
                    <a:pt x="44368" y="145136"/>
                  </a:cubicBezTo>
                  <a:lnTo>
                    <a:pt x="44368" y="145136"/>
                  </a:lnTo>
                  <a:cubicBezTo>
                    <a:pt x="40178" y="150275"/>
                    <a:pt x="38743" y="156311"/>
                    <a:pt x="42121" y="161756"/>
                  </a:cubicBezTo>
                  <a:cubicBezTo>
                    <a:pt x="45934" y="167896"/>
                    <a:pt x="54264" y="172184"/>
                    <a:pt x="63257" y="173817"/>
                  </a:cubicBezTo>
                  <a:cubicBezTo>
                    <a:pt x="67520" y="174593"/>
                    <a:pt x="71651" y="175199"/>
                    <a:pt x="75698" y="175199"/>
                  </a:cubicBezTo>
                  <a:cubicBezTo>
                    <a:pt x="81021" y="175199"/>
                    <a:pt x="86200" y="174150"/>
                    <a:pt x="91347" y="171059"/>
                  </a:cubicBezTo>
                  <a:cubicBezTo>
                    <a:pt x="91642" y="176079"/>
                    <a:pt x="94704" y="180653"/>
                    <a:pt x="98729" y="183672"/>
                  </a:cubicBezTo>
                  <a:cubicBezTo>
                    <a:pt x="102975" y="186857"/>
                    <a:pt x="106996" y="187931"/>
                    <a:pt x="111085" y="187931"/>
                  </a:cubicBezTo>
                  <a:cubicBezTo>
                    <a:pt x="116328" y="187931"/>
                    <a:pt x="121682" y="186166"/>
                    <a:pt x="127761" y="184823"/>
                  </a:cubicBezTo>
                  <a:lnTo>
                    <a:pt x="127761" y="184823"/>
                  </a:lnTo>
                  <a:cubicBezTo>
                    <a:pt x="126299" y="190960"/>
                    <a:pt x="131553" y="196695"/>
                    <a:pt x="137084" y="199731"/>
                  </a:cubicBezTo>
                  <a:cubicBezTo>
                    <a:pt x="142847" y="202895"/>
                    <a:pt x="149407" y="204451"/>
                    <a:pt x="155975" y="204451"/>
                  </a:cubicBezTo>
                  <a:cubicBezTo>
                    <a:pt x="164338" y="204451"/>
                    <a:pt x="172713" y="201928"/>
                    <a:pt x="179470" y="196987"/>
                  </a:cubicBezTo>
                  <a:cubicBezTo>
                    <a:pt x="181821" y="195268"/>
                    <a:pt x="184039" y="193207"/>
                    <a:pt x="185217" y="190546"/>
                  </a:cubicBezTo>
                  <a:cubicBezTo>
                    <a:pt x="187683" y="184986"/>
                    <a:pt x="182550" y="176531"/>
                    <a:pt x="178865" y="172467"/>
                  </a:cubicBezTo>
                  <a:lnTo>
                    <a:pt x="178865" y="172467"/>
                  </a:lnTo>
                  <a:cubicBezTo>
                    <a:pt x="179605" y="172985"/>
                    <a:pt x="180333" y="173188"/>
                    <a:pt x="181071" y="173188"/>
                  </a:cubicBezTo>
                  <a:cubicBezTo>
                    <a:pt x="182909" y="173188"/>
                    <a:pt x="184809" y="171925"/>
                    <a:pt x="187110" y="171112"/>
                  </a:cubicBezTo>
                  <a:cubicBezTo>
                    <a:pt x="190338" y="169972"/>
                    <a:pt x="192396" y="167294"/>
                    <a:pt x="192036" y="164698"/>
                  </a:cubicBezTo>
                  <a:lnTo>
                    <a:pt x="192036" y="164698"/>
                  </a:lnTo>
                  <a:cubicBezTo>
                    <a:pt x="200855" y="168780"/>
                    <a:pt x="211206" y="170820"/>
                    <a:pt x="221554" y="170820"/>
                  </a:cubicBezTo>
                  <a:cubicBezTo>
                    <a:pt x="232217" y="170820"/>
                    <a:pt x="242878" y="168654"/>
                    <a:pt x="251857" y="164326"/>
                  </a:cubicBezTo>
                  <a:cubicBezTo>
                    <a:pt x="269552" y="155800"/>
                    <a:pt x="279341" y="139381"/>
                    <a:pt x="275803" y="124169"/>
                  </a:cubicBezTo>
                  <a:cubicBezTo>
                    <a:pt x="272263" y="108958"/>
                    <a:pt x="255589" y="95790"/>
                    <a:pt x="235021" y="91963"/>
                  </a:cubicBezTo>
                  <a:cubicBezTo>
                    <a:pt x="237304" y="90519"/>
                    <a:pt x="236557" y="88313"/>
                    <a:pt x="235706" y="86201"/>
                  </a:cubicBezTo>
                  <a:cubicBezTo>
                    <a:pt x="234856" y="84090"/>
                    <a:pt x="232219" y="82421"/>
                    <a:pt x="229227" y="82096"/>
                  </a:cubicBezTo>
                  <a:cubicBezTo>
                    <a:pt x="235166" y="76125"/>
                    <a:pt x="236344" y="66557"/>
                    <a:pt x="234611" y="59295"/>
                  </a:cubicBezTo>
                  <a:cubicBezTo>
                    <a:pt x="233654" y="55291"/>
                    <a:pt x="231359" y="51334"/>
                    <a:pt x="227219" y="48599"/>
                  </a:cubicBezTo>
                  <a:cubicBezTo>
                    <a:pt x="224260" y="46647"/>
                    <a:pt x="220258" y="45434"/>
                    <a:pt x="216310" y="45434"/>
                  </a:cubicBezTo>
                  <a:cubicBezTo>
                    <a:pt x="214734" y="45434"/>
                    <a:pt x="213166" y="45627"/>
                    <a:pt x="211677" y="46045"/>
                  </a:cubicBezTo>
                  <a:cubicBezTo>
                    <a:pt x="214916" y="44958"/>
                    <a:pt x="212648" y="39604"/>
                    <a:pt x="209379" y="38561"/>
                  </a:cubicBezTo>
                  <a:lnTo>
                    <a:pt x="209379" y="38561"/>
                  </a:lnTo>
                  <a:cubicBezTo>
                    <a:pt x="210006" y="38627"/>
                    <a:pt x="210632" y="38659"/>
                    <a:pt x="211253" y="38659"/>
                  </a:cubicBezTo>
                  <a:cubicBezTo>
                    <a:pt x="218505" y="38659"/>
                    <a:pt x="225272" y="34366"/>
                    <a:pt x="228746" y="29625"/>
                  </a:cubicBezTo>
                  <a:cubicBezTo>
                    <a:pt x="232517" y="24481"/>
                    <a:pt x="232044" y="17978"/>
                    <a:pt x="228300" y="12822"/>
                  </a:cubicBezTo>
                  <a:cubicBezTo>
                    <a:pt x="224555" y="7666"/>
                    <a:pt x="217825" y="3833"/>
                    <a:pt x="210318" y="1777"/>
                  </a:cubicBezTo>
                  <a:cubicBezTo>
                    <a:pt x="205980" y="591"/>
                    <a:pt x="201338" y="0"/>
                    <a:pt x="196699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867" i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4" name="Google Shape;504;p33"/>
            <p:cNvSpPr/>
            <p:nvPr/>
          </p:nvSpPr>
          <p:spPr>
            <a:xfrm>
              <a:off x="6437575" y="2133650"/>
              <a:ext cx="784600" cy="511650"/>
            </a:xfrm>
            <a:custGeom>
              <a:avLst/>
              <a:gdLst/>
              <a:ahLst/>
              <a:cxnLst/>
              <a:rect l="l" t="t" r="r" b="b"/>
              <a:pathLst>
                <a:path w="31384" h="20466" extrusionOk="0">
                  <a:moveTo>
                    <a:pt x="14437" y="0"/>
                  </a:moveTo>
                  <a:cubicBezTo>
                    <a:pt x="12541" y="0"/>
                    <a:pt x="10757" y="363"/>
                    <a:pt x="9277" y="1093"/>
                  </a:cubicBezTo>
                  <a:lnTo>
                    <a:pt x="9280" y="1093"/>
                  </a:lnTo>
                  <a:cubicBezTo>
                    <a:pt x="1" y="5673"/>
                    <a:pt x="3666" y="20264"/>
                    <a:pt x="17717" y="20462"/>
                  </a:cubicBezTo>
                  <a:cubicBezTo>
                    <a:pt x="17859" y="20464"/>
                    <a:pt x="18001" y="20465"/>
                    <a:pt x="18143" y="20465"/>
                  </a:cubicBezTo>
                  <a:cubicBezTo>
                    <a:pt x="22939" y="20465"/>
                    <a:pt x="27741" y="19335"/>
                    <a:pt x="29500" y="15867"/>
                  </a:cubicBezTo>
                  <a:cubicBezTo>
                    <a:pt x="31384" y="12152"/>
                    <a:pt x="28838" y="6408"/>
                    <a:pt x="24163" y="3119"/>
                  </a:cubicBezTo>
                  <a:cubicBezTo>
                    <a:pt x="21217" y="1049"/>
                    <a:pt x="17664" y="0"/>
                    <a:pt x="14437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867" i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5" name="Google Shape;505;p33"/>
            <p:cNvSpPr/>
            <p:nvPr/>
          </p:nvSpPr>
          <p:spPr>
            <a:xfrm>
              <a:off x="6471250" y="1628000"/>
              <a:ext cx="494900" cy="353775"/>
            </a:xfrm>
            <a:custGeom>
              <a:avLst/>
              <a:gdLst/>
              <a:ahLst/>
              <a:cxnLst/>
              <a:rect l="l" t="t" r="r" b="b"/>
              <a:pathLst>
                <a:path w="19796" h="14151" extrusionOk="0">
                  <a:moveTo>
                    <a:pt x="10661" y="0"/>
                  </a:moveTo>
                  <a:cubicBezTo>
                    <a:pt x="9582" y="0"/>
                    <a:pt x="8566" y="205"/>
                    <a:pt x="7729" y="620"/>
                  </a:cubicBezTo>
                  <a:cubicBezTo>
                    <a:pt x="3323" y="2806"/>
                    <a:pt x="1" y="10995"/>
                    <a:pt x="8898" y="13750"/>
                  </a:cubicBezTo>
                  <a:cubicBezTo>
                    <a:pt x="9794" y="14027"/>
                    <a:pt x="10682" y="14150"/>
                    <a:pt x="11538" y="14150"/>
                  </a:cubicBezTo>
                  <a:cubicBezTo>
                    <a:pt x="13043" y="14150"/>
                    <a:pt x="14450" y="13770"/>
                    <a:pt x="15634" y="13183"/>
                  </a:cubicBezTo>
                  <a:cubicBezTo>
                    <a:pt x="17504" y="12253"/>
                    <a:pt x="18968" y="10767"/>
                    <a:pt x="19382" y="8807"/>
                  </a:cubicBezTo>
                  <a:cubicBezTo>
                    <a:pt x="19795" y="6843"/>
                    <a:pt x="19033" y="4380"/>
                    <a:pt x="17135" y="2555"/>
                  </a:cubicBezTo>
                  <a:cubicBezTo>
                    <a:pt x="15380" y="870"/>
                    <a:pt x="12886" y="0"/>
                    <a:pt x="10661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867" i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6" name="Google Shape;506;p33"/>
            <p:cNvSpPr/>
            <p:nvPr/>
          </p:nvSpPr>
          <p:spPr>
            <a:xfrm>
              <a:off x="468925" y="1526250"/>
              <a:ext cx="494875" cy="353775"/>
            </a:xfrm>
            <a:custGeom>
              <a:avLst/>
              <a:gdLst/>
              <a:ahLst/>
              <a:cxnLst/>
              <a:rect l="l" t="t" r="r" b="b"/>
              <a:pathLst>
                <a:path w="19795" h="14151" extrusionOk="0">
                  <a:moveTo>
                    <a:pt x="10660" y="1"/>
                  </a:moveTo>
                  <a:cubicBezTo>
                    <a:pt x="9581" y="1"/>
                    <a:pt x="8566" y="205"/>
                    <a:pt x="7728" y="621"/>
                  </a:cubicBezTo>
                  <a:cubicBezTo>
                    <a:pt x="3322" y="2806"/>
                    <a:pt x="0" y="10995"/>
                    <a:pt x="8898" y="13751"/>
                  </a:cubicBezTo>
                  <a:cubicBezTo>
                    <a:pt x="9794" y="14028"/>
                    <a:pt x="10682" y="14151"/>
                    <a:pt x="11537" y="14151"/>
                  </a:cubicBezTo>
                  <a:cubicBezTo>
                    <a:pt x="13043" y="14151"/>
                    <a:pt x="14450" y="13771"/>
                    <a:pt x="15634" y="13184"/>
                  </a:cubicBezTo>
                  <a:cubicBezTo>
                    <a:pt x="17503" y="12253"/>
                    <a:pt x="18968" y="10768"/>
                    <a:pt x="19381" y="8807"/>
                  </a:cubicBezTo>
                  <a:cubicBezTo>
                    <a:pt x="19795" y="6843"/>
                    <a:pt x="19030" y="4380"/>
                    <a:pt x="17134" y="2555"/>
                  </a:cubicBezTo>
                  <a:cubicBezTo>
                    <a:pt x="15380" y="871"/>
                    <a:pt x="12885" y="1"/>
                    <a:pt x="10660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867" i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7" name="Google Shape;507;p33"/>
            <p:cNvSpPr/>
            <p:nvPr/>
          </p:nvSpPr>
          <p:spPr>
            <a:xfrm>
              <a:off x="478875" y="2084700"/>
              <a:ext cx="265675" cy="189975"/>
            </a:xfrm>
            <a:custGeom>
              <a:avLst/>
              <a:gdLst/>
              <a:ahLst/>
              <a:cxnLst/>
              <a:rect l="l" t="t" r="r" b="b"/>
              <a:pathLst>
                <a:path w="10627" h="7599" extrusionOk="0">
                  <a:moveTo>
                    <a:pt x="5722" y="0"/>
                  </a:moveTo>
                  <a:cubicBezTo>
                    <a:pt x="5143" y="0"/>
                    <a:pt x="4597" y="110"/>
                    <a:pt x="4147" y="334"/>
                  </a:cubicBezTo>
                  <a:cubicBezTo>
                    <a:pt x="1782" y="1506"/>
                    <a:pt x="1" y="5904"/>
                    <a:pt x="4776" y="7383"/>
                  </a:cubicBezTo>
                  <a:cubicBezTo>
                    <a:pt x="5258" y="7532"/>
                    <a:pt x="5735" y="7598"/>
                    <a:pt x="6195" y="7598"/>
                  </a:cubicBezTo>
                  <a:cubicBezTo>
                    <a:pt x="7002" y="7598"/>
                    <a:pt x="7758" y="7395"/>
                    <a:pt x="8394" y="7079"/>
                  </a:cubicBezTo>
                  <a:cubicBezTo>
                    <a:pt x="9398" y="6580"/>
                    <a:pt x="10183" y="5782"/>
                    <a:pt x="10405" y="4728"/>
                  </a:cubicBezTo>
                  <a:cubicBezTo>
                    <a:pt x="10626" y="3674"/>
                    <a:pt x="10219" y="2351"/>
                    <a:pt x="9200" y="1373"/>
                  </a:cubicBezTo>
                  <a:cubicBezTo>
                    <a:pt x="8257" y="469"/>
                    <a:pt x="6918" y="0"/>
                    <a:pt x="5722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867" i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8" name="Google Shape;508;p33"/>
            <p:cNvSpPr/>
            <p:nvPr/>
          </p:nvSpPr>
          <p:spPr>
            <a:xfrm>
              <a:off x="2039825" y="293625"/>
              <a:ext cx="718650" cy="436675"/>
            </a:xfrm>
            <a:custGeom>
              <a:avLst/>
              <a:gdLst/>
              <a:ahLst/>
              <a:cxnLst/>
              <a:rect l="l" t="t" r="r" b="b"/>
              <a:pathLst>
                <a:path w="28746" h="17467" extrusionOk="0">
                  <a:moveTo>
                    <a:pt x="9864" y="0"/>
                  </a:moveTo>
                  <a:cubicBezTo>
                    <a:pt x="9816" y="0"/>
                    <a:pt x="9767" y="0"/>
                    <a:pt x="9719" y="1"/>
                  </a:cubicBezTo>
                  <a:cubicBezTo>
                    <a:pt x="7661" y="10"/>
                    <a:pt x="5555" y="261"/>
                    <a:pt x="3769" y="1002"/>
                  </a:cubicBezTo>
                  <a:cubicBezTo>
                    <a:pt x="1979" y="1743"/>
                    <a:pt x="547" y="3034"/>
                    <a:pt x="296" y="4519"/>
                  </a:cubicBezTo>
                  <a:cubicBezTo>
                    <a:pt x="0" y="6297"/>
                    <a:pt x="1377" y="7986"/>
                    <a:pt x="2891" y="9398"/>
                  </a:cubicBezTo>
                  <a:cubicBezTo>
                    <a:pt x="6160" y="12438"/>
                    <a:pt x="13422" y="17466"/>
                    <a:pt x="19863" y="17466"/>
                  </a:cubicBezTo>
                  <a:cubicBezTo>
                    <a:pt x="21930" y="17466"/>
                    <a:pt x="23912" y="16949"/>
                    <a:pt x="25651" y="15682"/>
                  </a:cubicBezTo>
                  <a:cubicBezTo>
                    <a:pt x="28031" y="13948"/>
                    <a:pt x="28746" y="11226"/>
                    <a:pt x="27907" y="8854"/>
                  </a:cubicBezTo>
                  <a:cubicBezTo>
                    <a:pt x="27069" y="6483"/>
                    <a:pt x="24848" y="4457"/>
                    <a:pt x="22155" y="2986"/>
                  </a:cubicBezTo>
                  <a:cubicBezTo>
                    <a:pt x="18643" y="1064"/>
                    <a:pt x="14260" y="0"/>
                    <a:pt x="9864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867" i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9" name="Google Shape;509;p33"/>
            <p:cNvSpPr/>
            <p:nvPr/>
          </p:nvSpPr>
          <p:spPr>
            <a:xfrm>
              <a:off x="2884125" y="245625"/>
              <a:ext cx="371725" cy="299200"/>
            </a:xfrm>
            <a:custGeom>
              <a:avLst/>
              <a:gdLst/>
              <a:ahLst/>
              <a:cxnLst/>
              <a:rect l="l" t="t" r="r" b="b"/>
              <a:pathLst>
                <a:path w="14869" h="11968" extrusionOk="0">
                  <a:moveTo>
                    <a:pt x="7586" y="1"/>
                  </a:moveTo>
                  <a:cubicBezTo>
                    <a:pt x="6829" y="1"/>
                    <a:pt x="6075" y="91"/>
                    <a:pt x="5360" y="285"/>
                  </a:cubicBezTo>
                  <a:cubicBezTo>
                    <a:pt x="2475" y="1067"/>
                    <a:pt x="192" y="4676"/>
                    <a:pt x="83" y="7679"/>
                  </a:cubicBezTo>
                  <a:cubicBezTo>
                    <a:pt x="0" y="9995"/>
                    <a:pt x="1211" y="11950"/>
                    <a:pt x="4439" y="11967"/>
                  </a:cubicBezTo>
                  <a:cubicBezTo>
                    <a:pt x="4453" y="11967"/>
                    <a:pt x="4466" y="11967"/>
                    <a:pt x="4480" y="11967"/>
                  </a:cubicBezTo>
                  <a:cubicBezTo>
                    <a:pt x="6416" y="11967"/>
                    <a:pt x="8170" y="11155"/>
                    <a:pt x="9692" y="10287"/>
                  </a:cubicBezTo>
                  <a:cubicBezTo>
                    <a:pt x="12341" y="8775"/>
                    <a:pt x="14869" y="6660"/>
                    <a:pt x="14609" y="4221"/>
                  </a:cubicBezTo>
                  <a:cubicBezTo>
                    <a:pt x="14349" y="1776"/>
                    <a:pt x="10940" y="1"/>
                    <a:pt x="7586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867" i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0" name="Google Shape;510;p33"/>
            <p:cNvSpPr/>
            <p:nvPr/>
          </p:nvSpPr>
          <p:spPr>
            <a:xfrm>
              <a:off x="4059225" y="238100"/>
              <a:ext cx="434500" cy="388400"/>
            </a:xfrm>
            <a:custGeom>
              <a:avLst/>
              <a:gdLst/>
              <a:ahLst/>
              <a:cxnLst/>
              <a:rect l="l" t="t" r="r" b="b"/>
              <a:pathLst>
                <a:path w="17380" h="15536" extrusionOk="0">
                  <a:moveTo>
                    <a:pt x="10399" y="1"/>
                  </a:moveTo>
                  <a:cubicBezTo>
                    <a:pt x="8145" y="1"/>
                    <a:pt x="5801" y="677"/>
                    <a:pt x="4230" y="1873"/>
                  </a:cubicBezTo>
                  <a:cubicBezTo>
                    <a:pt x="1335" y="4076"/>
                    <a:pt x="686" y="7419"/>
                    <a:pt x="1285" y="10434"/>
                  </a:cubicBezTo>
                  <a:lnTo>
                    <a:pt x="1282" y="10434"/>
                  </a:lnTo>
                  <a:cubicBezTo>
                    <a:pt x="1793" y="13004"/>
                    <a:pt x="1" y="13503"/>
                    <a:pt x="3243" y="14595"/>
                  </a:cubicBezTo>
                  <a:cubicBezTo>
                    <a:pt x="3890" y="15242"/>
                    <a:pt x="4973" y="15535"/>
                    <a:pt x="6087" y="15535"/>
                  </a:cubicBezTo>
                  <a:cubicBezTo>
                    <a:pt x="6777" y="15535"/>
                    <a:pt x="7480" y="15423"/>
                    <a:pt x="8098" y="15212"/>
                  </a:cubicBezTo>
                  <a:cubicBezTo>
                    <a:pt x="9711" y="14663"/>
                    <a:pt x="10880" y="13618"/>
                    <a:pt x="11990" y="12605"/>
                  </a:cubicBezTo>
                  <a:cubicBezTo>
                    <a:pt x="13759" y="10992"/>
                    <a:pt x="15561" y="9339"/>
                    <a:pt x="16470" y="7387"/>
                  </a:cubicBezTo>
                  <a:cubicBezTo>
                    <a:pt x="17380" y="5435"/>
                    <a:pt x="17235" y="3093"/>
                    <a:pt x="15383" y="1534"/>
                  </a:cubicBezTo>
                  <a:cubicBezTo>
                    <a:pt x="14131" y="481"/>
                    <a:pt x="12297" y="1"/>
                    <a:pt x="10399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867" i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1" name="Google Shape;511;p33"/>
            <p:cNvSpPr/>
            <p:nvPr/>
          </p:nvSpPr>
          <p:spPr>
            <a:xfrm>
              <a:off x="309900" y="4032700"/>
              <a:ext cx="760950" cy="582525"/>
            </a:xfrm>
            <a:custGeom>
              <a:avLst/>
              <a:gdLst/>
              <a:ahLst/>
              <a:cxnLst/>
              <a:rect l="l" t="t" r="r" b="b"/>
              <a:pathLst>
                <a:path w="30438" h="23301" extrusionOk="0">
                  <a:moveTo>
                    <a:pt x="17155" y="0"/>
                  </a:moveTo>
                  <a:cubicBezTo>
                    <a:pt x="11271" y="0"/>
                    <a:pt x="4179" y="1506"/>
                    <a:pt x="1471" y="8816"/>
                  </a:cubicBezTo>
                  <a:cubicBezTo>
                    <a:pt x="0" y="12782"/>
                    <a:pt x="1264" y="16609"/>
                    <a:pt x="3337" y="19043"/>
                  </a:cubicBezTo>
                  <a:cubicBezTo>
                    <a:pt x="5638" y="21743"/>
                    <a:pt x="8946" y="23301"/>
                    <a:pt x="12649" y="23301"/>
                  </a:cubicBezTo>
                  <a:cubicBezTo>
                    <a:pt x="12939" y="23301"/>
                    <a:pt x="13231" y="23291"/>
                    <a:pt x="13525" y="23272"/>
                  </a:cubicBezTo>
                  <a:cubicBezTo>
                    <a:pt x="17577" y="23006"/>
                    <a:pt x="21995" y="20856"/>
                    <a:pt x="25524" y="17289"/>
                  </a:cubicBezTo>
                  <a:cubicBezTo>
                    <a:pt x="28031" y="14755"/>
                    <a:pt x="30160" y="11250"/>
                    <a:pt x="30278" y="7936"/>
                  </a:cubicBezTo>
                  <a:cubicBezTo>
                    <a:pt x="30438" y="3335"/>
                    <a:pt x="26749" y="881"/>
                    <a:pt x="22946" y="406"/>
                  </a:cubicBezTo>
                  <a:cubicBezTo>
                    <a:pt x="21377" y="210"/>
                    <a:pt x="19350" y="0"/>
                    <a:pt x="17155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867" i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12" name="Google Shape;512;p33"/>
          <p:cNvSpPr/>
          <p:nvPr/>
        </p:nvSpPr>
        <p:spPr>
          <a:xfrm>
            <a:off x="8870833" y="5732664"/>
            <a:ext cx="1532000" cy="412000"/>
          </a:xfrm>
          <a:prstGeom prst="ellipse">
            <a:avLst/>
          </a:prstGeom>
          <a:solidFill>
            <a:srgbClr val="053A3F">
              <a:alpha val="232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867" i="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13" name="Google Shape;513;p33"/>
          <p:cNvSpPr/>
          <p:nvPr/>
        </p:nvSpPr>
        <p:spPr>
          <a:xfrm>
            <a:off x="3376046" y="5942819"/>
            <a:ext cx="5494787" cy="534181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 w="1905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lvl="0" algn="ctr" eaLnBrk="1" fontAlgn="auto" hangingPunct="1"/>
            <a:r>
              <a:rPr lang="en-US" sz="3000" b="1" i="0" kern="0" dirty="0" err="1">
                <a:latin typeface="Times New Roman" panose="02020603050405020304" pitchFamily="18" charset="0"/>
                <a:cs typeface="Times New Roman" panose="02020603050405020304" pitchFamily="18" charset="0"/>
                <a:sym typeface="Nunito"/>
              </a:rPr>
              <a:t>Năm</a:t>
            </a:r>
            <a:r>
              <a:rPr lang="en-US" sz="3000" b="1" i="0" kern="0" dirty="0">
                <a:latin typeface="Times New Roman" panose="02020603050405020304" pitchFamily="18" charset="0"/>
                <a:cs typeface="Times New Roman" panose="02020603050405020304" pitchFamily="18" charset="0"/>
                <a:sym typeface="Nunito"/>
              </a:rPr>
              <a:t> </a:t>
            </a:r>
            <a:r>
              <a:rPr lang="en-US" sz="3000" b="1" i="0" kern="0" dirty="0" err="1">
                <a:latin typeface="Times New Roman" panose="02020603050405020304" pitchFamily="18" charset="0"/>
                <a:cs typeface="Times New Roman" panose="02020603050405020304" pitchFamily="18" charset="0"/>
                <a:sym typeface="Nunito"/>
              </a:rPr>
              <a:t>học</a:t>
            </a:r>
            <a:r>
              <a:rPr lang="en-US" sz="3000" b="1" i="0" kern="0" dirty="0">
                <a:latin typeface="Times New Roman" panose="02020603050405020304" pitchFamily="18" charset="0"/>
                <a:cs typeface="Times New Roman" panose="02020603050405020304" pitchFamily="18" charset="0"/>
                <a:sym typeface="Nunito"/>
              </a:rPr>
              <a:t> 2022-2023</a:t>
            </a:r>
          </a:p>
        </p:txBody>
      </p:sp>
      <p:pic>
        <p:nvPicPr>
          <p:cNvPr id="516" name="Google Shape;516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904602" y="2798259"/>
            <a:ext cx="2199721" cy="3864318"/>
          </a:xfrm>
          <a:prstGeom prst="rect">
            <a:avLst/>
          </a:prstGeom>
          <a:noFill/>
          <a:ln>
            <a:noFill/>
          </a:ln>
        </p:spPr>
      </p:pic>
      <p:pic>
        <p:nvPicPr>
          <p:cNvPr id="517" name="Google Shape;517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099969" y="86101"/>
            <a:ext cx="2012357" cy="1533833"/>
          </a:xfrm>
          <a:prstGeom prst="rect">
            <a:avLst/>
          </a:prstGeom>
          <a:noFill/>
          <a:ln>
            <a:noFill/>
          </a:ln>
        </p:spPr>
      </p:pic>
      <p:pic>
        <p:nvPicPr>
          <p:cNvPr id="518" name="Google Shape;518;p3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10800000">
            <a:off x="11112326" y="4533987"/>
            <a:ext cx="436031" cy="412115"/>
          </a:xfrm>
          <a:prstGeom prst="rect">
            <a:avLst/>
          </a:prstGeom>
          <a:noFill/>
          <a:ln>
            <a:noFill/>
          </a:ln>
        </p:spPr>
      </p:pic>
      <p:pic>
        <p:nvPicPr>
          <p:cNvPr id="519" name="Google Shape;519;p3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574708" y="5648882"/>
            <a:ext cx="648051" cy="579564"/>
          </a:xfrm>
          <a:prstGeom prst="rect">
            <a:avLst/>
          </a:prstGeom>
          <a:noFill/>
          <a:ln>
            <a:noFill/>
          </a:ln>
        </p:spPr>
      </p:pic>
      <p:pic>
        <p:nvPicPr>
          <p:cNvPr id="520" name="Google Shape;520;p3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2699987">
            <a:off x="11076422" y="1340243"/>
            <a:ext cx="648048" cy="57956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655;p43"/>
          <p:cNvSpPr txBox="1">
            <a:spLocks noGrp="1"/>
          </p:cNvSpPr>
          <p:nvPr>
            <p:ph type="ctrTitle"/>
          </p:nvPr>
        </p:nvSpPr>
        <p:spPr>
          <a:xfrm>
            <a:off x="1286530" y="1361400"/>
            <a:ext cx="9620942" cy="37440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lnSpc>
                <a:spcPct val="130000"/>
              </a:lnSpc>
            </a:pPr>
            <a:r>
              <a:rPr lang="en" sz="4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GIẢNG ĐIỆN TỬ</a:t>
            </a:r>
            <a:br>
              <a:rPr lang="en" sz="4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MÔN: TIẾNG VIỆT (VIẾT) - LỚP 3</a:t>
            </a:r>
            <a:br>
              <a:rPr lang="en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DẠY: TẢ ĐỒ VẬT</a:t>
            </a:r>
            <a:br>
              <a:rPr lang="en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" sz="3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 tên GV: Nguyễn Mỹ Hạnh</a:t>
            </a:r>
            <a:endParaRPr sz="3800" b="1" dirty="0">
              <a:solidFill>
                <a:srgbClr val="FF0000"/>
              </a:solidFill>
            </a:endParaRPr>
          </a:p>
        </p:txBody>
      </p:sp>
      <p:sp>
        <p:nvSpPr>
          <p:cNvPr id="24" name="Google Shape;1731;p23"/>
          <p:cNvSpPr txBox="1">
            <a:spLocks/>
          </p:cNvSpPr>
          <p:nvPr/>
        </p:nvSpPr>
        <p:spPr>
          <a:xfrm>
            <a:off x="1422946" y="-81595"/>
            <a:ext cx="9321254" cy="14531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Quicksand Medium"/>
              <a:buNone/>
              <a:defRPr sz="2933" b="0" i="0" u="none" strike="noStrike" cap="none">
                <a:solidFill>
                  <a:schemeClr val="accent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1pPr>
            <a:lvl2pPr marL="914400" marR="0" lvl="1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Quicksand Medium"/>
              <a:buNone/>
              <a:defRPr sz="3200" b="0" i="0" u="none" strike="noStrike" cap="none">
                <a:solidFill>
                  <a:schemeClr val="accent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2pPr>
            <a:lvl3pPr marL="1371600" marR="0" lvl="2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Quicksand Medium"/>
              <a:buNone/>
              <a:defRPr sz="3200" b="0" i="0" u="none" strike="noStrike" cap="none">
                <a:solidFill>
                  <a:schemeClr val="accent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3pPr>
            <a:lvl4pPr marL="1828800" marR="0" lvl="3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Quicksand Medium"/>
              <a:buNone/>
              <a:defRPr sz="3200" b="0" i="0" u="none" strike="noStrike" cap="none">
                <a:solidFill>
                  <a:schemeClr val="accent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4pPr>
            <a:lvl5pPr marL="2286000" marR="0" lvl="4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Quicksand Medium"/>
              <a:buNone/>
              <a:defRPr sz="3200" b="0" i="0" u="none" strike="noStrike" cap="none">
                <a:solidFill>
                  <a:schemeClr val="accent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5pPr>
            <a:lvl6pPr marL="2743200" marR="0" lvl="5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Quicksand Medium"/>
              <a:buNone/>
              <a:defRPr sz="3200" b="0" i="0" u="none" strike="noStrike" cap="none">
                <a:solidFill>
                  <a:schemeClr val="accent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6pPr>
            <a:lvl7pPr marL="3200400" marR="0" lvl="6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Quicksand Medium"/>
              <a:buNone/>
              <a:defRPr sz="3200" b="0" i="0" u="none" strike="noStrike" cap="none">
                <a:solidFill>
                  <a:schemeClr val="accent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7pPr>
            <a:lvl8pPr marL="3657600" marR="0" lvl="7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Quicksand Medium"/>
              <a:buNone/>
              <a:defRPr sz="3200" b="0" i="0" u="none" strike="noStrike" cap="none">
                <a:solidFill>
                  <a:schemeClr val="accent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8pPr>
            <a:lvl9pPr marL="4114800" marR="0" lvl="8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Quicksand Medium"/>
              <a:buNone/>
              <a:defRPr sz="3200" b="0" i="0" u="none" strike="noStrike" cap="none">
                <a:solidFill>
                  <a:schemeClr val="accent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9pPr>
          </a:lstStyle>
          <a:p>
            <a:pPr marL="0" indent="0" eaLnBrk="1" fontAlgn="auto" hangingPunct="1"/>
            <a:r>
              <a:rPr lang="en-US" sz="28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UỶ BAN NHÂN DÂN QUẬN HOÀNG MAI</a:t>
            </a:r>
          </a:p>
          <a:p>
            <a:pPr marL="0" indent="0" eaLnBrk="1" fontAlgn="auto" hangingPunct="1"/>
            <a:r>
              <a:rPr lang="en-US" sz="28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LĨNH NAM</a:t>
            </a:r>
            <a:endParaRPr lang="vi-VN" sz="2800" b="1" kern="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14752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33400" y="2548890"/>
            <a:ext cx="111252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1" fontAlgn="auto" hangingPunct="1"/>
            <a:r>
              <a:rPr lang="nl-NL" sz="6000" b="1" i="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Chia sẻ đoạn viết</a:t>
            </a:r>
            <a:endParaRPr lang="pt-PT" sz="6000" b="1" i="0" kern="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25925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33400" y="2548890"/>
            <a:ext cx="111252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1" fontAlgn="auto" hangingPunct="1"/>
            <a:r>
              <a:rPr lang="nl-NL" sz="5400" b="1" i="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Em sẽ sử dụng các đồ dùng thế nào để chúng được mới đẹp, bền lâu?</a:t>
            </a:r>
            <a:endParaRPr lang="pt-PT" sz="5000" b="1" i="0" kern="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49946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0" name="Google Shape;690;p44"/>
          <p:cNvGrpSpPr/>
          <p:nvPr/>
        </p:nvGrpSpPr>
        <p:grpSpPr>
          <a:xfrm>
            <a:off x="2564307" y="804164"/>
            <a:ext cx="7063387" cy="5249672"/>
            <a:chOff x="309900" y="238100"/>
            <a:chExt cx="7048350" cy="5237800"/>
          </a:xfrm>
        </p:grpSpPr>
        <p:sp>
          <p:nvSpPr>
            <p:cNvPr id="691" name="Google Shape;691;p44"/>
            <p:cNvSpPr/>
            <p:nvPr/>
          </p:nvSpPr>
          <p:spPr>
            <a:xfrm>
              <a:off x="374700" y="364600"/>
              <a:ext cx="6983550" cy="5111300"/>
            </a:xfrm>
            <a:custGeom>
              <a:avLst/>
              <a:gdLst/>
              <a:ahLst/>
              <a:cxnLst/>
              <a:rect l="l" t="t" r="r" b="b"/>
              <a:pathLst>
                <a:path w="279342" h="204452" extrusionOk="0">
                  <a:moveTo>
                    <a:pt x="196699" y="0"/>
                  </a:moveTo>
                  <a:cubicBezTo>
                    <a:pt x="188842" y="0"/>
                    <a:pt x="180997" y="1696"/>
                    <a:pt x="174665" y="5070"/>
                  </a:cubicBezTo>
                  <a:cubicBezTo>
                    <a:pt x="164598" y="10436"/>
                    <a:pt x="158908" y="20001"/>
                    <a:pt x="161043" y="28943"/>
                  </a:cubicBezTo>
                  <a:cubicBezTo>
                    <a:pt x="160346" y="27106"/>
                    <a:pt x="155949" y="25269"/>
                    <a:pt x="153350" y="25016"/>
                  </a:cubicBezTo>
                  <a:cubicBezTo>
                    <a:pt x="153075" y="24989"/>
                    <a:pt x="152799" y="24976"/>
                    <a:pt x="152522" y="24976"/>
                  </a:cubicBezTo>
                  <a:cubicBezTo>
                    <a:pt x="150184" y="24976"/>
                    <a:pt x="147860" y="25903"/>
                    <a:pt x="146661" y="27369"/>
                  </a:cubicBezTo>
                  <a:cubicBezTo>
                    <a:pt x="149786" y="20196"/>
                    <a:pt x="141467" y="12184"/>
                    <a:pt x="132333" y="8646"/>
                  </a:cubicBezTo>
                  <a:cubicBezTo>
                    <a:pt x="129206" y="7435"/>
                    <a:pt x="125693" y="6858"/>
                    <a:pt x="122164" y="6858"/>
                  </a:cubicBezTo>
                  <a:cubicBezTo>
                    <a:pt x="115383" y="6858"/>
                    <a:pt x="108548" y="8990"/>
                    <a:pt x="104302" y="12858"/>
                  </a:cubicBezTo>
                  <a:cubicBezTo>
                    <a:pt x="99403" y="17326"/>
                    <a:pt x="95032" y="22352"/>
                    <a:pt x="96092" y="28013"/>
                  </a:cubicBezTo>
                  <a:cubicBezTo>
                    <a:pt x="92782" y="25870"/>
                    <a:pt x="87330" y="24203"/>
                    <a:pt x="82557" y="24203"/>
                  </a:cubicBezTo>
                  <a:cubicBezTo>
                    <a:pt x="81343" y="24203"/>
                    <a:pt x="80174" y="24311"/>
                    <a:pt x="79094" y="24546"/>
                  </a:cubicBezTo>
                  <a:cubicBezTo>
                    <a:pt x="75387" y="21032"/>
                    <a:pt x="68979" y="19351"/>
                    <a:pt x="62520" y="19351"/>
                  </a:cubicBezTo>
                  <a:cubicBezTo>
                    <a:pt x="57943" y="19351"/>
                    <a:pt x="53339" y="20195"/>
                    <a:pt x="49652" y="21829"/>
                  </a:cubicBezTo>
                  <a:cubicBezTo>
                    <a:pt x="40760" y="25766"/>
                    <a:pt x="35601" y="33057"/>
                    <a:pt x="33185" y="40416"/>
                  </a:cubicBezTo>
                  <a:cubicBezTo>
                    <a:pt x="31765" y="44742"/>
                    <a:pt x="31142" y="49269"/>
                    <a:pt x="32249" y="53643"/>
                  </a:cubicBezTo>
                  <a:cubicBezTo>
                    <a:pt x="33353" y="58020"/>
                    <a:pt x="36304" y="62240"/>
                    <a:pt x="41088" y="65015"/>
                  </a:cubicBezTo>
                  <a:cubicBezTo>
                    <a:pt x="37435" y="67558"/>
                    <a:pt x="36079" y="73320"/>
                    <a:pt x="39844" y="75777"/>
                  </a:cubicBezTo>
                  <a:cubicBezTo>
                    <a:pt x="37844" y="75479"/>
                    <a:pt x="35915" y="75337"/>
                    <a:pt x="34059" y="75337"/>
                  </a:cubicBezTo>
                  <a:cubicBezTo>
                    <a:pt x="11716" y="75337"/>
                    <a:pt x="0" y="95809"/>
                    <a:pt x="3722" y="110012"/>
                  </a:cubicBezTo>
                  <a:cubicBezTo>
                    <a:pt x="4369" y="112487"/>
                    <a:pt x="5358" y="114894"/>
                    <a:pt x="6628" y="117215"/>
                  </a:cubicBezTo>
                  <a:cubicBezTo>
                    <a:pt x="9584" y="122619"/>
                    <a:pt x="14073" y="127574"/>
                    <a:pt x="19379" y="131933"/>
                  </a:cubicBezTo>
                  <a:cubicBezTo>
                    <a:pt x="21069" y="133319"/>
                    <a:pt x="41101" y="145237"/>
                    <a:pt x="44051" y="145237"/>
                  </a:cubicBezTo>
                  <a:cubicBezTo>
                    <a:pt x="44205" y="145237"/>
                    <a:pt x="44313" y="145205"/>
                    <a:pt x="44368" y="145136"/>
                  </a:cubicBezTo>
                  <a:lnTo>
                    <a:pt x="44368" y="145136"/>
                  </a:lnTo>
                  <a:cubicBezTo>
                    <a:pt x="40178" y="150275"/>
                    <a:pt x="38743" y="156311"/>
                    <a:pt x="42121" y="161756"/>
                  </a:cubicBezTo>
                  <a:cubicBezTo>
                    <a:pt x="45934" y="167896"/>
                    <a:pt x="54264" y="172184"/>
                    <a:pt x="63257" y="173817"/>
                  </a:cubicBezTo>
                  <a:cubicBezTo>
                    <a:pt x="67520" y="174593"/>
                    <a:pt x="71651" y="175199"/>
                    <a:pt x="75698" y="175199"/>
                  </a:cubicBezTo>
                  <a:cubicBezTo>
                    <a:pt x="81021" y="175199"/>
                    <a:pt x="86200" y="174150"/>
                    <a:pt x="91347" y="171059"/>
                  </a:cubicBezTo>
                  <a:cubicBezTo>
                    <a:pt x="91642" y="176079"/>
                    <a:pt x="94704" y="180653"/>
                    <a:pt x="98729" y="183672"/>
                  </a:cubicBezTo>
                  <a:cubicBezTo>
                    <a:pt x="102975" y="186857"/>
                    <a:pt x="106996" y="187931"/>
                    <a:pt x="111085" y="187931"/>
                  </a:cubicBezTo>
                  <a:cubicBezTo>
                    <a:pt x="116328" y="187931"/>
                    <a:pt x="121682" y="186166"/>
                    <a:pt x="127761" y="184823"/>
                  </a:cubicBezTo>
                  <a:lnTo>
                    <a:pt x="127761" y="184823"/>
                  </a:lnTo>
                  <a:cubicBezTo>
                    <a:pt x="126299" y="190960"/>
                    <a:pt x="131553" y="196695"/>
                    <a:pt x="137084" y="199731"/>
                  </a:cubicBezTo>
                  <a:cubicBezTo>
                    <a:pt x="142847" y="202895"/>
                    <a:pt x="149407" y="204451"/>
                    <a:pt x="155975" y="204451"/>
                  </a:cubicBezTo>
                  <a:cubicBezTo>
                    <a:pt x="164338" y="204451"/>
                    <a:pt x="172713" y="201928"/>
                    <a:pt x="179470" y="196987"/>
                  </a:cubicBezTo>
                  <a:cubicBezTo>
                    <a:pt x="181821" y="195268"/>
                    <a:pt x="184039" y="193207"/>
                    <a:pt x="185217" y="190546"/>
                  </a:cubicBezTo>
                  <a:cubicBezTo>
                    <a:pt x="187683" y="184986"/>
                    <a:pt x="182550" y="176531"/>
                    <a:pt x="178865" y="172467"/>
                  </a:cubicBezTo>
                  <a:lnTo>
                    <a:pt x="178865" y="172467"/>
                  </a:lnTo>
                  <a:cubicBezTo>
                    <a:pt x="179605" y="172985"/>
                    <a:pt x="180333" y="173188"/>
                    <a:pt x="181071" y="173188"/>
                  </a:cubicBezTo>
                  <a:cubicBezTo>
                    <a:pt x="182909" y="173188"/>
                    <a:pt x="184809" y="171925"/>
                    <a:pt x="187110" y="171112"/>
                  </a:cubicBezTo>
                  <a:cubicBezTo>
                    <a:pt x="190338" y="169972"/>
                    <a:pt x="192396" y="167294"/>
                    <a:pt x="192036" y="164698"/>
                  </a:cubicBezTo>
                  <a:lnTo>
                    <a:pt x="192036" y="164698"/>
                  </a:lnTo>
                  <a:cubicBezTo>
                    <a:pt x="200855" y="168780"/>
                    <a:pt x="211206" y="170820"/>
                    <a:pt x="221554" y="170820"/>
                  </a:cubicBezTo>
                  <a:cubicBezTo>
                    <a:pt x="232217" y="170820"/>
                    <a:pt x="242878" y="168654"/>
                    <a:pt x="251857" y="164326"/>
                  </a:cubicBezTo>
                  <a:cubicBezTo>
                    <a:pt x="269552" y="155800"/>
                    <a:pt x="279341" y="139381"/>
                    <a:pt x="275803" y="124169"/>
                  </a:cubicBezTo>
                  <a:cubicBezTo>
                    <a:pt x="272263" y="108958"/>
                    <a:pt x="255589" y="95790"/>
                    <a:pt x="235021" y="91963"/>
                  </a:cubicBezTo>
                  <a:cubicBezTo>
                    <a:pt x="237304" y="90519"/>
                    <a:pt x="236557" y="88313"/>
                    <a:pt x="235706" y="86201"/>
                  </a:cubicBezTo>
                  <a:cubicBezTo>
                    <a:pt x="234856" y="84090"/>
                    <a:pt x="232219" y="82421"/>
                    <a:pt x="229227" y="82096"/>
                  </a:cubicBezTo>
                  <a:cubicBezTo>
                    <a:pt x="235166" y="76125"/>
                    <a:pt x="236344" y="66557"/>
                    <a:pt x="234611" y="59295"/>
                  </a:cubicBezTo>
                  <a:cubicBezTo>
                    <a:pt x="233654" y="55291"/>
                    <a:pt x="231359" y="51334"/>
                    <a:pt x="227219" y="48599"/>
                  </a:cubicBezTo>
                  <a:cubicBezTo>
                    <a:pt x="224260" y="46647"/>
                    <a:pt x="220258" y="45434"/>
                    <a:pt x="216310" y="45434"/>
                  </a:cubicBezTo>
                  <a:cubicBezTo>
                    <a:pt x="214734" y="45434"/>
                    <a:pt x="213166" y="45627"/>
                    <a:pt x="211677" y="46045"/>
                  </a:cubicBezTo>
                  <a:cubicBezTo>
                    <a:pt x="214916" y="44958"/>
                    <a:pt x="212648" y="39604"/>
                    <a:pt x="209379" y="38561"/>
                  </a:cubicBezTo>
                  <a:lnTo>
                    <a:pt x="209379" y="38561"/>
                  </a:lnTo>
                  <a:cubicBezTo>
                    <a:pt x="210006" y="38627"/>
                    <a:pt x="210632" y="38659"/>
                    <a:pt x="211253" y="38659"/>
                  </a:cubicBezTo>
                  <a:cubicBezTo>
                    <a:pt x="218505" y="38659"/>
                    <a:pt x="225272" y="34366"/>
                    <a:pt x="228746" y="29625"/>
                  </a:cubicBezTo>
                  <a:cubicBezTo>
                    <a:pt x="232517" y="24481"/>
                    <a:pt x="232044" y="17978"/>
                    <a:pt x="228300" y="12822"/>
                  </a:cubicBezTo>
                  <a:cubicBezTo>
                    <a:pt x="224555" y="7666"/>
                    <a:pt x="217825" y="3833"/>
                    <a:pt x="210318" y="1777"/>
                  </a:cubicBezTo>
                  <a:cubicBezTo>
                    <a:pt x="205980" y="591"/>
                    <a:pt x="201338" y="0"/>
                    <a:pt x="196699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/>
            </a:p>
          </p:txBody>
        </p:sp>
        <p:sp>
          <p:nvSpPr>
            <p:cNvPr id="692" name="Google Shape;692;p44"/>
            <p:cNvSpPr/>
            <p:nvPr/>
          </p:nvSpPr>
          <p:spPr>
            <a:xfrm>
              <a:off x="6437575" y="2133650"/>
              <a:ext cx="784600" cy="511650"/>
            </a:xfrm>
            <a:custGeom>
              <a:avLst/>
              <a:gdLst/>
              <a:ahLst/>
              <a:cxnLst/>
              <a:rect l="l" t="t" r="r" b="b"/>
              <a:pathLst>
                <a:path w="31384" h="20466" extrusionOk="0">
                  <a:moveTo>
                    <a:pt x="14437" y="0"/>
                  </a:moveTo>
                  <a:cubicBezTo>
                    <a:pt x="12541" y="0"/>
                    <a:pt x="10757" y="363"/>
                    <a:pt x="9277" y="1093"/>
                  </a:cubicBezTo>
                  <a:lnTo>
                    <a:pt x="9280" y="1093"/>
                  </a:lnTo>
                  <a:cubicBezTo>
                    <a:pt x="1" y="5673"/>
                    <a:pt x="3666" y="20264"/>
                    <a:pt x="17717" y="20462"/>
                  </a:cubicBezTo>
                  <a:cubicBezTo>
                    <a:pt x="17859" y="20464"/>
                    <a:pt x="18001" y="20465"/>
                    <a:pt x="18143" y="20465"/>
                  </a:cubicBezTo>
                  <a:cubicBezTo>
                    <a:pt x="22939" y="20465"/>
                    <a:pt x="27741" y="19335"/>
                    <a:pt x="29500" y="15867"/>
                  </a:cubicBezTo>
                  <a:cubicBezTo>
                    <a:pt x="31384" y="12152"/>
                    <a:pt x="28838" y="6408"/>
                    <a:pt x="24163" y="3119"/>
                  </a:cubicBezTo>
                  <a:cubicBezTo>
                    <a:pt x="21217" y="1049"/>
                    <a:pt x="17664" y="0"/>
                    <a:pt x="14437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/>
            </a:p>
          </p:txBody>
        </p:sp>
        <p:sp>
          <p:nvSpPr>
            <p:cNvPr id="693" name="Google Shape;693;p44"/>
            <p:cNvSpPr/>
            <p:nvPr/>
          </p:nvSpPr>
          <p:spPr>
            <a:xfrm>
              <a:off x="6471250" y="1628000"/>
              <a:ext cx="494900" cy="353775"/>
            </a:xfrm>
            <a:custGeom>
              <a:avLst/>
              <a:gdLst/>
              <a:ahLst/>
              <a:cxnLst/>
              <a:rect l="l" t="t" r="r" b="b"/>
              <a:pathLst>
                <a:path w="19796" h="14151" extrusionOk="0">
                  <a:moveTo>
                    <a:pt x="10661" y="0"/>
                  </a:moveTo>
                  <a:cubicBezTo>
                    <a:pt x="9582" y="0"/>
                    <a:pt x="8566" y="205"/>
                    <a:pt x="7729" y="620"/>
                  </a:cubicBezTo>
                  <a:cubicBezTo>
                    <a:pt x="3323" y="2806"/>
                    <a:pt x="1" y="10995"/>
                    <a:pt x="8898" y="13750"/>
                  </a:cubicBezTo>
                  <a:cubicBezTo>
                    <a:pt x="9794" y="14027"/>
                    <a:pt x="10682" y="14150"/>
                    <a:pt x="11538" y="14150"/>
                  </a:cubicBezTo>
                  <a:cubicBezTo>
                    <a:pt x="13043" y="14150"/>
                    <a:pt x="14450" y="13770"/>
                    <a:pt x="15634" y="13183"/>
                  </a:cubicBezTo>
                  <a:cubicBezTo>
                    <a:pt x="17504" y="12253"/>
                    <a:pt x="18968" y="10767"/>
                    <a:pt x="19382" y="8807"/>
                  </a:cubicBezTo>
                  <a:cubicBezTo>
                    <a:pt x="19795" y="6843"/>
                    <a:pt x="19033" y="4380"/>
                    <a:pt x="17135" y="2555"/>
                  </a:cubicBezTo>
                  <a:cubicBezTo>
                    <a:pt x="15380" y="870"/>
                    <a:pt x="12886" y="0"/>
                    <a:pt x="10661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/>
            </a:p>
          </p:txBody>
        </p:sp>
        <p:sp>
          <p:nvSpPr>
            <p:cNvPr id="694" name="Google Shape;694;p44"/>
            <p:cNvSpPr/>
            <p:nvPr/>
          </p:nvSpPr>
          <p:spPr>
            <a:xfrm>
              <a:off x="468925" y="1526250"/>
              <a:ext cx="494875" cy="353775"/>
            </a:xfrm>
            <a:custGeom>
              <a:avLst/>
              <a:gdLst/>
              <a:ahLst/>
              <a:cxnLst/>
              <a:rect l="l" t="t" r="r" b="b"/>
              <a:pathLst>
                <a:path w="19795" h="14151" extrusionOk="0">
                  <a:moveTo>
                    <a:pt x="10660" y="1"/>
                  </a:moveTo>
                  <a:cubicBezTo>
                    <a:pt x="9581" y="1"/>
                    <a:pt x="8566" y="205"/>
                    <a:pt x="7728" y="621"/>
                  </a:cubicBezTo>
                  <a:cubicBezTo>
                    <a:pt x="3322" y="2806"/>
                    <a:pt x="0" y="10995"/>
                    <a:pt x="8898" y="13751"/>
                  </a:cubicBezTo>
                  <a:cubicBezTo>
                    <a:pt x="9794" y="14028"/>
                    <a:pt x="10682" y="14151"/>
                    <a:pt x="11537" y="14151"/>
                  </a:cubicBezTo>
                  <a:cubicBezTo>
                    <a:pt x="13043" y="14151"/>
                    <a:pt x="14450" y="13771"/>
                    <a:pt x="15634" y="13184"/>
                  </a:cubicBezTo>
                  <a:cubicBezTo>
                    <a:pt x="17503" y="12253"/>
                    <a:pt x="18968" y="10768"/>
                    <a:pt x="19381" y="8807"/>
                  </a:cubicBezTo>
                  <a:cubicBezTo>
                    <a:pt x="19795" y="6843"/>
                    <a:pt x="19030" y="4380"/>
                    <a:pt x="17134" y="2555"/>
                  </a:cubicBezTo>
                  <a:cubicBezTo>
                    <a:pt x="15380" y="871"/>
                    <a:pt x="12885" y="1"/>
                    <a:pt x="10660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/>
            </a:p>
          </p:txBody>
        </p:sp>
        <p:sp>
          <p:nvSpPr>
            <p:cNvPr id="695" name="Google Shape;695;p44"/>
            <p:cNvSpPr/>
            <p:nvPr/>
          </p:nvSpPr>
          <p:spPr>
            <a:xfrm>
              <a:off x="478875" y="2084700"/>
              <a:ext cx="265675" cy="189975"/>
            </a:xfrm>
            <a:custGeom>
              <a:avLst/>
              <a:gdLst/>
              <a:ahLst/>
              <a:cxnLst/>
              <a:rect l="l" t="t" r="r" b="b"/>
              <a:pathLst>
                <a:path w="10627" h="7599" extrusionOk="0">
                  <a:moveTo>
                    <a:pt x="5722" y="0"/>
                  </a:moveTo>
                  <a:cubicBezTo>
                    <a:pt x="5143" y="0"/>
                    <a:pt x="4597" y="110"/>
                    <a:pt x="4147" y="334"/>
                  </a:cubicBezTo>
                  <a:cubicBezTo>
                    <a:pt x="1782" y="1506"/>
                    <a:pt x="1" y="5904"/>
                    <a:pt x="4776" y="7383"/>
                  </a:cubicBezTo>
                  <a:cubicBezTo>
                    <a:pt x="5258" y="7532"/>
                    <a:pt x="5735" y="7598"/>
                    <a:pt x="6195" y="7598"/>
                  </a:cubicBezTo>
                  <a:cubicBezTo>
                    <a:pt x="7002" y="7598"/>
                    <a:pt x="7758" y="7395"/>
                    <a:pt x="8394" y="7079"/>
                  </a:cubicBezTo>
                  <a:cubicBezTo>
                    <a:pt x="9398" y="6580"/>
                    <a:pt x="10183" y="5782"/>
                    <a:pt x="10405" y="4728"/>
                  </a:cubicBezTo>
                  <a:cubicBezTo>
                    <a:pt x="10626" y="3674"/>
                    <a:pt x="10219" y="2351"/>
                    <a:pt x="9200" y="1373"/>
                  </a:cubicBezTo>
                  <a:cubicBezTo>
                    <a:pt x="8257" y="469"/>
                    <a:pt x="6918" y="0"/>
                    <a:pt x="5722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/>
            </a:p>
          </p:txBody>
        </p:sp>
        <p:sp>
          <p:nvSpPr>
            <p:cNvPr id="696" name="Google Shape;696;p44"/>
            <p:cNvSpPr/>
            <p:nvPr/>
          </p:nvSpPr>
          <p:spPr>
            <a:xfrm>
              <a:off x="2039825" y="293625"/>
              <a:ext cx="718650" cy="436675"/>
            </a:xfrm>
            <a:custGeom>
              <a:avLst/>
              <a:gdLst/>
              <a:ahLst/>
              <a:cxnLst/>
              <a:rect l="l" t="t" r="r" b="b"/>
              <a:pathLst>
                <a:path w="28746" h="17467" extrusionOk="0">
                  <a:moveTo>
                    <a:pt x="9864" y="0"/>
                  </a:moveTo>
                  <a:cubicBezTo>
                    <a:pt x="9816" y="0"/>
                    <a:pt x="9767" y="0"/>
                    <a:pt x="9719" y="1"/>
                  </a:cubicBezTo>
                  <a:cubicBezTo>
                    <a:pt x="7661" y="10"/>
                    <a:pt x="5555" y="261"/>
                    <a:pt x="3769" y="1002"/>
                  </a:cubicBezTo>
                  <a:cubicBezTo>
                    <a:pt x="1979" y="1743"/>
                    <a:pt x="547" y="3034"/>
                    <a:pt x="296" y="4519"/>
                  </a:cubicBezTo>
                  <a:cubicBezTo>
                    <a:pt x="0" y="6297"/>
                    <a:pt x="1377" y="7986"/>
                    <a:pt x="2891" y="9398"/>
                  </a:cubicBezTo>
                  <a:cubicBezTo>
                    <a:pt x="6160" y="12438"/>
                    <a:pt x="13422" y="17466"/>
                    <a:pt x="19863" y="17466"/>
                  </a:cubicBezTo>
                  <a:cubicBezTo>
                    <a:pt x="21930" y="17466"/>
                    <a:pt x="23912" y="16949"/>
                    <a:pt x="25651" y="15682"/>
                  </a:cubicBezTo>
                  <a:cubicBezTo>
                    <a:pt x="28031" y="13948"/>
                    <a:pt x="28746" y="11226"/>
                    <a:pt x="27907" y="8854"/>
                  </a:cubicBezTo>
                  <a:cubicBezTo>
                    <a:pt x="27069" y="6483"/>
                    <a:pt x="24848" y="4457"/>
                    <a:pt x="22155" y="2986"/>
                  </a:cubicBezTo>
                  <a:cubicBezTo>
                    <a:pt x="18643" y="1064"/>
                    <a:pt x="14260" y="0"/>
                    <a:pt x="9864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/>
            </a:p>
          </p:txBody>
        </p:sp>
        <p:sp>
          <p:nvSpPr>
            <p:cNvPr id="697" name="Google Shape;697;p44"/>
            <p:cNvSpPr/>
            <p:nvPr/>
          </p:nvSpPr>
          <p:spPr>
            <a:xfrm>
              <a:off x="2884125" y="245625"/>
              <a:ext cx="371725" cy="299200"/>
            </a:xfrm>
            <a:custGeom>
              <a:avLst/>
              <a:gdLst/>
              <a:ahLst/>
              <a:cxnLst/>
              <a:rect l="l" t="t" r="r" b="b"/>
              <a:pathLst>
                <a:path w="14869" h="11968" extrusionOk="0">
                  <a:moveTo>
                    <a:pt x="7586" y="1"/>
                  </a:moveTo>
                  <a:cubicBezTo>
                    <a:pt x="6829" y="1"/>
                    <a:pt x="6075" y="91"/>
                    <a:pt x="5360" y="285"/>
                  </a:cubicBezTo>
                  <a:cubicBezTo>
                    <a:pt x="2475" y="1067"/>
                    <a:pt x="192" y="4676"/>
                    <a:pt x="83" y="7679"/>
                  </a:cubicBezTo>
                  <a:cubicBezTo>
                    <a:pt x="0" y="9995"/>
                    <a:pt x="1211" y="11950"/>
                    <a:pt x="4439" y="11967"/>
                  </a:cubicBezTo>
                  <a:cubicBezTo>
                    <a:pt x="4453" y="11967"/>
                    <a:pt x="4466" y="11967"/>
                    <a:pt x="4480" y="11967"/>
                  </a:cubicBezTo>
                  <a:cubicBezTo>
                    <a:pt x="6416" y="11967"/>
                    <a:pt x="8170" y="11155"/>
                    <a:pt x="9692" y="10287"/>
                  </a:cubicBezTo>
                  <a:cubicBezTo>
                    <a:pt x="12341" y="8775"/>
                    <a:pt x="14869" y="6660"/>
                    <a:pt x="14609" y="4221"/>
                  </a:cubicBezTo>
                  <a:cubicBezTo>
                    <a:pt x="14349" y="1776"/>
                    <a:pt x="10940" y="1"/>
                    <a:pt x="7586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/>
            </a:p>
          </p:txBody>
        </p:sp>
        <p:sp>
          <p:nvSpPr>
            <p:cNvPr id="698" name="Google Shape;698;p44"/>
            <p:cNvSpPr/>
            <p:nvPr/>
          </p:nvSpPr>
          <p:spPr>
            <a:xfrm>
              <a:off x="4059225" y="238100"/>
              <a:ext cx="434500" cy="388400"/>
            </a:xfrm>
            <a:custGeom>
              <a:avLst/>
              <a:gdLst/>
              <a:ahLst/>
              <a:cxnLst/>
              <a:rect l="l" t="t" r="r" b="b"/>
              <a:pathLst>
                <a:path w="17380" h="15536" extrusionOk="0">
                  <a:moveTo>
                    <a:pt x="10399" y="1"/>
                  </a:moveTo>
                  <a:cubicBezTo>
                    <a:pt x="8145" y="1"/>
                    <a:pt x="5801" y="677"/>
                    <a:pt x="4230" y="1873"/>
                  </a:cubicBezTo>
                  <a:cubicBezTo>
                    <a:pt x="1335" y="4076"/>
                    <a:pt x="686" y="7419"/>
                    <a:pt x="1285" y="10434"/>
                  </a:cubicBezTo>
                  <a:lnTo>
                    <a:pt x="1282" y="10434"/>
                  </a:lnTo>
                  <a:cubicBezTo>
                    <a:pt x="1793" y="13004"/>
                    <a:pt x="1" y="13503"/>
                    <a:pt x="3243" y="14595"/>
                  </a:cubicBezTo>
                  <a:cubicBezTo>
                    <a:pt x="3890" y="15242"/>
                    <a:pt x="4973" y="15535"/>
                    <a:pt x="6087" y="15535"/>
                  </a:cubicBezTo>
                  <a:cubicBezTo>
                    <a:pt x="6777" y="15535"/>
                    <a:pt x="7480" y="15423"/>
                    <a:pt x="8098" y="15212"/>
                  </a:cubicBezTo>
                  <a:cubicBezTo>
                    <a:pt x="9711" y="14663"/>
                    <a:pt x="10880" y="13618"/>
                    <a:pt x="11990" y="12605"/>
                  </a:cubicBezTo>
                  <a:cubicBezTo>
                    <a:pt x="13759" y="10992"/>
                    <a:pt x="15561" y="9339"/>
                    <a:pt x="16470" y="7387"/>
                  </a:cubicBezTo>
                  <a:cubicBezTo>
                    <a:pt x="17380" y="5435"/>
                    <a:pt x="17235" y="3093"/>
                    <a:pt x="15383" y="1534"/>
                  </a:cubicBezTo>
                  <a:cubicBezTo>
                    <a:pt x="14131" y="481"/>
                    <a:pt x="12297" y="1"/>
                    <a:pt x="10399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/>
            </a:p>
          </p:txBody>
        </p:sp>
        <p:sp>
          <p:nvSpPr>
            <p:cNvPr id="699" name="Google Shape;699;p44"/>
            <p:cNvSpPr/>
            <p:nvPr/>
          </p:nvSpPr>
          <p:spPr>
            <a:xfrm>
              <a:off x="309900" y="4032700"/>
              <a:ext cx="760950" cy="582525"/>
            </a:xfrm>
            <a:custGeom>
              <a:avLst/>
              <a:gdLst/>
              <a:ahLst/>
              <a:cxnLst/>
              <a:rect l="l" t="t" r="r" b="b"/>
              <a:pathLst>
                <a:path w="30438" h="23301" extrusionOk="0">
                  <a:moveTo>
                    <a:pt x="17155" y="0"/>
                  </a:moveTo>
                  <a:cubicBezTo>
                    <a:pt x="11271" y="0"/>
                    <a:pt x="4179" y="1506"/>
                    <a:pt x="1471" y="8816"/>
                  </a:cubicBezTo>
                  <a:cubicBezTo>
                    <a:pt x="0" y="12782"/>
                    <a:pt x="1264" y="16609"/>
                    <a:pt x="3337" y="19043"/>
                  </a:cubicBezTo>
                  <a:cubicBezTo>
                    <a:pt x="5638" y="21743"/>
                    <a:pt x="8946" y="23301"/>
                    <a:pt x="12649" y="23301"/>
                  </a:cubicBezTo>
                  <a:cubicBezTo>
                    <a:pt x="12939" y="23301"/>
                    <a:pt x="13231" y="23291"/>
                    <a:pt x="13525" y="23272"/>
                  </a:cubicBezTo>
                  <a:cubicBezTo>
                    <a:pt x="17577" y="23006"/>
                    <a:pt x="21995" y="20856"/>
                    <a:pt x="25524" y="17289"/>
                  </a:cubicBezTo>
                  <a:cubicBezTo>
                    <a:pt x="28031" y="14755"/>
                    <a:pt x="30160" y="11250"/>
                    <a:pt x="30278" y="7936"/>
                  </a:cubicBezTo>
                  <a:cubicBezTo>
                    <a:pt x="30438" y="3335"/>
                    <a:pt x="26749" y="881"/>
                    <a:pt x="22946" y="406"/>
                  </a:cubicBezTo>
                  <a:cubicBezTo>
                    <a:pt x="21377" y="210"/>
                    <a:pt x="19350" y="0"/>
                    <a:pt x="17155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/>
            </a:p>
          </p:txBody>
        </p:sp>
      </p:grpSp>
      <p:pic>
        <p:nvPicPr>
          <p:cNvPr id="701" name="Google Shape;701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4567" y="462234"/>
            <a:ext cx="2012357" cy="1533833"/>
          </a:xfrm>
          <a:prstGeom prst="rect">
            <a:avLst/>
          </a:prstGeom>
          <a:noFill/>
          <a:ln>
            <a:noFill/>
          </a:ln>
        </p:spPr>
      </p:pic>
      <p:pic>
        <p:nvPicPr>
          <p:cNvPr id="702" name="Google Shape;702;p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942867" y="4551599"/>
            <a:ext cx="1295667" cy="1295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3" name="Google Shape;703;p4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900066" flipH="1">
            <a:off x="10053061" y="5757258"/>
            <a:ext cx="1075281" cy="252551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2852;p49"/>
          <p:cNvSpPr txBox="1">
            <a:spLocks/>
          </p:cNvSpPr>
          <p:nvPr/>
        </p:nvSpPr>
        <p:spPr>
          <a:xfrm>
            <a:off x="3582200" y="2002600"/>
            <a:ext cx="5028400" cy="816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eaLnBrk="1" fontAlgn="auto" hangingPunct="1"/>
            <a:r>
              <a:rPr lang="pt-PT" sz="5000" b="1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 DÒ</a:t>
            </a:r>
          </a:p>
        </p:txBody>
      </p:sp>
      <p:sp>
        <p:nvSpPr>
          <p:cNvPr id="18" name="Google Shape;2853;p49"/>
          <p:cNvSpPr txBox="1">
            <a:spLocks/>
          </p:cNvSpPr>
          <p:nvPr/>
        </p:nvSpPr>
        <p:spPr>
          <a:xfrm>
            <a:off x="3162700" y="2273485"/>
            <a:ext cx="5867400" cy="24509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chivo"/>
              <a:buNone/>
              <a:defRPr sz="4667" b="0" i="0" u="none" strike="noStrike" cap="none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1pPr>
            <a:lvl2pPr marL="914400" marR="0" lvl="1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chivo"/>
              <a:buNone/>
              <a:defRPr sz="1600" b="0" i="0" u="none" strike="noStrike" cap="none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2pPr>
            <a:lvl3pPr marL="1371600" marR="0" lvl="2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chivo"/>
              <a:buNone/>
              <a:defRPr sz="1600" b="0" i="0" u="none" strike="noStrike" cap="none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3pPr>
            <a:lvl4pPr marL="1828800" marR="0" lvl="3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chivo"/>
              <a:buNone/>
              <a:defRPr sz="1600" b="0" i="0" u="none" strike="noStrike" cap="none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4pPr>
            <a:lvl5pPr marL="2286000" marR="0" lvl="4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chivo"/>
              <a:buNone/>
              <a:defRPr sz="1600" b="0" i="0" u="none" strike="noStrike" cap="none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5pPr>
            <a:lvl6pPr marL="2743200" marR="0" lvl="5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chivo"/>
              <a:buNone/>
              <a:defRPr sz="1600" b="0" i="0" u="none" strike="noStrike" cap="none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6pPr>
            <a:lvl7pPr marL="3200400" marR="0" lvl="6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chivo"/>
              <a:buNone/>
              <a:defRPr sz="1600" b="0" i="0" u="none" strike="noStrike" cap="none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7pPr>
            <a:lvl8pPr marL="3657600" marR="0" lvl="7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chivo"/>
              <a:buNone/>
              <a:defRPr sz="1600" b="0" i="0" u="none" strike="noStrike" cap="none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8pPr>
            <a:lvl9pPr marL="4114800" marR="0" lvl="8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chivo"/>
              <a:buNone/>
              <a:defRPr sz="1600" b="0" i="0" u="none" strike="noStrike" cap="none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9pPr>
          </a:lstStyle>
          <a:p>
            <a:pPr marL="0" indent="0" algn="l" eaLnBrk="1" fontAlgn="auto" hangingPunct="1"/>
            <a:r>
              <a:rPr lang="en-US" sz="4000" b="1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000" b="1" kern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4000" b="1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4000" b="1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4000" b="1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endParaRPr lang="en-US" sz="4000" b="1" kern="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l" eaLnBrk="1" fontAlgn="auto" hangingPunct="1"/>
            <a:r>
              <a:rPr lang="en-US" sz="4000" b="1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000" b="1" kern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4000" b="1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4000" b="1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000" b="1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endParaRPr lang="vi-VN" sz="4000" b="1" kern="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51742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7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9" name="Google Shape;719;p46"/>
          <p:cNvGrpSpPr/>
          <p:nvPr/>
        </p:nvGrpSpPr>
        <p:grpSpPr>
          <a:xfrm>
            <a:off x="1610728" y="713291"/>
            <a:ext cx="9088979" cy="3119103"/>
            <a:chOff x="444425" y="3165200"/>
            <a:chExt cx="6727925" cy="2308850"/>
          </a:xfrm>
        </p:grpSpPr>
        <p:sp>
          <p:nvSpPr>
            <p:cNvPr id="720" name="Google Shape;720;p46"/>
            <p:cNvSpPr/>
            <p:nvPr/>
          </p:nvSpPr>
          <p:spPr>
            <a:xfrm>
              <a:off x="514550" y="3733000"/>
              <a:ext cx="218150" cy="155950"/>
            </a:xfrm>
            <a:custGeom>
              <a:avLst/>
              <a:gdLst/>
              <a:ahLst/>
              <a:cxnLst/>
              <a:rect l="l" t="t" r="r" b="b"/>
              <a:pathLst>
                <a:path w="8726" h="6238" extrusionOk="0">
                  <a:moveTo>
                    <a:pt x="4699" y="1"/>
                  </a:moveTo>
                  <a:cubicBezTo>
                    <a:pt x="4224" y="1"/>
                    <a:pt x="3776" y="91"/>
                    <a:pt x="3408" y="274"/>
                  </a:cubicBezTo>
                  <a:cubicBezTo>
                    <a:pt x="1465" y="1237"/>
                    <a:pt x="0" y="4847"/>
                    <a:pt x="3922" y="6062"/>
                  </a:cubicBezTo>
                  <a:cubicBezTo>
                    <a:pt x="4318" y="6184"/>
                    <a:pt x="4710" y="6238"/>
                    <a:pt x="5088" y="6238"/>
                  </a:cubicBezTo>
                  <a:cubicBezTo>
                    <a:pt x="5751" y="6238"/>
                    <a:pt x="6370" y="6071"/>
                    <a:pt x="6893" y="5812"/>
                  </a:cubicBezTo>
                  <a:cubicBezTo>
                    <a:pt x="7716" y="5402"/>
                    <a:pt x="8363" y="4749"/>
                    <a:pt x="8544" y="3881"/>
                  </a:cubicBezTo>
                  <a:cubicBezTo>
                    <a:pt x="8726" y="3017"/>
                    <a:pt x="8390" y="1932"/>
                    <a:pt x="7552" y="1127"/>
                  </a:cubicBezTo>
                  <a:cubicBezTo>
                    <a:pt x="6780" y="385"/>
                    <a:pt x="5680" y="1"/>
                    <a:pt x="4699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867" i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21" name="Google Shape;721;p46"/>
            <p:cNvSpPr/>
            <p:nvPr/>
          </p:nvSpPr>
          <p:spPr>
            <a:xfrm>
              <a:off x="518925" y="3979150"/>
              <a:ext cx="117150" cy="83800"/>
            </a:xfrm>
            <a:custGeom>
              <a:avLst/>
              <a:gdLst/>
              <a:ahLst/>
              <a:cxnLst/>
              <a:rect l="l" t="t" r="r" b="b"/>
              <a:pathLst>
                <a:path w="4686" h="3352" extrusionOk="0">
                  <a:moveTo>
                    <a:pt x="2523" y="0"/>
                  </a:moveTo>
                  <a:cubicBezTo>
                    <a:pt x="2268" y="0"/>
                    <a:pt x="2028" y="48"/>
                    <a:pt x="1830" y="146"/>
                  </a:cubicBezTo>
                  <a:cubicBezTo>
                    <a:pt x="788" y="666"/>
                    <a:pt x="0" y="2603"/>
                    <a:pt x="2107" y="3257"/>
                  </a:cubicBezTo>
                  <a:cubicBezTo>
                    <a:pt x="2318" y="3322"/>
                    <a:pt x="2528" y="3351"/>
                    <a:pt x="2730" y="3351"/>
                  </a:cubicBezTo>
                  <a:cubicBezTo>
                    <a:pt x="3087" y="3351"/>
                    <a:pt x="3421" y="3261"/>
                    <a:pt x="3702" y="3120"/>
                  </a:cubicBezTo>
                  <a:cubicBezTo>
                    <a:pt x="4145" y="2900"/>
                    <a:pt x="4489" y="2550"/>
                    <a:pt x="4587" y="2086"/>
                  </a:cubicBezTo>
                  <a:cubicBezTo>
                    <a:pt x="4686" y="1620"/>
                    <a:pt x="4504" y="1038"/>
                    <a:pt x="4056" y="607"/>
                  </a:cubicBezTo>
                  <a:cubicBezTo>
                    <a:pt x="3641" y="206"/>
                    <a:pt x="3050" y="0"/>
                    <a:pt x="2523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867" i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22" name="Google Shape;722;p46"/>
            <p:cNvSpPr/>
            <p:nvPr/>
          </p:nvSpPr>
          <p:spPr>
            <a:xfrm>
              <a:off x="444425" y="4837850"/>
              <a:ext cx="335525" cy="256775"/>
            </a:xfrm>
            <a:custGeom>
              <a:avLst/>
              <a:gdLst/>
              <a:ahLst/>
              <a:cxnLst/>
              <a:rect l="l" t="t" r="r" b="b"/>
              <a:pathLst>
                <a:path w="13421" h="10271" extrusionOk="0">
                  <a:moveTo>
                    <a:pt x="7560" y="0"/>
                  </a:moveTo>
                  <a:cubicBezTo>
                    <a:pt x="4967" y="0"/>
                    <a:pt x="1845" y="666"/>
                    <a:pt x="651" y="3888"/>
                  </a:cubicBezTo>
                  <a:cubicBezTo>
                    <a:pt x="1" y="5635"/>
                    <a:pt x="559" y="7320"/>
                    <a:pt x="1474" y="8395"/>
                  </a:cubicBezTo>
                  <a:cubicBezTo>
                    <a:pt x="2487" y="9584"/>
                    <a:pt x="3944" y="10271"/>
                    <a:pt x="5573" y="10271"/>
                  </a:cubicBezTo>
                  <a:cubicBezTo>
                    <a:pt x="5702" y="10271"/>
                    <a:pt x="5832" y="10267"/>
                    <a:pt x="5963" y="10258"/>
                  </a:cubicBezTo>
                  <a:cubicBezTo>
                    <a:pt x="7749" y="10142"/>
                    <a:pt x="9698" y="9194"/>
                    <a:pt x="11254" y="7620"/>
                  </a:cubicBezTo>
                  <a:cubicBezTo>
                    <a:pt x="12357" y="6506"/>
                    <a:pt x="13298" y="4958"/>
                    <a:pt x="13349" y="3499"/>
                  </a:cubicBezTo>
                  <a:cubicBezTo>
                    <a:pt x="13420" y="1470"/>
                    <a:pt x="11795" y="389"/>
                    <a:pt x="10117" y="181"/>
                  </a:cubicBezTo>
                  <a:cubicBezTo>
                    <a:pt x="9424" y="93"/>
                    <a:pt x="8529" y="0"/>
                    <a:pt x="7560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867" i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23" name="Google Shape;723;p46"/>
            <p:cNvSpPr/>
            <p:nvPr/>
          </p:nvSpPr>
          <p:spPr>
            <a:xfrm>
              <a:off x="1206975" y="3189625"/>
              <a:ext cx="316800" cy="192525"/>
            </a:xfrm>
            <a:custGeom>
              <a:avLst/>
              <a:gdLst/>
              <a:ahLst/>
              <a:cxnLst/>
              <a:rect l="l" t="t" r="r" b="b"/>
              <a:pathLst>
                <a:path w="12672" h="7701" extrusionOk="0">
                  <a:moveTo>
                    <a:pt x="4343" y="1"/>
                  </a:moveTo>
                  <a:cubicBezTo>
                    <a:pt x="4324" y="1"/>
                    <a:pt x="4306" y="1"/>
                    <a:pt x="4288" y="1"/>
                  </a:cubicBezTo>
                  <a:cubicBezTo>
                    <a:pt x="3379" y="7"/>
                    <a:pt x="2452" y="117"/>
                    <a:pt x="1662" y="444"/>
                  </a:cubicBezTo>
                  <a:cubicBezTo>
                    <a:pt x="874" y="770"/>
                    <a:pt x="241" y="1341"/>
                    <a:pt x="132" y="1994"/>
                  </a:cubicBezTo>
                  <a:cubicBezTo>
                    <a:pt x="1" y="2779"/>
                    <a:pt x="610" y="3521"/>
                    <a:pt x="1278" y="4145"/>
                  </a:cubicBezTo>
                  <a:cubicBezTo>
                    <a:pt x="2718" y="5484"/>
                    <a:pt x="5918" y="7701"/>
                    <a:pt x="8758" y="7701"/>
                  </a:cubicBezTo>
                  <a:cubicBezTo>
                    <a:pt x="9668" y="7701"/>
                    <a:pt x="10542" y="7473"/>
                    <a:pt x="11308" y="6914"/>
                  </a:cubicBezTo>
                  <a:cubicBezTo>
                    <a:pt x="12357" y="6151"/>
                    <a:pt x="12672" y="4950"/>
                    <a:pt x="12303" y="3905"/>
                  </a:cubicBezTo>
                  <a:cubicBezTo>
                    <a:pt x="11935" y="2859"/>
                    <a:pt x="10955" y="1968"/>
                    <a:pt x="9769" y="1317"/>
                  </a:cubicBezTo>
                  <a:cubicBezTo>
                    <a:pt x="8218" y="469"/>
                    <a:pt x="6282" y="1"/>
                    <a:pt x="4343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867" i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24" name="Google Shape;724;p46"/>
            <p:cNvSpPr/>
            <p:nvPr/>
          </p:nvSpPr>
          <p:spPr>
            <a:xfrm>
              <a:off x="1579175" y="3168525"/>
              <a:ext cx="163850" cy="131875"/>
            </a:xfrm>
            <a:custGeom>
              <a:avLst/>
              <a:gdLst/>
              <a:ahLst/>
              <a:cxnLst/>
              <a:rect l="l" t="t" r="r" b="b"/>
              <a:pathLst>
                <a:path w="6554" h="5275" extrusionOk="0">
                  <a:moveTo>
                    <a:pt x="3346" y="1"/>
                  </a:moveTo>
                  <a:cubicBezTo>
                    <a:pt x="3012" y="1"/>
                    <a:pt x="2680" y="41"/>
                    <a:pt x="2365" y="126"/>
                  </a:cubicBezTo>
                  <a:cubicBezTo>
                    <a:pt x="1093" y="471"/>
                    <a:pt x="86" y="2060"/>
                    <a:pt x="39" y="3385"/>
                  </a:cubicBezTo>
                  <a:cubicBezTo>
                    <a:pt x="0" y="4404"/>
                    <a:pt x="535" y="5266"/>
                    <a:pt x="1958" y="5275"/>
                  </a:cubicBezTo>
                  <a:cubicBezTo>
                    <a:pt x="1965" y="5275"/>
                    <a:pt x="1972" y="5275"/>
                    <a:pt x="1979" y="5275"/>
                  </a:cubicBezTo>
                  <a:cubicBezTo>
                    <a:pt x="2829" y="5275"/>
                    <a:pt x="3603" y="4915"/>
                    <a:pt x="4275" y="4532"/>
                  </a:cubicBezTo>
                  <a:cubicBezTo>
                    <a:pt x="5440" y="3866"/>
                    <a:pt x="6554" y="2936"/>
                    <a:pt x="6441" y="1861"/>
                  </a:cubicBezTo>
                  <a:cubicBezTo>
                    <a:pt x="6327" y="783"/>
                    <a:pt x="4823" y="1"/>
                    <a:pt x="3346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867" i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25" name="Google Shape;725;p46"/>
            <p:cNvSpPr/>
            <p:nvPr/>
          </p:nvSpPr>
          <p:spPr>
            <a:xfrm>
              <a:off x="2097150" y="3165200"/>
              <a:ext cx="191575" cy="171200"/>
            </a:xfrm>
            <a:custGeom>
              <a:avLst/>
              <a:gdLst/>
              <a:ahLst/>
              <a:cxnLst/>
              <a:rect l="l" t="t" r="r" b="b"/>
              <a:pathLst>
                <a:path w="7663" h="6848" extrusionOk="0">
                  <a:moveTo>
                    <a:pt x="4585" y="1"/>
                  </a:moveTo>
                  <a:cubicBezTo>
                    <a:pt x="3592" y="1"/>
                    <a:pt x="2558" y="299"/>
                    <a:pt x="1866" y="826"/>
                  </a:cubicBezTo>
                  <a:cubicBezTo>
                    <a:pt x="591" y="1798"/>
                    <a:pt x="303" y="3271"/>
                    <a:pt x="568" y="4599"/>
                  </a:cubicBezTo>
                  <a:cubicBezTo>
                    <a:pt x="793" y="5731"/>
                    <a:pt x="0" y="5951"/>
                    <a:pt x="1432" y="6432"/>
                  </a:cubicBezTo>
                  <a:cubicBezTo>
                    <a:pt x="1716" y="6719"/>
                    <a:pt x="2194" y="6847"/>
                    <a:pt x="2685" y="6847"/>
                  </a:cubicBezTo>
                  <a:cubicBezTo>
                    <a:pt x="2990" y="6847"/>
                    <a:pt x="3299" y="6798"/>
                    <a:pt x="3571" y="6706"/>
                  </a:cubicBezTo>
                  <a:cubicBezTo>
                    <a:pt x="4281" y="6462"/>
                    <a:pt x="4798" y="6002"/>
                    <a:pt x="5288" y="5556"/>
                  </a:cubicBezTo>
                  <a:cubicBezTo>
                    <a:pt x="6067" y="4846"/>
                    <a:pt x="6860" y="4115"/>
                    <a:pt x="7261" y="3257"/>
                  </a:cubicBezTo>
                  <a:cubicBezTo>
                    <a:pt x="7662" y="2395"/>
                    <a:pt x="7600" y="1364"/>
                    <a:pt x="6783" y="675"/>
                  </a:cubicBezTo>
                  <a:cubicBezTo>
                    <a:pt x="6230" y="212"/>
                    <a:pt x="5422" y="1"/>
                    <a:pt x="4585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867" i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26" name="Google Shape;726;p46"/>
            <p:cNvSpPr/>
            <p:nvPr/>
          </p:nvSpPr>
          <p:spPr>
            <a:xfrm>
              <a:off x="3018850" y="3189625"/>
              <a:ext cx="316800" cy="192525"/>
            </a:xfrm>
            <a:custGeom>
              <a:avLst/>
              <a:gdLst/>
              <a:ahLst/>
              <a:cxnLst/>
              <a:rect l="l" t="t" r="r" b="b"/>
              <a:pathLst>
                <a:path w="12672" h="7701" extrusionOk="0">
                  <a:moveTo>
                    <a:pt x="4340" y="1"/>
                  </a:moveTo>
                  <a:cubicBezTo>
                    <a:pt x="4322" y="1"/>
                    <a:pt x="4303" y="1"/>
                    <a:pt x="4285" y="1"/>
                  </a:cubicBezTo>
                  <a:cubicBezTo>
                    <a:pt x="3379" y="7"/>
                    <a:pt x="2449" y="117"/>
                    <a:pt x="1662" y="444"/>
                  </a:cubicBezTo>
                  <a:cubicBezTo>
                    <a:pt x="874" y="770"/>
                    <a:pt x="242" y="1341"/>
                    <a:pt x="132" y="1994"/>
                  </a:cubicBezTo>
                  <a:cubicBezTo>
                    <a:pt x="1" y="2779"/>
                    <a:pt x="607" y="3521"/>
                    <a:pt x="1275" y="4145"/>
                  </a:cubicBezTo>
                  <a:cubicBezTo>
                    <a:pt x="2717" y="5484"/>
                    <a:pt x="5918" y="7701"/>
                    <a:pt x="8758" y="7701"/>
                  </a:cubicBezTo>
                  <a:cubicBezTo>
                    <a:pt x="9668" y="7701"/>
                    <a:pt x="10542" y="7473"/>
                    <a:pt x="11308" y="6914"/>
                  </a:cubicBezTo>
                  <a:cubicBezTo>
                    <a:pt x="12357" y="6151"/>
                    <a:pt x="12672" y="4950"/>
                    <a:pt x="12303" y="3905"/>
                  </a:cubicBezTo>
                  <a:cubicBezTo>
                    <a:pt x="11932" y="2859"/>
                    <a:pt x="10955" y="1968"/>
                    <a:pt x="9766" y="1317"/>
                  </a:cubicBezTo>
                  <a:cubicBezTo>
                    <a:pt x="8215" y="469"/>
                    <a:pt x="6282" y="1"/>
                    <a:pt x="4340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867" i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27" name="Google Shape;727;p46"/>
            <p:cNvSpPr/>
            <p:nvPr/>
          </p:nvSpPr>
          <p:spPr>
            <a:xfrm>
              <a:off x="3391050" y="3168525"/>
              <a:ext cx="163850" cy="131875"/>
            </a:xfrm>
            <a:custGeom>
              <a:avLst/>
              <a:gdLst/>
              <a:ahLst/>
              <a:cxnLst/>
              <a:rect l="l" t="t" r="r" b="b"/>
              <a:pathLst>
                <a:path w="6554" h="5275" extrusionOk="0">
                  <a:moveTo>
                    <a:pt x="3344" y="1"/>
                  </a:moveTo>
                  <a:cubicBezTo>
                    <a:pt x="3010" y="1"/>
                    <a:pt x="2677" y="41"/>
                    <a:pt x="2362" y="126"/>
                  </a:cubicBezTo>
                  <a:cubicBezTo>
                    <a:pt x="1090" y="471"/>
                    <a:pt x="83" y="2060"/>
                    <a:pt x="36" y="3385"/>
                  </a:cubicBezTo>
                  <a:cubicBezTo>
                    <a:pt x="0" y="4404"/>
                    <a:pt x="535" y="5266"/>
                    <a:pt x="1955" y="5275"/>
                  </a:cubicBezTo>
                  <a:cubicBezTo>
                    <a:pt x="1962" y="5275"/>
                    <a:pt x="1969" y="5275"/>
                    <a:pt x="1976" y="5275"/>
                  </a:cubicBezTo>
                  <a:cubicBezTo>
                    <a:pt x="2829" y="5275"/>
                    <a:pt x="3600" y="4915"/>
                    <a:pt x="4272" y="4532"/>
                  </a:cubicBezTo>
                  <a:cubicBezTo>
                    <a:pt x="5440" y="3866"/>
                    <a:pt x="6554" y="2936"/>
                    <a:pt x="6438" y="1861"/>
                  </a:cubicBezTo>
                  <a:cubicBezTo>
                    <a:pt x="6324" y="783"/>
                    <a:pt x="4823" y="1"/>
                    <a:pt x="3344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867" i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28" name="Google Shape;728;p46"/>
            <p:cNvSpPr/>
            <p:nvPr/>
          </p:nvSpPr>
          <p:spPr>
            <a:xfrm>
              <a:off x="3909025" y="3165200"/>
              <a:ext cx="191500" cy="171200"/>
            </a:xfrm>
            <a:custGeom>
              <a:avLst/>
              <a:gdLst/>
              <a:ahLst/>
              <a:cxnLst/>
              <a:rect l="l" t="t" r="r" b="b"/>
              <a:pathLst>
                <a:path w="7660" h="6848" extrusionOk="0">
                  <a:moveTo>
                    <a:pt x="4585" y="1"/>
                  </a:moveTo>
                  <a:cubicBezTo>
                    <a:pt x="3591" y="1"/>
                    <a:pt x="2557" y="299"/>
                    <a:pt x="1863" y="826"/>
                  </a:cubicBezTo>
                  <a:cubicBezTo>
                    <a:pt x="588" y="1798"/>
                    <a:pt x="300" y="3271"/>
                    <a:pt x="565" y="4599"/>
                  </a:cubicBezTo>
                  <a:cubicBezTo>
                    <a:pt x="790" y="5731"/>
                    <a:pt x="0" y="5951"/>
                    <a:pt x="1429" y="6432"/>
                  </a:cubicBezTo>
                  <a:cubicBezTo>
                    <a:pt x="1713" y="6719"/>
                    <a:pt x="2191" y="6847"/>
                    <a:pt x="2683" y="6847"/>
                  </a:cubicBezTo>
                  <a:cubicBezTo>
                    <a:pt x="2987" y="6847"/>
                    <a:pt x="3297" y="6798"/>
                    <a:pt x="3568" y="6706"/>
                  </a:cubicBezTo>
                  <a:cubicBezTo>
                    <a:pt x="4281" y="6462"/>
                    <a:pt x="4795" y="6002"/>
                    <a:pt x="5285" y="5556"/>
                  </a:cubicBezTo>
                  <a:cubicBezTo>
                    <a:pt x="6064" y="4846"/>
                    <a:pt x="6857" y="4115"/>
                    <a:pt x="7258" y="3257"/>
                  </a:cubicBezTo>
                  <a:cubicBezTo>
                    <a:pt x="7659" y="2395"/>
                    <a:pt x="7597" y="1364"/>
                    <a:pt x="6780" y="675"/>
                  </a:cubicBezTo>
                  <a:cubicBezTo>
                    <a:pt x="6229" y="212"/>
                    <a:pt x="5421" y="1"/>
                    <a:pt x="4585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867" i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29" name="Google Shape;729;p46"/>
            <p:cNvSpPr/>
            <p:nvPr/>
          </p:nvSpPr>
          <p:spPr>
            <a:xfrm>
              <a:off x="473000" y="3165200"/>
              <a:ext cx="6670850" cy="2308850"/>
            </a:xfrm>
            <a:custGeom>
              <a:avLst/>
              <a:gdLst/>
              <a:ahLst/>
              <a:cxnLst/>
              <a:rect l="l" t="t" r="r" b="b"/>
              <a:pathLst>
                <a:path w="266834" h="92354" extrusionOk="0">
                  <a:moveTo>
                    <a:pt x="198080" y="1"/>
                  </a:moveTo>
                  <a:cubicBezTo>
                    <a:pt x="194393" y="1"/>
                    <a:pt x="190700" y="1113"/>
                    <a:pt x="187721" y="3292"/>
                  </a:cubicBezTo>
                  <a:cubicBezTo>
                    <a:pt x="186684" y="4050"/>
                    <a:pt x="185706" y="4956"/>
                    <a:pt x="185187" y="6129"/>
                  </a:cubicBezTo>
                  <a:cubicBezTo>
                    <a:pt x="184102" y="8580"/>
                    <a:pt x="186363" y="12309"/>
                    <a:pt x="187988" y="14100"/>
                  </a:cubicBezTo>
                  <a:cubicBezTo>
                    <a:pt x="187661" y="13871"/>
                    <a:pt x="187340" y="13781"/>
                    <a:pt x="187014" y="13781"/>
                  </a:cubicBezTo>
                  <a:cubicBezTo>
                    <a:pt x="186204" y="13781"/>
                    <a:pt x="185367" y="14339"/>
                    <a:pt x="184352" y="14698"/>
                  </a:cubicBezTo>
                  <a:cubicBezTo>
                    <a:pt x="182932" y="15200"/>
                    <a:pt x="182023" y="16379"/>
                    <a:pt x="182183" y="17523"/>
                  </a:cubicBezTo>
                  <a:cubicBezTo>
                    <a:pt x="179515" y="16290"/>
                    <a:pt x="176529" y="15479"/>
                    <a:pt x="173446" y="15093"/>
                  </a:cubicBezTo>
                  <a:cubicBezTo>
                    <a:pt x="174955" y="12856"/>
                    <a:pt x="174711" y="10090"/>
                    <a:pt x="173110" y="7882"/>
                  </a:cubicBezTo>
                  <a:cubicBezTo>
                    <a:pt x="171458" y="5610"/>
                    <a:pt x="168493" y="3919"/>
                    <a:pt x="165183" y="3013"/>
                  </a:cubicBezTo>
                  <a:cubicBezTo>
                    <a:pt x="163272" y="2490"/>
                    <a:pt x="161227" y="2230"/>
                    <a:pt x="159183" y="2230"/>
                  </a:cubicBezTo>
                  <a:cubicBezTo>
                    <a:pt x="155718" y="2230"/>
                    <a:pt x="152259" y="2978"/>
                    <a:pt x="149467" y="4466"/>
                  </a:cubicBezTo>
                  <a:cubicBezTo>
                    <a:pt x="145029" y="6831"/>
                    <a:pt x="142521" y="11046"/>
                    <a:pt x="143463" y="14989"/>
                  </a:cubicBezTo>
                  <a:cubicBezTo>
                    <a:pt x="143154" y="14178"/>
                    <a:pt x="141217" y="13370"/>
                    <a:pt x="140070" y="13257"/>
                  </a:cubicBezTo>
                  <a:cubicBezTo>
                    <a:pt x="139950" y="13245"/>
                    <a:pt x="139828" y="13239"/>
                    <a:pt x="139707" y="13239"/>
                  </a:cubicBezTo>
                  <a:cubicBezTo>
                    <a:pt x="138676" y="13239"/>
                    <a:pt x="137652" y="13648"/>
                    <a:pt x="137123" y="14294"/>
                  </a:cubicBezTo>
                  <a:cubicBezTo>
                    <a:pt x="138499" y="11132"/>
                    <a:pt x="134833" y="7600"/>
                    <a:pt x="130807" y="6040"/>
                  </a:cubicBezTo>
                  <a:cubicBezTo>
                    <a:pt x="129430" y="5507"/>
                    <a:pt x="127883" y="5252"/>
                    <a:pt x="126328" y="5252"/>
                  </a:cubicBezTo>
                  <a:cubicBezTo>
                    <a:pt x="123338" y="5252"/>
                    <a:pt x="120324" y="6194"/>
                    <a:pt x="118451" y="7900"/>
                  </a:cubicBezTo>
                  <a:cubicBezTo>
                    <a:pt x="116291" y="9867"/>
                    <a:pt x="114363" y="12083"/>
                    <a:pt x="114833" y="14579"/>
                  </a:cubicBezTo>
                  <a:cubicBezTo>
                    <a:pt x="113375" y="13634"/>
                    <a:pt x="110974" y="12899"/>
                    <a:pt x="108871" y="12899"/>
                  </a:cubicBezTo>
                  <a:cubicBezTo>
                    <a:pt x="108335" y="12899"/>
                    <a:pt x="107817" y="12947"/>
                    <a:pt x="107340" y="13052"/>
                  </a:cubicBezTo>
                  <a:cubicBezTo>
                    <a:pt x="106066" y="11843"/>
                    <a:pt x="104072" y="11127"/>
                    <a:pt x="101906" y="10871"/>
                  </a:cubicBezTo>
                  <a:cubicBezTo>
                    <a:pt x="101740" y="9831"/>
                    <a:pt x="101306" y="8806"/>
                    <a:pt x="100635" y="7882"/>
                  </a:cubicBezTo>
                  <a:cubicBezTo>
                    <a:pt x="98986" y="5610"/>
                    <a:pt x="96018" y="3919"/>
                    <a:pt x="92708" y="3013"/>
                  </a:cubicBezTo>
                  <a:cubicBezTo>
                    <a:pt x="90797" y="2490"/>
                    <a:pt x="88752" y="2230"/>
                    <a:pt x="86709" y="2230"/>
                  </a:cubicBezTo>
                  <a:cubicBezTo>
                    <a:pt x="83245" y="2230"/>
                    <a:pt x="79787" y="2978"/>
                    <a:pt x="76995" y="4466"/>
                  </a:cubicBezTo>
                  <a:cubicBezTo>
                    <a:pt x="72557" y="6831"/>
                    <a:pt x="70049" y="11046"/>
                    <a:pt x="70988" y="14989"/>
                  </a:cubicBezTo>
                  <a:cubicBezTo>
                    <a:pt x="70682" y="14178"/>
                    <a:pt x="68742" y="13370"/>
                    <a:pt x="67598" y="13257"/>
                  </a:cubicBezTo>
                  <a:cubicBezTo>
                    <a:pt x="67478" y="13245"/>
                    <a:pt x="67356" y="13239"/>
                    <a:pt x="67235" y="13239"/>
                  </a:cubicBezTo>
                  <a:cubicBezTo>
                    <a:pt x="66203" y="13239"/>
                    <a:pt x="65178" y="13648"/>
                    <a:pt x="64651" y="14294"/>
                  </a:cubicBezTo>
                  <a:cubicBezTo>
                    <a:pt x="66027" y="11132"/>
                    <a:pt x="62361" y="7600"/>
                    <a:pt x="58332" y="6040"/>
                  </a:cubicBezTo>
                  <a:cubicBezTo>
                    <a:pt x="56955" y="5507"/>
                    <a:pt x="55407" y="5252"/>
                    <a:pt x="53853" y="5252"/>
                  </a:cubicBezTo>
                  <a:cubicBezTo>
                    <a:pt x="50864" y="5252"/>
                    <a:pt x="47850" y="6194"/>
                    <a:pt x="45979" y="7900"/>
                  </a:cubicBezTo>
                  <a:cubicBezTo>
                    <a:pt x="43819" y="9867"/>
                    <a:pt x="41891" y="12083"/>
                    <a:pt x="42358" y="14579"/>
                  </a:cubicBezTo>
                  <a:cubicBezTo>
                    <a:pt x="40900" y="13634"/>
                    <a:pt x="38501" y="12899"/>
                    <a:pt x="36397" y="12899"/>
                  </a:cubicBezTo>
                  <a:cubicBezTo>
                    <a:pt x="35860" y="12899"/>
                    <a:pt x="35343" y="12947"/>
                    <a:pt x="34865" y="13052"/>
                  </a:cubicBezTo>
                  <a:cubicBezTo>
                    <a:pt x="33232" y="11502"/>
                    <a:pt x="30406" y="10761"/>
                    <a:pt x="27557" y="10761"/>
                  </a:cubicBezTo>
                  <a:cubicBezTo>
                    <a:pt x="25541" y="10761"/>
                    <a:pt x="23512" y="11132"/>
                    <a:pt x="21888" y="11851"/>
                  </a:cubicBezTo>
                  <a:cubicBezTo>
                    <a:pt x="17969" y="13586"/>
                    <a:pt x="15694" y="16801"/>
                    <a:pt x="14630" y="20045"/>
                  </a:cubicBezTo>
                  <a:cubicBezTo>
                    <a:pt x="14003" y="21953"/>
                    <a:pt x="13730" y="23949"/>
                    <a:pt x="14217" y="25877"/>
                  </a:cubicBezTo>
                  <a:cubicBezTo>
                    <a:pt x="14704" y="27805"/>
                    <a:pt x="16003" y="29665"/>
                    <a:pt x="18112" y="30889"/>
                  </a:cubicBezTo>
                  <a:cubicBezTo>
                    <a:pt x="16502" y="32009"/>
                    <a:pt x="15905" y="34549"/>
                    <a:pt x="17565" y="35634"/>
                  </a:cubicBezTo>
                  <a:cubicBezTo>
                    <a:pt x="16684" y="35502"/>
                    <a:pt x="15834" y="35440"/>
                    <a:pt x="15016" y="35440"/>
                  </a:cubicBezTo>
                  <a:cubicBezTo>
                    <a:pt x="5166" y="35440"/>
                    <a:pt x="1" y="44463"/>
                    <a:pt x="1641" y="50723"/>
                  </a:cubicBezTo>
                  <a:cubicBezTo>
                    <a:pt x="1927" y="51816"/>
                    <a:pt x="2363" y="52874"/>
                    <a:pt x="2922" y="53899"/>
                  </a:cubicBezTo>
                  <a:cubicBezTo>
                    <a:pt x="4226" y="56281"/>
                    <a:pt x="6205" y="58465"/>
                    <a:pt x="8543" y="60387"/>
                  </a:cubicBezTo>
                  <a:cubicBezTo>
                    <a:pt x="9288" y="60997"/>
                    <a:pt x="18121" y="66252"/>
                    <a:pt x="19419" y="66252"/>
                  </a:cubicBezTo>
                  <a:cubicBezTo>
                    <a:pt x="19487" y="66252"/>
                    <a:pt x="19534" y="66237"/>
                    <a:pt x="19559" y="66207"/>
                  </a:cubicBezTo>
                  <a:lnTo>
                    <a:pt x="19559" y="66207"/>
                  </a:lnTo>
                  <a:cubicBezTo>
                    <a:pt x="17714" y="68471"/>
                    <a:pt x="17078" y="71133"/>
                    <a:pt x="18570" y="73533"/>
                  </a:cubicBezTo>
                  <a:cubicBezTo>
                    <a:pt x="20248" y="76240"/>
                    <a:pt x="23920" y="78129"/>
                    <a:pt x="27886" y="78848"/>
                  </a:cubicBezTo>
                  <a:cubicBezTo>
                    <a:pt x="29766" y="79191"/>
                    <a:pt x="31587" y="79459"/>
                    <a:pt x="33372" y="79459"/>
                  </a:cubicBezTo>
                  <a:cubicBezTo>
                    <a:pt x="35717" y="79459"/>
                    <a:pt x="37999" y="78996"/>
                    <a:pt x="40266" y="77633"/>
                  </a:cubicBezTo>
                  <a:cubicBezTo>
                    <a:pt x="40397" y="79847"/>
                    <a:pt x="41748" y="81864"/>
                    <a:pt x="43522" y="83192"/>
                  </a:cubicBezTo>
                  <a:cubicBezTo>
                    <a:pt x="45393" y="84597"/>
                    <a:pt x="47166" y="85070"/>
                    <a:pt x="48969" y="85070"/>
                  </a:cubicBezTo>
                  <a:cubicBezTo>
                    <a:pt x="51280" y="85070"/>
                    <a:pt x="53639" y="84292"/>
                    <a:pt x="56318" y="83700"/>
                  </a:cubicBezTo>
                  <a:lnTo>
                    <a:pt x="56318" y="83700"/>
                  </a:lnTo>
                  <a:cubicBezTo>
                    <a:pt x="55673" y="86406"/>
                    <a:pt x="57990" y="88935"/>
                    <a:pt x="60427" y="90272"/>
                  </a:cubicBezTo>
                  <a:cubicBezTo>
                    <a:pt x="62967" y="91667"/>
                    <a:pt x="65859" y="92354"/>
                    <a:pt x="68755" y="92354"/>
                  </a:cubicBezTo>
                  <a:cubicBezTo>
                    <a:pt x="72442" y="92354"/>
                    <a:pt x="76135" y="91241"/>
                    <a:pt x="79114" y="89062"/>
                  </a:cubicBezTo>
                  <a:cubicBezTo>
                    <a:pt x="80147" y="88305"/>
                    <a:pt x="81125" y="87396"/>
                    <a:pt x="81645" y="86225"/>
                  </a:cubicBezTo>
                  <a:cubicBezTo>
                    <a:pt x="82732" y="83771"/>
                    <a:pt x="80471" y="80046"/>
                    <a:pt x="78846" y="78254"/>
                  </a:cubicBezTo>
                  <a:lnTo>
                    <a:pt x="78846" y="78254"/>
                  </a:lnTo>
                  <a:cubicBezTo>
                    <a:pt x="79172" y="78482"/>
                    <a:pt x="79493" y="78572"/>
                    <a:pt x="79818" y="78572"/>
                  </a:cubicBezTo>
                  <a:cubicBezTo>
                    <a:pt x="80628" y="78572"/>
                    <a:pt x="81466" y="78015"/>
                    <a:pt x="82480" y="77657"/>
                  </a:cubicBezTo>
                  <a:cubicBezTo>
                    <a:pt x="83903" y="77155"/>
                    <a:pt x="84809" y="75973"/>
                    <a:pt x="84651" y="74829"/>
                  </a:cubicBezTo>
                  <a:lnTo>
                    <a:pt x="84651" y="74829"/>
                  </a:lnTo>
                  <a:cubicBezTo>
                    <a:pt x="88047" y="76403"/>
                    <a:pt x="91957" y="77286"/>
                    <a:pt x="95935" y="77485"/>
                  </a:cubicBezTo>
                  <a:cubicBezTo>
                    <a:pt x="97295" y="78106"/>
                    <a:pt x="98805" y="78566"/>
                    <a:pt x="100358" y="78851"/>
                  </a:cubicBezTo>
                  <a:cubicBezTo>
                    <a:pt x="102238" y="79193"/>
                    <a:pt x="104058" y="79460"/>
                    <a:pt x="105842" y="79460"/>
                  </a:cubicBezTo>
                  <a:cubicBezTo>
                    <a:pt x="108189" y="79460"/>
                    <a:pt x="110472" y="78997"/>
                    <a:pt x="112741" y="77633"/>
                  </a:cubicBezTo>
                  <a:cubicBezTo>
                    <a:pt x="112872" y="79847"/>
                    <a:pt x="114221" y="81864"/>
                    <a:pt x="115994" y="83192"/>
                  </a:cubicBezTo>
                  <a:cubicBezTo>
                    <a:pt x="117867" y="84597"/>
                    <a:pt x="119640" y="85070"/>
                    <a:pt x="121442" y="85070"/>
                  </a:cubicBezTo>
                  <a:cubicBezTo>
                    <a:pt x="123753" y="85070"/>
                    <a:pt x="126113" y="84292"/>
                    <a:pt x="128793" y="83700"/>
                  </a:cubicBezTo>
                  <a:lnTo>
                    <a:pt x="128793" y="83700"/>
                  </a:lnTo>
                  <a:cubicBezTo>
                    <a:pt x="128148" y="86406"/>
                    <a:pt x="130463" y="88935"/>
                    <a:pt x="132902" y="90272"/>
                  </a:cubicBezTo>
                  <a:cubicBezTo>
                    <a:pt x="135442" y="91667"/>
                    <a:pt x="138334" y="92354"/>
                    <a:pt x="141229" y="92354"/>
                  </a:cubicBezTo>
                  <a:cubicBezTo>
                    <a:pt x="144915" y="92354"/>
                    <a:pt x="148607" y="91241"/>
                    <a:pt x="151586" y="89062"/>
                  </a:cubicBezTo>
                  <a:cubicBezTo>
                    <a:pt x="152623" y="88305"/>
                    <a:pt x="153600" y="87396"/>
                    <a:pt x="154120" y="86225"/>
                  </a:cubicBezTo>
                  <a:cubicBezTo>
                    <a:pt x="155204" y="83771"/>
                    <a:pt x="152943" y="80046"/>
                    <a:pt x="151318" y="78254"/>
                  </a:cubicBezTo>
                  <a:lnTo>
                    <a:pt x="151318" y="78254"/>
                  </a:lnTo>
                  <a:cubicBezTo>
                    <a:pt x="151645" y="78482"/>
                    <a:pt x="151966" y="78572"/>
                    <a:pt x="152291" y="78572"/>
                  </a:cubicBezTo>
                  <a:cubicBezTo>
                    <a:pt x="153102" y="78572"/>
                    <a:pt x="153939" y="78015"/>
                    <a:pt x="154955" y="77657"/>
                  </a:cubicBezTo>
                  <a:cubicBezTo>
                    <a:pt x="156375" y="77155"/>
                    <a:pt x="157284" y="75973"/>
                    <a:pt x="157123" y="74829"/>
                  </a:cubicBezTo>
                  <a:lnTo>
                    <a:pt x="157123" y="74829"/>
                  </a:lnTo>
                  <a:cubicBezTo>
                    <a:pt x="159791" y="76065"/>
                    <a:pt x="162777" y="76876"/>
                    <a:pt x="165861" y="77262"/>
                  </a:cubicBezTo>
                  <a:cubicBezTo>
                    <a:pt x="164352" y="79496"/>
                    <a:pt x="164595" y="82262"/>
                    <a:pt x="166197" y="84469"/>
                  </a:cubicBezTo>
                  <a:cubicBezTo>
                    <a:pt x="167848" y="86742"/>
                    <a:pt x="170813" y="88433"/>
                    <a:pt x="174123" y="89339"/>
                  </a:cubicBezTo>
                  <a:cubicBezTo>
                    <a:pt x="176036" y="89862"/>
                    <a:pt x="178084" y="90122"/>
                    <a:pt x="180129" y="90122"/>
                  </a:cubicBezTo>
                  <a:cubicBezTo>
                    <a:pt x="183592" y="90122"/>
                    <a:pt x="187049" y="89375"/>
                    <a:pt x="189839" y="87889"/>
                  </a:cubicBezTo>
                  <a:cubicBezTo>
                    <a:pt x="194277" y="85524"/>
                    <a:pt x="196785" y="81305"/>
                    <a:pt x="195843" y="77366"/>
                  </a:cubicBezTo>
                  <a:lnTo>
                    <a:pt x="195843" y="77366"/>
                  </a:lnTo>
                  <a:cubicBezTo>
                    <a:pt x="196152" y="78174"/>
                    <a:pt x="198089" y="78985"/>
                    <a:pt x="199236" y="79095"/>
                  </a:cubicBezTo>
                  <a:cubicBezTo>
                    <a:pt x="199358" y="79107"/>
                    <a:pt x="199481" y="79113"/>
                    <a:pt x="199605" y="79113"/>
                  </a:cubicBezTo>
                  <a:cubicBezTo>
                    <a:pt x="200632" y="79113"/>
                    <a:pt x="201655" y="78703"/>
                    <a:pt x="202183" y="78058"/>
                  </a:cubicBezTo>
                  <a:lnTo>
                    <a:pt x="202183" y="78058"/>
                  </a:lnTo>
                  <a:cubicBezTo>
                    <a:pt x="200808" y="81219"/>
                    <a:pt x="204474" y="84752"/>
                    <a:pt x="208499" y="86311"/>
                  </a:cubicBezTo>
                  <a:cubicBezTo>
                    <a:pt x="209877" y="86845"/>
                    <a:pt x="211427" y="87100"/>
                    <a:pt x="212982" y="87100"/>
                  </a:cubicBezTo>
                  <a:cubicBezTo>
                    <a:pt x="215971" y="87100"/>
                    <a:pt x="218983" y="86160"/>
                    <a:pt x="220855" y="84454"/>
                  </a:cubicBezTo>
                  <a:cubicBezTo>
                    <a:pt x="223015" y="82485"/>
                    <a:pt x="224940" y="80268"/>
                    <a:pt x="224474" y="77776"/>
                  </a:cubicBezTo>
                  <a:lnTo>
                    <a:pt x="224474" y="77776"/>
                  </a:lnTo>
                  <a:cubicBezTo>
                    <a:pt x="225933" y="78719"/>
                    <a:pt x="228337" y="79454"/>
                    <a:pt x="230441" y="79454"/>
                  </a:cubicBezTo>
                  <a:cubicBezTo>
                    <a:pt x="230976" y="79454"/>
                    <a:pt x="231491" y="79406"/>
                    <a:pt x="231966" y="79303"/>
                  </a:cubicBezTo>
                  <a:cubicBezTo>
                    <a:pt x="233601" y="80852"/>
                    <a:pt x="236425" y="81593"/>
                    <a:pt x="239272" y="81593"/>
                  </a:cubicBezTo>
                  <a:cubicBezTo>
                    <a:pt x="241290" y="81593"/>
                    <a:pt x="243320" y="81221"/>
                    <a:pt x="244946" y="80500"/>
                  </a:cubicBezTo>
                  <a:cubicBezTo>
                    <a:pt x="248865" y="78765"/>
                    <a:pt x="251138" y="75551"/>
                    <a:pt x="252204" y="72309"/>
                  </a:cubicBezTo>
                  <a:cubicBezTo>
                    <a:pt x="252831" y="70402"/>
                    <a:pt x="253104" y="68406"/>
                    <a:pt x="252617" y="66478"/>
                  </a:cubicBezTo>
                  <a:cubicBezTo>
                    <a:pt x="252130" y="64549"/>
                    <a:pt x="250829" y="62687"/>
                    <a:pt x="248719" y="61466"/>
                  </a:cubicBezTo>
                  <a:cubicBezTo>
                    <a:pt x="250329" y="60343"/>
                    <a:pt x="250930" y="57805"/>
                    <a:pt x="249269" y="56721"/>
                  </a:cubicBezTo>
                  <a:lnTo>
                    <a:pt x="249269" y="56721"/>
                  </a:lnTo>
                  <a:cubicBezTo>
                    <a:pt x="250150" y="56852"/>
                    <a:pt x="251001" y="56915"/>
                    <a:pt x="251819" y="56915"/>
                  </a:cubicBezTo>
                  <a:cubicBezTo>
                    <a:pt x="261668" y="56915"/>
                    <a:pt x="266833" y="47891"/>
                    <a:pt x="265190" y="41629"/>
                  </a:cubicBezTo>
                  <a:cubicBezTo>
                    <a:pt x="264905" y="40539"/>
                    <a:pt x="264471" y="39478"/>
                    <a:pt x="263909" y="38456"/>
                  </a:cubicBezTo>
                  <a:cubicBezTo>
                    <a:pt x="262605" y="36073"/>
                    <a:pt x="260630" y="33887"/>
                    <a:pt x="258289" y="31967"/>
                  </a:cubicBezTo>
                  <a:cubicBezTo>
                    <a:pt x="257543" y="31355"/>
                    <a:pt x="248714" y="26103"/>
                    <a:pt x="247412" y="26103"/>
                  </a:cubicBezTo>
                  <a:cubicBezTo>
                    <a:pt x="247345" y="26103"/>
                    <a:pt x="247297" y="26117"/>
                    <a:pt x="247272" y="26147"/>
                  </a:cubicBezTo>
                  <a:cubicBezTo>
                    <a:pt x="249120" y="23881"/>
                    <a:pt x="249753" y="21222"/>
                    <a:pt x="248265" y="18821"/>
                  </a:cubicBezTo>
                  <a:cubicBezTo>
                    <a:pt x="246583" y="16115"/>
                    <a:pt x="242911" y="14222"/>
                    <a:pt x="238948" y="13503"/>
                  </a:cubicBezTo>
                  <a:cubicBezTo>
                    <a:pt x="237069" y="13162"/>
                    <a:pt x="235248" y="12895"/>
                    <a:pt x="233464" y="12895"/>
                  </a:cubicBezTo>
                  <a:cubicBezTo>
                    <a:pt x="231117" y="12895"/>
                    <a:pt x="228834" y="13357"/>
                    <a:pt x="226565" y="14721"/>
                  </a:cubicBezTo>
                  <a:cubicBezTo>
                    <a:pt x="226435" y="12508"/>
                    <a:pt x="225086" y="10491"/>
                    <a:pt x="223312" y="9160"/>
                  </a:cubicBezTo>
                  <a:cubicBezTo>
                    <a:pt x="221440" y="7756"/>
                    <a:pt x="219667" y="7283"/>
                    <a:pt x="217865" y="7283"/>
                  </a:cubicBezTo>
                  <a:cubicBezTo>
                    <a:pt x="215554" y="7283"/>
                    <a:pt x="213194" y="8061"/>
                    <a:pt x="210513" y="8652"/>
                  </a:cubicBezTo>
                  <a:cubicBezTo>
                    <a:pt x="211158" y="5948"/>
                    <a:pt x="208844" y="3420"/>
                    <a:pt x="206405" y="2080"/>
                  </a:cubicBezTo>
                  <a:cubicBezTo>
                    <a:pt x="203865" y="686"/>
                    <a:pt x="200974" y="1"/>
                    <a:pt x="198080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867" i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30" name="Google Shape;730;p46"/>
            <p:cNvSpPr/>
            <p:nvPr/>
          </p:nvSpPr>
          <p:spPr>
            <a:xfrm>
              <a:off x="6884075" y="4750275"/>
              <a:ext cx="218175" cy="155975"/>
            </a:xfrm>
            <a:custGeom>
              <a:avLst/>
              <a:gdLst/>
              <a:ahLst/>
              <a:cxnLst/>
              <a:rect l="l" t="t" r="r" b="b"/>
              <a:pathLst>
                <a:path w="8727" h="6239" extrusionOk="0">
                  <a:moveTo>
                    <a:pt x="3639" y="1"/>
                  </a:moveTo>
                  <a:cubicBezTo>
                    <a:pt x="2976" y="1"/>
                    <a:pt x="2357" y="168"/>
                    <a:pt x="1837" y="427"/>
                  </a:cubicBezTo>
                  <a:cubicBezTo>
                    <a:pt x="1011" y="834"/>
                    <a:pt x="366" y="1491"/>
                    <a:pt x="185" y="2356"/>
                  </a:cubicBezTo>
                  <a:cubicBezTo>
                    <a:pt x="1" y="3220"/>
                    <a:pt x="336" y="4307"/>
                    <a:pt x="1174" y="5110"/>
                  </a:cubicBezTo>
                  <a:cubicBezTo>
                    <a:pt x="1947" y="5854"/>
                    <a:pt x="3047" y="6239"/>
                    <a:pt x="4029" y="6239"/>
                  </a:cubicBezTo>
                  <a:cubicBezTo>
                    <a:pt x="4504" y="6239"/>
                    <a:pt x="4952" y="6148"/>
                    <a:pt x="5321" y="5965"/>
                  </a:cubicBezTo>
                  <a:cubicBezTo>
                    <a:pt x="7261" y="5000"/>
                    <a:pt x="8726" y="1390"/>
                    <a:pt x="4805" y="178"/>
                  </a:cubicBezTo>
                  <a:cubicBezTo>
                    <a:pt x="4409" y="55"/>
                    <a:pt x="4017" y="1"/>
                    <a:pt x="3639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867" i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31" name="Google Shape;731;p46"/>
            <p:cNvSpPr/>
            <p:nvPr/>
          </p:nvSpPr>
          <p:spPr>
            <a:xfrm>
              <a:off x="6980700" y="4576325"/>
              <a:ext cx="117150" cy="83725"/>
            </a:xfrm>
            <a:custGeom>
              <a:avLst/>
              <a:gdLst/>
              <a:ahLst/>
              <a:cxnLst/>
              <a:rect l="l" t="t" r="r" b="b"/>
              <a:pathLst>
                <a:path w="4686" h="3349" extrusionOk="0">
                  <a:moveTo>
                    <a:pt x="1957" y="0"/>
                  </a:moveTo>
                  <a:cubicBezTo>
                    <a:pt x="1601" y="0"/>
                    <a:pt x="1268" y="90"/>
                    <a:pt x="987" y="229"/>
                  </a:cubicBezTo>
                  <a:cubicBezTo>
                    <a:pt x="544" y="448"/>
                    <a:pt x="197" y="799"/>
                    <a:pt x="99" y="1265"/>
                  </a:cubicBezTo>
                  <a:cubicBezTo>
                    <a:pt x="1" y="1729"/>
                    <a:pt x="182" y="2311"/>
                    <a:pt x="631" y="2745"/>
                  </a:cubicBezTo>
                  <a:cubicBezTo>
                    <a:pt x="1045" y="3143"/>
                    <a:pt x="1636" y="3349"/>
                    <a:pt x="2162" y="3349"/>
                  </a:cubicBezTo>
                  <a:cubicBezTo>
                    <a:pt x="2418" y="3349"/>
                    <a:pt x="2658" y="3300"/>
                    <a:pt x="2856" y="3202"/>
                  </a:cubicBezTo>
                  <a:cubicBezTo>
                    <a:pt x="3899" y="2685"/>
                    <a:pt x="4686" y="745"/>
                    <a:pt x="2579" y="95"/>
                  </a:cubicBezTo>
                  <a:cubicBezTo>
                    <a:pt x="2369" y="29"/>
                    <a:pt x="2159" y="0"/>
                    <a:pt x="1957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867" i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32" name="Google Shape;732;p46"/>
            <p:cNvSpPr/>
            <p:nvPr/>
          </p:nvSpPr>
          <p:spPr>
            <a:xfrm>
              <a:off x="6836925" y="3544575"/>
              <a:ext cx="335425" cy="256800"/>
            </a:xfrm>
            <a:custGeom>
              <a:avLst/>
              <a:gdLst/>
              <a:ahLst/>
              <a:cxnLst/>
              <a:rect l="l" t="t" r="r" b="b"/>
              <a:pathLst>
                <a:path w="13417" h="10272" extrusionOk="0">
                  <a:moveTo>
                    <a:pt x="7837" y="0"/>
                  </a:moveTo>
                  <a:cubicBezTo>
                    <a:pt x="7710" y="0"/>
                    <a:pt x="7583" y="4"/>
                    <a:pt x="7454" y="13"/>
                  </a:cubicBezTo>
                  <a:cubicBezTo>
                    <a:pt x="5669" y="132"/>
                    <a:pt x="3720" y="1079"/>
                    <a:pt x="2166" y="2651"/>
                  </a:cubicBezTo>
                  <a:cubicBezTo>
                    <a:pt x="1061" y="3768"/>
                    <a:pt x="122" y="5313"/>
                    <a:pt x="71" y="6775"/>
                  </a:cubicBezTo>
                  <a:cubicBezTo>
                    <a:pt x="0" y="8801"/>
                    <a:pt x="1625" y="9882"/>
                    <a:pt x="3301" y="10093"/>
                  </a:cubicBezTo>
                  <a:cubicBezTo>
                    <a:pt x="3992" y="10179"/>
                    <a:pt x="4885" y="10272"/>
                    <a:pt x="5852" y="10272"/>
                  </a:cubicBezTo>
                  <a:cubicBezTo>
                    <a:pt x="8447" y="10272"/>
                    <a:pt x="11574" y="9608"/>
                    <a:pt x="12769" y="6385"/>
                  </a:cubicBezTo>
                  <a:cubicBezTo>
                    <a:pt x="13417" y="4635"/>
                    <a:pt x="12858" y="2951"/>
                    <a:pt x="11946" y="1878"/>
                  </a:cubicBezTo>
                  <a:cubicBezTo>
                    <a:pt x="10931" y="687"/>
                    <a:pt x="9471" y="0"/>
                    <a:pt x="7837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867" i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33" name="Google Shape;733;p46"/>
            <p:cNvSpPr/>
            <p:nvPr/>
          </p:nvSpPr>
          <p:spPr>
            <a:xfrm>
              <a:off x="6093000" y="5257025"/>
              <a:ext cx="316800" cy="192525"/>
            </a:xfrm>
            <a:custGeom>
              <a:avLst/>
              <a:gdLst/>
              <a:ahLst/>
              <a:cxnLst/>
              <a:rect l="l" t="t" r="r" b="b"/>
              <a:pathLst>
                <a:path w="12672" h="7701" extrusionOk="0">
                  <a:moveTo>
                    <a:pt x="3915" y="1"/>
                  </a:moveTo>
                  <a:cubicBezTo>
                    <a:pt x="3004" y="1"/>
                    <a:pt x="2130" y="229"/>
                    <a:pt x="1364" y="787"/>
                  </a:cubicBezTo>
                  <a:cubicBezTo>
                    <a:pt x="315" y="1554"/>
                    <a:pt x="1" y="2751"/>
                    <a:pt x="369" y="3797"/>
                  </a:cubicBezTo>
                  <a:cubicBezTo>
                    <a:pt x="737" y="4843"/>
                    <a:pt x="1718" y="5737"/>
                    <a:pt x="2906" y="6385"/>
                  </a:cubicBezTo>
                  <a:cubicBezTo>
                    <a:pt x="4457" y="7232"/>
                    <a:pt x="6390" y="7701"/>
                    <a:pt x="8333" y="7701"/>
                  </a:cubicBezTo>
                  <a:cubicBezTo>
                    <a:pt x="8351" y="7701"/>
                    <a:pt x="8369" y="7701"/>
                    <a:pt x="8387" y="7701"/>
                  </a:cubicBezTo>
                  <a:cubicBezTo>
                    <a:pt x="9294" y="7698"/>
                    <a:pt x="10223" y="7588"/>
                    <a:pt x="11011" y="7261"/>
                  </a:cubicBezTo>
                  <a:cubicBezTo>
                    <a:pt x="11798" y="6934"/>
                    <a:pt x="12431" y="6364"/>
                    <a:pt x="12541" y="5710"/>
                  </a:cubicBezTo>
                  <a:cubicBezTo>
                    <a:pt x="12671" y="4926"/>
                    <a:pt x="12065" y="4180"/>
                    <a:pt x="11397" y="3559"/>
                  </a:cubicBezTo>
                  <a:cubicBezTo>
                    <a:pt x="9955" y="2219"/>
                    <a:pt x="6754" y="1"/>
                    <a:pt x="3915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867" i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34" name="Google Shape;734;p46"/>
            <p:cNvSpPr/>
            <p:nvPr/>
          </p:nvSpPr>
          <p:spPr>
            <a:xfrm>
              <a:off x="5873750" y="5338850"/>
              <a:ext cx="163875" cy="131875"/>
            </a:xfrm>
            <a:custGeom>
              <a:avLst/>
              <a:gdLst/>
              <a:ahLst/>
              <a:cxnLst/>
              <a:rect l="l" t="t" r="r" b="b"/>
              <a:pathLst>
                <a:path w="6555" h="5275" extrusionOk="0">
                  <a:moveTo>
                    <a:pt x="4578" y="1"/>
                  </a:moveTo>
                  <a:cubicBezTo>
                    <a:pt x="3725" y="1"/>
                    <a:pt x="2954" y="358"/>
                    <a:pt x="2282" y="741"/>
                  </a:cubicBezTo>
                  <a:cubicBezTo>
                    <a:pt x="1115" y="1406"/>
                    <a:pt x="0" y="2339"/>
                    <a:pt x="116" y="3415"/>
                  </a:cubicBezTo>
                  <a:cubicBezTo>
                    <a:pt x="230" y="4493"/>
                    <a:pt x="1732" y="5275"/>
                    <a:pt x="3210" y="5275"/>
                  </a:cubicBezTo>
                  <a:cubicBezTo>
                    <a:pt x="3544" y="5275"/>
                    <a:pt x="3877" y="5235"/>
                    <a:pt x="4192" y="5150"/>
                  </a:cubicBezTo>
                  <a:cubicBezTo>
                    <a:pt x="5464" y="4805"/>
                    <a:pt x="6471" y="3213"/>
                    <a:pt x="6519" y="1891"/>
                  </a:cubicBezTo>
                  <a:cubicBezTo>
                    <a:pt x="6554" y="869"/>
                    <a:pt x="6019" y="7"/>
                    <a:pt x="4599" y="1"/>
                  </a:cubicBezTo>
                  <a:cubicBezTo>
                    <a:pt x="4592" y="1"/>
                    <a:pt x="4585" y="1"/>
                    <a:pt x="4578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867" i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35" name="Google Shape;735;p46"/>
            <p:cNvSpPr/>
            <p:nvPr/>
          </p:nvSpPr>
          <p:spPr>
            <a:xfrm>
              <a:off x="5328075" y="5302825"/>
              <a:ext cx="191575" cy="171225"/>
            </a:xfrm>
            <a:custGeom>
              <a:avLst/>
              <a:gdLst/>
              <a:ahLst/>
              <a:cxnLst/>
              <a:rect l="l" t="t" r="r" b="b"/>
              <a:pathLst>
                <a:path w="7663" h="6849" extrusionOk="0">
                  <a:moveTo>
                    <a:pt x="4980" y="1"/>
                  </a:moveTo>
                  <a:cubicBezTo>
                    <a:pt x="4675" y="1"/>
                    <a:pt x="4366" y="50"/>
                    <a:pt x="4094" y="144"/>
                  </a:cubicBezTo>
                  <a:cubicBezTo>
                    <a:pt x="3381" y="384"/>
                    <a:pt x="2867" y="845"/>
                    <a:pt x="2377" y="1294"/>
                  </a:cubicBezTo>
                  <a:cubicBezTo>
                    <a:pt x="1599" y="2004"/>
                    <a:pt x="802" y="2731"/>
                    <a:pt x="401" y="3593"/>
                  </a:cubicBezTo>
                  <a:cubicBezTo>
                    <a:pt x="0" y="4452"/>
                    <a:pt x="66" y="5485"/>
                    <a:pt x="883" y="6172"/>
                  </a:cubicBezTo>
                  <a:cubicBezTo>
                    <a:pt x="1434" y="6637"/>
                    <a:pt x="2243" y="6848"/>
                    <a:pt x="3080" y="6848"/>
                  </a:cubicBezTo>
                  <a:cubicBezTo>
                    <a:pt x="4073" y="6848"/>
                    <a:pt x="5106" y="6550"/>
                    <a:pt x="5799" y="6023"/>
                  </a:cubicBezTo>
                  <a:cubicBezTo>
                    <a:pt x="7074" y="5052"/>
                    <a:pt x="7359" y="3578"/>
                    <a:pt x="7098" y="2250"/>
                  </a:cubicBezTo>
                  <a:cubicBezTo>
                    <a:pt x="6872" y="1115"/>
                    <a:pt x="7662" y="895"/>
                    <a:pt x="6233" y="414"/>
                  </a:cubicBezTo>
                  <a:cubicBezTo>
                    <a:pt x="5947" y="130"/>
                    <a:pt x="5470" y="1"/>
                    <a:pt x="4980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867" i="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737" name="Google Shape;737;p4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7200054">
            <a:off x="1283128" y="478146"/>
            <a:ext cx="497664" cy="470373"/>
          </a:xfrm>
          <a:prstGeom prst="rect">
            <a:avLst/>
          </a:prstGeom>
          <a:noFill/>
          <a:ln>
            <a:noFill/>
          </a:ln>
        </p:spPr>
      </p:pic>
      <p:pic>
        <p:nvPicPr>
          <p:cNvPr id="738" name="Google Shape;738;p4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6300243">
            <a:off x="378518" y="879067"/>
            <a:ext cx="825469" cy="738252"/>
          </a:xfrm>
          <a:prstGeom prst="rect">
            <a:avLst/>
          </a:prstGeom>
          <a:noFill/>
          <a:ln>
            <a:noFill/>
          </a:ln>
        </p:spPr>
      </p:pic>
      <p:pic>
        <p:nvPicPr>
          <p:cNvPr id="739" name="Google Shape;739;p4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3599997">
            <a:off x="10446745" y="405496"/>
            <a:ext cx="488611" cy="436968"/>
          </a:xfrm>
          <a:prstGeom prst="rect">
            <a:avLst/>
          </a:prstGeom>
          <a:noFill/>
          <a:ln>
            <a:noFill/>
          </a:ln>
        </p:spPr>
      </p:pic>
      <p:pic>
        <p:nvPicPr>
          <p:cNvPr id="740" name="Google Shape;740;p4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7200081">
            <a:off x="10861659" y="789502"/>
            <a:ext cx="864748" cy="817333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Google Shape;1730;p23"/>
          <p:cNvSpPr txBox="1">
            <a:spLocks/>
          </p:cNvSpPr>
          <p:nvPr/>
        </p:nvSpPr>
        <p:spPr>
          <a:xfrm>
            <a:off x="410252" y="76200"/>
            <a:ext cx="11476948" cy="34707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matic SC"/>
              <a:buNone/>
              <a:defRPr sz="120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Bebas Neue"/>
              <a:buNone/>
              <a:defRPr sz="8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Bebas Neue"/>
              <a:buNone/>
              <a:defRPr sz="8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Bebas Neue"/>
              <a:buNone/>
              <a:defRPr sz="8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Bebas Neue"/>
              <a:buNone/>
              <a:defRPr sz="8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Bebas Neue"/>
              <a:buNone/>
              <a:defRPr sz="8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Bebas Neue"/>
              <a:buNone/>
              <a:defRPr sz="8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Bebas Neue"/>
              <a:buNone/>
              <a:defRPr sz="8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Bebas Neue"/>
              <a:buNone/>
              <a:defRPr sz="8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eaLnBrk="1" fontAlgn="auto" hangingPunct="1">
              <a:lnSpc>
                <a:spcPct val="130000"/>
              </a:lnSpc>
            </a:pPr>
            <a:r>
              <a:rPr lang="en-US" sz="60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TẠM BỆT</a:t>
            </a:r>
            <a:br>
              <a:rPr lang="en-US" sz="60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60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 CÁC CON HỌC TỐT </a:t>
            </a:r>
          </a:p>
        </p:txBody>
      </p:sp>
    </p:spTree>
    <p:extLst>
      <p:ext uri="{BB962C8B-B14F-4D97-AF65-F5344CB8AC3E}">
        <p14:creationId xmlns:p14="http://schemas.microsoft.com/office/powerpoint/2010/main" val="25472506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ài hát- Đồ dùng bé yêu (online-video-cutter.com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2201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999;p53"/>
          <p:cNvSpPr txBox="1">
            <a:spLocks/>
          </p:cNvSpPr>
          <p:nvPr/>
        </p:nvSpPr>
        <p:spPr>
          <a:xfrm>
            <a:off x="2133600" y="1981200"/>
            <a:ext cx="8686800" cy="16605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matic SC"/>
              <a:buNone/>
              <a:defRPr sz="120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Bebas Neue"/>
              <a:buNone/>
              <a:defRPr sz="8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Bebas Neue"/>
              <a:buNone/>
              <a:defRPr sz="8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Bebas Neue"/>
              <a:buNone/>
              <a:defRPr sz="8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Bebas Neue"/>
              <a:buNone/>
              <a:defRPr sz="8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Bebas Neue"/>
              <a:buNone/>
              <a:defRPr sz="8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Bebas Neue"/>
              <a:buNone/>
              <a:defRPr sz="8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Bebas Neue"/>
              <a:buNone/>
              <a:defRPr sz="8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Bebas Neue"/>
              <a:buNone/>
              <a:defRPr sz="8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algn="l" eaLnBrk="1" fontAlgn="auto" hangingPunct="1"/>
            <a:r>
              <a:rPr lang="pt-PT" sz="4000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Bài hát nhắc đến những đồ vật nào? </a:t>
            </a:r>
          </a:p>
          <a:p>
            <a:pPr algn="l" eaLnBrk="1" fontAlgn="auto" hangingPunct="1"/>
            <a:r>
              <a:rPr lang="pt-PT" sz="4000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Tác dụng của đồ vật đó là gì?</a:t>
            </a:r>
          </a:p>
        </p:txBody>
      </p:sp>
      <p:sp>
        <p:nvSpPr>
          <p:cNvPr id="5" name="Google Shape;2999;p53"/>
          <p:cNvSpPr txBox="1">
            <a:spLocks/>
          </p:cNvSpPr>
          <p:nvPr/>
        </p:nvSpPr>
        <p:spPr>
          <a:xfrm>
            <a:off x="2667000" y="2362200"/>
            <a:ext cx="73914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matic SC"/>
              <a:buNone/>
              <a:defRPr sz="120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Bebas Neue"/>
              <a:buNone/>
              <a:defRPr sz="8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Bebas Neue"/>
              <a:buNone/>
              <a:defRPr sz="8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Bebas Neue"/>
              <a:buNone/>
              <a:defRPr sz="8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Bebas Neue"/>
              <a:buNone/>
              <a:defRPr sz="8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Bebas Neue"/>
              <a:buNone/>
              <a:defRPr sz="8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Bebas Neue"/>
              <a:buNone/>
              <a:defRPr sz="8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Bebas Neue"/>
              <a:buNone/>
              <a:defRPr sz="8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Bebas Neue"/>
              <a:buNone/>
              <a:defRPr sz="8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algn="l" eaLnBrk="1" fontAlgn="auto" hangingPunct="1"/>
            <a:r>
              <a:rPr lang="pt-PT" sz="4000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Hãy kể thêm vài đồ vật khác.</a:t>
            </a:r>
          </a:p>
        </p:txBody>
      </p:sp>
    </p:spTree>
    <p:extLst>
      <p:ext uri="{BB962C8B-B14F-4D97-AF65-F5344CB8AC3E}">
        <p14:creationId xmlns:p14="http://schemas.microsoft.com/office/powerpoint/2010/main" val="899226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7730027-E758-49A6-BDC6-4289889E5AC5}"/>
              </a:ext>
            </a:extLst>
          </p:cNvPr>
          <p:cNvSpPr txBox="1"/>
          <p:nvPr/>
        </p:nvSpPr>
        <p:spPr>
          <a:xfrm>
            <a:off x="3657600" y="1061621"/>
            <a:ext cx="491452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i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4000" b="1" i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4000" b="1" i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4000" b="1" i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4000" b="1" i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ctr"/>
            <a:r>
              <a:rPr lang="en-US" sz="4000" b="1" i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4000" b="1" i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4000" b="1" i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lang="en-US" sz="4000" b="1" i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62458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2999;p53"/>
          <p:cNvSpPr txBox="1">
            <a:spLocks/>
          </p:cNvSpPr>
          <p:nvPr/>
        </p:nvSpPr>
        <p:spPr>
          <a:xfrm>
            <a:off x="381001" y="457200"/>
            <a:ext cx="11353799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matic SC"/>
              <a:buNone/>
              <a:defRPr sz="120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Bebas Neue"/>
              <a:buNone/>
              <a:defRPr sz="8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Bebas Neue"/>
              <a:buNone/>
              <a:defRPr sz="8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Bebas Neue"/>
              <a:buNone/>
              <a:defRPr sz="8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Bebas Neue"/>
              <a:buNone/>
              <a:defRPr sz="8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Bebas Neue"/>
              <a:buNone/>
              <a:defRPr sz="8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Bebas Neue"/>
              <a:buNone/>
              <a:defRPr sz="8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Bebas Neue"/>
              <a:buNone/>
              <a:defRPr sz="8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Bebas Neue"/>
              <a:buNone/>
              <a:defRPr sz="8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eaLnBrk="1" fontAlgn="auto" hangingPunct="1">
              <a:spcBef>
                <a:spcPct val="0"/>
              </a:spcBef>
            </a:pPr>
            <a:r>
              <a:rPr lang="en-US" altLang="en-US" sz="3200" kern="0" dirty="0">
                <a:solidFill>
                  <a:srgbClr val="000000"/>
                </a:solidFill>
                <a:latin typeface="Times New Roman" panose="02020603050405020304" pitchFamily="18" charset="0"/>
              </a:rPr>
              <a:t>1. </a:t>
            </a:r>
            <a:r>
              <a:rPr lang="en-US" alt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Nói</a:t>
            </a:r>
            <a:r>
              <a:rPr lang="en-US" altLang="en-US" sz="3200" kern="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với</a:t>
            </a:r>
            <a:r>
              <a:rPr lang="en-US" altLang="en-US" sz="3200" kern="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bạn</a:t>
            </a:r>
            <a:r>
              <a:rPr lang="en-US" altLang="en-US" sz="3200" kern="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về</a:t>
            </a:r>
            <a:r>
              <a:rPr lang="en-US" altLang="en-US" sz="3200" kern="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một</a:t>
            </a:r>
            <a:r>
              <a:rPr lang="en-US" altLang="en-US" sz="3200" kern="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đồ</a:t>
            </a:r>
            <a:r>
              <a:rPr lang="en-US" altLang="en-US" sz="3200" kern="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dùng</a:t>
            </a:r>
            <a:r>
              <a:rPr lang="en-US" altLang="en-US" sz="3200" kern="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trong</a:t>
            </a:r>
            <a:r>
              <a:rPr lang="en-US" altLang="en-US" sz="3200" kern="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nhà</a:t>
            </a:r>
            <a:r>
              <a:rPr lang="en-US" altLang="en-US" sz="3200" kern="0" dirty="0">
                <a:solidFill>
                  <a:srgbClr val="000000"/>
                </a:solidFill>
                <a:latin typeface="Times New Roman" panose="02020603050405020304" pitchFamily="18" charset="0"/>
              </a:rPr>
              <a:t> (</a:t>
            </a:r>
            <a:r>
              <a:rPr lang="en-US" alt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hoặc</a:t>
            </a:r>
            <a:r>
              <a:rPr lang="en-US" altLang="en-US" sz="3200" kern="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đồ</a:t>
            </a:r>
            <a:r>
              <a:rPr lang="en-US" altLang="en-US" sz="3200" kern="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dùng</a:t>
            </a:r>
            <a:r>
              <a:rPr lang="en-US" altLang="en-US" sz="3200" kern="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học</a:t>
            </a:r>
            <a:r>
              <a:rPr lang="en-US" altLang="en-US" sz="3200" kern="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tập</a:t>
            </a:r>
            <a:r>
              <a:rPr lang="en-US" altLang="en-US" sz="3200" kern="0" dirty="0">
                <a:solidFill>
                  <a:srgbClr val="000000"/>
                </a:solidFill>
                <a:latin typeface="Times New Roman" panose="02020603050405020304" pitchFamily="18" charset="0"/>
              </a:rPr>
              <a:t>)</a:t>
            </a:r>
            <a:endParaRPr lang="en-US" altLang="en-US" sz="3200" b="0" kern="0" dirty="0">
              <a:solidFill>
                <a:srgbClr val="000000"/>
              </a:solidFill>
            </a:endParaRPr>
          </a:p>
        </p:txBody>
      </p:sp>
      <p:pic>
        <p:nvPicPr>
          <p:cNvPr id="4" name="Picture 2" descr="Quạt điện để bàn 3 cánh Senko B11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61" r="11534"/>
          <a:stretch/>
        </p:blipFill>
        <p:spPr bwMode="auto">
          <a:xfrm>
            <a:off x="1524000" y="1304428"/>
            <a:ext cx="1575862" cy="1972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Bàn là/Bàn ủi hơi nước PANASONIC NI-P250TGRA, bảng giá 10/202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92" r="9358"/>
          <a:stretch/>
        </p:blipFill>
        <p:spPr bwMode="auto">
          <a:xfrm>
            <a:off x="3419512" y="1304429"/>
            <a:ext cx="2194950" cy="1972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Ấm Siêu Tốc Nagakawa NAG0308 (1.8 Lít) - Hàng Chính Hãng"/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9848" y="1295986"/>
            <a:ext cx="1980614" cy="1980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Tủ quần áo cửa lùa hiện đại TA-06 | Kho Nội Thất Sài Gòn | Thiết Kế, Thi  Công Nội Thất Trọn Gói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849" y="1278633"/>
            <a:ext cx="2699413" cy="1997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19 cặp balo chống gù lưng tốt bền chất liệu da chống thấm giá từ 600k |  websosanh.vn"/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3429000"/>
            <a:ext cx="1981200" cy="2015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Hộp bút học sinh đa năng có mật khẩu. | Tiki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7327" y="3429000"/>
            <a:ext cx="2420073" cy="2015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Google Shape;2999;p53"/>
          <p:cNvSpPr txBox="1">
            <a:spLocks/>
          </p:cNvSpPr>
          <p:nvPr/>
        </p:nvSpPr>
        <p:spPr>
          <a:xfrm>
            <a:off x="2819400" y="5695950"/>
            <a:ext cx="73914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matic SC"/>
              <a:buNone/>
              <a:defRPr sz="120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Bebas Neue"/>
              <a:buNone/>
              <a:defRPr sz="8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Bebas Neue"/>
              <a:buNone/>
              <a:defRPr sz="8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Bebas Neue"/>
              <a:buNone/>
              <a:defRPr sz="8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Bebas Neue"/>
              <a:buNone/>
              <a:defRPr sz="8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Bebas Neue"/>
              <a:buNone/>
              <a:defRPr sz="8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Bebas Neue"/>
              <a:buNone/>
              <a:defRPr sz="8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Bebas Neue"/>
              <a:buNone/>
              <a:defRPr sz="8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Bebas Neue"/>
              <a:buNone/>
              <a:defRPr sz="8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eaLnBrk="1" fontAlgn="auto" hangingPunct="1"/>
            <a:r>
              <a:rPr lang="pt-PT" sz="3200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yêu cầu nói về nội dung gì?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3481617" y="1055370"/>
            <a:ext cx="798267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Google Shape;2999;p53"/>
          <p:cNvSpPr txBox="1">
            <a:spLocks/>
          </p:cNvSpPr>
          <p:nvPr/>
        </p:nvSpPr>
        <p:spPr>
          <a:xfrm>
            <a:off x="2514600" y="5695950"/>
            <a:ext cx="73914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matic SC"/>
              <a:buNone/>
              <a:defRPr sz="120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Bebas Neue"/>
              <a:buNone/>
              <a:defRPr sz="8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Bebas Neue"/>
              <a:buNone/>
              <a:defRPr sz="8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Bebas Neue"/>
              <a:buNone/>
              <a:defRPr sz="8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Bebas Neue"/>
              <a:buNone/>
              <a:defRPr sz="8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Bebas Neue"/>
              <a:buNone/>
              <a:defRPr sz="8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Bebas Neue"/>
              <a:buNone/>
              <a:defRPr sz="8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Bebas Neue"/>
              <a:buNone/>
              <a:defRPr sz="8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Bebas Neue"/>
              <a:buNone/>
              <a:defRPr sz="8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eaLnBrk="1" fontAlgn="auto" hangingPunct="1"/>
            <a:r>
              <a:rPr lang="pt-PT" sz="3200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 nói những ý nào?</a:t>
            </a:r>
          </a:p>
        </p:txBody>
      </p:sp>
    </p:spTree>
    <p:extLst>
      <p:ext uri="{BB962C8B-B14F-4D97-AF65-F5344CB8AC3E}">
        <p14:creationId xmlns:p14="http://schemas.microsoft.com/office/powerpoint/2010/main" val="765230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2004060" y="1447800"/>
            <a:ext cx="8153400" cy="2971800"/>
          </a:xfrm>
          <a:prstGeom prst="roundRect">
            <a:avLst/>
          </a:prstGeom>
          <a:solidFill>
            <a:srgbClr val="F6F967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3500" b="1" i="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Gợi</a:t>
            </a:r>
            <a:r>
              <a:rPr lang="en-US" sz="3500" b="1" i="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ý:</a:t>
            </a:r>
          </a:p>
          <a:p>
            <a:r>
              <a:rPr lang="nl-NL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Giới thiệu về đồ dùng</a:t>
            </a:r>
            <a:endParaRPr lang="en-US" sz="3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nl-NL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Những đặc điểm, tác dụng của đồ dùng</a:t>
            </a:r>
            <a:endParaRPr lang="en-US" sz="3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nl-NL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Những người làm ra đồ dùng</a:t>
            </a:r>
            <a:endParaRPr lang="en-US" sz="3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nl-NL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Cảm xúc / suy nghĩ của bản thân</a:t>
            </a:r>
            <a:endParaRPr lang="en-US" sz="3200" b="1" dirty="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4572000" y="5562600"/>
            <a:ext cx="3200400" cy="6096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i="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b="1" i="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200" b="1" i="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endParaRPr lang="en-US" sz="3200" b="1" i="0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2853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2999;p53"/>
          <p:cNvSpPr txBox="1">
            <a:spLocks/>
          </p:cNvSpPr>
          <p:nvPr/>
        </p:nvSpPr>
        <p:spPr>
          <a:xfrm>
            <a:off x="1600200" y="609600"/>
            <a:ext cx="9067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matic SC"/>
              <a:buNone/>
              <a:defRPr sz="120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Bebas Neue"/>
              <a:buNone/>
              <a:defRPr sz="8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Bebas Neue"/>
              <a:buNone/>
              <a:defRPr sz="8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Bebas Neue"/>
              <a:buNone/>
              <a:defRPr sz="8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Bebas Neue"/>
              <a:buNone/>
              <a:defRPr sz="8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Bebas Neue"/>
              <a:buNone/>
              <a:defRPr sz="8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Bebas Neue"/>
              <a:buNone/>
              <a:defRPr sz="8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Bebas Neue"/>
              <a:buNone/>
              <a:defRPr sz="8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Bebas Neue"/>
              <a:buNone/>
              <a:defRPr sz="8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algn="l" eaLnBrk="1" fontAlgn="auto" hangingPunct="1">
              <a:spcBef>
                <a:spcPct val="0"/>
              </a:spcBef>
            </a:pPr>
            <a:r>
              <a:rPr lang="en-US" altLang="en-US" sz="3200" kern="0" dirty="0">
                <a:solidFill>
                  <a:srgbClr val="000000"/>
                </a:solidFill>
                <a:latin typeface="Times New Roman" panose="02020603050405020304" pitchFamily="18" charset="0"/>
              </a:rPr>
              <a:t>2. </a:t>
            </a:r>
            <a:r>
              <a:rPr lang="en-US" alt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Dựa</a:t>
            </a:r>
            <a:r>
              <a:rPr lang="en-US" altLang="en-US" sz="3200" kern="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vào</a:t>
            </a:r>
            <a:r>
              <a:rPr lang="en-US" altLang="en-US" sz="3200" kern="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những</a:t>
            </a:r>
            <a:r>
              <a:rPr lang="en-US" altLang="en-US" sz="3200" kern="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điều</a:t>
            </a:r>
            <a:r>
              <a:rPr lang="en-US" altLang="en-US" sz="3200" kern="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vừa</a:t>
            </a:r>
            <a:r>
              <a:rPr lang="en-US" altLang="en-US" sz="3200" kern="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nói</a:t>
            </a:r>
            <a:r>
              <a:rPr lang="en-US" altLang="en-US" sz="3200" kern="0" dirty="0">
                <a:solidFill>
                  <a:srgbClr val="00000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hãy</a:t>
            </a:r>
            <a:r>
              <a:rPr lang="en-US" altLang="en-US" sz="3200" kern="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viết</a:t>
            </a:r>
            <a:r>
              <a:rPr lang="en-US" altLang="en-US" sz="3200" kern="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đoạn</a:t>
            </a:r>
            <a:r>
              <a:rPr lang="en-US" altLang="en-US" sz="3200" kern="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văn</a:t>
            </a:r>
            <a:r>
              <a:rPr lang="en-US" altLang="en-US" sz="3200" kern="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về</a:t>
            </a:r>
            <a:r>
              <a:rPr lang="en-US" altLang="en-US" sz="3200" kern="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một</a:t>
            </a:r>
            <a:r>
              <a:rPr lang="en-US" altLang="en-US" sz="3200" kern="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đồ</a:t>
            </a:r>
            <a:r>
              <a:rPr lang="en-US" altLang="en-US" sz="3200" kern="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dùng</a:t>
            </a:r>
            <a:r>
              <a:rPr lang="en-US" altLang="en-US" sz="3200" kern="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trong</a:t>
            </a:r>
            <a:r>
              <a:rPr lang="en-US" altLang="en-US" sz="3200" kern="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nhà</a:t>
            </a:r>
            <a:r>
              <a:rPr lang="en-US" altLang="en-US" sz="3200" kern="0" dirty="0">
                <a:solidFill>
                  <a:srgbClr val="000000"/>
                </a:solidFill>
                <a:latin typeface="Times New Roman" panose="02020603050405020304" pitchFamily="18" charset="0"/>
              </a:rPr>
              <a:t> (</a:t>
            </a:r>
            <a:r>
              <a:rPr lang="en-US" alt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hoặc</a:t>
            </a:r>
            <a:r>
              <a:rPr lang="en-US" altLang="en-US" sz="3200" kern="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đồ</a:t>
            </a:r>
            <a:r>
              <a:rPr lang="en-US" altLang="en-US" sz="3200" kern="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dùng</a:t>
            </a:r>
            <a:r>
              <a:rPr lang="en-US" altLang="en-US" sz="3200" kern="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học</a:t>
            </a:r>
            <a:r>
              <a:rPr lang="en-US" altLang="en-US" sz="3200" kern="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tập</a:t>
            </a:r>
            <a:r>
              <a:rPr lang="en-US" altLang="en-US" sz="3200" kern="0" dirty="0">
                <a:solidFill>
                  <a:srgbClr val="000000"/>
                </a:solidFill>
                <a:latin typeface="Times New Roman" panose="02020603050405020304" pitchFamily="18" charset="0"/>
              </a:rPr>
              <a:t>)</a:t>
            </a:r>
            <a:endParaRPr lang="en-US" altLang="en-US" sz="3200" b="0" kern="0" dirty="0">
              <a:solidFill>
                <a:srgbClr val="000000"/>
              </a:solidFill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>
            <a:off x="8011490" y="1184910"/>
            <a:ext cx="231229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/>
          <p:cNvCxnSpPr/>
          <p:nvPr/>
        </p:nvCxnSpPr>
        <p:spPr>
          <a:xfrm>
            <a:off x="1752600" y="1676400"/>
            <a:ext cx="836253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3434152" y="3810000"/>
            <a:ext cx="566052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3200" b="1" i="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200" b="1" i="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3200" b="1" i="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200" b="1" i="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b="1" i="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b="1" i="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b="1" i="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200" b="1" i="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b="1" i="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b="1" i="0" dirty="0">
              <a:solidFill>
                <a:srgbClr val="0000FF"/>
              </a:solidFill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8527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" name="Google Shape;573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8999860">
            <a:off x="748930" y="2636714"/>
            <a:ext cx="928365" cy="782464"/>
          </a:xfrm>
          <a:prstGeom prst="rect">
            <a:avLst/>
          </a:prstGeom>
          <a:noFill/>
          <a:ln>
            <a:noFill/>
          </a:ln>
        </p:spPr>
      </p:pic>
      <p:pic>
        <p:nvPicPr>
          <p:cNvPr id="574" name="Google Shape;574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10799867">
            <a:off x="869443" y="2989470"/>
            <a:ext cx="635565" cy="535682"/>
          </a:xfrm>
          <a:prstGeom prst="rect">
            <a:avLst/>
          </a:prstGeom>
          <a:noFill/>
          <a:ln>
            <a:noFill/>
          </a:ln>
        </p:spPr>
      </p:pic>
      <p:pic>
        <p:nvPicPr>
          <p:cNvPr id="575" name="Google Shape;575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3517922">
            <a:off x="526231" y="4454094"/>
            <a:ext cx="518925" cy="520454"/>
          </a:xfrm>
          <a:prstGeom prst="rect">
            <a:avLst/>
          </a:prstGeom>
          <a:noFill/>
          <a:ln>
            <a:noFill/>
          </a:ln>
        </p:spPr>
      </p:pic>
      <p:pic>
        <p:nvPicPr>
          <p:cNvPr id="576" name="Google Shape;576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7199965">
            <a:off x="145458" y="3700564"/>
            <a:ext cx="904096" cy="857905"/>
          </a:xfrm>
          <a:prstGeom prst="rect">
            <a:avLst/>
          </a:prstGeom>
          <a:noFill/>
          <a:ln>
            <a:noFill/>
          </a:ln>
        </p:spPr>
      </p:pic>
      <p:pic>
        <p:nvPicPr>
          <p:cNvPr id="577" name="Google Shape;577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3928290">
            <a:off x="2476832" y="3579341"/>
            <a:ext cx="806101" cy="764886"/>
          </a:xfrm>
          <a:prstGeom prst="rect">
            <a:avLst/>
          </a:prstGeom>
          <a:noFill/>
          <a:ln>
            <a:noFill/>
          </a:ln>
        </p:spPr>
      </p:pic>
      <p:pic>
        <p:nvPicPr>
          <p:cNvPr id="578" name="Google Shape;578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8100000">
            <a:off x="2699840" y="2251556"/>
            <a:ext cx="904298" cy="906926"/>
          </a:xfrm>
          <a:prstGeom prst="rect">
            <a:avLst/>
          </a:prstGeom>
          <a:noFill/>
          <a:ln>
            <a:noFill/>
          </a:ln>
        </p:spPr>
      </p:pic>
      <p:pic>
        <p:nvPicPr>
          <p:cNvPr id="579" name="Google Shape;579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1799960">
            <a:off x="2832454" y="1848568"/>
            <a:ext cx="959289" cy="808546"/>
          </a:xfrm>
          <a:prstGeom prst="rect">
            <a:avLst/>
          </a:prstGeom>
          <a:noFill/>
          <a:ln>
            <a:noFill/>
          </a:ln>
        </p:spPr>
      </p:pic>
      <p:pic>
        <p:nvPicPr>
          <p:cNvPr id="580" name="Google Shape;580;p3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16">
            <a:off x="1268032" y="1713151"/>
            <a:ext cx="1813757" cy="253866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81" name="Google Shape;581;p37"/>
          <p:cNvGrpSpPr/>
          <p:nvPr/>
        </p:nvGrpSpPr>
        <p:grpSpPr>
          <a:xfrm>
            <a:off x="4546857" y="542031"/>
            <a:ext cx="7390789" cy="5850625"/>
            <a:chOff x="309900" y="238100"/>
            <a:chExt cx="7048350" cy="5237800"/>
          </a:xfrm>
        </p:grpSpPr>
        <p:sp>
          <p:nvSpPr>
            <p:cNvPr id="582" name="Google Shape;582;p37"/>
            <p:cNvSpPr/>
            <p:nvPr/>
          </p:nvSpPr>
          <p:spPr>
            <a:xfrm>
              <a:off x="374700" y="364600"/>
              <a:ext cx="6983550" cy="5111300"/>
            </a:xfrm>
            <a:custGeom>
              <a:avLst/>
              <a:gdLst/>
              <a:ahLst/>
              <a:cxnLst/>
              <a:rect l="l" t="t" r="r" b="b"/>
              <a:pathLst>
                <a:path w="279342" h="204452" extrusionOk="0">
                  <a:moveTo>
                    <a:pt x="196699" y="0"/>
                  </a:moveTo>
                  <a:cubicBezTo>
                    <a:pt x="188842" y="0"/>
                    <a:pt x="180997" y="1696"/>
                    <a:pt x="174665" y="5070"/>
                  </a:cubicBezTo>
                  <a:cubicBezTo>
                    <a:pt x="164598" y="10436"/>
                    <a:pt x="158908" y="20001"/>
                    <a:pt x="161043" y="28943"/>
                  </a:cubicBezTo>
                  <a:cubicBezTo>
                    <a:pt x="160346" y="27106"/>
                    <a:pt x="155949" y="25269"/>
                    <a:pt x="153350" y="25016"/>
                  </a:cubicBezTo>
                  <a:cubicBezTo>
                    <a:pt x="153075" y="24989"/>
                    <a:pt x="152799" y="24976"/>
                    <a:pt x="152522" y="24976"/>
                  </a:cubicBezTo>
                  <a:cubicBezTo>
                    <a:pt x="150184" y="24976"/>
                    <a:pt x="147860" y="25903"/>
                    <a:pt x="146661" y="27369"/>
                  </a:cubicBezTo>
                  <a:cubicBezTo>
                    <a:pt x="149786" y="20196"/>
                    <a:pt x="141467" y="12184"/>
                    <a:pt x="132333" y="8646"/>
                  </a:cubicBezTo>
                  <a:cubicBezTo>
                    <a:pt x="129206" y="7435"/>
                    <a:pt x="125693" y="6858"/>
                    <a:pt x="122164" y="6858"/>
                  </a:cubicBezTo>
                  <a:cubicBezTo>
                    <a:pt x="115383" y="6858"/>
                    <a:pt x="108548" y="8990"/>
                    <a:pt x="104302" y="12858"/>
                  </a:cubicBezTo>
                  <a:cubicBezTo>
                    <a:pt x="99403" y="17326"/>
                    <a:pt x="95032" y="22352"/>
                    <a:pt x="96092" y="28013"/>
                  </a:cubicBezTo>
                  <a:cubicBezTo>
                    <a:pt x="92782" y="25870"/>
                    <a:pt x="87330" y="24203"/>
                    <a:pt x="82557" y="24203"/>
                  </a:cubicBezTo>
                  <a:cubicBezTo>
                    <a:pt x="81343" y="24203"/>
                    <a:pt x="80174" y="24311"/>
                    <a:pt x="79094" y="24546"/>
                  </a:cubicBezTo>
                  <a:cubicBezTo>
                    <a:pt x="75387" y="21032"/>
                    <a:pt x="68979" y="19351"/>
                    <a:pt x="62520" y="19351"/>
                  </a:cubicBezTo>
                  <a:cubicBezTo>
                    <a:pt x="57943" y="19351"/>
                    <a:pt x="53339" y="20195"/>
                    <a:pt x="49652" y="21829"/>
                  </a:cubicBezTo>
                  <a:cubicBezTo>
                    <a:pt x="40760" y="25766"/>
                    <a:pt x="35601" y="33057"/>
                    <a:pt x="33185" y="40416"/>
                  </a:cubicBezTo>
                  <a:cubicBezTo>
                    <a:pt x="31765" y="44742"/>
                    <a:pt x="31142" y="49269"/>
                    <a:pt x="32249" y="53643"/>
                  </a:cubicBezTo>
                  <a:cubicBezTo>
                    <a:pt x="33353" y="58020"/>
                    <a:pt x="36304" y="62240"/>
                    <a:pt x="41088" y="65015"/>
                  </a:cubicBezTo>
                  <a:cubicBezTo>
                    <a:pt x="37435" y="67558"/>
                    <a:pt x="36079" y="73320"/>
                    <a:pt x="39844" y="75777"/>
                  </a:cubicBezTo>
                  <a:cubicBezTo>
                    <a:pt x="37844" y="75479"/>
                    <a:pt x="35915" y="75337"/>
                    <a:pt x="34059" y="75337"/>
                  </a:cubicBezTo>
                  <a:cubicBezTo>
                    <a:pt x="11716" y="75337"/>
                    <a:pt x="0" y="95809"/>
                    <a:pt x="3722" y="110012"/>
                  </a:cubicBezTo>
                  <a:cubicBezTo>
                    <a:pt x="4369" y="112487"/>
                    <a:pt x="5358" y="114894"/>
                    <a:pt x="6628" y="117215"/>
                  </a:cubicBezTo>
                  <a:cubicBezTo>
                    <a:pt x="9584" y="122619"/>
                    <a:pt x="14073" y="127574"/>
                    <a:pt x="19379" y="131933"/>
                  </a:cubicBezTo>
                  <a:cubicBezTo>
                    <a:pt x="21069" y="133319"/>
                    <a:pt x="41101" y="145237"/>
                    <a:pt x="44051" y="145237"/>
                  </a:cubicBezTo>
                  <a:cubicBezTo>
                    <a:pt x="44205" y="145237"/>
                    <a:pt x="44313" y="145205"/>
                    <a:pt x="44368" y="145136"/>
                  </a:cubicBezTo>
                  <a:lnTo>
                    <a:pt x="44368" y="145136"/>
                  </a:lnTo>
                  <a:cubicBezTo>
                    <a:pt x="40178" y="150275"/>
                    <a:pt x="38743" y="156311"/>
                    <a:pt x="42121" y="161756"/>
                  </a:cubicBezTo>
                  <a:cubicBezTo>
                    <a:pt x="45934" y="167896"/>
                    <a:pt x="54264" y="172184"/>
                    <a:pt x="63257" y="173817"/>
                  </a:cubicBezTo>
                  <a:cubicBezTo>
                    <a:pt x="67520" y="174593"/>
                    <a:pt x="71651" y="175199"/>
                    <a:pt x="75698" y="175199"/>
                  </a:cubicBezTo>
                  <a:cubicBezTo>
                    <a:pt x="81021" y="175199"/>
                    <a:pt x="86200" y="174150"/>
                    <a:pt x="91347" y="171059"/>
                  </a:cubicBezTo>
                  <a:cubicBezTo>
                    <a:pt x="91642" y="176079"/>
                    <a:pt x="94704" y="180653"/>
                    <a:pt x="98729" y="183672"/>
                  </a:cubicBezTo>
                  <a:cubicBezTo>
                    <a:pt x="102975" y="186857"/>
                    <a:pt x="106996" y="187931"/>
                    <a:pt x="111085" y="187931"/>
                  </a:cubicBezTo>
                  <a:cubicBezTo>
                    <a:pt x="116328" y="187931"/>
                    <a:pt x="121682" y="186166"/>
                    <a:pt x="127761" y="184823"/>
                  </a:cubicBezTo>
                  <a:lnTo>
                    <a:pt x="127761" y="184823"/>
                  </a:lnTo>
                  <a:cubicBezTo>
                    <a:pt x="126299" y="190960"/>
                    <a:pt x="131553" y="196695"/>
                    <a:pt x="137084" y="199731"/>
                  </a:cubicBezTo>
                  <a:cubicBezTo>
                    <a:pt x="142847" y="202895"/>
                    <a:pt x="149407" y="204451"/>
                    <a:pt x="155975" y="204451"/>
                  </a:cubicBezTo>
                  <a:cubicBezTo>
                    <a:pt x="164338" y="204451"/>
                    <a:pt x="172713" y="201928"/>
                    <a:pt x="179470" y="196987"/>
                  </a:cubicBezTo>
                  <a:cubicBezTo>
                    <a:pt x="181821" y="195268"/>
                    <a:pt x="184039" y="193207"/>
                    <a:pt x="185217" y="190546"/>
                  </a:cubicBezTo>
                  <a:cubicBezTo>
                    <a:pt x="187683" y="184986"/>
                    <a:pt x="182550" y="176531"/>
                    <a:pt x="178865" y="172467"/>
                  </a:cubicBezTo>
                  <a:lnTo>
                    <a:pt x="178865" y="172467"/>
                  </a:lnTo>
                  <a:cubicBezTo>
                    <a:pt x="179605" y="172985"/>
                    <a:pt x="180333" y="173188"/>
                    <a:pt x="181071" y="173188"/>
                  </a:cubicBezTo>
                  <a:cubicBezTo>
                    <a:pt x="182909" y="173188"/>
                    <a:pt x="184809" y="171925"/>
                    <a:pt x="187110" y="171112"/>
                  </a:cubicBezTo>
                  <a:cubicBezTo>
                    <a:pt x="190338" y="169972"/>
                    <a:pt x="192396" y="167294"/>
                    <a:pt x="192036" y="164698"/>
                  </a:cubicBezTo>
                  <a:lnTo>
                    <a:pt x="192036" y="164698"/>
                  </a:lnTo>
                  <a:cubicBezTo>
                    <a:pt x="200855" y="168780"/>
                    <a:pt x="211206" y="170820"/>
                    <a:pt x="221554" y="170820"/>
                  </a:cubicBezTo>
                  <a:cubicBezTo>
                    <a:pt x="232217" y="170820"/>
                    <a:pt x="242878" y="168654"/>
                    <a:pt x="251857" y="164326"/>
                  </a:cubicBezTo>
                  <a:cubicBezTo>
                    <a:pt x="269552" y="155800"/>
                    <a:pt x="279341" y="139381"/>
                    <a:pt x="275803" y="124169"/>
                  </a:cubicBezTo>
                  <a:cubicBezTo>
                    <a:pt x="272263" y="108958"/>
                    <a:pt x="255589" y="95790"/>
                    <a:pt x="235021" y="91963"/>
                  </a:cubicBezTo>
                  <a:cubicBezTo>
                    <a:pt x="237304" y="90519"/>
                    <a:pt x="236557" y="88313"/>
                    <a:pt x="235706" y="86201"/>
                  </a:cubicBezTo>
                  <a:cubicBezTo>
                    <a:pt x="234856" y="84090"/>
                    <a:pt x="232219" y="82421"/>
                    <a:pt x="229227" y="82096"/>
                  </a:cubicBezTo>
                  <a:cubicBezTo>
                    <a:pt x="235166" y="76125"/>
                    <a:pt x="236344" y="66557"/>
                    <a:pt x="234611" y="59295"/>
                  </a:cubicBezTo>
                  <a:cubicBezTo>
                    <a:pt x="233654" y="55291"/>
                    <a:pt x="231359" y="51334"/>
                    <a:pt x="227219" y="48599"/>
                  </a:cubicBezTo>
                  <a:cubicBezTo>
                    <a:pt x="224260" y="46647"/>
                    <a:pt x="220258" y="45434"/>
                    <a:pt x="216310" y="45434"/>
                  </a:cubicBezTo>
                  <a:cubicBezTo>
                    <a:pt x="214734" y="45434"/>
                    <a:pt x="213166" y="45627"/>
                    <a:pt x="211677" y="46045"/>
                  </a:cubicBezTo>
                  <a:cubicBezTo>
                    <a:pt x="214916" y="44958"/>
                    <a:pt x="212648" y="39604"/>
                    <a:pt x="209379" y="38561"/>
                  </a:cubicBezTo>
                  <a:lnTo>
                    <a:pt x="209379" y="38561"/>
                  </a:lnTo>
                  <a:cubicBezTo>
                    <a:pt x="210006" y="38627"/>
                    <a:pt x="210632" y="38659"/>
                    <a:pt x="211253" y="38659"/>
                  </a:cubicBezTo>
                  <a:cubicBezTo>
                    <a:pt x="218505" y="38659"/>
                    <a:pt x="225272" y="34366"/>
                    <a:pt x="228746" y="29625"/>
                  </a:cubicBezTo>
                  <a:cubicBezTo>
                    <a:pt x="232517" y="24481"/>
                    <a:pt x="232044" y="17978"/>
                    <a:pt x="228300" y="12822"/>
                  </a:cubicBezTo>
                  <a:cubicBezTo>
                    <a:pt x="224555" y="7666"/>
                    <a:pt x="217825" y="3833"/>
                    <a:pt x="210318" y="1777"/>
                  </a:cubicBezTo>
                  <a:cubicBezTo>
                    <a:pt x="205980" y="591"/>
                    <a:pt x="201338" y="0"/>
                    <a:pt x="196699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srgbClr val="00B050"/>
                </a:solidFill>
              </a:endParaRPr>
            </a:p>
          </p:txBody>
        </p:sp>
        <p:sp>
          <p:nvSpPr>
            <p:cNvPr id="583" name="Google Shape;583;p37"/>
            <p:cNvSpPr/>
            <p:nvPr/>
          </p:nvSpPr>
          <p:spPr>
            <a:xfrm>
              <a:off x="6437575" y="2133650"/>
              <a:ext cx="784600" cy="511650"/>
            </a:xfrm>
            <a:custGeom>
              <a:avLst/>
              <a:gdLst/>
              <a:ahLst/>
              <a:cxnLst/>
              <a:rect l="l" t="t" r="r" b="b"/>
              <a:pathLst>
                <a:path w="31384" h="20466" extrusionOk="0">
                  <a:moveTo>
                    <a:pt x="14437" y="0"/>
                  </a:moveTo>
                  <a:cubicBezTo>
                    <a:pt x="12541" y="0"/>
                    <a:pt x="10757" y="363"/>
                    <a:pt x="9277" y="1093"/>
                  </a:cubicBezTo>
                  <a:lnTo>
                    <a:pt x="9280" y="1093"/>
                  </a:lnTo>
                  <a:cubicBezTo>
                    <a:pt x="1" y="5673"/>
                    <a:pt x="3666" y="20264"/>
                    <a:pt x="17717" y="20462"/>
                  </a:cubicBezTo>
                  <a:cubicBezTo>
                    <a:pt x="17859" y="20464"/>
                    <a:pt x="18001" y="20465"/>
                    <a:pt x="18143" y="20465"/>
                  </a:cubicBezTo>
                  <a:cubicBezTo>
                    <a:pt x="22939" y="20465"/>
                    <a:pt x="27741" y="19335"/>
                    <a:pt x="29500" y="15867"/>
                  </a:cubicBezTo>
                  <a:cubicBezTo>
                    <a:pt x="31384" y="12152"/>
                    <a:pt x="28838" y="6408"/>
                    <a:pt x="24163" y="3119"/>
                  </a:cubicBezTo>
                  <a:cubicBezTo>
                    <a:pt x="21217" y="1049"/>
                    <a:pt x="17664" y="0"/>
                    <a:pt x="14437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srgbClr val="00B050"/>
                </a:solidFill>
              </a:endParaRPr>
            </a:p>
          </p:txBody>
        </p:sp>
        <p:sp>
          <p:nvSpPr>
            <p:cNvPr id="584" name="Google Shape;584;p37"/>
            <p:cNvSpPr/>
            <p:nvPr/>
          </p:nvSpPr>
          <p:spPr>
            <a:xfrm>
              <a:off x="6471250" y="1628000"/>
              <a:ext cx="494900" cy="353775"/>
            </a:xfrm>
            <a:custGeom>
              <a:avLst/>
              <a:gdLst/>
              <a:ahLst/>
              <a:cxnLst/>
              <a:rect l="l" t="t" r="r" b="b"/>
              <a:pathLst>
                <a:path w="19796" h="14151" extrusionOk="0">
                  <a:moveTo>
                    <a:pt x="10661" y="0"/>
                  </a:moveTo>
                  <a:cubicBezTo>
                    <a:pt x="9582" y="0"/>
                    <a:pt x="8566" y="205"/>
                    <a:pt x="7729" y="620"/>
                  </a:cubicBezTo>
                  <a:cubicBezTo>
                    <a:pt x="3323" y="2806"/>
                    <a:pt x="1" y="10995"/>
                    <a:pt x="8898" y="13750"/>
                  </a:cubicBezTo>
                  <a:cubicBezTo>
                    <a:pt x="9794" y="14027"/>
                    <a:pt x="10682" y="14150"/>
                    <a:pt x="11538" y="14150"/>
                  </a:cubicBezTo>
                  <a:cubicBezTo>
                    <a:pt x="13043" y="14150"/>
                    <a:pt x="14450" y="13770"/>
                    <a:pt x="15634" y="13183"/>
                  </a:cubicBezTo>
                  <a:cubicBezTo>
                    <a:pt x="17504" y="12253"/>
                    <a:pt x="18968" y="10767"/>
                    <a:pt x="19382" y="8807"/>
                  </a:cubicBezTo>
                  <a:cubicBezTo>
                    <a:pt x="19795" y="6843"/>
                    <a:pt x="19033" y="4380"/>
                    <a:pt x="17135" y="2555"/>
                  </a:cubicBezTo>
                  <a:cubicBezTo>
                    <a:pt x="15380" y="870"/>
                    <a:pt x="12886" y="0"/>
                    <a:pt x="10661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srgbClr val="00B050"/>
                </a:solidFill>
              </a:endParaRPr>
            </a:p>
          </p:txBody>
        </p:sp>
        <p:sp>
          <p:nvSpPr>
            <p:cNvPr id="585" name="Google Shape;585;p37"/>
            <p:cNvSpPr/>
            <p:nvPr/>
          </p:nvSpPr>
          <p:spPr>
            <a:xfrm>
              <a:off x="468925" y="1526250"/>
              <a:ext cx="494875" cy="353775"/>
            </a:xfrm>
            <a:custGeom>
              <a:avLst/>
              <a:gdLst/>
              <a:ahLst/>
              <a:cxnLst/>
              <a:rect l="l" t="t" r="r" b="b"/>
              <a:pathLst>
                <a:path w="19795" h="14151" extrusionOk="0">
                  <a:moveTo>
                    <a:pt x="10660" y="1"/>
                  </a:moveTo>
                  <a:cubicBezTo>
                    <a:pt x="9581" y="1"/>
                    <a:pt x="8566" y="205"/>
                    <a:pt x="7728" y="621"/>
                  </a:cubicBezTo>
                  <a:cubicBezTo>
                    <a:pt x="3322" y="2806"/>
                    <a:pt x="0" y="10995"/>
                    <a:pt x="8898" y="13751"/>
                  </a:cubicBezTo>
                  <a:cubicBezTo>
                    <a:pt x="9794" y="14028"/>
                    <a:pt x="10682" y="14151"/>
                    <a:pt x="11537" y="14151"/>
                  </a:cubicBezTo>
                  <a:cubicBezTo>
                    <a:pt x="13043" y="14151"/>
                    <a:pt x="14450" y="13771"/>
                    <a:pt x="15634" y="13184"/>
                  </a:cubicBezTo>
                  <a:cubicBezTo>
                    <a:pt x="17503" y="12253"/>
                    <a:pt x="18968" y="10768"/>
                    <a:pt x="19381" y="8807"/>
                  </a:cubicBezTo>
                  <a:cubicBezTo>
                    <a:pt x="19795" y="6843"/>
                    <a:pt x="19030" y="4380"/>
                    <a:pt x="17134" y="2555"/>
                  </a:cubicBezTo>
                  <a:cubicBezTo>
                    <a:pt x="15380" y="871"/>
                    <a:pt x="12885" y="1"/>
                    <a:pt x="10660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srgbClr val="00B050"/>
                </a:solidFill>
              </a:endParaRPr>
            </a:p>
          </p:txBody>
        </p:sp>
        <p:sp>
          <p:nvSpPr>
            <p:cNvPr id="586" name="Google Shape;586;p37"/>
            <p:cNvSpPr/>
            <p:nvPr/>
          </p:nvSpPr>
          <p:spPr>
            <a:xfrm>
              <a:off x="478875" y="2084700"/>
              <a:ext cx="265675" cy="189975"/>
            </a:xfrm>
            <a:custGeom>
              <a:avLst/>
              <a:gdLst/>
              <a:ahLst/>
              <a:cxnLst/>
              <a:rect l="l" t="t" r="r" b="b"/>
              <a:pathLst>
                <a:path w="10627" h="7599" extrusionOk="0">
                  <a:moveTo>
                    <a:pt x="5722" y="0"/>
                  </a:moveTo>
                  <a:cubicBezTo>
                    <a:pt x="5143" y="0"/>
                    <a:pt x="4597" y="110"/>
                    <a:pt x="4147" y="334"/>
                  </a:cubicBezTo>
                  <a:cubicBezTo>
                    <a:pt x="1782" y="1506"/>
                    <a:pt x="1" y="5904"/>
                    <a:pt x="4776" y="7383"/>
                  </a:cubicBezTo>
                  <a:cubicBezTo>
                    <a:pt x="5258" y="7532"/>
                    <a:pt x="5735" y="7598"/>
                    <a:pt x="6195" y="7598"/>
                  </a:cubicBezTo>
                  <a:cubicBezTo>
                    <a:pt x="7002" y="7598"/>
                    <a:pt x="7758" y="7395"/>
                    <a:pt x="8394" y="7079"/>
                  </a:cubicBezTo>
                  <a:cubicBezTo>
                    <a:pt x="9398" y="6580"/>
                    <a:pt x="10183" y="5782"/>
                    <a:pt x="10405" y="4728"/>
                  </a:cubicBezTo>
                  <a:cubicBezTo>
                    <a:pt x="10626" y="3674"/>
                    <a:pt x="10219" y="2351"/>
                    <a:pt x="9200" y="1373"/>
                  </a:cubicBezTo>
                  <a:cubicBezTo>
                    <a:pt x="8257" y="469"/>
                    <a:pt x="6918" y="0"/>
                    <a:pt x="5722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srgbClr val="00B050"/>
                </a:solidFill>
              </a:endParaRPr>
            </a:p>
          </p:txBody>
        </p:sp>
        <p:sp>
          <p:nvSpPr>
            <p:cNvPr id="587" name="Google Shape;587;p37"/>
            <p:cNvSpPr/>
            <p:nvPr/>
          </p:nvSpPr>
          <p:spPr>
            <a:xfrm>
              <a:off x="309900" y="4032700"/>
              <a:ext cx="760950" cy="582525"/>
            </a:xfrm>
            <a:custGeom>
              <a:avLst/>
              <a:gdLst/>
              <a:ahLst/>
              <a:cxnLst/>
              <a:rect l="l" t="t" r="r" b="b"/>
              <a:pathLst>
                <a:path w="30438" h="23301" extrusionOk="0">
                  <a:moveTo>
                    <a:pt x="17155" y="0"/>
                  </a:moveTo>
                  <a:cubicBezTo>
                    <a:pt x="11271" y="0"/>
                    <a:pt x="4179" y="1506"/>
                    <a:pt x="1471" y="8816"/>
                  </a:cubicBezTo>
                  <a:cubicBezTo>
                    <a:pt x="0" y="12782"/>
                    <a:pt x="1264" y="16609"/>
                    <a:pt x="3337" y="19043"/>
                  </a:cubicBezTo>
                  <a:cubicBezTo>
                    <a:pt x="5638" y="21743"/>
                    <a:pt x="8946" y="23301"/>
                    <a:pt x="12649" y="23301"/>
                  </a:cubicBezTo>
                  <a:cubicBezTo>
                    <a:pt x="12939" y="23301"/>
                    <a:pt x="13231" y="23291"/>
                    <a:pt x="13525" y="23272"/>
                  </a:cubicBezTo>
                  <a:cubicBezTo>
                    <a:pt x="17577" y="23006"/>
                    <a:pt x="21995" y="20856"/>
                    <a:pt x="25524" y="17289"/>
                  </a:cubicBezTo>
                  <a:cubicBezTo>
                    <a:pt x="28031" y="14755"/>
                    <a:pt x="30160" y="11250"/>
                    <a:pt x="30278" y="7936"/>
                  </a:cubicBezTo>
                  <a:cubicBezTo>
                    <a:pt x="30438" y="3335"/>
                    <a:pt x="26749" y="881"/>
                    <a:pt x="22946" y="406"/>
                  </a:cubicBezTo>
                  <a:cubicBezTo>
                    <a:pt x="21377" y="210"/>
                    <a:pt x="19350" y="0"/>
                    <a:pt x="17155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srgbClr val="00B050"/>
                </a:solidFill>
              </a:endParaRPr>
            </a:p>
          </p:txBody>
        </p:sp>
        <p:sp>
          <p:nvSpPr>
            <p:cNvPr id="588" name="Google Shape;588;p37"/>
            <p:cNvSpPr/>
            <p:nvPr/>
          </p:nvSpPr>
          <p:spPr>
            <a:xfrm>
              <a:off x="2039825" y="293625"/>
              <a:ext cx="718650" cy="436675"/>
            </a:xfrm>
            <a:custGeom>
              <a:avLst/>
              <a:gdLst/>
              <a:ahLst/>
              <a:cxnLst/>
              <a:rect l="l" t="t" r="r" b="b"/>
              <a:pathLst>
                <a:path w="28746" h="17467" extrusionOk="0">
                  <a:moveTo>
                    <a:pt x="9864" y="0"/>
                  </a:moveTo>
                  <a:cubicBezTo>
                    <a:pt x="9816" y="0"/>
                    <a:pt x="9767" y="0"/>
                    <a:pt x="9719" y="1"/>
                  </a:cubicBezTo>
                  <a:cubicBezTo>
                    <a:pt x="7661" y="10"/>
                    <a:pt x="5555" y="261"/>
                    <a:pt x="3769" y="1002"/>
                  </a:cubicBezTo>
                  <a:cubicBezTo>
                    <a:pt x="1979" y="1743"/>
                    <a:pt x="547" y="3034"/>
                    <a:pt x="296" y="4519"/>
                  </a:cubicBezTo>
                  <a:cubicBezTo>
                    <a:pt x="0" y="6297"/>
                    <a:pt x="1377" y="7986"/>
                    <a:pt x="2891" y="9398"/>
                  </a:cubicBezTo>
                  <a:cubicBezTo>
                    <a:pt x="6160" y="12438"/>
                    <a:pt x="13422" y="17466"/>
                    <a:pt x="19863" y="17466"/>
                  </a:cubicBezTo>
                  <a:cubicBezTo>
                    <a:pt x="21930" y="17466"/>
                    <a:pt x="23912" y="16949"/>
                    <a:pt x="25651" y="15682"/>
                  </a:cubicBezTo>
                  <a:cubicBezTo>
                    <a:pt x="28031" y="13948"/>
                    <a:pt x="28746" y="11226"/>
                    <a:pt x="27907" y="8854"/>
                  </a:cubicBezTo>
                  <a:cubicBezTo>
                    <a:pt x="27069" y="6483"/>
                    <a:pt x="24848" y="4457"/>
                    <a:pt x="22155" y="2986"/>
                  </a:cubicBezTo>
                  <a:cubicBezTo>
                    <a:pt x="18643" y="1064"/>
                    <a:pt x="14260" y="0"/>
                    <a:pt x="9864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srgbClr val="00B050"/>
                </a:solidFill>
              </a:endParaRPr>
            </a:p>
          </p:txBody>
        </p:sp>
        <p:sp>
          <p:nvSpPr>
            <p:cNvPr id="589" name="Google Shape;589;p37"/>
            <p:cNvSpPr/>
            <p:nvPr/>
          </p:nvSpPr>
          <p:spPr>
            <a:xfrm>
              <a:off x="2884125" y="245625"/>
              <a:ext cx="371725" cy="299200"/>
            </a:xfrm>
            <a:custGeom>
              <a:avLst/>
              <a:gdLst/>
              <a:ahLst/>
              <a:cxnLst/>
              <a:rect l="l" t="t" r="r" b="b"/>
              <a:pathLst>
                <a:path w="14869" h="11968" extrusionOk="0">
                  <a:moveTo>
                    <a:pt x="7586" y="1"/>
                  </a:moveTo>
                  <a:cubicBezTo>
                    <a:pt x="6829" y="1"/>
                    <a:pt x="6075" y="91"/>
                    <a:pt x="5360" y="285"/>
                  </a:cubicBezTo>
                  <a:cubicBezTo>
                    <a:pt x="2475" y="1067"/>
                    <a:pt x="192" y="4676"/>
                    <a:pt x="83" y="7679"/>
                  </a:cubicBezTo>
                  <a:cubicBezTo>
                    <a:pt x="0" y="9995"/>
                    <a:pt x="1211" y="11950"/>
                    <a:pt x="4439" y="11967"/>
                  </a:cubicBezTo>
                  <a:cubicBezTo>
                    <a:pt x="4453" y="11967"/>
                    <a:pt x="4466" y="11967"/>
                    <a:pt x="4480" y="11967"/>
                  </a:cubicBezTo>
                  <a:cubicBezTo>
                    <a:pt x="6416" y="11967"/>
                    <a:pt x="8170" y="11155"/>
                    <a:pt x="9692" y="10287"/>
                  </a:cubicBezTo>
                  <a:cubicBezTo>
                    <a:pt x="12341" y="8775"/>
                    <a:pt x="14869" y="6660"/>
                    <a:pt x="14609" y="4221"/>
                  </a:cubicBezTo>
                  <a:cubicBezTo>
                    <a:pt x="14349" y="1776"/>
                    <a:pt x="10940" y="1"/>
                    <a:pt x="7586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srgbClr val="00B050"/>
                </a:solidFill>
              </a:endParaRPr>
            </a:p>
          </p:txBody>
        </p:sp>
        <p:sp>
          <p:nvSpPr>
            <p:cNvPr id="590" name="Google Shape;590;p37"/>
            <p:cNvSpPr/>
            <p:nvPr/>
          </p:nvSpPr>
          <p:spPr>
            <a:xfrm>
              <a:off x="4059225" y="238100"/>
              <a:ext cx="434500" cy="388400"/>
            </a:xfrm>
            <a:custGeom>
              <a:avLst/>
              <a:gdLst/>
              <a:ahLst/>
              <a:cxnLst/>
              <a:rect l="l" t="t" r="r" b="b"/>
              <a:pathLst>
                <a:path w="17380" h="15536" extrusionOk="0">
                  <a:moveTo>
                    <a:pt x="10399" y="1"/>
                  </a:moveTo>
                  <a:cubicBezTo>
                    <a:pt x="8145" y="1"/>
                    <a:pt x="5801" y="677"/>
                    <a:pt x="4230" y="1873"/>
                  </a:cubicBezTo>
                  <a:cubicBezTo>
                    <a:pt x="1335" y="4076"/>
                    <a:pt x="686" y="7419"/>
                    <a:pt x="1285" y="10434"/>
                  </a:cubicBezTo>
                  <a:lnTo>
                    <a:pt x="1282" y="10434"/>
                  </a:lnTo>
                  <a:cubicBezTo>
                    <a:pt x="1793" y="13004"/>
                    <a:pt x="1" y="13503"/>
                    <a:pt x="3243" y="14595"/>
                  </a:cubicBezTo>
                  <a:cubicBezTo>
                    <a:pt x="3890" y="15242"/>
                    <a:pt x="4973" y="15535"/>
                    <a:pt x="6087" y="15535"/>
                  </a:cubicBezTo>
                  <a:cubicBezTo>
                    <a:pt x="6777" y="15535"/>
                    <a:pt x="7480" y="15423"/>
                    <a:pt x="8098" y="15212"/>
                  </a:cubicBezTo>
                  <a:cubicBezTo>
                    <a:pt x="9711" y="14663"/>
                    <a:pt x="10880" y="13618"/>
                    <a:pt x="11990" y="12605"/>
                  </a:cubicBezTo>
                  <a:cubicBezTo>
                    <a:pt x="13759" y="10992"/>
                    <a:pt x="15561" y="9339"/>
                    <a:pt x="16470" y="7387"/>
                  </a:cubicBezTo>
                  <a:cubicBezTo>
                    <a:pt x="17380" y="5435"/>
                    <a:pt x="17235" y="3093"/>
                    <a:pt x="15383" y="1534"/>
                  </a:cubicBezTo>
                  <a:cubicBezTo>
                    <a:pt x="14131" y="481"/>
                    <a:pt x="12297" y="1"/>
                    <a:pt x="10399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srgbClr val="00B050"/>
                </a:solidFill>
              </a:endParaRPr>
            </a:p>
          </p:txBody>
        </p:sp>
      </p:grpSp>
      <p:sp>
        <p:nvSpPr>
          <p:cNvPr id="592" name="Google Shape;592;p37"/>
          <p:cNvSpPr txBox="1">
            <a:spLocks noGrp="1"/>
          </p:cNvSpPr>
          <p:nvPr>
            <p:ph type="title"/>
          </p:nvPr>
        </p:nvSpPr>
        <p:spPr>
          <a:xfrm>
            <a:off x="4648200" y="2101424"/>
            <a:ext cx="7019555" cy="273184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algn="l"/>
            <a:r>
              <a:rPr lang="nl-NL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Viết đúng nội dung bài yêu cầu</a:t>
            </a:r>
            <a:br>
              <a:rPr lang="nl-NL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nl-NL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Câu văn mạch lạc, sắp xếp ý hợp lí</a:t>
            </a:r>
            <a:b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nl-NL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Biết bộc lộ suy nghĩ/cảm xúc </a:t>
            </a:r>
            <a:br>
              <a:rPr lang="nl-NL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nl-NL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 sạch đẹp, đúng chính tả</a:t>
            </a:r>
            <a:endParaRPr sz="32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95" name="Google Shape;595;p3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899983">
            <a:off x="1970648" y="4203812"/>
            <a:ext cx="1809697" cy="1299132"/>
          </a:xfrm>
          <a:prstGeom prst="rect">
            <a:avLst/>
          </a:prstGeom>
          <a:noFill/>
          <a:ln>
            <a:noFill/>
          </a:ln>
        </p:spPr>
      </p:pic>
      <p:pic>
        <p:nvPicPr>
          <p:cNvPr id="596" name="Google Shape;596;p3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-55">
            <a:off x="1358929" y="3947221"/>
            <a:ext cx="1325634" cy="129777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7" name="Google Shape;597;p3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21">
            <a:off x="594454" y="3744734"/>
            <a:ext cx="1694321" cy="1378208"/>
          </a:xfrm>
          <a:prstGeom prst="rect">
            <a:avLst/>
          </a:prstGeom>
          <a:noFill/>
          <a:ln>
            <a:noFill/>
          </a:ln>
        </p:spPr>
      </p:pic>
      <p:pic>
        <p:nvPicPr>
          <p:cNvPr id="598" name="Google Shape;598;p37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757595" y="4216499"/>
            <a:ext cx="824559" cy="277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99" name="Google Shape;599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7200054">
            <a:off x="3247626" y="3310913"/>
            <a:ext cx="421985" cy="4231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00" name="Google Shape;600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6300229">
            <a:off x="967195" y="1336004"/>
            <a:ext cx="445126" cy="42237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6629400" y="1501914"/>
            <a:ext cx="195630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4000" b="1" i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 chí</a:t>
            </a:r>
            <a:endParaRPr lang="en-US" sz="4000" b="1" i="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41864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2999;p53"/>
          <p:cNvSpPr txBox="1">
            <a:spLocks/>
          </p:cNvSpPr>
          <p:nvPr/>
        </p:nvSpPr>
        <p:spPr>
          <a:xfrm>
            <a:off x="1600200" y="609600"/>
            <a:ext cx="9067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matic SC"/>
              <a:buNone/>
              <a:defRPr sz="120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Bebas Neue"/>
              <a:buNone/>
              <a:defRPr sz="8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Bebas Neue"/>
              <a:buNone/>
              <a:defRPr sz="8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Bebas Neue"/>
              <a:buNone/>
              <a:defRPr sz="8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Bebas Neue"/>
              <a:buNone/>
              <a:defRPr sz="8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Bebas Neue"/>
              <a:buNone/>
              <a:defRPr sz="8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Bebas Neue"/>
              <a:buNone/>
              <a:defRPr sz="8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Bebas Neue"/>
              <a:buNone/>
              <a:defRPr sz="8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Bebas Neue"/>
              <a:buNone/>
              <a:defRPr sz="8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algn="l" eaLnBrk="1" fontAlgn="auto" hangingPunct="1">
              <a:spcBef>
                <a:spcPct val="0"/>
              </a:spcBef>
            </a:pPr>
            <a:r>
              <a:rPr lang="en-US" altLang="en-US" sz="3200" kern="0" dirty="0">
                <a:solidFill>
                  <a:srgbClr val="000000"/>
                </a:solidFill>
                <a:latin typeface="Times New Roman" panose="02020603050405020304" pitchFamily="18" charset="0"/>
              </a:rPr>
              <a:t>2. </a:t>
            </a:r>
            <a:r>
              <a:rPr lang="en-US" alt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Dựa</a:t>
            </a:r>
            <a:r>
              <a:rPr lang="en-US" altLang="en-US" sz="3200" kern="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vào</a:t>
            </a:r>
            <a:r>
              <a:rPr lang="en-US" altLang="en-US" sz="3200" kern="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những</a:t>
            </a:r>
            <a:r>
              <a:rPr lang="en-US" altLang="en-US" sz="3200" kern="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điều</a:t>
            </a:r>
            <a:r>
              <a:rPr lang="en-US" altLang="en-US" sz="3200" kern="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vừa</a:t>
            </a:r>
            <a:r>
              <a:rPr lang="en-US" altLang="en-US" sz="3200" kern="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nói</a:t>
            </a:r>
            <a:r>
              <a:rPr lang="en-US" altLang="en-US" sz="3200" kern="0" dirty="0">
                <a:solidFill>
                  <a:srgbClr val="00000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hãy</a:t>
            </a:r>
            <a:r>
              <a:rPr lang="en-US" altLang="en-US" sz="3200" kern="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viết</a:t>
            </a:r>
            <a:r>
              <a:rPr lang="en-US" altLang="en-US" sz="3200" kern="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đoạn</a:t>
            </a:r>
            <a:r>
              <a:rPr lang="en-US" altLang="en-US" sz="3200" kern="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văn</a:t>
            </a:r>
            <a:r>
              <a:rPr lang="en-US" altLang="en-US" sz="3200" kern="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về</a:t>
            </a:r>
            <a:r>
              <a:rPr lang="en-US" altLang="en-US" sz="3200" kern="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một</a:t>
            </a:r>
            <a:r>
              <a:rPr lang="en-US" altLang="en-US" sz="3200" kern="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đồ</a:t>
            </a:r>
            <a:r>
              <a:rPr lang="en-US" altLang="en-US" sz="3200" kern="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dùng</a:t>
            </a:r>
            <a:r>
              <a:rPr lang="en-US" altLang="en-US" sz="3200" kern="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trong</a:t>
            </a:r>
            <a:r>
              <a:rPr lang="en-US" altLang="en-US" sz="3200" kern="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nhà</a:t>
            </a:r>
            <a:r>
              <a:rPr lang="en-US" altLang="en-US" sz="3200" kern="0" dirty="0">
                <a:solidFill>
                  <a:srgbClr val="000000"/>
                </a:solidFill>
                <a:latin typeface="Times New Roman" panose="02020603050405020304" pitchFamily="18" charset="0"/>
              </a:rPr>
              <a:t> (</a:t>
            </a:r>
            <a:r>
              <a:rPr lang="en-US" alt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hoặc</a:t>
            </a:r>
            <a:r>
              <a:rPr lang="en-US" altLang="en-US" sz="3200" kern="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đồ</a:t>
            </a:r>
            <a:r>
              <a:rPr lang="en-US" altLang="en-US" sz="3200" kern="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dùng</a:t>
            </a:r>
            <a:r>
              <a:rPr lang="en-US" altLang="en-US" sz="3200" kern="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học</a:t>
            </a:r>
            <a:r>
              <a:rPr lang="en-US" altLang="en-US" sz="3200" kern="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kern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tập</a:t>
            </a:r>
            <a:r>
              <a:rPr lang="en-US" altLang="en-US" sz="3200" kern="0" dirty="0">
                <a:solidFill>
                  <a:srgbClr val="000000"/>
                </a:solidFill>
                <a:latin typeface="Times New Roman" panose="02020603050405020304" pitchFamily="18" charset="0"/>
              </a:rPr>
              <a:t>)</a:t>
            </a:r>
            <a:endParaRPr lang="en-US" altLang="en-US" sz="3200" b="0" kern="0" dirty="0">
              <a:solidFill>
                <a:srgbClr val="000000"/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4267200" y="5791200"/>
            <a:ext cx="3200400" cy="6096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i="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b="1" i="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200" b="1" i="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endParaRPr lang="en-US" sz="3200" b="1" i="0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1961734" y="2133600"/>
            <a:ext cx="8153400" cy="2971800"/>
          </a:xfrm>
          <a:prstGeom prst="roundRect">
            <a:avLst/>
          </a:prstGeom>
          <a:solidFill>
            <a:srgbClr val="F6F967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3500" b="1" i="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Gợi</a:t>
            </a:r>
            <a:r>
              <a:rPr lang="en-US" sz="3500" b="1" i="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ý:</a:t>
            </a:r>
          </a:p>
          <a:p>
            <a:r>
              <a:rPr lang="nl-NL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Giới thiệu về đồ dùng</a:t>
            </a:r>
            <a:endParaRPr lang="en-US" sz="3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nl-NL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Những đặc điểm, tác dụng của đồ dùng</a:t>
            </a:r>
            <a:endParaRPr lang="en-US" sz="3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nl-NL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Những người làm ra đồ dùng</a:t>
            </a:r>
            <a:endParaRPr lang="en-US" sz="3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nl-NL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Cảm xúc / suy nghĩ của bản thân</a:t>
            </a:r>
            <a:endParaRPr lang="en-US" sz="3200" b="1" dirty="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2373330"/>
      </p:ext>
    </p:extLst>
  </p:cSld>
  <p:clrMapOvr>
    <a:masterClrMapping/>
  </p:clrMapOvr>
</p:sld>
</file>

<file path=ppt/theme/theme1.xml><?xml version="1.0" encoding="utf-8"?>
<a:theme xmlns:a="http://schemas.openxmlformats.org/drawingml/2006/main" name="Back to School Activities for Elementary by Slidesgo">
  <a:themeElements>
    <a:clrScheme name="Simple Light">
      <a:dk1>
        <a:srgbClr val="FFFFFF"/>
      </a:dk1>
      <a:lt1>
        <a:srgbClr val="FF4F52"/>
      </a:lt1>
      <a:dk2>
        <a:srgbClr val="FFF1C9"/>
      </a:dk2>
      <a:lt2>
        <a:srgbClr val="FFB042"/>
      </a:lt2>
      <a:accent1>
        <a:srgbClr val="C44D35"/>
      </a:accent1>
      <a:accent2>
        <a:srgbClr val="6AC25B"/>
      </a:accent2>
      <a:accent3>
        <a:srgbClr val="95DED8"/>
      </a:accent3>
      <a:accent4>
        <a:srgbClr val="0B5E65"/>
      </a:accent4>
      <a:accent5>
        <a:srgbClr val="783F04"/>
      </a:accent5>
      <a:accent6>
        <a:srgbClr val="053A3F"/>
      </a:accent6>
      <a:hlink>
        <a:srgbClr val="053A3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10113</TotalTime>
  <Words>346</Words>
  <Application>Microsoft Office PowerPoint</Application>
  <PresentationFormat>Widescreen</PresentationFormat>
  <Paragraphs>36</Paragraphs>
  <Slides>13</Slides>
  <Notes>7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3" baseType="lpstr">
      <vt:lpstr>.VnTime</vt:lpstr>
      <vt:lpstr>Amatic SC</vt:lpstr>
      <vt:lpstr>Archivo</vt:lpstr>
      <vt:lpstr>Arial</vt:lpstr>
      <vt:lpstr>Bebas Neue</vt:lpstr>
      <vt:lpstr>Mali</vt:lpstr>
      <vt:lpstr>Quicksand Medium</vt:lpstr>
      <vt:lpstr>Raleway SemiBold</vt:lpstr>
      <vt:lpstr>Times New Roman</vt:lpstr>
      <vt:lpstr>Back to School Activities for Elementary by Slidesgo</vt:lpstr>
      <vt:lpstr>BÀI GIẢNG ĐIỆN TỬ MÔN: TIẾNG VIỆT (VIẾT) - LỚP 3 BÀI DẠY: TẢ ĐỒ VẬT Họ tên GV: Nguyễn Mỹ Hạnh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- Viết đúng nội dung bài yêu cầu - Trình bày đúng hình thức đoạn văn  - Câu văn mạch lạc, sắp xếp ý hợp lí - Biết bộc lộ suy nghĩ/cảm xúc  - Viết sạch đẹp, đúng chính tả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gfdgy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Mr Tan</dc:creator>
  <cp:lastModifiedBy>Hường Vũ</cp:lastModifiedBy>
  <cp:revision>368</cp:revision>
  <cp:lastPrinted>2022-07-06T02:14:46Z</cp:lastPrinted>
  <dcterms:created xsi:type="dcterms:W3CDTF">2001-01-01T08:40:46Z</dcterms:created>
  <dcterms:modified xsi:type="dcterms:W3CDTF">2023-03-26T10:22:26Z</dcterms:modified>
</cp:coreProperties>
</file>