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9" r:id="rId3"/>
    <p:sldMasterId id="2147483691" r:id="rId4"/>
  </p:sldMasterIdLst>
  <p:notesMasterIdLst>
    <p:notesMasterId r:id="rId24"/>
  </p:notesMasterIdLst>
  <p:sldIdLst>
    <p:sldId id="256" r:id="rId5"/>
    <p:sldId id="306" r:id="rId6"/>
    <p:sldId id="307" r:id="rId7"/>
    <p:sldId id="308" r:id="rId8"/>
    <p:sldId id="309" r:id="rId9"/>
    <p:sldId id="311" r:id="rId10"/>
    <p:sldId id="310" r:id="rId11"/>
    <p:sldId id="288" r:id="rId12"/>
    <p:sldId id="286" r:id="rId13"/>
    <p:sldId id="1611" r:id="rId14"/>
    <p:sldId id="1612" r:id="rId15"/>
    <p:sldId id="301" r:id="rId16"/>
    <p:sldId id="1609" r:id="rId17"/>
    <p:sldId id="302" r:id="rId18"/>
    <p:sldId id="298" r:id="rId19"/>
    <p:sldId id="1613" r:id="rId20"/>
    <p:sldId id="1614" r:id="rId21"/>
    <p:sldId id="1615" r:id="rId22"/>
    <p:sldId id="161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160" autoAdjust="0"/>
    <p:restoredTop sz="94660"/>
  </p:normalViewPr>
  <p:slideViewPr>
    <p:cSldViewPr snapToGrid="0">
      <p:cViewPr varScale="1">
        <p:scale>
          <a:sx n="85" d="100"/>
          <a:sy n="85" d="100"/>
        </p:scale>
        <p:origin x="26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580863-875B-46B0-BE9C-5FCE825561D5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A52A43-65FB-46DA-9A5F-2E998E67E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86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875f449325_7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875f449325_7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744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22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080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579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95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38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317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3B197-2EEA-45BF-A331-8B5E20118C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9E152A-30A7-4E03-96CD-399017100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599A4C-FD23-4AC6-8D32-FB4544657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F370-6491-4D59-A48D-FAE81867F4A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CE201-8FA2-4DBE-9939-6E8CB0570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188CA-4523-4C41-88BF-044436AAC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8830-1413-48EB-9698-43D8BE628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20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4F260-20B7-4355-9803-4B465F38D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03FEBE-AEC1-490D-AD16-9D72C3FDDE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87662-D12D-4FA1-A7D7-D010E5BAC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F370-6491-4D59-A48D-FAE81867F4A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36B48-A722-4049-8EE7-CCA116294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7E272-B636-4E13-89F4-CA053F1DC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8830-1413-48EB-9698-43D8BE628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26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59287B-27C4-4BBC-9C3A-BAFB8A912E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2E5EBC-BC18-48DE-89A1-46A9797B7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1852B-FF33-463F-8D05-0191FBEEE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F370-6491-4D59-A48D-FAE81867F4A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B59B8-6E50-45BF-A6A7-2BD5C385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8077B-7678-480F-82DF-69EE50CFD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8830-1413-48EB-9698-43D8BE628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94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Title and long lis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body" idx="1"/>
          </p:nvPr>
        </p:nvSpPr>
        <p:spPr>
          <a:xfrm>
            <a:off x="960067" y="1734400"/>
            <a:ext cx="10271600" cy="4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30" lvl="0" indent="-39795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600"/>
            </a:lvl1pPr>
            <a:lvl2pPr marL="1219261" lvl="1" indent="-39795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2pPr>
            <a:lvl3pPr marL="1828891" lvl="2" indent="-39795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Muli"/>
              <a:buAutoNum type="romanLcPeriod"/>
              <a:defRPr/>
            </a:lvl3pPr>
            <a:lvl4pPr marL="2438522" lvl="3" indent="-39795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Muli"/>
              <a:buAutoNum type="arabicPeriod"/>
              <a:defRPr/>
            </a:lvl4pPr>
            <a:lvl5pPr marL="3048152" lvl="4" indent="-39795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5pPr>
            <a:lvl6pPr marL="3657783" lvl="5" indent="-39795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Muli"/>
              <a:buAutoNum type="romanLcPeriod"/>
              <a:defRPr/>
            </a:lvl6pPr>
            <a:lvl7pPr marL="4267413" lvl="6" indent="-39795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Muli"/>
              <a:buAutoNum type="arabicPeriod"/>
              <a:defRPr/>
            </a:lvl7pPr>
            <a:lvl8pPr marL="4877044" lvl="7" indent="-39795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8pPr>
            <a:lvl9pPr marL="5486674" lvl="8" indent="-39795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Muli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ctrTitle"/>
          </p:nvPr>
        </p:nvSpPr>
        <p:spPr>
          <a:xfrm>
            <a:off x="2390000" y="695433"/>
            <a:ext cx="7412000" cy="7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7178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9B967-7FB3-44A0-91CF-D3ACACF6062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EFAC1-3667-41A9-9F49-E6C4204CB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515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9B967-7FB3-44A0-91CF-D3ACACF6062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EFAC1-3667-41A9-9F49-E6C4204CB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443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9B967-7FB3-44A0-91CF-D3ACACF6062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EFAC1-3667-41A9-9F49-E6C4204CB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10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9B967-7FB3-44A0-91CF-D3ACACF6062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EFAC1-3667-41A9-9F49-E6C4204CB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10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9B967-7FB3-44A0-91CF-D3ACACF6062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EFAC1-3667-41A9-9F49-E6C4204CB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63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9B967-7FB3-44A0-91CF-D3ACACF6062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EFAC1-3667-41A9-9F49-E6C4204CB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3310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9B967-7FB3-44A0-91CF-D3ACACF6062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EFAC1-3667-41A9-9F49-E6C4204CB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8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A398A-9209-439A-BD9C-F57070C31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3E472-6B65-4C23-8D95-498C317D5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B1156-1765-45A0-947D-DCC9CD176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F370-6491-4D59-A48D-FAE81867F4A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C3436-9E0B-480A-B129-A4AA308C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63691-86C3-435B-A70F-1802E817F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8830-1413-48EB-9698-43D8BE628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28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9B967-7FB3-44A0-91CF-D3ACACF6062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EFAC1-3667-41A9-9F49-E6C4204CB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439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9B967-7FB3-44A0-91CF-D3ACACF6062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EFAC1-3667-41A9-9F49-E6C4204CB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484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9B967-7FB3-44A0-91CF-D3ACACF6062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EFAC1-3667-41A9-9F49-E6C4204CB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9781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9B967-7FB3-44A0-91CF-D3ACACF6062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EFAC1-3667-41A9-9F49-E6C4204CB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9833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F046CDCB-E8E0-49DB-9A59-76E51E56C9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18495" y="1198935"/>
            <a:ext cx="4171960" cy="3871992"/>
          </a:xfrm>
          <a:custGeom>
            <a:avLst/>
            <a:gdLst>
              <a:gd name="connsiteX0" fmla="*/ 4030402 w 4171960"/>
              <a:gd name="connsiteY0" fmla="*/ 1507365 h 3871992"/>
              <a:gd name="connsiteX1" fmla="*/ 4039847 w 4171960"/>
              <a:gd name="connsiteY1" fmla="*/ 1543830 h 3871992"/>
              <a:gd name="connsiteX2" fmla="*/ 4079509 w 4171960"/>
              <a:gd name="connsiteY2" fmla="*/ 1934335 h 3871992"/>
              <a:gd name="connsiteX3" fmla="*/ 2127337 w 4171960"/>
              <a:gd name="connsiteY3" fmla="*/ 3871992 h 3871992"/>
              <a:gd name="connsiteX4" fmla="*/ 2120231 w 4171960"/>
              <a:gd name="connsiteY4" fmla="*/ 3871636 h 3871992"/>
              <a:gd name="connsiteX5" fmla="*/ 1966414 w 4171960"/>
              <a:gd name="connsiteY5" fmla="*/ 305604 h 3871992"/>
              <a:gd name="connsiteX6" fmla="*/ 2083650 w 4171960"/>
              <a:gd name="connsiteY6" fmla="*/ 311480 h 3871992"/>
              <a:gd name="connsiteX7" fmla="*/ 2975531 w 4171960"/>
              <a:gd name="connsiteY7" fmla="*/ 632398 h 3871992"/>
              <a:gd name="connsiteX8" fmla="*/ 3017549 w 4171960"/>
              <a:gd name="connsiteY8" fmla="*/ 663585 h 3871992"/>
              <a:gd name="connsiteX9" fmla="*/ 581157 w 4171960"/>
              <a:gd name="connsiteY9" fmla="*/ 3679174 h 3871992"/>
              <a:gd name="connsiteX10" fmla="*/ 503660 w 4171960"/>
              <a:gd name="connsiteY10" fmla="*/ 3609262 h 3871992"/>
              <a:gd name="connsiteX11" fmla="*/ 19647 w 4171960"/>
              <a:gd name="connsiteY11" fmla="*/ 2815333 h 3871992"/>
              <a:gd name="connsiteX12" fmla="*/ 0 w 4171960"/>
              <a:gd name="connsiteY12" fmla="*/ 2739489 h 3871992"/>
              <a:gd name="connsiteX13" fmla="*/ 3531951 w 4171960"/>
              <a:gd name="connsiteY13" fmla="*/ 212148 h 3871992"/>
              <a:gd name="connsiteX14" fmla="*/ 3546900 w 4171960"/>
              <a:gd name="connsiteY14" fmla="*/ 223245 h 3871992"/>
              <a:gd name="connsiteX15" fmla="*/ 4169543 w 4171960"/>
              <a:gd name="connsiteY15" fmla="*/ 1142235 h 3871992"/>
              <a:gd name="connsiteX16" fmla="*/ 4171960 w 4171960"/>
              <a:gd name="connsiteY16" fmla="*/ 1151560 h 3871992"/>
              <a:gd name="connsiteX17" fmla="*/ 2154565 w 4171960"/>
              <a:gd name="connsiteY17" fmla="*/ 3648545 h 3871992"/>
              <a:gd name="connsiteX18" fmla="*/ 2105539 w 4171960"/>
              <a:gd name="connsiteY18" fmla="*/ 3646087 h 3871992"/>
              <a:gd name="connsiteX19" fmla="*/ 1213660 w 4171960"/>
              <a:gd name="connsiteY19" fmla="*/ 3325171 h 3871992"/>
              <a:gd name="connsiteX20" fmla="*/ 1090621 w 4171960"/>
              <a:gd name="connsiteY20" fmla="*/ 3233848 h 3871992"/>
              <a:gd name="connsiteX21" fmla="*/ 2061072 w 4171960"/>
              <a:gd name="connsiteY21" fmla="*/ 0 h 3871992"/>
              <a:gd name="connsiteX22" fmla="*/ 209698 w 4171960"/>
              <a:gd name="connsiteY22" fmla="*/ 2291495 h 3871992"/>
              <a:gd name="connsiteX23" fmla="*/ 185243 w 4171960"/>
              <a:gd name="connsiteY23" fmla="*/ 2132450 h 3871992"/>
              <a:gd name="connsiteX24" fmla="*/ 175164 w 4171960"/>
              <a:gd name="connsiteY24" fmla="*/ 1934336 h 3871992"/>
              <a:gd name="connsiteX25" fmla="*/ 1927738 w 4171960"/>
              <a:gd name="connsiteY25" fmla="*/ 6683 h 387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171960" h="3871992">
                <a:moveTo>
                  <a:pt x="4030402" y="1507365"/>
                </a:moveTo>
                <a:lnTo>
                  <a:pt x="4039847" y="1543830"/>
                </a:lnTo>
                <a:cubicBezTo>
                  <a:pt x="4065851" y="1669967"/>
                  <a:pt x="4079509" y="1800568"/>
                  <a:pt x="4079509" y="1934335"/>
                </a:cubicBezTo>
                <a:cubicBezTo>
                  <a:pt x="4079509" y="3004473"/>
                  <a:pt x="3205491" y="3871992"/>
                  <a:pt x="2127337" y="3871992"/>
                </a:cubicBezTo>
                <a:lnTo>
                  <a:pt x="2120231" y="3871636"/>
                </a:lnTo>
                <a:close/>
                <a:moveTo>
                  <a:pt x="1966414" y="305604"/>
                </a:moveTo>
                <a:lnTo>
                  <a:pt x="2083650" y="311480"/>
                </a:lnTo>
                <a:cubicBezTo>
                  <a:pt x="2411783" y="344556"/>
                  <a:pt x="2715890" y="458293"/>
                  <a:pt x="2975531" y="632398"/>
                </a:cubicBezTo>
                <a:lnTo>
                  <a:pt x="3017549" y="663585"/>
                </a:lnTo>
                <a:lnTo>
                  <a:pt x="581157" y="3679174"/>
                </a:lnTo>
                <a:lnTo>
                  <a:pt x="503660" y="3609262"/>
                </a:lnTo>
                <a:cubicBezTo>
                  <a:pt x="282862" y="3390109"/>
                  <a:pt x="114711" y="3118703"/>
                  <a:pt x="19647" y="2815333"/>
                </a:cubicBezTo>
                <a:lnTo>
                  <a:pt x="0" y="2739489"/>
                </a:lnTo>
                <a:close/>
                <a:moveTo>
                  <a:pt x="3531951" y="212148"/>
                </a:moveTo>
                <a:lnTo>
                  <a:pt x="3546900" y="223245"/>
                </a:lnTo>
                <a:cubicBezTo>
                  <a:pt x="3836143" y="460175"/>
                  <a:pt x="4055468" y="778192"/>
                  <a:pt x="4169543" y="1142235"/>
                </a:cubicBezTo>
                <a:lnTo>
                  <a:pt x="4171960" y="1151560"/>
                </a:lnTo>
                <a:lnTo>
                  <a:pt x="2154565" y="3648545"/>
                </a:lnTo>
                <a:lnTo>
                  <a:pt x="2105539" y="3646087"/>
                </a:lnTo>
                <a:cubicBezTo>
                  <a:pt x="1777407" y="3613012"/>
                  <a:pt x="1473300" y="3499275"/>
                  <a:pt x="1213660" y="3325171"/>
                </a:cubicBezTo>
                <a:lnTo>
                  <a:pt x="1090621" y="3233848"/>
                </a:lnTo>
                <a:close/>
                <a:moveTo>
                  <a:pt x="2061072" y="0"/>
                </a:moveTo>
                <a:lnTo>
                  <a:pt x="209698" y="2291495"/>
                </a:lnTo>
                <a:lnTo>
                  <a:pt x="185243" y="2132450"/>
                </a:lnTo>
                <a:cubicBezTo>
                  <a:pt x="178579" y="2067312"/>
                  <a:pt x="175165" y="2001220"/>
                  <a:pt x="175164" y="1934336"/>
                </a:cubicBezTo>
                <a:cubicBezTo>
                  <a:pt x="175165" y="931081"/>
                  <a:pt x="943344" y="105911"/>
                  <a:pt x="1927738" y="668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275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8284E24-905A-4A6B-AA88-DD94B14867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03858" y="1555632"/>
            <a:ext cx="3288145" cy="5302368"/>
          </a:xfrm>
          <a:custGeom>
            <a:avLst/>
            <a:gdLst>
              <a:gd name="connsiteX0" fmla="*/ 0 w 3288145"/>
              <a:gd name="connsiteY0" fmla="*/ 0 h 5302368"/>
              <a:gd name="connsiteX1" fmla="*/ 3288145 w 3288145"/>
              <a:gd name="connsiteY1" fmla="*/ 0 h 5302368"/>
              <a:gd name="connsiteX2" fmla="*/ 3288145 w 3288145"/>
              <a:gd name="connsiteY2" fmla="*/ 5302368 h 5302368"/>
              <a:gd name="connsiteX3" fmla="*/ 0 w 3288145"/>
              <a:gd name="connsiteY3" fmla="*/ 5302368 h 5302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8145" h="5302368">
                <a:moveTo>
                  <a:pt x="0" y="0"/>
                </a:moveTo>
                <a:lnTo>
                  <a:pt x="3288145" y="0"/>
                </a:lnTo>
                <a:lnTo>
                  <a:pt x="3288145" y="5302368"/>
                </a:lnTo>
                <a:lnTo>
                  <a:pt x="0" y="53023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DF1B969-A650-46FB-BF4C-EC1E976329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60900" y="0"/>
            <a:ext cx="4165600" cy="6858000"/>
          </a:xfrm>
          <a:custGeom>
            <a:avLst/>
            <a:gdLst>
              <a:gd name="connsiteX0" fmla="*/ 0 w 4165600"/>
              <a:gd name="connsiteY0" fmla="*/ 0 h 6858000"/>
              <a:gd name="connsiteX1" fmla="*/ 4165600 w 4165600"/>
              <a:gd name="connsiteY1" fmla="*/ 0 h 6858000"/>
              <a:gd name="connsiteX2" fmla="*/ 4165600 w 4165600"/>
              <a:gd name="connsiteY2" fmla="*/ 6858000 h 6858000"/>
              <a:gd name="connsiteX3" fmla="*/ 0 w 41656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5600" h="6858000">
                <a:moveTo>
                  <a:pt x="0" y="0"/>
                </a:moveTo>
                <a:lnTo>
                  <a:pt x="4165600" y="0"/>
                </a:lnTo>
                <a:lnTo>
                  <a:pt x="41656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A927B6C-5E1F-4915-B9F0-2BEF6C8361F7}"/>
              </a:ext>
            </a:extLst>
          </p:cNvPr>
          <p:cNvSpPr/>
          <p:nvPr userDrawn="1"/>
        </p:nvSpPr>
        <p:spPr>
          <a:xfrm>
            <a:off x="-237227" y="810884"/>
            <a:ext cx="474453" cy="474453"/>
          </a:xfrm>
          <a:prstGeom prst="ellipse">
            <a:avLst/>
          </a:prstGeom>
          <a:solidFill>
            <a:srgbClr val="409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4A48F35-4581-4E25-9B7C-6CE88C7FEE6A}"/>
              </a:ext>
            </a:extLst>
          </p:cNvPr>
          <p:cNvSpPr/>
          <p:nvPr userDrawn="1"/>
        </p:nvSpPr>
        <p:spPr>
          <a:xfrm>
            <a:off x="671424" y="1555632"/>
            <a:ext cx="273168" cy="273168"/>
          </a:xfrm>
          <a:prstGeom prst="ellipse">
            <a:avLst/>
          </a:prstGeom>
          <a:solidFill>
            <a:srgbClr val="409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D57208-954E-4300-B184-7E2F140E6ED6}"/>
              </a:ext>
            </a:extLst>
          </p:cNvPr>
          <p:cNvSpPr/>
          <p:nvPr userDrawn="1"/>
        </p:nvSpPr>
        <p:spPr>
          <a:xfrm>
            <a:off x="-539513" y="6047119"/>
            <a:ext cx="1458944" cy="1362075"/>
          </a:xfrm>
          <a:prstGeom prst="ellipse">
            <a:avLst/>
          </a:prstGeom>
          <a:solidFill>
            <a:srgbClr val="409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F9D47E-484A-4540-B840-2D8DE3605F15}"/>
              </a:ext>
            </a:extLst>
          </p:cNvPr>
          <p:cNvSpPr/>
          <p:nvPr userDrawn="1"/>
        </p:nvSpPr>
        <p:spPr>
          <a:xfrm>
            <a:off x="8903858" y="1"/>
            <a:ext cx="3288145" cy="1460500"/>
          </a:xfrm>
          <a:prstGeom prst="rect">
            <a:avLst/>
          </a:prstGeom>
          <a:solidFill>
            <a:srgbClr val="409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148990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56C2862-848B-477D-B716-282CC7FCBE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58900" y="317500"/>
            <a:ext cx="4318000" cy="5842000"/>
          </a:xfrm>
          <a:custGeom>
            <a:avLst/>
            <a:gdLst>
              <a:gd name="connsiteX0" fmla="*/ 0 w 4318000"/>
              <a:gd name="connsiteY0" fmla="*/ 0 h 5842000"/>
              <a:gd name="connsiteX1" fmla="*/ 4318000 w 4318000"/>
              <a:gd name="connsiteY1" fmla="*/ 0 h 5842000"/>
              <a:gd name="connsiteX2" fmla="*/ 4318000 w 4318000"/>
              <a:gd name="connsiteY2" fmla="*/ 5842000 h 5842000"/>
              <a:gd name="connsiteX3" fmla="*/ 0 w 4318000"/>
              <a:gd name="connsiteY3" fmla="*/ 5842000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8000" h="5842000">
                <a:moveTo>
                  <a:pt x="0" y="0"/>
                </a:moveTo>
                <a:lnTo>
                  <a:pt x="4318000" y="0"/>
                </a:lnTo>
                <a:lnTo>
                  <a:pt x="4318000" y="5842000"/>
                </a:lnTo>
                <a:lnTo>
                  <a:pt x="0" y="5842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9171533-8D5E-465E-83D3-A7503426CD08}"/>
              </a:ext>
            </a:extLst>
          </p:cNvPr>
          <p:cNvSpPr/>
          <p:nvPr userDrawn="1"/>
        </p:nvSpPr>
        <p:spPr>
          <a:xfrm>
            <a:off x="-1092200" y="-1092200"/>
            <a:ext cx="2184400" cy="2184400"/>
          </a:xfrm>
          <a:prstGeom prst="ellipse">
            <a:avLst/>
          </a:prstGeom>
          <a:solidFill>
            <a:srgbClr val="409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3909308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1B306EC3-0445-49BC-A5AD-9174DE692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80285" y="3918860"/>
            <a:ext cx="3011715" cy="2939143"/>
          </a:xfrm>
          <a:custGeom>
            <a:avLst/>
            <a:gdLst>
              <a:gd name="connsiteX0" fmla="*/ 0 w 3011714"/>
              <a:gd name="connsiteY0" fmla="*/ 0 h 2939143"/>
              <a:gd name="connsiteX1" fmla="*/ 3011714 w 3011714"/>
              <a:gd name="connsiteY1" fmla="*/ 0 h 2939143"/>
              <a:gd name="connsiteX2" fmla="*/ 3011714 w 3011714"/>
              <a:gd name="connsiteY2" fmla="*/ 2939143 h 2939143"/>
              <a:gd name="connsiteX3" fmla="*/ 0 w 3011714"/>
              <a:gd name="connsiteY3" fmla="*/ 2939143 h 2939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1714" h="2939143">
                <a:moveTo>
                  <a:pt x="0" y="0"/>
                </a:moveTo>
                <a:lnTo>
                  <a:pt x="3011714" y="0"/>
                </a:lnTo>
                <a:lnTo>
                  <a:pt x="3011714" y="2939143"/>
                </a:lnTo>
                <a:lnTo>
                  <a:pt x="0" y="29391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5418A5D-49D8-4BB6-8D80-D640672FB9B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3" y="871611"/>
            <a:ext cx="3084284" cy="3047249"/>
          </a:xfrm>
          <a:custGeom>
            <a:avLst/>
            <a:gdLst>
              <a:gd name="connsiteX0" fmla="*/ 0 w 3084284"/>
              <a:gd name="connsiteY0" fmla="*/ 0 h 3047249"/>
              <a:gd name="connsiteX1" fmla="*/ 3084284 w 3084284"/>
              <a:gd name="connsiteY1" fmla="*/ 0 h 3047249"/>
              <a:gd name="connsiteX2" fmla="*/ 3084284 w 3084284"/>
              <a:gd name="connsiteY2" fmla="*/ 3047249 h 3047249"/>
              <a:gd name="connsiteX3" fmla="*/ 0 w 3084284"/>
              <a:gd name="connsiteY3" fmla="*/ 3047249 h 304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284" h="3047249">
                <a:moveTo>
                  <a:pt x="0" y="0"/>
                </a:moveTo>
                <a:lnTo>
                  <a:pt x="3084284" y="0"/>
                </a:lnTo>
                <a:lnTo>
                  <a:pt x="3084284" y="3047249"/>
                </a:lnTo>
                <a:lnTo>
                  <a:pt x="0" y="30472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E78F02B2-435D-472D-95CC-BE89A58EB1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84285" y="3918860"/>
            <a:ext cx="3011715" cy="2939143"/>
          </a:xfrm>
          <a:custGeom>
            <a:avLst/>
            <a:gdLst>
              <a:gd name="connsiteX0" fmla="*/ 0 w 3011714"/>
              <a:gd name="connsiteY0" fmla="*/ 0 h 2939143"/>
              <a:gd name="connsiteX1" fmla="*/ 3011714 w 3011714"/>
              <a:gd name="connsiteY1" fmla="*/ 0 h 2939143"/>
              <a:gd name="connsiteX2" fmla="*/ 3011714 w 3011714"/>
              <a:gd name="connsiteY2" fmla="*/ 2939143 h 2939143"/>
              <a:gd name="connsiteX3" fmla="*/ 0 w 3011714"/>
              <a:gd name="connsiteY3" fmla="*/ 2939143 h 2939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1714" h="2939143">
                <a:moveTo>
                  <a:pt x="0" y="0"/>
                </a:moveTo>
                <a:lnTo>
                  <a:pt x="3011714" y="0"/>
                </a:lnTo>
                <a:lnTo>
                  <a:pt x="3011714" y="2939143"/>
                </a:lnTo>
                <a:lnTo>
                  <a:pt x="0" y="29391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CF3D625-52AB-49FB-9696-E4BE586CDE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" y="871612"/>
            <a:ext cx="3084287" cy="3047249"/>
          </a:xfrm>
          <a:custGeom>
            <a:avLst/>
            <a:gdLst>
              <a:gd name="connsiteX0" fmla="*/ 0 w 3084286"/>
              <a:gd name="connsiteY0" fmla="*/ 0 h 3047249"/>
              <a:gd name="connsiteX1" fmla="*/ 3084286 w 3084286"/>
              <a:gd name="connsiteY1" fmla="*/ 0 h 3047249"/>
              <a:gd name="connsiteX2" fmla="*/ 3084286 w 3084286"/>
              <a:gd name="connsiteY2" fmla="*/ 3047249 h 3047249"/>
              <a:gd name="connsiteX3" fmla="*/ 0 w 3084286"/>
              <a:gd name="connsiteY3" fmla="*/ 3047249 h 304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286" h="3047249">
                <a:moveTo>
                  <a:pt x="0" y="0"/>
                </a:moveTo>
                <a:lnTo>
                  <a:pt x="3084286" y="0"/>
                </a:lnTo>
                <a:lnTo>
                  <a:pt x="3084286" y="3047249"/>
                </a:lnTo>
                <a:lnTo>
                  <a:pt x="0" y="30472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18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B9D31E9-451A-48E1-8331-4D8B25471B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5347" y="696069"/>
            <a:ext cx="5631808" cy="5631807"/>
          </a:xfrm>
          <a:custGeom>
            <a:avLst/>
            <a:gdLst>
              <a:gd name="connsiteX0" fmla="*/ 2824884 w 5631808"/>
              <a:gd name="connsiteY0" fmla="*/ 3997062 h 5631807"/>
              <a:gd name="connsiteX1" fmla="*/ 3642256 w 5631808"/>
              <a:gd name="connsiteY1" fmla="*/ 4814435 h 5631807"/>
              <a:gd name="connsiteX2" fmla="*/ 2824884 w 5631808"/>
              <a:gd name="connsiteY2" fmla="*/ 5631807 h 5631807"/>
              <a:gd name="connsiteX3" fmla="*/ 2007512 w 5631808"/>
              <a:gd name="connsiteY3" fmla="*/ 4814435 h 5631807"/>
              <a:gd name="connsiteX4" fmla="*/ 3929456 w 5631808"/>
              <a:gd name="connsiteY4" fmla="*/ 2892491 h 5631807"/>
              <a:gd name="connsiteX5" fmla="*/ 4966421 w 5631808"/>
              <a:gd name="connsiteY5" fmla="*/ 3929456 h 5631807"/>
              <a:gd name="connsiteX6" fmla="*/ 3929456 w 5631808"/>
              <a:gd name="connsiteY6" fmla="*/ 4966421 h 5631807"/>
              <a:gd name="connsiteX7" fmla="*/ 2892491 w 5631808"/>
              <a:gd name="connsiteY7" fmla="*/ 3929456 h 5631807"/>
              <a:gd name="connsiteX8" fmla="*/ 1711332 w 5631808"/>
              <a:gd name="connsiteY8" fmla="*/ 2883510 h 5631807"/>
              <a:gd name="connsiteX9" fmla="*/ 2748297 w 5631808"/>
              <a:gd name="connsiteY9" fmla="*/ 3920475 h 5631807"/>
              <a:gd name="connsiteX10" fmla="*/ 1711332 w 5631808"/>
              <a:gd name="connsiteY10" fmla="*/ 4957440 h 5631807"/>
              <a:gd name="connsiteX11" fmla="*/ 674367 w 5631808"/>
              <a:gd name="connsiteY11" fmla="*/ 3920475 h 5631807"/>
              <a:gd name="connsiteX12" fmla="*/ 4814435 w 5631808"/>
              <a:gd name="connsiteY12" fmla="*/ 2007511 h 5631807"/>
              <a:gd name="connsiteX13" fmla="*/ 5631808 w 5631808"/>
              <a:gd name="connsiteY13" fmla="*/ 2824883 h 5631807"/>
              <a:gd name="connsiteX14" fmla="*/ 4814435 w 5631808"/>
              <a:gd name="connsiteY14" fmla="*/ 3642256 h 5631807"/>
              <a:gd name="connsiteX15" fmla="*/ 3997063 w 5631808"/>
              <a:gd name="connsiteY15" fmla="*/ 2824883 h 5631807"/>
              <a:gd name="connsiteX16" fmla="*/ 817372 w 5631808"/>
              <a:gd name="connsiteY16" fmla="*/ 1989550 h 5631807"/>
              <a:gd name="connsiteX17" fmla="*/ 1634744 w 5631808"/>
              <a:gd name="connsiteY17" fmla="*/ 2806922 h 5631807"/>
              <a:gd name="connsiteX18" fmla="*/ 817372 w 5631808"/>
              <a:gd name="connsiteY18" fmla="*/ 3624295 h 5631807"/>
              <a:gd name="connsiteX19" fmla="*/ 0 w 5631808"/>
              <a:gd name="connsiteY19" fmla="*/ 2806922 h 5631807"/>
              <a:gd name="connsiteX20" fmla="*/ 2815903 w 5631808"/>
              <a:gd name="connsiteY20" fmla="*/ 1778938 h 5631807"/>
              <a:gd name="connsiteX21" fmla="*/ 3852868 w 5631808"/>
              <a:gd name="connsiteY21" fmla="*/ 2815903 h 5631807"/>
              <a:gd name="connsiteX22" fmla="*/ 2815903 w 5631808"/>
              <a:gd name="connsiteY22" fmla="*/ 3852868 h 5631807"/>
              <a:gd name="connsiteX23" fmla="*/ 1778938 w 5631808"/>
              <a:gd name="connsiteY23" fmla="*/ 2815903 h 5631807"/>
              <a:gd name="connsiteX24" fmla="*/ 3920475 w 5631808"/>
              <a:gd name="connsiteY24" fmla="*/ 674367 h 5631807"/>
              <a:gd name="connsiteX25" fmla="*/ 4957440 w 5631808"/>
              <a:gd name="connsiteY25" fmla="*/ 1711332 h 5631807"/>
              <a:gd name="connsiteX26" fmla="*/ 3920475 w 5631808"/>
              <a:gd name="connsiteY26" fmla="*/ 2748297 h 5631807"/>
              <a:gd name="connsiteX27" fmla="*/ 2883510 w 5631808"/>
              <a:gd name="connsiteY27" fmla="*/ 1711332 h 5631807"/>
              <a:gd name="connsiteX28" fmla="*/ 1702351 w 5631808"/>
              <a:gd name="connsiteY28" fmla="*/ 665386 h 5631807"/>
              <a:gd name="connsiteX29" fmla="*/ 2739316 w 5631808"/>
              <a:gd name="connsiteY29" fmla="*/ 1702351 h 5631807"/>
              <a:gd name="connsiteX30" fmla="*/ 1702351 w 5631808"/>
              <a:gd name="connsiteY30" fmla="*/ 2739316 h 5631807"/>
              <a:gd name="connsiteX31" fmla="*/ 665386 w 5631808"/>
              <a:gd name="connsiteY31" fmla="*/ 1702351 h 5631807"/>
              <a:gd name="connsiteX32" fmla="*/ 2806922 w 5631808"/>
              <a:gd name="connsiteY32" fmla="*/ 0 h 5631807"/>
              <a:gd name="connsiteX33" fmla="*/ 3624294 w 5631808"/>
              <a:gd name="connsiteY33" fmla="*/ 817372 h 5631807"/>
              <a:gd name="connsiteX34" fmla="*/ 2806923 w 5631808"/>
              <a:gd name="connsiteY34" fmla="*/ 1634744 h 5631807"/>
              <a:gd name="connsiteX35" fmla="*/ 1989551 w 5631808"/>
              <a:gd name="connsiteY35" fmla="*/ 817371 h 5631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631808" h="5631807">
                <a:moveTo>
                  <a:pt x="2824884" y="3997062"/>
                </a:moveTo>
                <a:lnTo>
                  <a:pt x="3642256" y="4814435"/>
                </a:lnTo>
                <a:lnTo>
                  <a:pt x="2824884" y="5631807"/>
                </a:lnTo>
                <a:lnTo>
                  <a:pt x="2007512" y="4814435"/>
                </a:lnTo>
                <a:close/>
                <a:moveTo>
                  <a:pt x="3929456" y="2892491"/>
                </a:moveTo>
                <a:lnTo>
                  <a:pt x="4966421" y="3929456"/>
                </a:lnTo>
                <a:lnTo>
                  <a:pt x="3929456" y="4966421"/>
                </a:lnTo>
                <a:lnTo>
                  <a:pt x="2892491" y="3929456"/>
                </a:lnTo>
                <a:close/>
                <a:moveTo>
                  <a:pt x="1711332" y="2883510"/>
                </a:moveTo>
                <a:lnTo>
                  <a:pt x="2748297" y="3920475"/>
                </a:lnTo>
                <a:lnTo>
                  <a:pt x="1711332" y="4957440"/>
                </a:lnTo>
                <a:lnTo>
                  <a:pt x="674367" y="3920475"/>
                </a:lnTo>
                <a:close/>
                <a:moveTo>
                  <a:pt x="4814435" y="2007511"/>
                </a:moveTo>
                <a:lnTo>
                  <a:pt x="5631808" y="2824883"/>
                </a:lnTo>
                <a:lnTo>
                  <a:pt x="4814435" y="3642256"/>
                </a:lnTo>
                <a:lnTo>
                  <a:pt x="3997063" y="2824883"/>
                </a:lnTo>
                <a:close/>
                <a:moveTo>
                  <a:pt x="817372" y="1989550"/>
                </a:moveTo>
                <a:lnTo>
                  <a:pt x="1634744" y="2806922"/>
                </a:lnTo>
                <a:lnTo>
                  <a:pt x="817372" y="3624295"/>
                </a:lnTo>
                <a:lnTo>
                  <a:pt x="0" y="2806922"/>
                </a:lnTo>
                <a:close/>
                <a:moveTo>
                  <a:pt x="2815903" y="1778938"/>
                </a:moveTo>
                <a:lnTo>
                  <a:pt x="3852868" y="2815903"/>
                </a:lnTo>
                <a:lnTo>
                  <a:pt x="2815903" y="3852868"/>
                </a:lnTo>
                <a:lnTo>
                  <a:pt x="1778938" y="2815903"/>
                </a:lnTo>
                <a:close/>
                <a:moveTo>
                  <a:pt x="3920475" y="674367"/>
                </a:moveTo>
                <a:lnTo>
                  <a:pt x="4957440" y="1711332"/>
                </a:lnTo>
                <a:lnTo>
                  <a:pt x="3920475" y="2748297"/>
                </a:lnTo>
                <a:lnTo>
                  <a:pt x="2883510" y="1711332"/>
                </a:lnTo>
                <a:close/>
                <a:moveTo>
                  <a:pt x="1702351" y="665386"/>
                </a:moveTo>
                <a:lnTo>
                  <a:pt x="2739316" y="1702351"/>
                </a:lnTo>
                <a:lnTo>
                  <a:pt x="1702351" y="2739316"/>
                </a:lnTo>
                <a:lnTo>
                  <a:pt x="665386" y="1702351"/>
                </a:lnTo>
                <a:close/>
                <a:moveTo>
                  <a:pt x="2806922" y="0"/>
                </a:moveTo>
                <a:lnTo>
                  <a:pt x="3624294" y="817372"/>
                </a:lnTo>
                <a:lnTo>
                  <a:pt x="2806923" y="1634744"/>
                </a:lnTo>
                <a:lnTo>
                  <a:pt x="1989551" y="817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741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8CEC25F-F616-48FE-BC43-A19655911C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12730" y="-792856"/>
            <a:ext cx="4267455" cy="8100799"/>
          </a:xfrm>
          <a:custGeom>
            <a:avLst/>
            <a:gdLst>
              <a:gd name="connsiteX0" fmla="*/ 2246376 w 4267454"/>
              <a:gd name="connsiteY0" fmla="*/ 5975263 h 8100799"/>
              <a:gd name="connsiteX1" fmla="*/ 3162554 w 4267454"/>
              <a:gd name="connsiteY1" fmla="*/ 6433352 h 8100799"/>
              <a:gd name="connsiteX2" fmla="*/ 3162554 w 4267454"/>
              <a:gd name="connsiteY2" fmla="*/ 7642710 h 8100799"/>
              <a:gd name="connsiteX3" fmla="*/ 2246376 w 4267454"/>
              <a:gd name="connsiteY3" fmla="*/ 8100799 h 8100799"/>
              <a:gd name="connsiteX4" fmla="*/ 1330198 w 4267454"/>
              <a:gd name="connsiteY4" fmla="*/ 7642710 h 8100799"/>
              <a:gd name="connsiteX5" fmla="*/ 1330198 w 4267454"/>
              <a:gd name="connsiteY5" fmla="*/ 6433352 h 8100799"/>
              <a:gd name="connsiteX6" fmla="*/ 1403384 w 4267454"/>
              <a:gd name="connsiteY6" fmla="*/ 4156996 h 8100799"/>
              <a:gd name="connsiteX7" fmla="*/ 2080006 w 4267454"/>
              <a:gd name="connsiteY7" fmla="*/ 4495307 h 8100799"/>
              <a:gd name="connsiteX8" fmla="*/ 2080006 w 4267454"/>
              <a:gd name="connsiteY8" fmla="*/ 5388448 h 8100799"/>
              <a:gd name="connsiteX9" fmla="*/ 1403384 w 4267454"/>
              <a:gd name="connsiteY9" fmla="*/ 5726758 h 8100799"/>
              <a:gd name="connsiteX10" fmla="*/ 726764 w 4267454"/>
              <a:gd name="connsiteY10" fmla="*/ 5388448 h 8100799"/>
              <a:gd name="connsiteX11" fmla="*/ 726764 w 4267454"/>
              <a:gd name="connsiteY11" fmla="*/ 4495307 h 8100799"/>
              <a:gd name="connsiteX12" fmla="*/ 3226054 w 4267454"/>
              <a:gd name="connsiteY12" fmla="*/ 3957097 h 8100799"/>
              <a:gd name="connsiteX13" fmla="*/ 4267454 w 4267454"/>
              <a:gd name="connsiteY13" fmla="*/ 4477797 h 8100799"/>
              <a:gd name="connsiteX14" fmla="*/ 4267454 w 4267454"/>
              <a:gd name="connsiteY14" fmla="*/ 5852445 h 8100799"/>
              <a:gd name="connsiteX15" fmla="*/ 3226054 w 4267454"/>
              <a:gd name="connsiteY15" fmla="*/ 6373145 h 8100799"/>
              <a:gd name="connsiteX16" fmla="*/ 2184654 w 4267454"/>
              <a:gd name="connsiteY16" fmla="*/ 5852445 h 8100799"/>
              <a:gd name="connsiteX17" fmla="*/ 2184654 w 4267454"/>
              <a:gd name="connsiteY17" fmla="*/ 4477797 h 8100799"/>
              <a:gd name="connsiteX18" fmla="*/ 3746754 w 4267454"/>
              <a:gd name="connsiteY18" fmla="*/ 2995423 h 8100799"/>
              <a:gd name="connsiteX19" fmla="*/ 4226306 w 4267454"/>
              <a:gd name="connsiteY19" fmla="*/ 3235198 h 8100799"/>
              <a:gd name="connsiteX20" fmla="*/ 4226306 w 4267454"/>
              <a:gd name="connsiteY20" fmla="*/ 3868208 h 8100799"/>
              <a:gd name="connsiteX21" fmla="*/ 3746754 w 4267454"/>
              <a:gd name="connsiteY21" fmla="*/ 4107984 h 8100799"/>
              <a:gd name="connsiteX22" fmla="*/ 3267202 w 4267454"/>
              <a:gd name="connsiteY22" fmla="*/ 3868208 h 8100799"/>
              <a:gd name="connsiteX23" fmla="*/ 3267202 w 4267454"/>
              <a:gd name="connsiteY23" fmla="*/ 3235198 h 8100799"/>
              <a:gd name="connsiteX24" fmla="*/ 497390 w 4267454"/>
              <a:gd name="connsiteY24" fmla="*/ 2258822 h 8100799"/>
              <a:gd name="connsiteX25" fmla="*/ 976942 w 4267454"/>
              <a:gd name="connsiteY25" fmla="*/ 2498598 h 8100799"/>
              <a:gd name="connsiteX26" fmla="*/ 976942 w 4267454"/>
              <a:gd name="connsiteY26" fmla="*/ 3131608 h 8100799"/>
              <a:gd name="connsiteX27" fmla="*/ 497390 w 4267454"/>
              <a:gd name="connsiteY27" fmla="*/ 3371384 h 8100799"/>
              <a:gd name="connsiteX28" fmla="*/ 17838 w 4267454"/>
              <a:gd name="connsiteY28" fmla="*/ 3131608 h 8100799"/>
              <a:gd name="connsiteX29" fmla="*/ 17838 w 4267454"/>
              <a:gd name="connsiteY29" fmla="*/ 2498598 h 8100799"/>
              <a:gd name="connsiteX30" fmla="*/ 2121154 w 4267454"/>
              <a:gd name="connsiteY30" fmla="*/ 1982248 h 8100799"/>
              <a:gd name="connsiteX31" fmla="*/ 3162554 w 4267454"/>
              <a:gd name="connsiteY31" fmla="*/ 2502948 h 8100799"/>
              <a:gd name="connsiteX32" fmla="*/ 3162554 w 4267454"/>
              <a:gd name="connsiteY32" fmla="*/ 3877595 h 8100799"/>
              <a:gd name="connsiteX33" fmla="*/ 2121154 w 4267454"/>
              <a:gd name="connsiteY33" fmla="*/ 4398295 h 8100799"/>
              <a:gd name="connsiteX34" fmla="*/ 1079754 w 4267454"/>
              <a:gd name="connsiteY34" fmla="*/ 3877595 h 8100799"/>
              <a:gd name="connsiteX35" fmla="*/ 1079754 w 4267454"/>
              <a:gd name="connsiteY35" fmla="*/ 2502947 h 8100799"/>
              <a:gd name="connsiteX36" fmla="*/ 3226054 w 4267454"/>
              <a:gd name="connsiteY36" fmla="*/ 15168 h 8100799"/>
              <a:gd name="connsiteX37" fmla="*/ 4267454 w 4267454"/>
              <a:gd name="connsiteY37" fmla="*/ 535868 h 8100799"/>
              <a:gd name="connsiteX38" fmla="*/ 4267454 w 4267454"/>
              <a:gd name="connsiteY38" fmla="*/ 1910516 h 8100799"/>
              <a:gd name="connsiteX39" fmla="*/ 3226054 w 4267454"/>
              <a:gd name="connsiteY39" fmla="*/ 2431216 h 8100799"/>
              <a:gd name="connsiteX40" fmla="*/ 2184654 w 4267454"/>
              <a:gd name="connsiteY40" fmla="*/ 1910516 h 8100799"/>
              <a:gd name="connsiteX41" fmla="*/ 2184654 w 4267454"/>
              <a:gd name="connsiteY41" fmla="*/ 535868 h 8100799"/>
              <a:gd name="connsiteX42" fmla="*/ 1041400 w 4267454"/>
              <a:gd name="connsiteY42" fmla="*/ 0 h 8100799"/>
              <a:gd name="connsiteX43" fmla="*/ 2082800 w 4267454"/>
              <a:gd name="connsiteY43" fmla="*/ 520700 h 8100799"/>
              <a:gd name="connsiteX44" fmla="*/ 2082800 w 4267454"/>
              <a:gd name="connsiteY44" fmla="*/ 1895348 h 8100799"/>
              <a:gd name="connsiteX45" fmla="*/ 1041400 w 4267454"/>
              <a:gd name="connsiteY45" fmla="*/ 2416048 h 8100799"/>
              <a:gd name="connsiteX46" fmla="*/ 0 w 4267454"/>
              <a:gd name="connsiteY46" fmla="*/ 1895348 h 8100799"/>
              <a:gd name="connsiteX47" fmla="*/ 0 w 4267454"/>
              <a:gd name="connsiteY47" fmla="*/ 520700 h 8100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267454" h="8100799">
                <a:moveTo>
                  <a:pt x="2246376" y="5975263"/>
                </a:moveTo>
                <a:lnTo>
                  <a:pt x="3162554" y="6433352"/>
                </a:lnTo>
                <a:lnTo>
                  <a:pt x="3162554" y="7642710"/>
                </a:lnTo>
                <a:lnTo>
                  <a:pt x="2246376" y="8100799"/>
                </a:lnTo>
                <a:lnTo>
                  <a:pt x="1330198" y="7642710"/>
                </a:lnTo>
                <a:lnTo>
                  <a:pt x="1330198" y="6433352"/>
                </a:lnTo>
                <a:close/>
                <a:moveTo>
                  <a:pt x="1403384" y="4156996"/>
                </a:moveTo>
                <a:lnTo>
                  <a:pt x="2080006" y="4495307"/>
                </a:lnTo>
                <a:lnTo>
                  <a:pt x="2080006" y="5388448"/>
                </a:lnTo>
                <a:lnTo>
                  <a:pt x="1403384" y="5726758"/>
                </a:lnTo>
                <a:lnTo>
                  <a:pt x="726764" y="5388448"/>
                </a:lnTo>
                <a:lnTo>
                  <a:pt x="726764" y="4495307"/>
                </a:lnTo>
                <a:close/>
                <a:moveTo>
                  <a:pt x="3226054" y="3957097"/>
                </a:moveTo>
                <a:lnTo>
                  <a:pt x="4267454" y="4477797"/>
                </a:lnTo>
                <a:lnTo>
                  <a:pt x="4267454" y="5852445"/>
                </a:lnTo>
                <a:lnTo>
                  <a:pt x="3226054" y="6373145"/>
                </a:lnTo>
                <a:lnTo>
                  <a:pt x="2184654" y="5852445"/>
                </a:lnTo>
                <a:lnTo>
                  <a:pt x="2184654" y="4477797"/>
                </a:lnTo>
                <a:close/>
                <a:moveTo>
                  <a:pt x="3746754" y="2995423"/>
                </a:moveTo>
                <a:lnTo>
                  <a:pt x="4226306" y="3235198"/>
                </a:lnTo>
                <a:lnTo>
                  <a:pt x="4226306" y="3868208"/>
                </a:lnTo>
                <a:lnTo>
                  <a:pt x="3746754" y="4107984"/>
                </a:lnTo>
                <a:lnTo>
                  <a:pt x="3267202" y="3868208"/>
                </a:lnTo>
                <a:lnTo>
                  <a:pt x="3267202" y="3235198"/>
                </a:lnTo>
                <a:close/>
                <a:moveTo>
                  <a:pt x="497390" y="2258822"/>
                </a:moveTo>
                <a:lnTo>
                  <a:pt x="976942" y="2498598"/>
                </a:lnTo>
                <a:lnTo>
                  <a:pt x="976942" y="3131608"/>
                </a:lnTo>
                <a:lnTo>
                  <a:pt x="497390" y="3371384"/>
                </a:lnTo>
                <a:lnTo>
                  <a:pt x="17838" y="3131608"/>
                </a:lnTo>
                <a:lnTo>
                  <a:pt x="17838" y="2498598"/>
                </a:lnTo>
                <a:close/>
                <a:moveTo>
                  <a:pt x="2121154" y="1982248"/>
                </a:moveTo>
                <a:lnTo>
                  <a:pt x="3162554" y="2502948"/>
                </a:lnTo>
                <a:lnTo>
                  <a:pt x="3162554" y="3877595"/>
                </a:lnTo>
                <a:lnTo>
                  <a:pt x="2121154" y="4398295"/>
                </a:lnTo>
                <a:lnTo>
                  <a:pt x="1079754" y="3877595"/>
                </a:lnTo>
                <a:lnTo>
                  <a:pt x="1079754" y="2502947"/>
                </a:lnTo>
                <a:close/>
                <a:moveTo>
                  <a:pt x="3226054" y="15168"/>
                </a:moveTo>
                <a:lnTo>
                  <a:pt x="4267454" y="535868"/>
                </a:lnTo>
                <a:lnTo>
                  <a:pt x="4267454" y="1910516"/>
                </a:lnTo>
                <a:lnTo>
                  <a:pt x="3226054" y="2431216"/>
                </a:lnTo>
                <a:lnTo>
                  <a:pt x="2184654" y="1910516"/>
                </a:lnTo>
                <a:lnTo>
                  <a:pt x="2184654" y="535868"/>
                </a:lnTo>
                <a:close/>
                <a:moveTo>
                  <a:pt x="1041400" y="0"/>
                </a:moveTo>
                <a:lnTo>
                  <a:pt x="2082800" y="520700"/>
                </a:lnTo>
                <a:lnTo>
                  <a:pt x="2082800" y="1895348"/>
                </a:lnTo>
                <a:lnTo>
                  <a:pt x="1041400" y="2416048"/>
                </a:lnTo>
                <a:lnTo>
                  <a:pt x="0" y="1895348"/>
                </a:lnTo>
                <a:lnTo>
                  <a:pt x="0" y="520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23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A041B-F13C-4728-9956-F4A2D5B3B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AF7D6-C376-4042-A920-F18D7FF38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E1BF3-5343-45FC-BBD0-A782DEFB3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F370-6491-4D59-A48D-FAE81867F4A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52909-8109-4CB9-9F7F-2F18405FB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49FA8-9911-446D-BFA8-A569B8084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8830-1413-48EB-9698-43D8BE628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458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/>
              <a:t>3/26/2023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20836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/>
              <a:t>3/26/2023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5280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en-US"/>
              <a:t>3/26/2023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44198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/>
              <a:t>3/26/2023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80651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en-US"/>
              <a:t>3/26/2023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682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en-US"/>
              <a:t>3/26/2023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6853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/>
              <a:t>3/26/2023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63431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en-US"/>
              <a:t>3/26/2023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90911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/>
              <a:t>3/26/2023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38202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en-US"/>
              <a:t>3/26/2023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4885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DA500-796D-48CB-BD70-23E59A48E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F8050-83AE-454D-8CF5-8E8E731C73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9D627A-031F-47B5-93D6-7A1CD5AEA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3E2420-CB5A-4DF9-A538-9D21BD90A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F370-6491-4D59-A48D-FAE81867F4A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F2D79-9385-4465-82DB-3DD8E2625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0314A1-6A4B-4A1A-B22A-48FF9767F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8830-1413-48EB-9698-43D8BE628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380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en-US"/>
              <a:t>3/26/2023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2192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E565C-7EBB-9E1A-31BE-E7288C2EB7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70EBFC-385A-0BC0-A7FA-7ED3AFA07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A8597-0FE9-35F7-2653-6C871F171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94A40-9180-DAD2-D6D9-9E4A01D2D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D8C9A-06E0-E44F-06E9-609A828F7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FA21E9-8BCA-4C38-A642-DAE4D69CDE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05839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50774-4FD5-9B3B-0889-3A1AC01F1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0AEA2-A62A-9FD1-1764-D93710E42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5E724-C5A1-E927-8B65-C374F072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D89C0-A048-DBF3-6A53-6D0CDA0C9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D92B7-A467-0597-E01B-744EB3F00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782C28-F19E-47A2-96F8-82E693E2BD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54754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FFE24-204C-C0B3-99A1-922B533B9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7D1FA-9D8E-3C9F-80C6-EA37AE56B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79ED1-03F2-583C-4E7F-0F5595DA0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A2ABA-9B30-36C3-C37A-EC206A184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49081-9D6E-B470-4EBC-E02EBA1C6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EA5757-C304-417E-AE76-7EC144F008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28466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ACECD-A0C7-E7DC-DE90-AB6798A9C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C3F3D-EE9F-8E75-60C9-78C7D8B36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8F75D0-A5EE-E3E2-D294-DF9EDD56E0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55604D-0968-F37C-DCED-2DEEEFB47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1A79D1-033A-BAA0-7FA0-5D0B59CAB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C8F507-8E69-033A-6E14-E5D1EB7A3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D1A83C-5CAC-459C-AED1-DEEBE4DB03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35317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F4FD4-D44A-6180-D40E-F73997E4D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84C34D-5598-9F9E-E6F8-487F8372F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95AF6D-B3F5-4ABC-00E7-769DEF699B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688F62-C6BE-3C20-BFD8-088190CE3C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B8892A-87A6-0969-B22C-324D6B5255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F40394-31A2-AABD-BFDF-6D89E8FFB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69B1BC-75FA-9DE0-024D-584938A8E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FF1B7C-EC83-8817-339E-81F433CCD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96D5C0-BB7A-4C54-8CA8-E851C828DB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12003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F93CA-29A1-11DB-6E10-F6E5E0F12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E2F5FA-A2D9-A7DF-5430-6B1594365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E92996-ECA6-983E-DF2C-252F3E5C9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3A74F1-1878-BE78-967A-A2C9753D5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CE004D-3967-46EA-9236-052DAE16DF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51707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63D1EA-5F1D-88E7-4E60-AFAE3184B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24154F-7217-56EF-776F-36F517436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94EBF-DDDD-9520-8EDF-8DD72C55D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CE10E5-8918-440D-9634-98580D9BFB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1549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F560D-D4CE-6DE0-D9A3-111C06171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6A08C-9AC6-BC12-84F0-634B8BB6E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DBC6CD-AB71-48FB-72B7-553B4D949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E2295-E85C-D99A-C82B-631FC55D3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17CC76-0D1E-8F72-381A-9CFB1A681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668B9D-EA66-CBFF-BBAC-2B84BAD4B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FAC121-4DB9-4016-BC47-AB35B9D1F0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27389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04B10-085D-755C-B382-63CC578C2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A518F0-B681-EB8C-DC84-76D6A8C673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A1B6DB-9E29-CE43-5F8C-BAC912C47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6AB70C-E70F-2D43-6C3E-1BF6212B0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7763CB-04CD-CF5A-BDBD-46B23F33E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80555-883B-E942-3F54-C44086639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A32C6-BEE5-4616-821B-97E19D050B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1370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690CC-1E25-40F5-8559-32869A478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CF4A1-BFD1-4568-9810-7B16F3818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C07C9-792C-4995-9BF2-02A1C73683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BFBA7B-AF3A-4131-B345-3683603F3C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3B35B2-A7A9-47E8-B581-D9FBB885E3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B6DBF0-92FC-4217-B133-289B3973B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F370-6491-4D59-A48D-FAE81867F4A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456A76-5347-4506-AD6E-5AF697E7C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960B58-03D7-4D2F-8B65-882D8246F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8830-1413-48EB-9698-43D8BE628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676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676FA-B9FF-10ED-F996-52B597FEC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B07339-16E8-514E-110F-F5AF693A33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F82B6-FEB8-75FF-41EC-68103D65D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04650-14EE-09EB-A065-7F838EBEC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BE2D9-3DB3-1240-76CF-6B33425AC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EFC667-1C64-40F1-88DB-3C790D0E12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99627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4D5E78-FA30-E0D9-0F7B-419436698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FF2897-8072-8284-37F7-DEC1C3B87A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FB104-C7F8-CF74-700F-88FF6A4FD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B4032-DB5B-3152-9A04-0C8600006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534F8-C6C8-4560-A628-491A1C2C7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F8B001-BCF8-48A0-924C-74ADDAAC4F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5345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6B953-4E93-4A64-B6D8-1F70220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D3DA79-AEF1-40B1-96E6-8AD1F324F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F370-6491-4D59-A48D-FAE81867F4A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F872A8-6733-4A72-9011-255EF50EC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69BF9D-4102-4338-82F6-A23B29F35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8830-1413-48EB-9698-43D8BE628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5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37A23-1759-49E3-A036-141D7EF9F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F370-6491-4D59-A48D-FAE81867F4A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B7D310-EC16-4304-A83D-86A6C2FA7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F1FFB2-1D3B-41F6-9340-02A3C928A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8830-1413-48EB-9698-43D8BE628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33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3C924-3026-4FD2-8C88-B4DA82B60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3E096-6AE7-4068-A818-89A00C1EC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DCD2B1-3DB5-43FB-A5BD-AFA6623A5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FB80A7-F2F3-4EFA-8AC2-B87D31D12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F370-6491-4D59-A48D-FAE81867F4A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2443A-82D9-48A0-92F9-D4E562BB8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4485F7-0A9B-44C8-A7D2-75B55CF2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8830-1413-48EB-9698-43D8BE628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57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F928B-C1B9-4806-A9B2-0A9238FEB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4BF200-0E29-4117-9C76-C3964E3C34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F5873A-4F89-4D82-BE21-6620410AEE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5A276-A979-4EC6-A2B9-2F67086ED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F370-6491-4D59-A48D-FAE81867F4A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67B187-117A-400F-A8A6-5915D57D4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C6B084-4AE8-4764-938B-1C0FD0737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8830-1413-48EB-9698-43D8BE628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05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815DA7-8370-41E3-91C2-8E8B10D76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5F7B7-61DF-4BDA-B151-4A8866F73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D2320-FF7D-4577-BC89-7B7913C052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7F370-6491-4D59-A48D-FAE81867F4A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942C4-872B-49E5-8147-284335C2EC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FD056-92D0-4DD2-ABCC-EE006EB400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F8830-1413-48EB-9698-43D8BE628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86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latinLnBrk="1" hangingPunct="1"/>
            <a:fld id="{566ABCEB-ACFC-4714-9973-3DA970169C29}" type="datetime1">
              <a:rPr lang="en-US" altLang="en-US" sz="1200" smtClean="0">
                <a:solidFill>
                  <a:srgbClr val="898989"/>
                </a:solidFill>
              </a:rPr>
              <a:pPr lvl="0" eaLnBrk="1" latinLnBrk="1" hangingPunct="1"/>
              <a:t>3/26/2023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ctr" eaLnBrk="1" latinLnBrk="1" hangingPunct="1"/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 eaLnBrk="1" latinLnBrk="1" hangingPunct="1"/>
            <a:fld id="{566ABCEB-ACFC-4714-9973-3DA970169C29}" type="slidenum">
              <a:rPr lang="en-US" altLang="en-US" sz="1200" smtClean="0">
                <a:solidFill>
                  <a:srgbClr val="898989"/>
                </a:solidFill>
              </a:rPr>
              <a:pPr lvl="0" algn="r" eaLnBrk="1" latinLnBrk="1" hangingPunct="1"/>
              <a:t>‹#›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160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hf sldNum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9D3B9702-7FBF-4720-8670-571C5E7EEDDE}" type="datetime1">
              <a:rPr lang="en-US" smtClean="0"/>
              <a:pPr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AB3C19"/>
                </a:solidFill>
              </a:defRPr>
            </a:lvl1pPr>
          </a:lstStyle>
          <a:p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58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D99D52F-095C-AFF9-5D83-8636996B6E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0A3EE2A-88E5-5CB1-9D0C-F286D0D21B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A18FC15-4A75-1DD5-5758-23F5362B4EC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A3E5929-C80D-E977-50D2-6EACCBD5B9A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4209B6A-7F4F-5E89-A640-B3B8D3DEB76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6410076-E712-4BA8-BB33-54004798D2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6553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2.xml"/><Relationship Id="rId7" Type="http://schemas.openxmlformats.org/officeDocument/2006/relationships/slide" Target="slide4.xml"/><Relationship Id="rId12" Type="http://schemas.openxmlformats.org/officeDocument/2006/relationships/image" Target="../media/image1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slide" Target="slide3.xml"/><Relationship Id="rId11" Type="http://schemas.openxmlformats.org/officeDocument/2006/relationships/slide" Target="slide8.xml"/><Relationship Id="rId5" Type="http://schemas.openxmlformats.org/officeDocument/2006/relationships/image" Target="../media/image15.png"/><Relationship Id="rId10" Type="http://schemas.openxmlformats.org/officeDocument/2006/relationships/slide" Target="slide7.xml"/><Relationship Id="rId4" Type="http://schemas.openxmlformats.org/officeDocument/2006/relationships/notesSlide" Target="../notesSlides/notesSlide2.xml"/><Relationship Id="rId9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BDC5777-6754-00DE-A5F8-139E56935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34172">
            <a:off x="234786" y="1979909"/>
            <a:ext cx="849777" cy="870408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3D31CC0D-499C-1685-C4F7-B5D2CDB1D9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904507" y="4525613"/>
            <a:ext cx="3709561" cy="23323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351F8C-D0FB-10E2-3293-E197208175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2833" y="-176940"/>
            <a:ext cx="4786704" cy="4955560"/>
          </a:xfrm>
          <a:prstGeom prst="rect">
            <a:avLst/>
          </a:prstGeom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A300891E-467D-116C-FB86-96A9422DAF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788909" y="4778620"/>
            <a:ext cx="2565907" cy="24772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F1C892-6D75-A7FE-2C29-AC3DBD46E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1344">
            <a:off x="428492" y="3804827"/>
            <a:ext cx="702239" cy="7192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7F595C-3443-0D85-037B-60B96D094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14916">
            <a:off x="2664161" y="1049887"/>
            <a:ext cx="548419" cy="561734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BF75106C-AB2C-BDBE-7CE8-2E7B56537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2238" y="100028"/>
            <a:ext cx="1506678" cy="15085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CDE73FF-8583-28E3-E5B8-A905F9BE4FD0}"/>
              </a:ext>
            </a:extLst>
          </p:cNvPr>
          <p:cNvSpPr txBox="1"/>
          <p:nvPr/>
        </p:nvSpPr>
        <p:spPr>
          <a:xfrm>
            <a:off x="1568461" y="-47874"/>
            <a:ext cx="9055077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HOÀNG MAI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LĨNH NAM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C501D3-34B2-B895-1AC4-CC058C2729C9}"/>
              </a:ext>
            </a:extLst>
          </p:cNvPr>
          <p:cNvSpPr txBox="1"/>
          <p:nvPr/>
        </p:nvSpPr>
        <p:spPr>
          <a:xfrm>
            <a:off x="959807" y="1582704"/>
            <a:ext cx="10272382" cy="3056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Arial"/>
              </a:rPr>
              <a:t>BÀI GIẢNG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Arial"/>
              </a:rPr>
              <a:t>ĐIỆN TỬ</a:t>
            </a:r>
          </a:p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Arial"/>
              </a:rPr>
              <a:t>MÔN: TIẾNG VIỆT LỚP 3</a:t>
            </a:r>
          </a:p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Arial"/>
              </a:rPr>
              <a:t>BÀI :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Arial"/>
              </a:rPr>
              <a:t>ĐÔ THỊ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Arial"/>
              </a:rPr>
              <a:t>CỦA EM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C1101A-8684-2D87-1EAA-5610EEE3C7AE}"/>
              </a:ext>
            </a:extLst>
          </p:cNvPr>
          <p:cNvSpPr/>
          <p:nvPr/>
        </p:nvSpPr>
        <p:spPr>
          <a:xfrm>
            <a:off x="3763500" y="5323090"/>
            <a:ext cx="4664996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Arial"/>
              </a:rPr>
              <a:t>Giáo viên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Arial"/>
              </a:rPr>
              <a:t>ĐỖ KIỀU TRINH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Arial"/>
              </a:rPr>
              <a:t> 2022 - 2023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04CB9E-C7AA-F3E0-FB8E-CB5DC2F8FEC2}"/>
              </a:ext>
            </a:extLst>
          </p:cNvPr>
          <p:cNvSpPr txBox="1"/>
          <p:nvPr/>
        </p:nvSpPr>
        <p:spPr>
          <a:xfrm>
            <a:off x="-103562" y="2131753"/>
            <a:ext cx="12399123" cy="2594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VỀ BỨC TRANH (ẢNH) CỦA EM</a:t>
            </a:r>
          </a:p>
          <a:p>
            <a:pPr algn="ctr">
              <a:lnSpc>
                <a:spcPct val="200000"/>
              </a:lnSpc>
            </a:pPr>
            <a:r>
              <a:rPr lang="en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 NHÓM 4</a:t>
            </a:r>
          </a:p>
        </p:txBody>
      </p:sp>
    </p:spTree>
    <p:extLst>
      <p:ext uri="{BB962C8B-B14F-4D97-AF65-F5344CB8AC3E}">
        <p14:creationId xmlns:p14="http://schemas.microsoft.com/office/powerpoint/2010/main" val="2596178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F8D214-0A36-D6CB-D415-956C725B5A6A}"/>
              </a:ext>
            </a:extLst>
          </p:cNvPr>
          <p:cNvSpPr txBox="1"/>
          <p:nvPr/>
        </p:nvSpPr>
        <p:spPr>
          <a:xfrm>
            <a:off x="167639" y="1001660"/>
            <a:ext cx="12229923" cy="5734549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800" b="1" noProof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ẽ hoặc sưu tầm tranh, ảnh về một trong những </a:t>
            </a: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 tài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sau: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Thành phố (thị xã, thị trấn) em yêu.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Giữ gìn vệ sinh đô thị.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Tôn trọng quy tắc giao thông đô thị.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d) Trẻ em có chỗ vui chơi.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B386B4A1-C0BF-484D-FD45-66B8A537DF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593080"/>
            <a:ext cx="986637" cy="126491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427" y="3881198"/>
            <a:ext cx="7181077" cy="2911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5CE6A3E-A8DE-C7C7-73E4-4897C5EA15AB}"/>
              </a:ext>
            </a:extLst>
          </p:cNvPr>
          <p:cNvCxnSpPr/>
          <p:nvPr/>
        </p:nvCxnSpPr>
        <p:spPr>
          <a:xfrm>
            <a:off x="1572160" y="1880713"/>
            <a:ext cx="555812" cy="0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A267E7-872A-C4EA-C35C-64F09310BEC5}"/>
              </a:ext>
            </a:extLst>
          </p:cNvPr>
          <p:cNvCxnSpPr>
            <a:cxnSpLocks/>
          </p:cNvCxnSpPr>
          <p:nvPr/>
        </p:nvCxnSpPr>
        <p:spPr>
          <a:xfrm>
            <a:off x="2982329" y="1880713"/>
            <a:ext cx="150461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830D69E-5025-26EB-3892-29518C86452A}"/>
              </a:ext>
            </a:extLst>
          </p:cNvPr>
          <p:cNvCxnSpPr>
            <a:cxnSpLocks/>
          </p:cNvCxnSpPr>
          <p:nvPr/>
        </p:nvCxnSpPr>
        <p:spPr>
          <a:xfrm>
            <a:off x="6856124" y="1883007"/>
            <a:ext cx="49247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354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FE90DA7-53FD-9869-17D4-B9EC4D86B9FE}"/>
              </a:ext>
            </a:extLst>
          </p:cNvPr>
          <p:cNvSpPr txBox="1">
            <a:spLocks/>
          </p:cNvSpPr>
          <p:nvPr/>
        </p:nvSpPr>
        <p:spPr>
          <a:xfrm>
            <a:off x="329029" y="786613"/>
            <a:ext cx="11862971" cy="7005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2. Viết một đoạn văn nêu cảm xúc của em về </a:t>
            </a:r>
          </a:p>
          <a:p>
            <a:r>
              <a:rPr lang="vi-VN" sz="3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người, cảnh vật thể hiện trong bức tranh (ảnh) đó.</a:t>
            </a:r>
            <a:endParaRPr lang="en-US" sz="3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58059" y="1487197"/>
            <a:ext cx="11122927" cy="5026257"/>
            <a:chOff x="4541520" y="1167714"/>
            <a:chExt cx="7779738" cy="5568366"/>
          </a:xfrm>
        </p:grpSpPr>
        <p:grpSp>
          <p:nvGrpSpPr>
            <p:cNvPr id="11" name="Group 10"/>
            <p:cNvGrpSpPr/>
            <p:nvPr/>
          </p:nvGrpSpPr>
          <p:grpSpPr>
            <a:xfrm>
              <a:off x="4541520" y="1167714"/>
              <a:ext cx="7779738" cy="5568366"/>
              <a:chOff x="5195224" y="2654266"/>
              <a:chExt cx="5797703" cy="3235933"/>
            </a:xfrm>
          </p:grpSpPr>
          <p:pic>
            <p:nvPicPr>
              <p:cNvPr id="14" name="Picture 1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195224" y="2654266"/>
                <a:ext cx="5701376" cy="3235933"/>
              </a:xfrm>
              <a:prstGeom prst="rect">
                <a:avLst/>
              </a:prstGeom>
            </p:spPr>
          </p:pic>
          <p:pic>
            <p:nvPicPr>
              <p:cNvPr id="13" name="Picture 6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 rot="648561">
                <a:off x="9763615" y="5014361"/>
                <a:ext cx="1229312" cy="794443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5779902" y="2049407"/>
              <a:ext cx="5147666" cy="36995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nl-NL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Gợi</a:t>
              </a:r>
              <a:r>
                <a:rPr lang="nl-NL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ý</a:t>
              </a:r>
              <a:r>
                <a:rPr lang="nl-NL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>
                <a:spcAft>
                  <a:spcPts val="600"/>
                </a:spcAft>
              </a:pPr>
              <a:r>
                <a:rPr lang="nl-NL" sz="280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- Bức tranh / ảnh thể hiện cảnh gì? Cảnh đó có những ai, có những gì?</a:t>
              </a:r>
              <a:endParaRPr lang="en-US" sz="2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nl-NL" sz="280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- Người vẽ / người chụp gửi vào đó tình cảm, mong muốn gì?</a:t>
              </a:r>
              <a:endParaRPr lang="en-US" sz="2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nl-NL" sz="280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- Cảm xúc của bạn khi xem bức tranh / ảnh đó</a:t>
              </a:r>
              <a:r>
                <a:rPr lang="vi-VN" sz="280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 (buồn, vui, yêu mến,..).</a:t>
              </a:r>
              <a:endParaRPr lang="en-US" sz="2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A2201A5-0E58-5913-734F-E79214161D34}"/>
              </a:ext>
            </a:extLst>
          </p:cNvPr>
          <p:cNvCxnSpPr>
            <a:cxnSpLocks/>
          </p:cNvCxnSpPr>
          <p:nvPr/>
        </p:nvCxnSpPr>
        <p:spPr>
          <a:xfrm>
            <a:off x="1676305" y="934416"/>
            <a:ext cx="87550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AB8C183-36D8-9034-48BA-DF43B20C1B84}"/>
              </a:ext>
            </a:extLst>
          </p:cNvPr>
          <p:cNvCxnSpPr>
            <a:cxnSpLocks/>
          </p:cNvCxnSpPr>
          <p:nvPr/>
        </p:nvCxnSpPr>
        <p:spPr>
          <a:xfrm>
            <a:off x="2679310" y="934416"/>
            <a:ext cx="282835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CAB526-0095-9499-D83F-E4E53CD5EED2}"/>
              </a:ext>
            </a:extLst>
          </p:cNvPr>
          <p:cNvCxnSpPr>
            <a:cxnSpLocks/>
          </p:cNvCxnSpPr>
          <p:nvPr/>
        </p:nvCxnSpPr>
        <p:spPr>
          <a:xfrm>
            <a:off x="5766296" y="934416"/>
            <a:ext cx="259089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3C219-2FC3-DB18-8D17-E20B1DBC942C}"/>
              </a:ext>
            </a:extLst>
          </p:cNvPr>
          <p:cNvCxnSpPr>
            <a:cxnSpLocks/>
          </p:cNvCxnSpPr>
          <p:nvPr/>
        </p:nvCxnSpPr>
        <p:spPr>
          <a:xfrm>
            <a:off x="380857" y="1405794"/>
            <a:ext cx="217095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50AF846-CCE1-4F60-66BC-14F05315CE31}"/>
              </a:ext>
            </a:extLst>
          </p:cNvPr>
          <p:cNvCxnSpPr>
            <a:cxnSpLocks/>
          </p:cNvCxnSpPr>
          <p:nvPr/>
        </p:nvCxnSpPr>
        <p:spPr>
          <a:xfrm>
            <a:off x="2819257" y="1405794"/>
            <a:ext cx="191223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8F1191-7A04-77C7-D564-7BC0EB643D0E}"/>
              </a:ext>
            </a:extLst>
          </p:cNvPr>
          <p:cNvCxnSpPr>
            <a:cxnSpLocks/>
          </p:cNvCxnSpPr>
          <p:nvPr/>
        </p:nvCxnSpPr>
        <p:spPr>
          <a:xfrm>
            <a:off x="8000857" y="1405794"/>
            <a:ext cx="317396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13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3764355" y="719005"/>
            <a:ext cx="2534195" cy="1092018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Curved Connector 35"/>
          <p:cNvCxnSpPr/>
          <p:nvPr/>
        </p:nvCxnSpPr>
        <p:spPr>
          <a:xfrm flipV="1">
            <a:off x="2912515" y="1325203"/>
            <a:ext cx="840377" cy="686314"/>
          </a:xfrm>
          <a:prstGeom prst="curvedConnector3">
            <a:avLst>
              <a:gd name="adj1" fmla="val 50000"/>
            </a:avLst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loud 1"/>
          <p:cNvSpPr/>
          <p:nvPr/>
        </p:nvSpPr>
        <p:spPr>
          <a:xfrm>
            <a:off x="377276" y="1964151"/>
            <a:ext cx="3098618" cy="1905953"/>
          </a:xfrm>
          <a:prstGeom prst="cloud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613606" y="2316962"/>
            <a:ext cx="28485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654683" y="825412"/>
            <a:ext cx="264386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748114" y="2814547"/>
            <a:ext cx="2509122" cy="1555433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3613368" y="2907607"/>
            <a:ext cx="264386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0E8BF48-0F4F-295A-7912-73BEA37312A8}"/>
              </a:ext>
            </a:extLst>
          </p:cNvPr>
          <p:cNvGrpSpPr/>
          <p:nvPr/>
        </p:nvGrpSpPr>
        <p:grpSpPr>
          <a:xfrm>
            <a:off x="6326811" y="312665"/>
            <a:ext cx="3854587" cy="1194152"/>
            <a:chOff x="6326811" y="312665"/>
            <a:chExt cx="3854587" cy="1194152"/>
          </a:xfrm>
        </p:grpSpPr>
        <p:cxnSp>
          <p:nvCxnSpPr>
            <p:cNvPr id="27" name="Curved Connector 26"/>
            <p:cNvCxnSpPr>
              <a:cxnSpLocks/>
              <a:endCxn id="80" idx="1"/>
            </p:cNvCxnSpPr>
            <p:nvPr/>
          </p:nvCxnSpPr>
          <p:spPr>
            <a:xfrm flipV="1">
              <a:off x="6326811" y="728164"/>
              <a:ext cx="1320392" cy="778653"/>
            </a:xfrm>
            <a:prstGeom prst="curvedConnector3">
              <a:avLst>
                <a:gd name="adj1" fmla="val 50000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/>
            <p:cNvSpPr/>
            <p:nvPr/>
          </p:nvSpPr>
          <p:spPr>
            <a:xfrm>
              <a:off x="7647203" y="333007"/>
              <a:ext cx="2517396" cy="816844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647203" y="312665"/>
              <a:ext cx="25341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ai?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8AC348-786A-B8EE-A227-63045D1FC33C}"/>
              </a:ext>
            </a:extLst>
          </p:cNvPr>
          <p:cNvGrpSpPr/>
          <p:nvPr/>
        </p:nvGrpSpPr>
        <p:grpSpPr>
          <a:xfrm>
            <a:off x="6318412" y="1444869"/>
            <a:ext cx="3866049" cy="830997"/>
            <a:chOff x="6318412" y="1444869"/>
            <a:chExt cx="3866049" cy="83099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D364D1D-D9DD-C276-4877-71C2A98CDCAE}"/>
                </a:ext>
              </a:extLst>
            </p:cNvPr>
            <p:cNvSpPr/>
            <p:nvPr/>
          </p:nvSpPr>
          <p:spPr>
            <a:xfrm>
              <a:off x="7667065" y="1459022"/>
              <a:ext cx="2517396" cy="816844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Curved Connector 70"/>
            <p:cNvCxnSpPr>
              <a:cxnSpLocks/>
            </p:cNvCxnSpPr>
            <p:nvPr/>
          </p:nvCxnSpPr>
          <p:spPr>
            <a:xfrm>
              <a:off x="6318412" y="1489209"/>
              <a:ext cx="1401187" cy="371158"/>
            </a:xfrm>
            <a:prstGeom prst="curvedConnector3">
              <a:avLst>
                <a:gd name="adj1" fmla="val 50000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5BAE04-F4AC-40D2-C7E2-D7B49F655529}"/>
                </a:ext>
              </a:extLst>
            </p:cNvPr>
            <p:cNvSpPr txBox="1"/>
            <p:nvPr/>
          </p:nvSpPr>
          <p:spPr>
            <a:xfrm>
              <a:off x="7577110" y="1444869"/>
              <a:ext cx="25341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AE7F51B0-629C-EEFA-CA1F-2C5173BF5C5B}"/>
              </a:ext>
            </a:extLst>
          </p:cNvPr>
          <p:cNvCxnSpPr>
            <a:cxnSpLocks/>
          </p:cNvCxnSpPr>
          <p:nvPr/>
        </p:nvCxnSpPr>
        <p:spPr>
          <a:xfrm>
            <a:off x="3062591" y="3373770"/>
            <a:ext cx="685523" cy="329584"/>
          </a:xfrm>
          <a:prstGeom prst="curvedConnector3">
            <a:avLst>
              <a:gd name="adj1" fmla="val 50000"/>
            </a:avLst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84845AF-4705-6FD6-1434-6F1FDEB277D4}"/>
              </a:ext>
            </a:extLst>
          </p:cNvPr>
          <p:cNvSpPr/>
          <p:nvPr/>
        </p:nvSpPr>
        <p:spPr>
          <a:xfrm>
            <a:off x="3731002" y="4883036"/>
            <a:ext cx="2509122" cy="1555433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273CA7-D7AD-0CF3-516B-6EDBD7EC6232}"/>
              </a:ext>
            </a:extLst>
          </p:cNvPr>
          <p:cNvSpPr txBox="1"/>
          <p:nvPr/>
        </p:nvSpPr>
        <p:spPr>
          <a:xfrm>
            <a:off x="3764355" y="5015098"/>
            <a:ext cx="264386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43C46EA-6932-A2BD-B71C-9D4201DC5DBB}"/>
              </a:ext>
            </a:extLst>
          </p:cNvPr>
          <p:cNvGrpSpPr/>
          <p:nvPr/>
        </p:nvGrpSpPr>
        <p:grpSpPr>
          <a:xfrm>
            <a:off x="6256718" y="4505227"/>
            <a:ext cx="2525775" cy="1096768"/>
            <a:chOff x="6256718" y="4505227"/>
            <a:chExt cx="2525775" cy="1096768"/>
          </a:xfrm>
        </p:grpSpPr>
        <p:cxnSp>
          <p:nvCxnSpPr>
            <p:cNvPr id="21" name="Curved Connector 20">
              <a:extLst>
                <a:ext uri="{FF2B5EF4-FFF2-40B4-BE49-F238E27FC236}">
                  <a16:creationId xmlns:a16="http://schemas.microsoft.com/office/drawing/2014/main" id="{C9C5B5CC-90B9-B8A2-1344-5F89DC8ABCDA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 flipV="1">
              <a:off x="6256718" y="4818222"/>
              <a:ext cx="1312196" cy="783773"/>
            </a:xfrm>
            <a:prstGeom prst="curvedConnector3">
              <a:avLst>
                <a:gd name="adj1" fmla="val 50000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47E2E9D-064B-D323-F418-5A395B50BC40}"/>
                </a:ext>
              </a:extLst>
            </p:cNvPr>
            <p:cNvGrpSpPr/>
            <p:nvPr/>
          </p:nvGrpSpPr>
          <p:grpSpPr>
            <a:xfrm>
              <a:off x="7568914" y="4505227"/>
              <a:ext cx="1213579" cy="625990"/>
              <a:chOff x="7568914" y="4505227"/>
              <a:chExt cx="1213579" cy="62599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5E3BBBF-B5B1-99D1-AAA0-EB2693C7D656}"/>
                  </a:ext>
                </a:extLst>
              </p:cNvPr>
              <p:cNvSpPr/>
              <p:nvPr/>
            </p:nvSpPr>
            <p:spPr>
              <a:xfrm>
                <a:off x="7568914" y="4505227"/>
                <a:ext cx="1213579" cy="625990"/>
              </a:xfrm>
              <a:prstGeom prst="rect">
                <a:avLst/>
              </a:prstGeom>
              <a:solidFill>
                <a:srgbClr val="FFFFCC"/>
              </a:solidFill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E4B338E-A838-4B5C-6C5B-1ABC94B4DE24}"/>
                  </a:ext>
                </a:extLst>
              </p:cNvPr>
              <p:cNvSpPr txBox="1"/>
              <p:nvPr/>
            </p:nvSpPr>
            <p:spPr>
              <a:xfrm>
                <a:off x="7577110" y="4569842"/>
                <a:ext cx="12053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vui</a:t>
                </a:r>
                <a:endPara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01531063-C7CC-DC72-2AC3-9B67815E5DC1}"/>
              </a:ext>
            </a:extLst>
          </p:cNvPr>
          <p:cNvSpPr/>
          <p:nvPr/>
        </p:nvSpPr>
        <p:spPr>
          <a:xfrm>
            <a:off x="7585508" y="5296543"/>
            <a:ext cx="1213579" cy="625990"/>
          </a:xfrm>
          <a:prstGeom prst="rect">
            <a:avLst/>
          </a:prstGeom>
          <a:solidFill>
            <a:srgbClr val="FFFFCC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CF262DA-0796-B8A9-2159-C7A881070049}"/>
              </a:ext>
            </a:extLst>
          </p:cNvPr>
          <p:cNvGrpSpPr/>
          <p:nvPr/>
        </p:nvGrpSpPr>
        <p:grpSpPr>
          <a:xfrm>
            <a:off x="6240123" y="5378705"/>
            <a:ext cx="2582767" cy="461665"/>
            <a:chOff x="6240123" y="5378705"/>
            <a:chExt cx="2582767" cy="461665"/>
          </a:xfrm>
        </p:grpSpPr>
        <p:cxnSp>
          <p:nvCxnSpPr>
            <p:cNvPr id="23" name="Curved Connector 22">
              <a:extLst>
                <a:ext uri="{FF2B5EF4-FFF2-40B4-BE49-F238E27FC236}">
                  <a16:creationId xmlns:a16="http://schemas.microsoft.com/office/drawing/2014/main" id="{487A09D8-21CC-021A-B62F-7565550D8205}"/>
                </a:ext>
              </a:extLst>
            </p:cNvPr>
            <p:cNvCxnSpPr>
              <a:cxnSpLocks/>
              <a:endCxn id="30" idx="1"/>
            </p:cNvCxnSpPr>
            <p:nvPr/>
          </p:nvCxnSpPr>
          <p:spPr>
            <a:xfrm flipV="1">
              <a:off x="6240123" y="5609538"/>
              <a:ext cx="1377384" cy="51891"/>
            </a:xfrm>
            <a:prstGeom prst="curvedConnector3">
              <a:avLst>
                <a:gd name="adj1" fmla="val 50000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A33BA8A-F821-8A07-B2B6-269FBA156B25}"/>
                </a:ext>
              </a:extLst>
            </p:cNvPr>
            <p:cNvSpPr txBox="1"/>
            <p:nvPr/>
          </p:nvSpPr>
          <p:spPr>
            <a:xfrm>
              <a:off x="7617507" y="5378705"/>
              <a:ext cx="12053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buồn</a:t>
              </a:r>
              <a:endPara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F9273C6-092F-64E1-C95C-6ECF6F1921DC}"/>
              </a:ext>
            </a:extLst>
          </p:cNvPr>
          <p:cNvGrpSpPr/>
          <p:nvPr/>
        </p:nvGrpSpPr>
        <p:grpSpPr>
          <a:xfrm>
            <a:off x="6231007" y="5715527"/>
            <a:ext cx="2714388" cy="1050225"/>
            <a:chOff x="6231007" y="5715527"/>
            <a:chExt cx="2714388" cy="1050225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09CDD70-7FA9-8C61-B171-C671DA64D637}"/>
                </a:ext>
              </a:extLst>
            </p:cNvPr>
            <p:cNvSpPr/>
            <p:nvPr/>
          </p:nvSpPr>
          <p:spPr>
            <a:xfrm>
              <a:off x="7568011" y="6139762"/>
              <a:ext cx="1377384" cy="625990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mến</a:t>
              </a:r>
              <a:endPara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3" name="Curved Connector 32">
              <a:extLst>
                <a:ext uri="{FF2B5EF4-FFF2-40B4-BE49-F238E27FC236}">
                  <a16:creationId xmlns:a16="http://schemas.microsoft.com/office/drawing/2014/main" id="{67FE8F51-4DE2-75BD-68C1-521A737BCFF7}"/>
                </a:ext>
              </a:extLst>
            </p:cNvPr>
            <p:cNvCxnSpPr>
              <a:cxnSpLocks/>
              <a:endCxn id="31" idx="1"/>
            </p:cNvCxnSpPr>
            <p:nvPr/>
          </p:nvCxnSpPr>
          <p:spPr>
            <a:xfrm>
              <a:off x="6231007" y="5715527"/>
              <a:ext cx="1337004" cy="737230"/>
            </a:xfrm>
            <a:prstGeom prst="curvedConnector3">
              <a:avLst>
                <a:gd name="adj1" fmla="val 50000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Curved Connector 37">
            <a:extLst>
              <a:ext uri="{FF2B5EF4-FFF2-40B4-BE49-F238E27FC236}">
                <a16:creationId xmlns:a16="http://schemas.microsoft.com/office/drawing/2014/main" id="{775EFF9E-F03E-01F2-C907-3A20A2ED5A64}"/>
              </a:ext>
            </a:extLst>
          </p:cNvPr>
          <p:cNvCxnSpPr>
            <a:cxnSpLocks/>
            <a:endCxn id="19" idx="1"/>
          </p:cNvCxnSpPr>
          <p:nvPr/>
        </p:nvCxnSpPr>
        <p:spPr>
          <a:xfrm rot="16200000" flipH="1">
            <a:off x="2163357" y="4060431"/>
            <a:ext cx="1982806" cy="1219190"/>
          </a:xfrm>
          <a:prstGeom prst="curvedConnector2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51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8" grpId="0"/>
      <p:bldP spid="18" grpId="0" animBg="1"/>
      <p:bldP spid="50" grpId="0"/>
      <p:bldP spid="14" grpId="0" animBg="1"/>
      <p:bldP spid="19" grpId="0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FE90DA7-53FD-9869-17D4-B9EC4D86B9FE}"/>
              </a:ext>
            </a:extLst>
          </p:cNvPr>
          <p:cNvSpPr txBox="1">
            <a:spLocks/>
          </p:cNvSpPr>
          <p:nvPr/>
        </p:nvSpPr>
        <p:spPr>
          <a:xfrm>
            <a:off x="534536" y="336501"/>
            <a:ext cx="11122927" cy="7005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viết đoạn văn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AA9C15-3EC1-BE9B-89D5-DE67601D5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90440" y="4639098"/>
            <a:ext cx="7791147" cy="19929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624942" y="1422153"/>
            <a:ext cx="4942114" cy="2851205"/>
            <a:chOff x="966573" y="1423750"/>
            <a:chExt cx="9982200" cy="1819326"/>
          </a:xfrm>
        </p:grpSpPr>
        <p:sp>
          <p:nvSpPr>
            <p:cNvPr id="3" name="Rounded Rectangle 2"/>
            <p:cNvSpPr/>
            <p:nvPr/>
          </p:nvSpPr>
          <p:spPr>
            <a:xfrm>
              <a:off x="966573" y="1423750"/>
              <a:ext cx="9982200" cy="1819326"/>
            </a:xfrm>
            <a:prstGeom prst="roundRect">
              <a:avLst/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2872" y="1467643"/>
              <a:ext cx="7988533" cy="17085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endPara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endPara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mạch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lạc</a:t>
              </a:r>
              <a:endPara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xúc</a:t>
              </a:r>
              <a:endPara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150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FE90DA7-53FD-9869-17D4-B9EC4D86B9FE}"/>
              </a:ext>
            </a:extLst>
          </p:cNvPr>
          <p:cNvSpPr txBox="1">
            <a:spLocks/>
          </p:cNvSpPr>
          <p:nvPr/>
        </p:nvSpPr>
        <p:spPr>
          <a:xfrm>
            <a:off x="411014" y="572301"/>
            <a:ext cx="11608702" cy="7005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3. Chia sẻ trước lớp về sản phẩm của em.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28076" y="3285170"/>
            <a:ext cx="2559297" cy="39149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558994" y="2885281"/>
            <a:ext cx="2221992" cy="4114800"/>
          </a:xfrm>
          <a:prstGeom prst="rect">
            <a:avLst/>
          </a:prstGeom>
        </p:spPr>
      </p:pic>
      <p:sp>
        <p:nvSpPr>
          <p:cNvPr id="3" name="Snip Single Corner Rectangle 2"/>
          <p:cNvSpPr/>
          <p:nvPr/>
        </p:nvSpPr>
        <p:spPr>
          <a:xfrm>
            <a:off x="411014" y="1877326"/>
            <a:ext cx="5928360" cy="4928286"/>
          </a:xfrm>
          <a:prstGeom prst="snip1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5672" y="1947174"/>
            <a:ext cx="5803701" cy="3697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GỢI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SẺ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 những điều em thích.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điều em chưa làm được hoặc chưa hài lòng sản phẩm của mình.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66689" y="5271161"/>
            <a:ext cx="5017010" cy="155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6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04CB9E-C7AA-F3E0-FB8E-CB5DC2F8FEC2}"/>
              </a:ext>
            </a:extLst>
          </p:cNvPr>
          <p:cNvSpPr txBox="1"/>
          <p:nvPr/>
        </p:nvSpPr>
        <p:spPr>
          <a:xfrm>
            <a:off x="-103562" y="2131753"/>
            <a:ext cx="12399123" cy="2594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VỀ SẢN PHẨM CỦA EM</a:t>
            </a:r>
          </a:p>
          <a:p>
            <a:pPr algn="ctr">
              <a:lnSpc>
                <a:spcPct val="200000"/>
              </a:lnSpc>
            </a:pPr>
            <a:r>
              <a:rPr lang="en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 NHÓM 2</a:t>
            </a:r>
          </a:p>
        </p:txBody>
      </p:sp>
    </p:spTree>
    <p:extLst>
      <p:ext uri="{BB962C8B-B14F-4D97-AF65-F5344CB8AC3E}">
        <p14:creationId xmlns:p14="http://schemas.microsoft.com/office/powerpoint/2010/main" val="1078174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04CB9E-C7AA-F3E0-FB8E-CB5DC2F8FEC2}"/>
              </a:ext>
            </a:extLst>
          </p:cNvPr>
          <p:cNvSpPr txBox="1"/>
          <p:nvPr/>
        </p:nvSpPr>
        <p:spPr>
          <a:xfrm>
            <a:off x="-103562" y="2488215"/>
            <a:ext cx="12399123" cy="124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VỀ SẢN PHẨM CỦA EM</a:t>
            </a:r>
          </a:p>
        </p:txBody>
      </p:sp>
    </p:spTree>
    <p:extLst>
      <p:ext uri="{BB962C8B-B14F-4D97-AF65-F5344CB8AC3E}">
        <p14:creationId xmlns:p14="http://schemas.microsoft.com/office/powerpoint/2010/main" val="459323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F8D7A5AD-894C-44F4-AB56-988E79C5D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897" y="0"/>
            <a:ext cx="58122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42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8FAE2D-E790-7C80-E43F-2907CED49A19}"/>
              </a:ext>
            </a:extLst>
          </p:cNvPr>
          <p:cNvSpPr/>
          <p:nvPr/>
        </p:nvSpPr>
        <p:spPr>
          <a:xfrm>
            <a:off x="1081907" y="1920157"/>
            <a:ext cx="10028185" cy="3017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THẦY, CÔ GIÁO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CÁC EM HỌC SINH LUÔN 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 KHOẺ, HẠNH PHÚC !</a:t>
            </a:r>
          </a:p>
        </p:txBody>
      </p:sp>
    </p:spTree>
    <p:extLst>
      <p:ext uri="{BB962C8B-B14F-4D97-AF65-F5344CB8AC3E}">
        <p14:creationId xmlns:p14="http://schemas.microsoft.com/office/powerpoint/2010/main" val="865208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roup 167">
            <a:extLst>
              <a:ext uri="{FF2B5EF4-FFF2-40B4-BE49-F238E27FC236}">
                <a16:creationId xmlns:a16="http://schemas.microsoft.com/office/drawing/2014/main" id="{9E4368A8-677F-D50C-974F-EBFB0078E04D}"/>
              </a:ext>
            </a:extLst>
          </p:cNvPr>
          <p:cNvGrpSpPr/>
          <p:nvPr/>
        </p:nvGrpSpPr>
        <p:grpSpPr>
          <a:xfrm>
            <a:off x="6194942" y="4042072"/>
            <a:ext cx="2713224" cy="576064"/>
            <a:chOff x="1691680" y="1259545"/>
            <a:chExt cx="2034918" cy="432048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8020C35E-1B69-7D0A-5383-3A4687D89F6E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61">
                <a:buClr>
                  <a:srgbClr val="000000"/>
                </a:buClr>
              </a:pPr>
              <a:r>
                <a:rPr lang="en-US" sz="3334" b="1" kern="0">
                  <a:solidFill>
                    <a:srgbClr val="000000"/>
                  </a:solidFill>
                  <a:latin typeface="Arial"/>
                  <a:sym typeface="Arial"/>
                </a:rPr>
                <a:t>Đ</a:t>
              </a: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72646A2F-EB0D-8605-9CEB-5EF7F8E9D6E4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61">
                <a:buClr>
                  <a:srgbClr val="000000"/>
                </a:buClr>
              </a:pPr>
              <a:r>
                <a:rPr lang="en-US" sz="3334" b="1" kern="0">
                  <a:solidFill>
                    <a:srgbClr val="000000"/>
                  </a:solidFill>
                  <a:latin typeface="Arial"/>
                  <a:sym typeface="Arial"/>
                </a:rPr>
                <a:t>P</a:t>
              </a: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39F1015B-77D4-6642-AD4B-D324C869E23F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61">
                <a:buClr>
                  <a:srgbClr val="000000"/>
                </a:buClr>
              </a:pPr>
              <a:r>
                <a:rPr lang="en-US" sz="3334" b="1" kern="0">
                  <a:solidFill>
                    <a:srgbClr val="000000"/>
                  </a:solidFill>
                  <a:latin typeface="Arial"/>
                  <a:sym typeface="Arial"/>
                </a:rPr>
                <a:t>Á</a:t>
              </a:r>
            </a:p>
          </p:txBody>
        </p:sp>
      </p:grpSp>
      <p:pic>
        <p:nvPicPr>
          <p:cNvPr id="266" name="Picture 265">
            <a:extLst>
              <a:ext uri="{FF2B5EF4-FFF2-40B4-BE49-F238E27FC236}">
                <a16:creationId xmlns:a16="http://schemas.microsoft.com/office/drawing/2014/main" id="{5C3CBE89-0B52-068F-BF12-B2638DBA3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8827" y="5819018"/>
            <a:ext cx="629616" cy="6296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6F98B5A-97E9-4F4A-83CA-1871ABA10B91}"/>
              </a:ext>
            </a:extLst>
          </p:cNvPr>
          <p:cNvGrpSpPr/>
          <p:nvPr/>
        </p:nvGrpSpPr>
        <p:grpSpPr>
          <a:xfrm>
            <a:off x="6194942" y="2150741"/>
            <a:ext cx="5472098" cy="586895"/>
            <a:chOff x="3165918" y="993561"/>
            <a:chExt cx="5472098" cy="586895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C9E2230D-E0FA-FF9B-43C5-F588421055F6}"/>
                </a:ext>
              </a:extLst>
            </p:cNvPr>
            <p:cNvGrpSpPr/>
            <p:nvPr/>
          </p:nvGrpSpPr>
          <p:grpSpPr>
            <a:xfrm>
              <a:off x="3165918" y="1001090"/>
              <a:ext cx="3640046" cy="579366"/>
              <a:chOff x="3781686" y="1259534"/>
              <a:chExt cx="2730034" cy="43452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5511DB2A-27D8-ADDC-91FB-31C72E431E3A}"/>
                  </a:ext>
                </a:extLst>
              </p:cNvPr>
              <p:cNvSpPr/>
              <p:nvPr/>
            </p:nvSpPr>
            <p:spPr>
              <a:xfrm>
                <a:off x="4474427" y="1259545"/>
                <a:ext cx="648072" cy="432048"/>
              </a:xfrm>
              <a:prstGeom prst="rect">
                <a:avLst/>
              </a:prstGeom>
              <a:solidFill>
                <a:srgbClr val="E0EA50"/>
              </a:solidFill>
              <a:ln>
                <a:solidFill>
                  <a:srgbClr val="E0EA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</a:pPr>
                <a:r>
                  <a:rPr lang="en-US" sz="3334" kern="0" dirty="0">
                    <a:solidFill>
                      <a:srgbClr val="000000"/>
                    </a:solidFill>
                    <a:latin typeface="Arial"/>
                    <a:sym typeface="Arial"/>
                  </a:rPr>
                  <a:t>À</a:t>
                </a:r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774298CB-1AF2-85BC-0DF4-1D648EC3AF8F}"/>
                  </a:ext>
                </a:extLst>
              </p:cNvPr>
              <p:cNvSpPr/>
              <p:nvPr/>
            </p:nvSpPr>
            <p:spPr>
              <a:xfrm>
                <a:off x="5863648" y="1262010"/>
                <a:ext cx="648072" cy="432048"/>
              </a:xfrm>
              <a:prstGeom prst="rect">
                <a:avLst/>
              </a:prstGeom>
              <a:solidFill>
                <a:srgbClr val="E0EA50"/>
              </a:solidFill>
              <a:ln>
                <a:solidFill>
                  <a:srgbClr val="E0EA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</a:pPr>
                <a:r>
                  <a:rPr lang="en-US" sz="3334" kern="0" dirty="0">
                    <a:solidFill>
                      <a:srgbClr val="000000"/>
                    </a:solidFill>
                    <a:latin typeface="Arial"/>
                    <a:sym typeface="Arial"/>
                  </a:rPr>
                  <a:t>Ẵ</a:t>
                </a:r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DA831A74-E0B9-1494-1510-6C2E740DB968}"/>
                  </a:ext>
                </a:extLst>
              </p:cNvPr>
              <p:cNvSpPr/>
              <p:nvPr/>
            </p:nvSpPr>
            <p:spPr>
              <a:xfrm>
                <a:off x="3781686" y="1259545"/>
                <a:ext cx="648072" cy="432048"/>
              </a:xfrm>
              <a:prstGeom prst="rect">
                <a:avLst/>
              </a:prstGeom>
              <a:solidFill>
                <a:srgbClr val="7CC67D"/>
              </a:solidFill>
              <a:ln>
                <a:solidFill>
                  <a:srgbClr val="7CC67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</a:pPr>
                <a:r>
                  <a:rPr lang="en-US" sz="3334" b="1" kern="0" dirty="0">
                    <a:solidFill>
                      <a:srgbClr val="000000"/>
                    </a:solidFill>
                    <a:latin typeface="Arial"/>
                    <a:sym typeface="Arial"/>
                  </a:rPr>
                  <a:t>Đ</a:t>
                </a:r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5DC0B983-0A87-F8A9-D606-EA1109580CCB}"/>
                  </a:ext>
                </a:extLst>
              </p:cNvPr>
              <p:cNvSpPr/>
              <p:nvPr/>
            </p:nvSpPr>
            <p:spPr>
              <a:xfrm>
                <a:off x="5166682" y="1259534"/>
                <a:ext cx="648072" cy="432048"/>
              </a:xfrm>
              <a:prstGeom prst="rect">
                <a:avLst/>
              </a:prstGeom>
              <a:solidFill>
                <a:srgbClr val="E0EA50"/>
              </a:solidFill>
              <a:ln>
                <a:solidFill>
                  <a:srgbClr val="E0EA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</a:pPr>
                <a:r>
                  <a:rPr lang="en-US" sz="3334" kern="0" dirty="0">
                    <a:solidFill>
                      <a:srgbClr val="000000"/>
                    </a:solidFill>
                    <a:latin typeface="Arial"/>
                    <a:sym typeface="Arial"/>
                  </a:rPr>
                  <a:t>N</a:t>
                </a:r>
              </a:p>
            </p:txBody>
          </p:sp>
        </p:grp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250D9417-F0CC-48F0-8731-7701EE8614C6}"/>
                </a:ext>
              </a:extLst>
            </p:cNvPr>
            <p:cNvSpPr/>
            <p:nvPr/>
          </p:nvSpPr>
          <p:spPr>
            <a:xfrm>
              <a:off x="7773920" y="993561"/>
              <a:ext cx="864096" cy="576064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61">
                <a:buClr>
                  <a:srgbClr val="000000"/>
                </a:buClr>
              </a:pPr>
              <a:r>
                <a:rPr lang="en-US" sz="3334" kern="0" dirty="0">
                  <a:solidFill>
                    <a:srgbClr val="000000"/>
                  </a:solidFill>
                  <a:latin typeface="Arial"/>
                  <a:sym typeface="Arial"/>
                </a:rPr>
                <a:t>G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2E8EF45C-000B-41EC-8C9F-7DEF9B7D5BA4}"/>
                </a:ext>
              </a:extLst>
            </p:cNvPr>
            <p:cNvSpPr/>
            <p:nvPr/>
          </p:nvSpPr>
          <p:spPr>
            <a:xfrm>
              <a:off x="6869340" y="994891"/>
              <a:ext cx="864096" cy="576064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61">
                <a:buClr>
                  <a:srgbClr val="000000"/>
                </a:buClr>
              </a:pPr>
              <a:r>
                <a:rPr lang="en-US" sz="3334" kern="0" dirty="0">
                  <a:solidFill>
                    <a:srgbClr val="000000"/>
                  </a:solidFill>
                  <a:latin typeface="Arial"/>
                  <a:sym typeface="Arial"/>
                </a:rPr>
                <a:t>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A0207BF-49ED-46FD-89E5-D0B52D10EB4B}"/>
              </a:ext>
            </a:extLst>
          </p:cNvPr>
          <p:cNvGrpSpPr/>
          <p:nvPr/>
        </p:nvGrpSpPr>
        <p:grpSpPr>
          <a:xfrm>
            <a:off x="3500898" y="3392955"/>
            <a:ext cx="7261562" cy="586663"/>
            <a:chOff x="1244117" y="2882592"/>
            <a:chExt cx="7261562" cy="586663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D501B873-8D7C-2F18-33F7-F5DA0CD0CA4C}"/>
                </a:ext>
              </a:extLst>
            </p:cNvPr>
            <p:cNvGrpSpPr/>
            <p:nvPr/>
          </p:nvGrpSpPr>
          <p:grpSpPr>
            <a:xfrm>
              <a:off x="3026580" y="2886246"/>
              <a:ext cx="2690646" cy="576636"/>
              <a:chOff x="1691680" y="1259545"/>
              <a:chExt cx="2017984" cy="432476"/>
            </a:xfrm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D925F1B2-DEFE-E463-53F5-50AF9606F060}"/>
                  </a:ext>
                </a:extLst>
              </p:cNvPr>
              <p:cNvSpPr/>
              <p:nvPr/>
            </p:nvSpPr>
            <p:spPr>
              <a:xfrm>
                <a:off x="1691680" y="1259545"/>
                <a:ext cx="648072" cy="432048"/>
              </a:xfrm>
              <a:prstGeom prst="rect">
                <a:avLst/>
              </a:prstGeom>
              <a:solidFill>
                <a:srgbClr val="E0EA50"/>
              </a:solidFill>
              <a:ln>
                <a:solidFill>
                  <a:srgbClr val="E0EA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</a:pPr>
                <a:r>
                  <a:rPr lang="en-US" sz="3334" kern="0" dirty="0">
                    <a:solidFill>
                      <a:srgbClr val="000000"/>
                    </a:solidFill>
                    <a:latin typeface="Arial"/>
                    <a:sym typeface="Arial"/>
                  </a:rPr>
                  <a:t>A</a:t>
                </a:r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7CAD4F94-95DF-F566-5FAF-DF40B507FAE1}"/>
                  </a:ext>
                </a:extLst>
              </p:cNvPr>
              <p:cNvSpPr/>
              <p:nvPr/>
            </p:nvSpPr>
            <p:spPr>
              <a:xfrm>
                <a:off x="3061592" y="1259973"/>
                <a:ext cx="648072" cy="432048"/>
              </a:xfrm>
              <a:prstGeom prst="rect">
                <a:avLst/>
              </a:prstGeom>
              <a:solidFill>
                <a:srgbClr val="E0EA50"/>
              </a:solidFill>
              <a:ln>
                <a:solidFill>
                  <a:srgbClr val="E0EA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</a:pPr>
                <a:r>
                  <a:rPr lang="en-US" sz="3334" kern="0" dirty="0">
                    <a:solidFill>
                      <a:srgbClr val="000000"/>
                    </a:solidFill>
                    <a:latin typeface="Arial"/>
                    <a:sym typeface="Arial"/>
                  </a:rPr>
                  <a:t>R</a:t>
                </a:r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51A791CD-63C8-5FB6-988D-D48727AED31E}"/>
                  </a:ext>
                </a:extLst>
              </p:cNvPr>
              <p:cNvSpPr/>
              <p:nvPr/>
            </p:nvSpPr>
            <p:spPr>
              <a:xfrm>
                <a:off x="2375366" y="1259545"/>
                <a:ext cx="648072" cy="432048"/>
              </a:xfrm>
              <a:prstGeom prst="rect">
                <a:avLst/>
              </a:prstGeom>
              <a:solidFill>
                <a:srgbClr val="7CC67D"/>
              </a:solidFill>
              <a:ln>
                <a:solidFill>
                  <a:srgbClr val="7CC67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</a:pPr>
                <a:r>
                  <a:rPr lang="en-US" sz="3334" b="1" kern="0" dirty="0">
                    <a:solidFill>
                      <a:srgbClr val="000000"/>
                    </a:solidFill>
                    <a:latin typeface="Arial"/>
                    <a:sym typeface="Arial"/>
                  </a:rPr>
                  <a:t>T</a:t>
                </a:r>
              </a:p>
            </p:txBody>
          </p:sp>
        </p:grp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AF135930-D520-4627-81A4-2688613732AE}"/>
                </a:ext>
              </a:extLst>
            </p:cNvPr>
            <p:cNvSpPr/>
            <p:nvPr/>
          </p:nvSpPr>
          <p:spPr>
            <a:xfrm>
              <a:off x="5779388" y="2893191"/>
              <a:ext cx="864096" cy="576064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61">
                <a:buClr>
                  <a:srgbClr val="000000"/>
                </a:buClr>
              </a:pPr>
              <a:r>
                <a:rPr lang="en-US" sz="3334" kern="0" dirty="0">
                  <a:solidFill>
                    <a:srgbClr val="000000"/>
                  </a:solidFill>
                  <a:latin typeface="Arial"/>
                  <a:sym typeface="Arial"/>
                </a:rPr>
                <a:t>A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9F86274D-A4C6-4CD3-BD2E-EA4B881CF592}"/>
                </a:ext>
              </a:extLst>
            </p:cNvPr>
            <p:cNvSpPr/>
            <p:nvPr/>
          </p:nvSpPr>
          <p:spPr>
            <a:xfrm>
              <a:off x="6694357" y="2893191"/>
              <a:ext cx="883850" cy="576064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61">
                <a:buClr>
                  <a:srgbClr val="000000"/>
                </a:buClr>
              </a:pPr>
              <a:r>
                <a:rPr lang="en-US" sz="3334" kern="0" dirty="0">
                  <a:solidFill>
                    <a:srgbClr val="000000"/>
                  </a:solidFill>
                  <a:latin typeface="Arial"/>
                  <a:sym typeface="Arial"/>
                </a:rPr>
                <a:t>N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323EFA0B-5695-4629-B143-4B62E3A1CF37}"/>
                </a:ext>
              </a:extLst>
            </p:cNvPr>
            <p:cNvSpPr/>
            <p:nvPr/>
          </p:nvSpPr>
          <p:spPr>
            <a:xfrm>
              <a:off x="7619893" y="2893191"/>
              <a:ext cx="885786" cy="576064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61">
                <a:buClr>
                  <a:srgbClr val="000000"/>
                </a:buClr>
              </a:pPr>
              <a:r>
                <a:rPr lang="en-US" sz="3334" kern="0" dirty="0">
                  <a:solidFill>
                    <a:srgbClr val="000000"/>
                  </a:solidFill>
                  <a:latin typeface="Arial"/>
                  <a:sym typeface="Arial"/>
                </a:rPr>
                <a:t>G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4BD301E3-5CB7-44A9-86FD-23D97EEA0A24}"/>
                </a:ext>
              </a:extLst>
            </p:cNvPr>
            <p:cNvSpPr/>
            <p:nvPr/>
          </p:nvSpPr>
          <p:spPr>
            <a:xfrm>
              <a:off x="2136751" y="2889265"/>
              <a:ext cx="864096" cy="576064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61">
                <a:buClr>
                  <a:srgbClr val="000000"/>
                </a:buClr>
              </a:pPr>
              <a:r>
                <a:rPr lang="en-US" sz="3334" kern="0" dirty="0">
                  <a:solidFill>
                    <a:srgbClr val="000000"/>
                  </a:solidFill>
                  <a:latin typeface="Arial"/>
                  <a:sym typeface="Arial"/>
                </a:rPr>
                <a:t>H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1B512CD-54C9-40A1-B1E5-0E9A1CBF1875}"/>
                </a:ext>
              </a:extLst>
            </p:cNvPr>
            <p:cNvSpPr/>
            <p:nvPr/>
          </p:nvSpPr>
          <p:spPr>
            <a:xfrm>
              <a:off x="1244117" y="2882592"/>
              <a:ext cx="864096" cy="576064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61">
                <a:buClr>
                  <a:srgbClr val="000000"/>
                </a:buClr>
              </a:pPr>
              <a:r>
                <a:rPr lang="en-US" sz="3334" kern="0" dirty="0">
                  <a:solidFill>
                    <a:srgbClr val="000000"/>
                  </a:solidFill>
                  <a:latin typeface="Arial"/>
                  <a:sym typeface="Arial"/>
                </a:rPr>
                <a:t>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B727249-E7EB-4ACD-8F43-533EE0F8C59F}"/>
              </a:ext>
            </a:extLst>
          </p:cNvPr>
          <p:cNvGrpSpPr/>
          <p:nvPr/>
        </p:nvGrpSpPr>
        <p:grpSpPr>
          <a:xfrm>
            <a:off x="6194942" y="4025001"/>
            <a:ext cx="4553272" cy="587070"/>
            <a:chOff x="3938161" y="3548505"/>
            <a:chExt cx="4553272" cy="587070"/>
          </a:xfrm>
        </p:grpSpPr>
        <p:grpSp>
          <p:nvGrpSpPr>
            <p:cNvPr id="298" name="Group 297">
              <a:extLst>
                <a:ext uri="{FF2B5EF4-FFF2-40B4-BE49-F238E27FC236}">
                  <a16:creationId xmlns:a16="http://schemas.microsoft.com/office/drawing/2014/main" id="{18814A66-5E4C-73FA-D41C-706C275F8900}"/>
                </a:ext>
              </a:extLst>
            </p:cNvPr>
            <p:cNvGrpSpPr/>
            <p:nvPr/>
          </p:nvGrpSpPr>
          <p:grpSpPr>
            <a:xfrm>
              <a:off x="3938161" y="3548505"/>
              <a:ext cx="2701935" cy="576064"/>
              <a:chOff x="1691680" y="1259545"/>
              <a:chExt cx="2026451" cy="432048"/>
            </a:xfrm>
          </p:grpSpPr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E06E38D3-2F28-9E5B-BC61-EDDBE0109521}"/>
                  </a:ext>
                </a:extLst>
              </p:cNvPr>
              <p:cNvSpPr/>
              <p:nvPr/>
            </p:nvSpPr>
            <p:spPr>
              <a:xfrm>
                <a:off x="1691680" y="1259545"/>
                <a:ext cx="648072" cy="432048"/>
              </a:xfrm>
              <a:prstGeom prst="rect">
                <a:avLst/>
              </a:prstGeom>
              <a:solidFill>
                <a:srgbClr val="7CC67D"/>
              </a:solidFill>
              <a:ln>
                <a:solidFill>
                  <a:srgbClr val="7CC67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</a:pPr>
                <a:r>
                  <a:rPr lang="en-US" sz="3334" b="1" kern="0" dirty="0">
                    <a:solidFill>
                      <a:srgbClr val="000000"/>
                    </a:solidFill>
                    <a:latin typeface="Arial"/>
                    <a:sym typeface="Arial"/>
                  </a:rPr>
                  <a:t>H</a:t>
                </a:r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FE3C78DD-8EAC-0159-5B47-B9EDF7EFE63A}"/>
                  </a:ext>
                </a:extLst>
              </p:cNvPr>
              <p:cNvSpPr/>
              <p:nvPr/>
            </p:nvSpPr>
            <p:spPr>
              <a:xfrm>
                <a:off x="3070059" y="1259545"/>
                <a:ext cx="648072" cy="432048"/>
              </a:xfrm>
              <a:prstGeom prst="rect">
                <a:avLst/>
              </a:prstGeom>
              <a:solidFill>
                <a:srgbClr val="E0EA50"/>
              </a:solidFill>
              <a:ln>
                <a:solidFill>
                  <a:srgbClr val="E0EA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</a:pPr>
                <a:r>
                  <a:rPr lang="en-US" sz="3334" kern="0" dirty="0">
                    <a:solidFill>
                      <a:srgbClr val="000000"/>
                    </a:solidFill>
                    <a:latin typeface="Arial"/>
                    <a:sym typeface="Arial"/>
                  </a:rPr>
                  <a:t>N</a:t>
                </a:r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EF61F262-2089-2B62-80BF-04AA7C3DBF74}"/>
                  </a:ext>
                </a:extLst>
              </p:cNvPr>
              <p:cNvSpPr/>
              <p:nvPr/>
            </p:nvSpPr>
            <p:spPr>
              <a:xfrm>
                <a:off x="2375366" y="1259545"/>
                <a:ext cx="648072" cy="432048"/>
              </a:xfrm>
              <a:prstGeom prst="rect">
                <a:avLst/>
              </a:prstGeom>
              <a:solidFill>
                <a:srgbClr val="E0EA50"/>
              </a:solidFill>
              <a:ln>
                <a:solidFill>
                  <a:srgbClr val="E0EA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</a:pPr>
                <a:r>
                  <a:rPr lang="en-US" sz="3334" kern="0" dirty="0">
                    <a:solidFill>
                      <a:srgbClr val="000000"/>
                    </a:solidFill>
                    <a:latin typeface="Arial"/>
                    <a:sym typeface="Arial"/>
                  </a:rPr>
                  <a:t>À</a:t>
                </a:r>
              </a:p>
            </p:txBody>
          </p:sp>
        </p:grp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48798FF4-81FB-42F6-A1F3-E1F7CDAEACBB}"/>
                </a:ext>
              </a:extLst>
            </p:cNvPr>
            <p:cNvSpPr/>
            <p:nvPr/>
          </p:nvSpPr>
          <p:spPr>
            <a:xfrm>
              <a:off x="6715509" y="3552108"/>
              <a:ext cx="862698" cy="576064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61">
                <a:buClr>
                  <a:srgbClr val="000000"/>
                </a:buClr>
              </a:pPr>
              <a:r>
                <a:rPr lang="en-US" sz="3334" kern="0" dirty="0">
                  <a:solidFill>
                    <a:srgbClr val="000000"/>
                  </a:solidFill>
                  <a:latin typeface="Arial"/>
                  <a:sym typeface="Arial"/>
                </a:rPr>
                <a:t>Ộ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42B23CF1-587B-480A-B1EB-F89855D436DE}"/>
                </a:ext>
              </a:extLst>
            </p:cNvPr>
            <p:cNvSpPr/>
            <p:nvPr/>
          </p:nvSpPr>
          <p:spPr>
            <a:xfrm>
              <a:off x="7627337" y="3559511"/>
              <a:ext cx="864096" cy="576064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61">
                <a:buClr>
                  <a:srgbClr val="000000"/>
                </a:buClr>
              </a:pPr>
              <a:r>
                <a:rPr lang="en-US" sz="3334" kern="0" dirty="0">
                  <a:solidFill>
                    <a:srgbClr val="000000"/>
                  </a:solidFill>
                  <a:latin typeface="Arial"/>
                  <a:sym typeface="Arial"/>
                </a:rPr>
                <a:t>I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69A1D01-4DBC-47B1-9A2C-2EFBE216D46B}"/>
              </a:ext>
            </a:extLst>
          </p:cNvPr>
          <p:cNvGrpSpPr/>
          <p:nvPr/>
        </p:nvGrpSpPr>
        <p:grpSpPr>
          <a:xfrm>
            <a:off x="6188148" y="2776347"/>
            <a:ext cx="2706263" cy="586381"/>
            <a:chOff x="3078526" y="1259100"/>
            <a:chExt cx="2029697" cy="439786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9DE87935-23A3-49E9-801A-91A73437B6D4}"/>
                </a:ext>
              </a:extLst>
            </p:cNvPr>
            <p:cNvSpPr/>
            <p:nvPr/>
          </p:nvSpPr>
          <p:spPr>
            <a:xfrm>
              <a:off x="3762707" y="1259100"/>
              <a:ext cx="667865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61">
                <a:buClr>
                  <a:srgbClr val="000000"/>
                </a:buClr>
              </a:pPr>
              <a:r>
                <a:rPr lang="en-US" sz="3334" kern="0" dirty="0">
                  <a:solidFill>
                    <a:srgbClr val="000000"/>
                  </a:solidFill>
                  <a:latin typeface="Arial"/>
                  <a:sym typeface="Arial"/>
                </a:rPr>
                <a:t>I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47A488DB-6476-49E8-988A-3E78E9B56DB8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61">
                <a:buClr>
                  <a:srgbClr val="000000"/>
                </a:buClr>
              </a:pPr>
              <a:r>
                <a:rPr lang="en-US" sz="3334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Ộ</a:t>
              </a:r>
              <a:endParaRPr lang="en-US" sz="3334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FA675091-9FAB-49B0-9904-C12D07B1F2B8}"/>
                </a:ext>
              </a:extLst>
            </p:cNvPr>
            <p:cNvSpPr/>
            <p:nvPr/>
          </p:nvSpPr>
          <p:spPr>
            <a:xfrm>
              <a:off x="4470962" y="1266838"/>
              <a:ext cx="637261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61">
                <a:buClr>
                  <a:srgbClr val="000000"/>
                </a:buClr>
              </a:pPr>
              <a:r>
                <a:rPr lang="en-US" sz="3334" kern="0" dirty="0">
                  <a:solidFill>
                    <a:srgbClr val="000000"/>
                  </a:solidFill>
                  <a:latin typeface="Arial"/>
                  <a:sym typeface="Arial"/>
                </a:rPr>
                <a:t>A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27087E1-8AFE-41AB-AE1F-1216FD742978}"/>
              </a:ext>
            </a:extLst>
          </p:cNvPr>
          <p:cNvGrpSpPr/>
          <p:nvPr/>
        </p:nvGrpSpPr>
        <p:grpSpPr>
          <a:xfrm>
            <a:off x="766764" y="4681374"/>
            <a:ext cx="8114845" cy="598644"/>
            <a:chOff x="130442" y="4182300"/>
            <a:chExt cx="8114845" cy="598644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264E02C4-4BF9-BBE1-CBAF-CFBA9E828B17}"/>
                </a:ext>
              </a:extLst>
            </p:cNvPr>
            <p:cNvGrpSpPr/>
            <p:nvPr/>
          </p:nvGrpSpPr>
          <p:grpSpPr>
            <a:xfrm>
              <a:off x="4647039" y="4182300"/>
              <a:ext cx="1775677" cy="598642"/>
              <a:chOff x="1691680" y="1242611"/>
              <a:chExt cx="1331758" cy="448982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EEFDBB31-AE3F-9ABD-737E-9316DFB6DDCB}"/>
                  </a:ext>
                </a:extLst>
              </p:cNvPr>
              <p:cNvSpPr/>
              <p:nvPr/>
            </p:nvSpPr>
            <p:spPr>
              <a:xfrm>
                <a:off x="1691680" y="1259545"/>
                <a:ext cx="648072" cy="432048"/>
              </a:xfrm>
              <a:prstGeom prst="rect">
                <a:avLst/>
              </a:prstGeom>
              <a:solidFill>
                <a:srgbClr val="E0EA50"/>
              </a:solidFill>
              <a:ln>
                <a:solidFill>
                  <a:srgbClr val="E0EA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</a:pPr>
                <a:r>
                  <a:rPr lang="en-US" sz="3334" kern="0" dirty="0">
                    <a:solidFill>
                      <a:srgbClr val="000000"/>
                    </a:solidFill>
                    <a:latin typeface="Arial"/>
                    <a:sym typeface="Arial"/>
                  </a:rPr>
                  <a:t>M</a:t>
                </a:r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87B81105-61D9-8130-76DA-EC40DCFCFD02}"/>
                  </a:ext>
                </a:extLst>
              </p:cNvPr>
              <p:cNvSpPr/>
              <p:nvPr/>
            </p:nvSpPr>
            <p:spPr>
              <a:xfrm>
                <a:off x="2375366" y="1242611"/>
                <a:ext cx="648072" cy="432048"/>
              </a:xfrm>
              <a:prstGeom prst="rect">
                <a:avLst/>
              </a:prstGeom>
              <a:solidFill>
                <a:srgbClr val="7CC67D"/>
              </a:solidFill>
              <a:ln>
                <a:solidFill>
                  <a:srgbClr val="7CC67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</a:pPr>
                <a:r>
                  <a:rPr lang="en-US" sz="3334" b="1" kern="0" dirty="0">
                    <a:solidFill>
                      <a:srgbClr val="000000"/>
                    </a:solidFill>
                    <a:latin typeface="Arial"/>
                    <a:sym typeface="Arial"/>
                  </a:rPr>
                  <a:t>I</a:t>
                </a:r>
              </a:p>
            </p:txBody>
          </p:sp>
        </p:grp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31A09942-BB50-42D8-A626-0262737ACD91}"/>
                </a:ext>
              </a:extLst>
            </p:cNvPr>
            <p:cNvSpPr/>
            <p:nvPr/>
          </p:nvSpPr>
          <p:spPr>
            <a:xfrm>
              <a:off x="6479170" y="4192407"/>
              <a:ext cx="864096" cy="576064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61">
                <a:buClr>
                  <a:srgbClr val="000000"/>
                </a:buClr>
              </a:pPr>
              <a:r>
                <a:rPr lang="en-US" sz="3334" kern="0" dirty="0">
                  <a:solidFill>
                    <a:srgbClr val="000000"/>
                  </a:solidFill>
                  <a:latin typeface="Arial"/>
                  <a:sym typeface="Arial"/>
                </a:rPr>
                <a:t>N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85B581D1-4273-4370-8A6A-3265770F5254}"/>
                </a:ext>
              </a:extLst>
            </p:cNvPr>
            <p:cNvSpPr/>
            <p:nvPr/>
          </p:nvSpPr>
          <p:spPr>
            <a:xfrm>
              <a:off x="7381191" y="4186745"/>
              <a:ext cx="864096" cy="576064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61">
                <a:buClr>
                  <a:srgbClr val="000000"/>
                </a:buClr>
              </a:pPr>
              <a:r>
                <a:rPr lang="en-US" sz="3334" kern="0" dirty="0">
                  <a:solidFill>
                    <a:srgbClr val="000000"/>
                  </a:solidFill>
                  <a:latin typeface="Arial"/>
                  <a:sym typeface="Arial"/>
                </a:rPr>
                <a:t>H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667DA9DF-8D5F-4ED8-AC9C-4C8F199C7473}"/>
                </a:ext>
              </a:extLst>
            </p:cNvPr>
            <p:cNvSpPr/>
            <p:nvPr/>
          </p:nvSpPr>
          <p:spPr>
            <a:xfrm>
              <a:off x="130442" y="4204880"/>
              <a:ext cx="864096" cy="576064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61">
                <a:buClr>
                  <a:srgbClr val="000000"/>
                </a:buClr>
              </a:pPr>
              <a:r>
                <a:rPr lang="en-US" sz="3334" kern="0" dirty="0">
                  <a:solidFill>
                    <a:srgbClr val="000000"/>
                  </a:solidFill>
                  <a:latin typeface="Arial"/>
                  <a:sym typeface="Arial"/>
                </a:rPr>
                <a:t>H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EBFEA176-7E84-4CF0-9D59-6390374F1718}"/>
                </a:ext>
              </a:extLst>
            </p:cNvPr>
            <p:cNvSpPr/>
            <p:nvPr/>
          </p:nvSpPr>
          <p:spPr>
            <a:xfrm>
              <a:off x="3747648" y="4197071"/>
              <a:ext cx="864096" cy="576064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61">
                <a:buClr>
                  <a:srgbClr val="000000"/>
                </a:buClr>
              </a:pPr>
              <a:r>
                <a:rPr lang="en-US" sz="3334" kern="0" dirty="0">
                  <a:solidFill>
                    <a:srgbClr val="000000"/>
                  </a:solidFill>
                  <a:latin typeface="Arial"/>
                  <a:sym typeface="Arial"/>
                </a:rPr>
                <a:t>Í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DC9BED26-5F83-4E8B-A1FC-D667962EE05C}"/>
                </a:ext>
              </a:extLst>
            </p:cNvPr>
            <p:cNvSpPr/>
            <p:nvPr/>
          </p:nvSpPr>
          <p:spPr>
            <a:xfrm>
              <a:off x="1951372" y="4194928"/>
              <a:ext cx="864096" cy="576064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61">
                <a:buClr>
                  <a:srgbClr val="000000"/>
                </a:buClr>
              </a:pPr>
              <a:r>
                <a:rPr lang="en-US" sz="3334" kern="0" dirty="0">
                  <a:solidFill>
                    <a:srgbClr val="000000"/>
                  </a:solidFill>
                  <a:latin typeface="Arial"/>
                  <a:sym typeface="Arial"/>
                </a:rPr>
                <a:t>C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58EE3CDE-C322-4765-BF99-04C5F95A7845}"/>
                </a:ext>
              </a:extLst>
            </p:cNvPr>
            <p:cNvSpPr/>
            <p:nvPr/>
          </p:nvSpPr>
          <p:spPr>
            <a:xfrm>
              <a:off x="1040692" y="4204880"/>
              <a:ext cx="864096" cy="576064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61">
                <a:buClr>
                  <a:srgbClr val="000000"/>
                </a:buClr>
              </a:pPr>
              <a:r>
                <a:rPr lang="en-US" sz="3334" kern="0" dirty="0">
                  <a:solidFill>
                    <a:srgbClr val="000000"/>
                  </a:solidFill>
                  <a:latin typeface="Arial"/>
                  <a:sym typeface="Arial"/>
                </a:rPr>
                <a:t>Ồ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65362CE7-8108-415B-B0DE-E5A7304B7B23}"/>
                </a:ext>
              </a:extLst>
            </p:cNvPr>
            <p:cNvSpPr/>
            <p:nvPr/>
          </p:nvSpPr>
          <p:spPr>
            <a:xfrm>
              <a:off x="2849681" y="4202062"/>
              <a:ext cx="864096" cy="576064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61">
                <a:buClr>
                  <a:srgbClr val="000000"/>
                </a:buClr>
              </a:pPr>
              <a:r>
                <a:rPr lang="en-US" sz="3334" kern="0" dirty="0">
                  <a:solidFill>
                    <a:srgbClr val="000000"/>
                  </a:solidFill>
                  <a:latin typeface="Arial"/>
                  <a:sym typeface="Arial"/>
                </a:rPr>
                <a:t>H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198E1607-26AD-455A-BA6C-BF51CE532F54}"/>
              </a:ext>
            </a:extLst>
          </p:cNvPr>
          <p:cNvGrpSpPr/>
          <p:nvPr/>
        </p:nvGrpSpPr>
        <p:grpSpPr>
          <a:xfrm>
            <a:off x="6189296" y="2156384"/>
            <a:ext cx="5472098" cy="586895"/>
            <a:chOff x="3165918" y="993561"/>
            <a:chExt cx="5472098" cy="586895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206D2E5B-D674-4138-B177-9B0FF106D3D7}"/>
                </a:ext>
              </a:extLst>
            </p:cNvPr>
            <p:cNvGrpSpPr/>
            <p:nvPr/>
          </p:nvGrpSpPr>
          <p:grpSpPr>
            <a:xfrm>
              <a:off x="3165918" y="1001090"/>
              <a:ext cx="3640046" cy="579366"/>
              <a:chOff x="3781686" y="1259534"/>
              <a:chExt cx="2730034" cy="434524"/>
            </a:xfrm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3D3907C1-A418-44C6-AF94-080A6FB2CD5C}"/>
                  </a:ext>
                </a:extLst>
              </p:cNvPr>
              <p:cNvSpPr/>
              <p:nvPr/>
            </p:nvSpPr>
            <p:spPr>
              <a:xfrm>
                <a:off x="4474427" y="1259545"/>
                <a:ext cx="648072" cy="432048"/>
              </a:xfrm>
              <a:prstGeom prst="rect">
                <a:avLst/>
              </a:prstGeom>
              <a:solidFill>
                <a:srgbClr val="E0EA50"/>
              </a:solidFill>
              <a:ln>
                <a:solidFill>
                  <a:srgbClr val="E0EA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</a:pPr>
                <a:endParaRPr lang="en-US" sz="3334" kern="0" dirty="0">
                  <a:solidFill>
                    <a:srgbClr val="000000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C68D695D-4D63-4B5C-A1D8-2B202F7B6895}"/>
                  </a:ext>
                </a:extLst>
              </p:cNvPr>
              <p:cNvSpPr/>
              <p:nvPr/>
            </p:nvSpPr>
            <p:spPr>
              <a:xfrm>
                <a:off x="5863648" y="1262010"/>
                <a:ext cx="648072" cy="432048"/>
              </a:xfrm>
              <a:prstGeom prst="rect">
                <a:avLst/>
              </a:prstGeom>
              <a:solidFill>
                <a:srgbClr val="E0EA50"/>
              </a:solidFill>
              <a:ln>
                <a:solidFill>
                  <a:srgbClr val="E0EA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</a:pPr>
                <a:endParaRPr lang="en-US" sz="3334" kern="0" dirty="0">
                  <a:solidFill>
                    <a:srgbClr val="000000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74A40866-281B-4BE3-B12C-1B2F0A36C2EF}"/>
                  </a:ext>
                </a:extLst>
              </p:cNvPr>
              <p:cNvSpPr/>
              <p:nvPr/>
            </p:nvSpPr>
            <p:spPr>
              <a:xfrm>
                <a:off x="3781686" y="1259545"/>
                <a:ext cx="648072" cy="432048"/>
              </a:xfrm>
              <a:prstGeom prst="rect">
                <a:avLst/>
              </a:prstGeom>
              <a:solidFill>
                <a:srgbClr val="7CC67D"/>
              </a:solidFill>
              <a:ln>
                <a:solidFill>
                  <a:srgbClr val="7CC67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</a:pPr>
                <a:endParaRPr lang="en-US" sz="3334" b="1" kern="0" dirty="0">
                  <a:solidFill>
                    <a:srgbClr val="000000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B8EE63F-A7A0-49CE-9C28-33295BC3DCE0}"/>
                  </a:ext>
                </a:extLst>
              </p:cNvPr>
              <p:cNvSpPr/>
              <p:nvPr/>
            </p:nvSpPr>
            <p:spPr>
              <a:xfrm>
                <a:off x="5166682" y="1259534"/>
                <a:ext cx="648072" cy="432048"/>
              </a:xfrm>
              <a:prstGeom prst="rect">
                <a:avLst/>
              </a:prstGeom>
              <a:solidFill>
                <a:srgbClr val="E0EA50"/>
              </a:solidFill>
              <a:ln>
                <a:solidFill>
                  <a:srgbClr val="E0EA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</a:pPr>
                <a:endParaRPr lang="en-US" sz="3334" kern="0" dirty="0">
                  <a:solidFill>
                    <a:srgbClr val="000000"/>
                  </a:solidFill>
                  <a:latin typeface="Arial"/>
                  <a:sym typeface="Arial"/>
                </a:endParaRPr>
              </a:p>
            </p:txBody>
          </p:sp>
        </p:grp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7376CBC0-3CE5-442B-B633-64582BF37066}"/>
                </a:ext>
              </a:extLst>
            </p:cNvPr>
            <p:cNvSpPr/>
            <p:nvPr/>
          </p:nvSpPr>
          <p:spPr>
            <a:xfrm>
              <a:off x="7773920" y="993561"/>
              <a:ext cx="864096" cy="576064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61">
                <a:buClr>
                  <a:srgbClr val="000000"/>
                </a:buClr>
              </a:pPr>
              <a:endParaRPr lang="en-US" sz="3334" kern="0" dirty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3D7DFDB-7037-4753-ADC6-9575E5F9456A}"/>
                </a:ext>
              </a:extLst>
            </p:cNvPr>
            <p:cNvSpPr/>
            <p:nvPr/>
          </p:nvSpPr>
          <p:spPr>
            <a:xfrm>
              <a:off x="6869340" y="994891"/>
              <a:ext cx="864096" cy="576064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61">
                <a:buClr>
                  <a:srgbClr val="000000"/>
                </a:buClr>
              </a:pPr>
              <a:endParaRPr lang="en-US" sz="3334" kern="0" dirty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9FF6F17B-CDD1-4058-BE9A-842046FA35DE}"/>
              </a:ext>
            </a:extLst>
          </p:cNvPr>
          <p:cNvGrpSpPr/>
          <p:nvPr/>
        </p:nvGrpSpPr>
        <p:grpSpPr>
          <a:xfrm>
            <a:off x="3506541" y="3408497"/>
            <a:ext cx="7261562" cy="593994"/>
            <a:chOff x="1244117" y="2875261"/>
            <a:chExt cx="7261562" cy="593994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B41748FC-F588-420C-B2E5-745F3F0B7705}"/>
                </a:ext>
              </a:extLst>
            </p:cNvPr>
            <p:cNvGrpSpPr/>
            <p:nvPr/>
          </p:nvGrpSpPr>
          <p:grpSpPr>
            <a:xfrm>
              <a:off x="3026580" y="2886246"/>
              <a:ext cx="2690646" cy="576636"/>
              <a:chOff x="1691680" y="1259545"/>
              <a:chExt cx="2017984" cy="432476"/>
            </a:xfrm>
          </p:grpSpPr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6D5B32FF-97BA-4F71-A054-6A22A856B55A}"/>
                  </a:ext>
                </a:extLst>
              </p:cNvPr>
              <p:cNvSpPr/>
              <p:nvPr/>
            </p:nvSpPr>
            <p:spPr>
              <a:xfrm>
                <a:off x="1691680" y="1259545"/>
                <a:ext cx="648072" cy="432048"/>
              </a:xfrm>
              <a:prstGeom prst="rect">
                <a:avLst/>
              </a:prstGeom>
              <a:solidFill>
                <a:srgbClr val="E0EA50"/>
              </a:solidFill>
              <a:ln>
                <a:solidFill>
                  <a:srgbClr val="E0EA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</a:pPr>
                <a:endParaRPr lang="en-US" sz="3334" kern="0" dirty="0">
                  <a:solidFill>
                    <a:srgbClr val="000000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C160F5F5-4A16-4FE0-9102-A9068F934D02}"/>
                  </a:ext>
                </a:extLst>
              </p:cNvPr>
              <p:cNvSpPr/>
              <p:nvPr/>
            </p:nvSpPr>
            <p:spPr>
              <a:xfrm>
                <a:off x="3061592" y="1259973"/>
                <a:ext cx="648072" cy="432048"/>
              </a:xfrm>
              <a:prstGeom prst="rect">
                <a:avLst/>
              </a:prstGeom>
              <a:solidFill>
                <a:srgbClr val="E0EA50"/>
              </a:solidFill>
              <a:ln>
                <a:solidFill>
                  <a:srgbClr val="E0EA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</a:pPr>
                <a:endParaRPr lang="en-US" sz="3334" kern="0" dirty="0">
                  <a:solidFill>
                    <a:srgbClr val="000000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FABF1F9D-B6EB-47D0-A299-5C497CF0EE55}"/>
                  </a:ext>
                </a:extLst>
              </p:cNvPr>
              <p:cNvSpPr/>
              <p:nvPr/>
            </p:nvSpPr>
            <p:spPr>
              <a:xfrm>
                <a:off x="2375366" y="1259545"/>
                <a:ext cx="648072" cy="432048"/>
              </a:xfrm>
              <a:prstGeom prst="rect">
                <a:avLst/>
              </a:prstGeom>
              <a:solidFill>
                <a:srgbClr val="7CC67D"/>
              </a:solidFill>
              <a:ln>
                <a:solidFill>
                  <a:srgbClr val="7CC67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</a:pPr>
                <a:endParaRPr lang="en-US" sz="3334" b="1" kern="0" dirty="0">
                  <a:solidFill>
                    <a:srgbClr val="000000"/>
                  </a:solidFill>
                  <a:latin typeface="Arial"/>
                  <a:sym typeface="Arial"/>
                </a:endParaRPr>
              </a:p>
            </p:txBody>
          </p:sp>
        </p:grp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BCB0898A-1D99-4874-A4C2-A7324B7E359B}"/>
                </a:ext>
              </a:extLst>
            </p:cNvPr>
            <p:cNvSpPr/>
            <p:nvPr/>
          </p:nvSpPr>
          <p:spPr>
            <a:xfrm>
              <a:off x="5770423" y="2875261"/>
              <a:ext cx="864096" cy="576064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61">
                <a:buClr>
                  <a:srgbClr val="000000"/>
                </a:buClr>
              </a:pPr>
              <a:endParaRPr lang="en-US" sz="3334" kern="0" dirty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6176A55C-AA3F-4C3D-9743-2D3864E0BDAC}"/>
                </a:ext>
              </a:extLst>
            </p:cNvPr>
            <p:cNvSpPr/>
            <p:nvPr/>
          </p:nvSpPr>
          <p:spPr>
            <a:xfrm>
              <a:off x="6694357" y="2875261"/>
              <a:ext cx="883850" cy="576064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61">
                <a:buClr>
                  <a:srgbClr val="000000"/>
                </a:buClr>
              </a:pPr>
              <a:endParaRPr lang="en-US" sz="3334" kern="0" dirty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81329534-ADD1-4855-9ACB-A3C102062E7E}"/>
                </a:ext>
              </a:extLst>
            </p:cNvPr>
            <p:cNvSpPr/>
            <p:nvPr/>
          </p:nvSpPr>
          <p:spPr>
            <a:xfrm>
              <a:off x="7619893" y="2893191"/>
              <a:ext cx="885786" cy="576064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61">
                <a:buClr>
                  <a:srgbClr val="000000"/>
                </a:buClr>
              </a:pPr>
              <a:endParaRPr lang="en-US" sz="3334" kern="0" dirty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018C3AAD-CE77-47E5-BD60-C572EE64AAC0}"/>
                </a:ext>
              </a:extLst>
            </p:cNvPr>
            <p:cNvSpPr/>
            <p:nvPr/>
          </p:nvSpPr>
          <p:spPr>
            <a:xfrm>
              <a:off x="2136751" y="2889265"/>
              <a:ext cx="864096" cy="576064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61">
                <a:buClr>
                  <a:srgbClr val="000000"/>
                </a:buClr>
              </a:pPr>
              <a:endParaRPr lang="en-US" sz="3334" kern="0" dirty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A15E481F-B93B-4BCE-A4E2-98C12AD86275}"/>
                </a:ext>
              </a:extLst>
            </p:cNvPr>
            <p:cNvSpPr/>
            <p:nvPr/>
          </p:nvSpPr>
          <p:spPr>
            <a:xfrm>
              <a:off x="1244117" y="2882592"/>
              <a:ext cx="864096" cy="576064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61">
                <a:buClr>
                  <a:srgbClr val="000000"/>
                </a:buClr>
              </a:pPr>
              <a:endParaRPr lang="en-US" sz="3334" kern="0" dirty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8546976F-F812-4A84-9A3D-FC512FD28708}"/>
              </a:ext>
            </a:extLst>
          </p:cNvPr>
          <p:cNvGrpSpPr/>
          <p:nvPr/>
        </p:nvGrpSpPr>
        <p:grpSpPr>
          <a:xfrm>
            <a:off x="6200585" y="4045575"/>
            <a:ext cx="4553272" cy="587070"/>
            <a:chOff x="3938161" y="3548505"/>
            <a:chExt cx="4553272" cy="587070"/>
          </a:xfrm>
        </p:grpSpPr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86FAB15F-88A2-4313-830F-05A4977E0B8F}"/>
                </a:ext>
              </a:extLst>
            </p:cNvPr>
            <p:cNvGrpSpPr/>
            <p:nvPr/>
          </p:nvGrpSpPr>
          <p:grpSpPr>
            <a:xfrm>
              <a:off x="3938161" y="3548505"/>
              <a:ext cx="2701935" cy="576064"/>
              <a:chOff x="1691680" y="1259545"/>
              <a:chExt cx="2026451" cy="432048"/>
            </a:xfrm>
          </p:grpSpPr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8AD31D45-7AEF-4034-91F3-7415E2CB5DB6}"/>
                  </a:ext>
                </a:extLst>
              </p:cNvPr>
              <p:cNvSpPr/>
              <p:nvPr/>
            </p:nvSpPr>
            <p:spPr>
              <a:xfrm>
                <a:off x="1691680" y="1259545"/>
                <a:ext cx="648072" cy="432048"/>
              </a:xfrm>
              <a:prstGeom prst="rect">
                <a:avLst/>
              </a:prstGeom>
              <a:solidFill>
                <a:srgbClr val="7CC67D"/>
              </a:solidFill>
              <a:ln>
                <a:solidFill>
                  <a:srgbClr val="7CC67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</a:pPr>
                <a:endParaRPr lang="en-US" sz="3334" b="1" kern="0" dirty="0">
                  <a:solidFill>
                    <a:srgbClr val="000000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770F779D-8C59-48A0-82CA-AAE0638B9BD8}"/>
                  </a:ext>
                </a:extLst>
              </p:cNvPr>
              <p:cNvSpPr/>
              <p:nvPr/>
            </p:nvSpPr>
            <p:spPr>
              <a:xfrm>
                <a:off x="3070059" y="1259545"/>
                <a:ext cx="648072" cy="432048"/>
              </a:xfrm>
              <a:prstGeom prst="rect">
                <a:avLst/>
              </a:prstGeom>
              <a:solidFill>
                <a:srgbClr val="E0EA50"/>
              </a:solidFill>
              <a:ln>
                <a:solidFill>
                  <a:srgbClr val="E0EA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</a:pPr>
                <a:endParaRPr lang="en-US" sz="3334" kern="0" dirty="0">
                  <a:solidFill>
                    <a:srgbClr val="000000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BDB93EC1-7C4C-46FC-9DA0-FC5D0C53CAE9}"/>
                  </a:ext>
                </a:extLst>
              </p:cNvPr>
              <p:cNvSpPr/>
              <p:nvPr/>
            </p:nvSpPr>
            <p:spPr>
              <a:xfrm>
                <a:off x="2375366" y="1259545"/>
                <a:ext cx="648072" cy="432048"/>
              </a:xfrm>
              <a:prstGeom prst="rect">
                <a:avLst/>
              </a:prstGeom>
              <a:solidFill>
                <a:srgbClr val="E0EA50"/>
              </a:solidFill>
              <a:ln>
                <a:solidFill>
                  <a:srgbClr val="E0EA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</a:pPr>
                <a:endParaRPr lang="en-US" sz="3334" kern="0" dirty="0">
                  <a:solidFill>
                    <a:srgbClr val="000000"/>
                  </a:solidFill>
                  <a:latin typeface="Arial"/>
                  <a:sym typeface="Arial"/>
                </a:endParaRPr>
              </a:p>
            </p:txBody>
          </p:sp>
        </p:grp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0CB309AC-8D8D-4A9E-801F-ACB3DB313CC1}"/>
                </a:ext>
              </a:extLst>
            </p:cNvPr>
            <p:cNvSpPr/>
            <p:nvPr/>
          </p:nvSpPr>
          <p:spPr>
            <a:xfrm>
              <a:off x="6715509" y="3552108"/>
              <a:ext cx="862698" cy="576064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61">
                <a:buClr>
                  <a:srgbClr val="000000"/>
                </a:buClr>
              </a:pPr>
              <a:endParaRPr lang="en-US" sz="3334" kern="0" dirty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32AF8E5B-9725-4496-8F42-F81649EA557C}"/>
                </a:ext>
              </a:extLst>
            </p:cNvPr>
            <p:cNvSpPr/>
            <p:nvPr/>
          </p:nvSpPr>
          <p:spPr>
            <a:xfrm>
              <a:off x="7627337" y="3559511"/>
              <a:ext cx="864096" cy="576064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61">
                <a:buClr>
                  <a:srgbClr val="000000"/>
                </a:buClr>
              </a:pPr>
              <a:endParaRPr lang="en-US" sz="3334" kern="0" dirty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51EAF183-D119-433B-91EC-19AA6ED2039F}"/>
              </a:ext>
            </a:extLst>
          </p:cNvPr>
          <p:cNvGrpSpPr/>
          <p:nvPr/>
        </p:nvGrpSpPr>
        <p:grpSpPr>
          <a:xfrm>
            <a:off x="772407" y="4657798"/>
            <a:ext cx="8114845" cy="598644"/>
            <a:chOff x="130442" y="4182300"/>
            <a:chExt cx="8114845" cy="598644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44665DC8-0427-4B6D-AB0C-A3B668329A4D}"/>
                </a:ext>
              </a:extLst>
            </p:cNvPr>
            <p:cNvGrpSpPr/>
            <p:nvPr/>
          </p:nvGrpSpPr>
          <p:grpSpPr>
            <a:xfrm>
              <a:off x="4647039" y="4182300"/>
              <a:ext cx="1775677" cy="587354"/>
              <a:chOff x="1691680" y="1242611"/>
              <a:chExt cx="1331758" cy="440516"/>
            </a:xfrm>
          </p:grpSpPr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581B2837-5A16-40FB-B3C4-A469704281A8}"/>
                  </a:ext>
                </a:extLst>
              </p:cNvPr>
              <p:cNvSpPr/>
              <p:nvPr/>
            </p:nvSpPr>
            <p:spPr>
              <a:xfrm>
                <a:off x="1691680" y="1251079"/>
                <a:ext cx="648072" cy="432048"/>
              </a:xfrm>
              <a:prstGeom prst="rect">
                <a:avLst/>
              </a:prstGeom>
              <a:solidFill>
                <a:srgbClr val="E0EA50"/>
              </a:solidFill>
              <a:ln>
                <a:solidFill>
                  <a:srgbClr val="E0EA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</a:pPr>
                <a:endParaRPr lang="en-US" sz="3334" kern="0" dirty="0">
                  <a:solidFill>
                    <a:srgbClr val="000000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7784E8B2-F2C2-45AA-9A56-9CA01376395A}"/>
                  </a:ext>
                </a:extLst>
              </p:cNvPr>
              <p:cNvSpPr/>
              <p:nvPr/>
            </p:nvSpPr>
            <p:spPr>
              <a:xfrm>
                <a:off x="2375366" y="1242611"/>
                <a:ext cx="648072" cy="432048"/>
              </a:xfrm>
              <a:prstGeom prst="rect">
                <a:avLst/>
              </a:prstGeom>
              <a:solidFill>
                <a:srgbClr val="7CC67D"/>
              </a:solidFill>
              <a:ln>
                <a:solidFill>
                  <a:srgbClr val="7CC67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</a:pPr>
                <a:endParaRPr lang="en-US" sz="3334" b="1" kern="0" dirty="0">
                  <a:solidFill>
                    <a:srgbClr val="000000"/>
                  </a:solidFill>
                  <a:latin typeface="Arial"/>
                  <a:sym typeface="Arial"/>
                </a:endParaRPr>
              </a:p>
            </p:txBody>
          </p:sp>
        </p:grp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43F669BE-0417-4A1F-A794-3A384C6BA3AC}"/>
                </a:ext>
              </a:extLst>
            </p:cNvPr>
            <p:cNvSpPr/>
            <p:nvPr/>
          </p:nvSpPr>
          <p:spPr>
            <a:xfrm>
              <a:off x="6479170" y="4192407"/>
              <a:ext cx="864096" cy="576064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61">
                <a:buClr>
                  <a:srgbClr val="000000"/>
                </a:buClr>
              </a:pPr>
              <a:endParaRPr lang="en-US" sz="3334" kern="0" dirty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B956E76C-281B-4E40-8F8D-810D2F17CCBD}"/>
                </a:ext>
              </a:extLst>
            </p:cNvPr>
            <p:cNvSpPr/>
            <p:nvPr/>
          </p:nvSpPr>
          <p:spPr>
            <a:xfrm>
              <a:off x="7381191" y="4186745"/>
              <a:ext cx="864096" cy="576064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61">
                <a:buClr>
                  <a:srgbClr val="000000"/>
                </a:buClr>
              </a:pPr>
              <a:endParaRPr lang="en-US" sz="3334" kern="0" dirty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4E81DBA8-588B-4780-9DFB-888492AB3D32}"/>
                </a:ext>
              </a:extLst>
            </p:cNvPr>
            <p:cNvSpPr/>
            <p:nvPr/>
          </p:nvSpPr>
          <p:spPr>
            <a:xfrm>
              <a:off x="130442" y="4204880"/>
              <a:ext cx="864096" cy="576064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61">
                <a:buClr>
                  <a:srgbClr val="000000"/>
                </a:buClr>
              </a:pPr>
              <a:endParaRPr lang="en-US" sz="3334" kern="0" dirty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AA1D6F2F-070C-4825-8D3F-0A17AC5807C8}"/>
                </a:ext>
              </a:extLst>
            </p:cNvPr>
            <p:cNvSpPr/>
            <p:nvPr/>
          </p:nvSpPr>
          <p:spPr>
            <a:xfrm>
              <a:off x="3747648" y="4197071"/>
              <a:ext cx="864096" cy="576064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61">
                <a:buClr>
                  <a:srgbClr val="000000"/>
                </a:buClr>
              </a:pPr>
              <a:endParaRPr lang="en-US" sz="3334" kern="0" dirty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8AF6B06E-A22D-485B-B0AF-B5829B338C74}"/>
                </a:ext>
              </a:extLst>
            </p:cNvPr>
            <p:cNvSpPr/>
            <p:nvPr/>
          </p:nvSpPr>
          <p:spPr>
            <a:xfrm>
              <a:off x="1951372" y="4194928"/>
              <a:ext cx="864096" cy="576064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61">
                <a:buClr>
                  <a:srgbClr val="000000"/>
                </a:buClr>
              </a:pPr>
              <a:endParaRPr lang="en-US" sz="3334" kern="0" dirty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C7139851-9B32-4CA5-BEEA-6CDEBA50A89F}"/>
                </a:ext>
              </a:extLst>
            </p:cNvPr>
            <p:cNvSpPr/>
            <p:nvPr/>
          </p:nvSpPr>
          <p:spPr>
            <a:xfrm>
              <a:off x="1040692" y="4204880"/>
              <a:ext cx="864096" cy="576064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61">
                <a:buClr>
                  <a:srgbClr val="000000"/>
                </a:buClr>
              </a:pPr>
              <a:endParaRPr lang="en-US" sz="3334" kern="0" dirty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2757FCBF-B616-48A6-9D07-0DC14908CB17}"/>
                </a:ext>
              </a:extLst>
            </p:cNvPr>
            <p:cNvSpPr/>
            <p:nvPr/>
          </p:nvSpPr>
          <p:spPr>
            <a:xfrm>
              <a:off x="2849681" y="4202062"/>
              <a:ext cx="864096" cy="576064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61">
                <a:buClr>
                  <a:srgbClr val="000000"/>
                </a:buClr>
              </a:pPr>
              <a:endParaRPr lang="en-US" sz="3334" kern="0" dirty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26A2765-B9D0-4A5B-A2D3-E17EBF4CEBE0}"/>
              </a:ext>
            </a:extLst>
          </p:cNvPr>
          <p:cNvSpPr/>
          <p:nvPr/>
        </p:nvSpPr>
        <p:spPr>
          <a:xfrm>
            <a:off x="2505882" y="1128269"/>
            <a:ext cx="71802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TRÒ CHƠI Ô CHỮ BÍ MẬT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99" name="TextBox 198">
            <a:hlinkClick r:id="rId6" action="ppaction://hlinksldjump"/>
            <a:extLst>
              <a:ext uri="{FF2B5EF4-FFF2-40B4-BE49-F238E27FC236}">
                <a16:creationId xmlns:a16="http://schemas.microsoft.com/office/drawing/2014/main" id="{AD5C8EDB-39F4-4FC4-AE47-5C62E3B3296B}"/>
              </a:ext>
            </a:extLst>
          </p:cNvPr>
          <p:cNvSpPr txBox="1"/>
          <p:nvPr/>
        </p:nvSpPr>
        <p:spPr>
          <a:xfrm>
            <a:off x="5527935" y="2110052"/>
            <a:ext cx="768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61"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11" name="TextBox 10">
            <a:hlinkClick r:id="rId7" action="ppaction://hlinksldjump"/>
            <a:extLst>
              <a:ext uri="{FF2B5EF4-FFF2-40B4-BE49-F238E27FC236}">
                <a16:creationId xmlns:a16="http://schemas.microsoft.com/office/drawing/2014/main" id="{E0947502-D5AD-400C-BC8B-500D367A3657}"/>
              </a:ext>
            </a:extLst>
          </p:cNvPr>
          <p:cNvSpPr txBox="1"/>
          <p:nvPr/>
        </p:nvSpPr>
        <p:spPr>
          <a:xfrm>
            <a:off x="4641568" y="2732448"/>
            <a:ext cx="692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TextBox 11">
            <a:hlinkClick r:id="rId8" action="ppaction://hlinksldjump"/>
            <a:extLst>
              <a:ext uri="{FF2B5EF4-FFF2-40B4-BE49-F238E27FC236}">
                <a16:creationId xmlns:a16="http://schemas.microsoft.com/office/drawing/2014/main" id="{0ADC5B74-B3DF-473F-B05A-C2F01742E12D}"/>
              </a:ext>
            </a:extLst>
          </p:cNvPr>
          <p:cNvSpPr txBox="1"/>
          <p:nvPr/>
        </p:nvSpPr>
        <p:spPr>
          <a:xfrm>
            <a:off x="2988241" y="3420794"/>
            <a:ext cx="651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70D5AD9E-AFD0-41AF-9472-FED74FFF8399}"/>
              </a:ext>
            </a:extLst>
          </p:cNvPr>
          <p:cNvSpPr txBox="1"/>
          <p:nvPr/>
        </p:nvSpPr>
        <p:spPr>
          <a:xfrm>
            <a:off x="5574073" y="4092137"/>
            <a:ext cx="692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TextBox 13">
            <a:hlinkClick r:id="rId10" action="ppaction://hlinksldjump"/>
            <a:extLst>
              <a:ext uri="{FF2B5EF4-FFF2-40B4-BE49-F238E27FC236}">
                <a16:creationId xmlns:a16="http://schemas.microsoft.com/office/drawing/2014/main" id="{693A217F-C163-45DE-A614-8E3BBF80A0D0}"/>
              </a:ext>
            </a:extLst>
          </p:cNvPr>
          <p:cNvSpPr txBox="1"/>
          <p:nvPr/>
        </p:nvSpPr>
        <p:spPr>
          <a:xfrm>
            <a:off x="368555" y="4701136"/>
            <a:ext cx="680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" name="Arrow: Left 5">
            <a:hlinkClick r:id="rId11" action="ppaction://hlinksldjump"/>
            <a:extLst>
              <a:ext uri="{FF2B5EF4-FFF2-40B4-BE49-F238E27FC236}">
                <a16:creationId xmlns:a16="http://schemas.microsoft.com/office/drawing/2014/main" id="{870A5FEB-383C-3AD4-F157-D0D2EEBAA640}"/>
              </a:ext>
            </a:extLst>
          </p:cNvPr>
          <p:cNvSpPr/>
          <p:nvPr/>
        </p:nvSpPr>
        <p:spPr>
          <a:xfrm>
            <a:off x="8568089" y="5602316"/>
            <a:ext cx="762000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8C2412-60C7-F9E3-E726-48B9D0CA1923}"/>
              </a:ext>
            </a:extLst>
          </p:cNvPr>
          <p:cNvSpPr/>
          <p:nvPr/>
        </p:nvSpPr>
        <p:spPr>
          <a:xfrm>
            <a:off x="5265796" y="2784131"/>
            <a:ext cx="890487" cy="576064"/>
          </a:xfrm>
          <a:prstGeom prst="rect">
            <a:avLst/>
          </a:prstGeom>
          <a:solidFill>
            <a:srgbClr val="E0EA50"/>
          </a:solidFill>
          <a:ln>
            <a:solidFill>
              <a:srgbClr val="E0EA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r>
              <a:rPr lang="en-US" sz="3334" kern="0" dirty="0">
                <a:solidFill>
                  <a:srgbClr val="000000"/>
                </a:solidFill>
                <a:latin typeface="Arial"/>
                <a:sym typeface="Arial"/>
              </a:rPr>
              <a:t>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1D959C-E634-F2D5-0185-C385C0816AF6}"/>
              </a:ext>
            </a:extLst>
          </p:cNvPr>
          <p:cNvSpPr/>
          <p:nvPr/>
        </p:nvSpPr>
        <p:spPr>
          <a:xfrm>
            <a:off x="8965246" y="2782913"/>
            <a:ext cx="890487" cy="576064"/>
          </a:xfrm>
          <a:prstGeom prst="rect">
            <a:avLst/>
          </a:prstGeom>
          <a:solidFill>
            <a:srgbClr val="E0EA50"/>
          </a:solidFill>
          <a:ln>
            <a:solidFill>
              <a:srgbClr val="E0EA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r>
              <a:rPr lang="en-US" sz="3334" kern="0" dirty="0">
                <a:solidFill>
                  <a:srgbClr val="000000"/>
                </a:solidFill>
                <a:latin typeface="Arial"/>
                <a:sym typeface="Arial"/>
              </a:rPr>
              <a:t>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FA72D4E-B349-5192-7806-8324442A5478}"/>
              </a:ext>
            </a:extLst>
          </p:cNvPr>
          <p:cNvGrpSpPr/>
          <p:nvPr/>
        </p:nvGrpSpPr>
        <p:grpSpPr>
          <a:xfrm>
            <a:off x="6188148" y="2785267"/>
            <a:ext cx="3640046" cy="579667"/>
            <a:chOff x="3938161" y="3548505"/>
            <a:chExt cx="3640046" cy="57966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DA29447-A4CF-D166-8FD1-A6EB9CF6FB5A}"/>
                </a:ext>
              </a:extLst>
            </p:cNvPr>
            <p:cNvGrpSpPr/>
            <p:nvPr/>
          </p:nvGrpSpPr>
          <p:grpSpPr>
            <a:xfrm>
              <a:off x="3938161" y="3548505"/>
              <a:ext cx="2701935" cy="576064"/>
              <a:chOff x="1691680" y="1259545"/>
              <a:chExt cx="2026451" cy="432048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1817280-7A3B-4149-232F-3A2B124F786F}"/>
                  </a:ext>
                </a:extLst>
              </p:cNvPr>
              <p:cNvSpPr/>
              <p:nvPr/>
            </p:nvSpPr>
            <p:spPr>
              <a:xfrm>
                <a:off x="1691680" y="1259545"/>
                <a:ext cx="648072" cy="432048"/>
              </a:xfrm>
              <a:prstGeom prst="rect">
                <a:avLst/>
              </a:prstGeom>
              <a:solidFill>
                <a:srgbClr val="7CC67D"/>
              </a:solidFill>
              <a:ln>
                <a:solidFill>
                  <a:srgbClr val="7CC67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</a:pPr>
                <a:endParaRPr lang="en-US" sz="3334" b="1" kern="0" dirty="0">
                  <a:solidFill>
                    <a:srgbClr val="000000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6A7E5D4-ABB7-7C6B-0FCD-203BF23FF70D}"/>
                  </a:ext>
                </a:extLst>
              </p:cNvPr>
              <p:cNvSpPr/>
              <p:nvPr/>
            </p:nvSpPr>
            <p:spPr>
              <a:xfrm>
                <a:off x="3070059" y="1259545"/>
                <a:ext cx="648072" cy="432048"/>
              </a:xfrm>
              <a:prstGeom prst="rect">
                <a:avLst/>
              </a:prstGeom>
              <a:solidFill>
                <a:srgbClr val="E0EA50"/>
              </a:solidFill>
              <a:ln>
                <a:solidFill>
                  <a:srgbClr val="E0EA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</a:pPr>
                <a:endParaRPr lang="en-US" sz="3334" kern="0" dirty="0">
                  <a:solidFill>
                    <a:srgbClr val="000000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D70C3A9-B413-ACE3-972E-EE4DB602D4E8}"/>
                  </a:ext>
                </a:extLst>
              </p:cNvPr>
              <p:cNvSpPr/>
              <p:nvPr/>
            </p:nvSpPr>
            <p:spPr>
              <a:xfrm>
                <a:off x="2375366" y="1259545"/>
                <a:ext cx="648072" cy="432048"/>
              </a:xfrm>
              <a:prstGeom prst="rect">
                <a:avLst/>
              </a:prstGeom>
              <a:solidFill>
                <a:srgbClr val="E0EA50"/>
              </a:solidFill>
              <a:ln>
                <a:solidFill>
                  <a:srgbClr val="E0EA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</a:pPr>
                <a:endParaRPr lang="en-US" sz="3334" kern="0" dirty="0">
                  <a:solidFill>
                    <a:srgbClr val="000000"/>
                  </a:solidFill>
                  <a:latin typeface="Arial"/>
                  <a:sym typeface="Arial"/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F55D519-0F98-3C82-0675-66A5871D1F76}"/>
                </a:ext>
              </a:extLst>
            </p:cNvPr>
            <p:cNvSpPr/>
            <p:nvPr/>
          </p:nvSpPr>
          <p:spPr>
            <a:xfrm>
              <a:off x="6715509" y="3552108"/>
              <a:ext cx="862698" cy="576064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61">
                <a:buClr>
                  <a:srgbClr val="000000"/>
                </a:buClr>
              </a:pPr>
              <a:endParaRPr lang="en-US" sz="3334" kern="0" dirty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94AEF09-7720-D27A-E359-9F2A1B372B3B}"/>
              </a:ext>
            </a:extLst>
          </p:cNvPr>
          <p:cNvSpPr/>
          <p:nvPr/>
        </p:nvSpPr>
        <p:spPr>
          <a:xfrm>
            <a:off x="5278991" y="2785267"/>
            <a:ext cx="864096" cy="576064"/>
          </a:xfrm>
          <a:prstGeom prst="rect">
            <a:avLst/>
          </a:prstGeom>
          <a:solidFill>
            <a:srgbClr val="E0EA50"/>
          </a:solidFill>
          <a:ln>
            <a:solidFill>
              <a:srgbClr val="E0EA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endParaRPr lang="en-US" sz="3334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pic>
        <p:nvPicPr>
          <p:cNvPr id="17" name="Bản ghi Mới 54" descr="Bản ghi Mới 54">
            <a:hlinkClick r:id="" action="ppaction://media"/>
            <a:extLst>
              <a:ext uri="{FF2B5EF4-FFF2-40B4-BE49-F238E27FC236}">
                <a16:creationId xmlns:a16="http://schemas.microsoft.com/office/drawing/2014/main" id="{533A215E-9F76-DA79-1EBC-51B163CDA6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445833" cy="44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3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4D0757-3A09-47FF-BFA8-546D9CFAE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64" y="117949"/>
            <a:ext cx="11092070" cy="54217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59826F-1E7A-409A-BA96-1B5D3748AFBB}"/>
              </a:ext>
            </a:extLst>
          </p:cNvPr>
          <p:cNvSpPr txBox="1"/>
          <p:nvPr/>
        </p:nvSpPr>
        <p:spPr>
          <a:xfrm>
            <a:off x="1179443" y="5539722"/>
            <a:ext cx="9833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Arrow: Right 6">
            <a:hlinkClick r:id="rId3" action="ppaction://hlinksldjump"/>
            <a:extLst>
              <a:ext uri="{FF2B5EF4-FFF2-40B4-BE49-F238E27FC236}">
                <a16:creationId xmlns:a16="http://schemas.microsoft.com/office/drawing/2014/main" id="{5B464C8F-C399-41C7-A1DF-567999E0D21D}"/>
              </a:ext>
            </a:extLst>
          </p:cNvPr>
          <p:cNvSpPr/>
          <p:nvPr/>
        </p:nvSpPr>
        <p:spPr>
          <a:xfrm rot="10800000">
            <a:off x="11198086" y="5816721"/>
            <a:ext cx="887895" cy="6463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05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6A223C-7A40-4408-92EF-59A64B175939}"/>
              </a:ext>
            </a:extLst>
          </p:cNvPr>
          <p:cNvSpPr txBox="1"/>
          <p:nvPr/>
        </p:nvSpPr>
        <p:spPr>
          <a:xfrm>
            <a:off x="1518573" y="5657671"/>
            <a:ext cx="9244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5" name="Arrow: Right 4">
            <a:hlinkClick r:id="rId2" action="ppaction://hlinksldjump"/>
            <a:extLst>
              <a:ext uri="{FF2B5EF4-FFF2-40B4-BE49-F238E27FC236}">
                <a16:creationId xmlns:a16="http://schemas.microsoft.com/office/drawing/2014/main" id="{E6209909-59A5-46FE-9A80-A7600048BA5D}"/>
              </a:ext>
            </a:extLst>
          </p:cNvPr>
          <p:cNvSpPr/>
          <p:nvPr/>
        </p:nvSpPr>
        <p:spPr>
          <a:xfrm rot="10800000">
            <a:off x="10877762" y="5900331"/>
            <a:ext cx="887895" cy="6463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oi An Ancient Town: The ULTIMATE guide for travelers 2022">
            <a:extLst>
              <a:ext uri="{FF2B5EF4-FFF2-40B4-BE49-F238E27FC236}">
                <a16:creationId xmlns:a16="http://schemas.microsoft.com/office/drawing/2014/main" id="{5B577F92-56B6-0935-00FE-294B6AC26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768" y="117757"/>
            <a:ext cx="9667994" cy="553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112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DE9F8B-36E7-45D4-9CC1-745FD55DBB5C}"/>
              </a:ext>
            </a:extLst>
          </p:cNvPr>
          <p:cNvSpPr txBox="1"/>
          <p:nvPr/>
        </p:nvSpPr>
        <p:spPr>
          <a:xfrm>
            <a:off x="463825" y="5732671"/>
            <a:ext cx="112643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</p:txBody>
      </p:sp>
      <p:sp>
        <p:nvSpPr>
          <p:cNvPr id="5" name="Arrow: Right 4">
            <a:hlinkClick r:id="rId2" action="ppaction://hlinksldjump"/>
            <a:extLst>
              <a:ext uri="{FF2B5EF4-FFF2-40B4-BE49-F238E27FC236}">
                <a16:creationId xmlns:a16="http://schemas.microsoft.com/office/drawing/2014/main" id="{5D133360-D44E-4119-9F8F-F9AD627497FC}"/>
              </a:ext>
            </a:extLst>
          </p:cNvPr>
          <p:cNvSpPr/>
          <p:nvPr/>
        </p:nvSpPr>
        <p:spPr>
          <a:xfrm rot="10800000">
            <a:off x="11221278" y="6232548"/>
            <a:ext cx="887895" cy="6463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80DD1-8B2F-4A22-9D17-3F26E9622D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3" y="48111"/>
            <a:ext cx="11772072" cy="568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92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365681-4528-49DB-BA02-F0306B4798BF}"/>
              </a:ext>
            </a:extLst>
          </p:cNvPr>
          <p:cNvSpPr txBox="1"/>
          <p:nvPr/>
        </p:nvSpPr>
        <p:spPr>
          <a:xfrm>
            <a:off x="1441096" y="5516603"/>
            <a:ext cx="9309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61C4BE-11B1-48F3-94A8-C60E52C02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0"/>
            <a:ext cx="11220450" cy="5463821"/>
          </a:xfrm>
          <a:prstGeom prst="rect">
            <a:avLst/>
          </a:prstGeom>
        </p:spPr>
      </p:pic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57630CF3-2ECE-42AE-94E7-E0D318590017}"/>
              </a:ext>
            </a:extLst>
          </p:cNvPr>
          <p:cNvSpPr/>
          <p:nvPr/>
        </p:nvSpPr>
        <p:spPr>
          <a:xfrm rot="10800000">
            <a:off x="10631652" y="6070600"/>
            <a:ext cx="887895" cy="6463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5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F3AA63-EAA9-405D-AAAB-AAE8BC8D91B9}"/>
              </a:ext>
            </a:extLst>
          </p:cNvPr>
          <p:cNvSpPr txBox="1"/>
          <p:nvPr/>
        </p:nvSpPr>
        <p:spPr>
          <a:xfrm>
            <a:off x="1059542" y="5795070"/>
            <a:ext cx="10803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Arrow: Right 4">
            <a:hlinkClick r:id="rId2" action="ppaction://hlinksldjump"/>
            <a:extLst>
              <a:ext uri="{FF2B5EF4-FFF2-40B4-BE49-F238E27FC236}">
                <a16:creationId xmlns:a16="http://schemas.microsoft.com/office/drawing/2014/main" id="{561F3EFC-AC9A-4AC5-ADED-65E38EBD9C83}"/>
              </a:ext>
            </a:extLst>
          </p:cNvPr>
          <p:cNvSpPr/>
          <p:nvPr/>
        </p:nvSpPr>
        <p:spPr>
          <a:xfrm rot="10800000">
            <a:off x="11304105" y="6225872"/>
            <a:ext cx="887895" cy="6463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5A22D3-2FCD-28A2-4822-0CDEE254C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2" y="0"/>
            <a:ext cx="11534775" cy="578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1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31377AF3-C3E2-A9F2-C208-BF44CD8B5E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405"/>
          <a:stretch/>
        </p:blipFill>
        <p:spPr>
          <a:xfrm>
            <a:off x="10155725" y="4222374"/>
            <a:ext cx="1577291" cy="2420918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B5C1CBE5-3E5D-9CB5-6230-59170640E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67715" y="3776870"/>
            <a:ext cx="2401725" cy="2661192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3ED5D791-95FE-BC87-29C6-3D7EE0533A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44939" y="385735"/>
            <a:ext cx="2228683" cy="2192466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65385860-612F-7382-B7B8-74570B4C65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45470" t="76617" r="22858"/>
          <a:stretch/>
        </p:blipFill>
        <p:spPr>
          <a:xfrm>
            <a:off x="7415482" y="5266241"/>
            <a:ext cx="1577291" cy="962168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69FD68AD-45AB-C9B2-9AA2-A1AAACF4E4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45470" t="76617" r="22858"/>
          <a:stretch/>
        </p:blipFill>
        <p:spPr>
          <a:xfrm>
            <a:off x="5648709" y="5432833"/>
            <a:ext cx="1577291" cy="96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6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F8D214-0A36-D6CB-D415-956C725B5A6A}"/>
              </a:ext>
            </a:extLst>
          </p:cNvPr>
          <p:cNvSpPr txBox="1"/>
          <p:nvPr/>
        </p:nvSpPr>
        <p:spPr>
          <a:xfrm>
            <a:off x="167639" y="1001660"/>
            <a:ext cx="12229923" cy="5734549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800" b="1" noProof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ẽ hoặc sưu tầm tranh, ảnh về một trong những </a:t>
            </a: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 tài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sau: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Thành phố (thị xã, thị trấn) em yêu.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Giữ gìn vệ sinh đô thị.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Tôn trọng quy tắc giao thông đô thị.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d) Trẻ em có chỗ vui chơi.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B386B4A1-C0BF-484D-FD45-66B8A537DF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593080"/>
            <a:ext cx="986637" cy="126491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427" y="3881198"/>
            <a:ext cx="7181077" cy="2911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5CE6A3E-A8DE-C7C7-73E4-4897C5EA15AB}"/>
              </a:ext>
            </a:extLst>
          </p:cNvPr>
          <p:cNvCxnSpPr/>
          <p:nvPr/>
        </p:nvCxnSpPr>
        <p:spPr>
          <a:xfrm>
            <a:off x="1572160" y="1880713"/>
            <a:ext cx="555812" cy="0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A267E7-872A-C4EA-C35C-64F09310BEC5}"/>
              </a:ext>
            </a:extLst>
          </p:cNvPr>
          <p:cNvCxnSpPr>
            <a:cxnSpLocks/>
          </p:cNvCxnSpPr>
          <p:nvPr/>
        </p:nvCxnSpPr>
        <p:spPr>
          <a:xfrm>
            <a:off x="2982329" y="1880713"/>
            <a:ext cx="150461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830D69E-5025-26EB-3892-29518C86452A}"/>
              </a:ext>
            </a:extLst>
          </p:cNvPr>
          <p:cNvCxnSpPr>
            <a:cxnSpLocks/>
          </p:cNvCxnSpPr>
          <p:nvPr/>
        </p:nvCxnSpPr>
        <p:spPr>
          <a:xfrm>
            <a:off x="6856124" y="1883007"/>
            <a:ext cx="49247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403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61883.potx" id="{18737D51-7733-4200-B5C9-BF22CA2CE631}" vid="{40CEFE45-12FF-4454-86EB-59F04C858872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1792</TotalTime>
  <Words>561</Words>
  <Application>Microsoft Office PowerPoint</Application>
  <PresentationFormat>Widescreen</PresentationFormat>
  <Paragraphs>112</Paragraphs>
  <Slides>19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Calibri</vt:lpstr>
      <vt:lpstr>Calibri Light</vt:lpstr>
      <vt:lpstr>Euphemia</vt:lpstr>
      <vt:lpstr>Muli</vt:lpstr>
      <vt:lpstr>Times New Roman</vt:lpstr>
      <vt:lpstr>Wingdings</vt:lpstr>
      <vt:lpstr>Office Theme</vt:lpstr>
      <vt:lpstr>2_Office Theme</vt:lpstr>
      <vt:lpstr>Children Playing 16x9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TRÒ CHƠI Ô CHỮ</dc:title>
  <dc:creator>Admin</dc:creator>
  <cp:lastModifiedBy>Hường Vũ</cp:lastModifiedBy>
  <cp:revision>44</cp:revision>
  <dcterms:created xsi:type="dcterms:W3CDTF">2023-02-08T07:35:32Z</dcterms:created>
  <dcterms:modified xsi:type="dcterms:W3CDTF">2023-03-26T10:18:32Z</dcterms:modified>
</cp:coreProperties>
</file>