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08" r:id="rId2"/>
    <p:sldId id="471" r:id="rId3"/>
    <p:sldId id="497" r:id="rId4"/>
    <p:sldId id="499" r:id="rId5"/>
    <p:sldId id="501" r:id="rId6"/>
    <p:sldId id="500" r:id="rId7"/>
    <p:sldId id="502" r:id="rId8"/>
    <p:sldId id="503" r:id="rId9"/>
    <p:sldId id="507" r:id="rId10"/>
    <p:sldId id="505" r:id="rId11"/>
    <p:sldId id="50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FDFBD7"/>
    <a:srgbClr val="F0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5B1ED-EAB0-4958-A979-595C9752A5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DD5B-EEAB-42D4-AE4E-BD5B453A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1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70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4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9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6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8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4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6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8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1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3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64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014" y="415101"/>
            <a:ext cx="11761974" cy="603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HOÀNG MAI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NAM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(KHÔNG NHỚ)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My</a:t>
            </a:r>
          </a:p>
          <a:p>
            <a:pPr algn="ctr"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2022- 2023</a:t>
            </a:r>
          </a:p>
        </p:txBody>
      </p:sp>
    </p:spTree>
    <p:extLst>
      <p:ext uri="{BB962C8B-B14F-4D97-AF65-F5344CB8AC3E}">
        <p14:creationId xmlns:p14="http://schemas.microsoft.com/office/powerpoint/2010/main" val="15737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2208C-A0BE-E7D5-4C4F-16BD6224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429FBB-0404-9D0D-9B47-3E38E77CC536}"/>
              </a:ext>
            </a:extLst>
          </p:cNvPr>
          <p:cNvCxnSpPr/>
          <p:nvPr/>
        </p:nvCxnSpPr>
        <p:spPr>
          <a:xfrm>
            <a:off x="1447800" y="952500"/>
            <a:ext cx="1133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A96C9-9446-C54B-A6A7-4E8A46E9A3D3}"/>
              </a:ext>
            </a:extLst>
          </p:cNvPr>
          <p:cNvCxnSpPr>
            <a:cxnSpLocks/>
          </p:cNvCxnSpPr>
          <p:nvPr/>
        </p:nvCxnSpPr>
        <p:spPr>
          <a:xfrm>
            <a:off x="3143250" y="952500"/>
            <a:ext cx="590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9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BD45C7-B822-53FD-F7B2-D39F7DC2428F}"/>
              </a:ext>
            </a:extLst>
          </p:cNvPr>
          <p:cNvSpPr txBox="1"/>
          <p:nvPr/>
        </p:nvSpPr>
        <p:spPr>
          <a:xfrm>
            <a:off x="1429168" y="1145198"/>
            <a:ext cx="9974317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9BB1FB-3E05-2068-BF34-9AB979AE7ED6}"/>
              </a:ext>
            </a:extLst>
          </p:cNvPr>
          <p:cNvGrpSpPr/>
          <p:nvPr/>
        </p:nvGrpSpPr>
        <p:grpSpPr>
          <a:xfrm>
            <a:off x="704193" y="1099202"/>
            <a:ext cx="730468" cy="738325"/>
            <a:chOff x="4030716" y="2358270"/>
            <a:chExt cx="698939" cy="7383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FC93A-B1AD-741D-7B22-69DB8FA51B42}"/>
                </a:ext>
              </a:extLst>
            </p:cNvPr>
            <p:cNvSpPr/>
            <p:nvPr/>
          </p:nvSpPr>
          <p:spPr>
            <a:xfrm>
              <a:off x="4141076" y="2490952"/>
              <a:ext cx="472965" cy="4729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86AB1C-E14D-C81F-D66A-B7200673E2C8}"/>
                </a:ext>
              </a:extLst>
            </p:cNvPr>
            <p:cNvSpPr txBox="1"/>
            <p:nvPr/>
          </p:nvSpPr>
          <p:spPr>
            <a:xfrm>
              <a:off x="4141076" y="2404266"/>
              <a:ext cx="588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088E0B-F4FC-2A70-C12A-4849DF19145E}"/>
                </a:ext>
              </a:extLst>
            </p:cNvPr>
            <p:cNvSpPr/>
            <p:nvPr/>
          </p:nvSpPr>
          <p:spPr>
            <a:xfrm>
              <a:off x="4030716" y="2358270"/>
              <a:ext cx="693683" cy="73832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矩形 10">
            <a:extLst>
              <a:ext uri="{FF2B5EF4-FFF2-40B4-BE49-F238E27FC236}">
                <a16:creationId xmlns:a16="http://schemas.microsoft.com/office/drawing/2014/main" id="{7893886D-0951-47FC-1B91-C21EB7CFAD2D}"/>
              </a:ext>
            </a:extLst>
          </p:cNvPr>
          <p:cNvSpPr/>
          <p:nvPr/>
        </p:nvSpPr>
        <p:spPr>
          <a:xfrm flipV="1">
            <a:off x="2205" y="957343"/>
            <a:ext cx="12187592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C1F216-2DE8-95D8-0361-3D645737C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963" r="12166" b="6107"/>
          <a:stretch/>
        </p:blipFill>
        <p:spPr>
          <a:xfrm>
            <a:off x="3349851" y="2441700"/>
            <a:ext cx="5391807" cy="39054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21EC61-0537-25C1-F5E3-268E153B2804}"/>
              </a:ext>
            </a:extLst>
          </p:cNvPr>
          <p:cNvCxnSpPr>
            <a:cxnSpLocks/>
          </p:cNvCxnSpPr>
          <p:nvPr/>
        </p:nvCxnSpPr>
        <p:spPr>
          <a:xfrm flipV="1">
            <a:off x="3647090" y="1704849"/>
            <a:ext cx="2270234" cy="17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F606FB-8C88-0F64-54CB-FA7062D9FE71}"/>
              </a:ext>
            </a:extLst>
          </p:cNvPr>
          <p:cNvCxnSpPr>
            <a:cxnSpLocks/>
          </p:cNvCxnSpPr>
          <p:nvPr/>
        </p:nvCxnSpPr>
        <p:spPr>
          <a:xfrm>
            <a:off x="8382000" y="1703527"/>
            <a:ext cx="1928648" cy="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E94A9E-86FF-7E76-2D26-7734FBA7EE22}"/>
              </a:ext>
            </a:extLst>
          </p:cNvPr>
          <p:cNvCxnSpPr>
            <a:cxnSpLocks/>
          </p:cNvCxnSpPr>
          <p:nvPr/>
        </p:nvCxnSpPr>
        <p:spPr>
          <a:xfrm>
            <a:off x="6095999" y="1703527"/>
            <a:ext cx="2114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41466-1326-5231-80CD-2D6E3E56700F}"/>
              </a:ext>
            </a:extLst>
          </p:cNvPr>
          <p:cNvCxnSpPr>
            <a:cxnSpLocks/>
          </p:cNvCxnSpPr>
          <p:nvPr/>
        </p:nvCxnSpPr>
        <p:spPr>
          <a:xfrm>
            <a:off x="4708963" y="2250114"/>
            <a:ext cx="403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975519E-F4A0-D2C7-614C-2BC08BD0529E}"/>
              </a:ext>
            </a:extLst>
          </p:cNvPr>
          <p:cNvSpPr txBox="1"/>
          <p:nvPr/>
        </p:nvSpPr>
        <p:spPr>
          <a:xfrm>
            <a:off x="669611" y="3312323"/>
            <a:ext cx="22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904CD2-A85D-6440-231C-BD6BC185AFA6}"/>
              </a:ext>
            </a:extLst>
          </p:cNvPr>
          <p:cNvSpPr txBox="1"/>
          <p:nvPr/>
        </p:nvSpPr>
        <p:spPr>
          <a:xfrm>
            <a:off x="1951195" y="3293672"/>
            <a:ext cx="17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291CA4-3BEB-EE32-1B80-304B9401F91F}"/>
              </a:ext>
            </a:extLst>
          </p:cNvPr>
          <p:cNvSpPr txBox="1"/>
          <p:nvPr/>
        </p:nvSpPr>
        <p:spPr>
          <a:xfrm>
            <a:off x="669611" y="3962070"/>
            <a:ext cx="170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017DD2-7756-FCF5-8228-4416CEDE1FC8}"/>
              </a:ext>
            </a:extLst>
          </p:cNvPr>
          <p:cNvSpPr txBox="1"/>
          <p:nvPr/>
        </p:nvSpPr>
        <p:spPr>
          <a:xfrm>
            <a:off x="2028497" y="3962070"/>
            <a:ext cx="22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89B8-DD8C-87F8-4BE6-203BF5A43513}"/>
              </a:ext>
            </a:extLst>
          </p:cNvPr>
          <p:cNvSpPr txBox="1"/>
          <p:nvPr/>
        </p:nvSpPr>
        <p:spPr>
          <a:xfrm>
            <a:off x="1394587" y="2652598"/>
            <a:ext cx="161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6CD74A-A1E5-21FA-ED05-FF421D99AA2A}"/>
              </a:ext>
            </a:extLst>
          </p:cNvPr>
          <p:cNvSpPr txBox="1"/>
          <p:nvPr/>
        </p:nvSpPr>
        <p:spPr>
          <a:xfrm>
            <a:off x="7378262" y="2593828"/>
            <a:ext cx="225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D58904-70BB-301F-6081-3F6E8E45783C}"/>
              </a:ext>
            </a:extLst>
          </p:cNvPr>
          <p:cNvSpPr txBox="1"/>
          <p:nvPr/>
        </p:nvSpPr>
        <p:spPr>
          <a:xfrm>
            <a:off x="4456126" y="3222690"/>
            <a:ext cx="8742211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0EF139-5F4D-A70A-F648-4E82E3D1D5F4}"/>
              </a:ext>
            </a:extLst>
          </p:cNvPr>
          <p:cNvSpPr txBox="1"/>
          <p:nvPr/>
        </p:nvSpPr>
        <p:spPr>
          <a:xfrm>
            <a:off x="6873765" y="3995972"/>
            <a:ext cx="343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x 3 = 39 (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3791CA-5F91-A4FF-76DE-6E665886CC17}"/>
              </a:ext>
            </a:extLst>
          </p:cNvPr>
          <p:cNvSpPr txBox="1"/>
          <p:nvPr/>
        </p:nvSpPr>
        <p:spPr>
          <a:xfrm>
            <a:off x="7355413" y="4667342"/>
            <a:ext cx="343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39 </a:t>
            </a:r>
            <a:r>
              <a:rPr lang="en-US" sz="2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极高可信度的说明">
            <a:extLst>
              <a:ext uri="{FF2B5EF4-FFF2-40B4-BE49-F238E27FC236}">
                <a16:creationId xmlns:a16="http://schemas.microsoft.com/office/drawing/2014/main" id="{71F2291E-07F2-4B70-A21F-D532C869C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7E49E-4F0F-01F2-D2CC-31CD1059AB9F}"/>
              </a:ext>
            </a:extLst>
          </p:cNvPr>
          <p:cNvSpPr txBox="1"/>
          <p:nvPr/>
        </p:nvSpPr>
        <p:spPr>
          <a:xfrm>
            <a:off x="1938131" y="2077278"/>
            <a:ext cx="8507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极高可信度的说明">
            <a:extLst>
              <a:ext uri="{FF2B5EF4-FFF2-40B4-BE49-F238E27FC236}">
                <a16:creationId xmlns:a16="http://schemas.microsoft.com/office/drawing/2014/main" id="{428AAB2B-75B3-4688-A751-BDC2232DB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5" y="-367749"/>
            <a:ext cx="12940747" cy="8398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B528A-974B-8369-608B-FFEEB1D845B2}"/>
              </a:ext>
            </a:extLst>
          </p:cNvPr>
          <p:cNvSpPr txBox="1"/>
          <p:nvPr/>
        </p:nvSpPr>
        <p:spPr>
          <a:xfrm>
            <a:off x="2923555" y="784382"/>
            <a:ext cx="692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89896-F05E-874A-B99E-6D16C32B2C75}"/>
              </a:ext>
            </a:extLst>
          </p:cNvPr>
          <p:cNvSpPr txBox="1"/>
          <p:nvPr/>
        </p:nvSpPr>
        <p:spPr>
          <a:xfrm>
            <a:off x="1537665" y="2061006"/>
            <a:ext cx="946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C62CC-6683-25C3-8FD9-69B14B7053B5}"/>
              </a:ext>
            </a:extLst>
          </p:cNvPr>
          <p:cNvSpPr txBox="1"/>
          <p:nvPr/>
        </p:nvSpPr>
        <p:spPr>
          <a:xfrm>
            <a:off x="1340645" y="1476231"/>
            <a:ext cx="316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16064-81C4-90FC-EBE4-AC00DE70C4D8}"/>
              </a:ext>
            </a:extLst>
          </p:cNvPr>
          <p:cNvSpPr txBox="1"/>
          <p:nvPr/>
        </p:nvSpPr>
        <p:spPr>
          <a:xfrm>
            <a:off x="3657600" y="1981200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8FC83-3B94-C7EE-8745-B6DFA0CD47DA}"/>
              </a:ext>
            </a:extLst>
          </p:cNvPr>
          <p:cNvSpPr/>
          <p:nvPr/>
        </p:nvSpPr>
        <p:spPr>
          <a:xfrm>
            <a:off x="3023745" y="2117297"/>
            <a:ext cx="64956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err="1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1500" b="0" cap="none" spc="0" dirty="0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0" cap="none" spc="0" dirty="0" err="1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1500" b="0" cap="none" spc="0" dirty="0">
              <a:ln w="0"/>
              <a:solidFill>
                <a:srgbClr val="0033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y2mate (mp3cut.net)">
            <a:hlinkClick r:id="" action="ppaction://media"/>
            <a:extLst>
              <a:ext uri="{FF2B5EF4-FFF2-40B4-BE49-F238E27FC236}">
                <a16:creationId xmlns:a16="http://schemas.microsoft.com/office/drawing/2014/main" id="{A0DCED09-AB3A-2701-B742-A015E7F6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6478" y="6376504"/>
            <a:ext cx="406400" cy="406400"/>
          </a:xfrm>
          <a:prstGeom prst="rect">
            <a:avLst/>
          </a:prstGeom>
        </p:spPr>
      </p:pic>
      <p:pic>
        <p:nvPicPr>
          <p:cNvPr id="8" name="Recording (4) (mp3cut.net)">
            <a:hlinkClick r:id="" action="ppaction://media"/>
            <a:extLst>
              <a:ext uri="{FF2B5EF4-FFF2-40B4-BE49-F238E27FC236}">
                <a16:creationId xmlns:a16="http://schemas.microsoft.com/office/drawing/2014/main" id="{0D613E6B-7053-B9B7-924C-D5E616344A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5515" y="6451600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AECA9-A2E6-F555-5948-437A89656146}"/>
              </a:ext>
            </a:extLst>
          </p:cNvPr>
          <p:cNvSpPr txBox="1"/>
          <p:nvPr/>
        </p:nvSpPr>
        <p:spPr>
          <a:xfrm>
            <a:off x="1878495" y="4661069"/>
            <a:ext cx="296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10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1B81FD-0409-C376-EB99-93ECB3B643F6}"/>
              </a:ext>
            </a:extLst>
          </p:cNvPr>
          <p:cNvSpPr/>
          <p:nvPr/>
        </p:nvSpPr>
        <p:spPr>
          <a:xfrm>
            <a:off x="0" y="0"/>
            <a:ext cx="2228850" cy="1171575"/>
          </a:xfrm>
          <a:prstGeom prst="rect">
            <a:avLst/>
          </a:prstGeom>
          <a:solidFill>
            <a:srgbClr val="F0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F4DAAF-725D-2C79-2313-896189C3A1E7}"/>
              </a:ext>
            </a:extLst>
          </p:cNvPr>
          <p:cNvSpPr/>
          <p:nvPr/>
        </p:nvSpPr>
        <p:spPr>
          <a:xfrm>
            <a:off x="9963150" y="0"/>
            <a:ext cx="2228850" cy="1171575"/>
          </a:xfrm>
          <a:prstGeom prst="rect">
            <a:avLst/>
          </a:prstGeom>
          <a:solidFill>
            <a:srgbClr val="F0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AE4AD-0EDD-671A-AED4-22095B91F04C}"/>
              </a:ext>
            </a:extLst>
          </p:cNvPr>
          <p:cNvSpPr txBox="1"/>
          <p:nvPr/>
        </p:nvSpPr>
        <p:spPr>
          <a:xfrm>
            <a:off x="2457450" y="585787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D1FC74-E7A7-1F9E-DA39-042921883C33}"/>
              </a:ext>
            </a:extLst>
          </p:cNvPr>
          <p:cNvSpPr txBox="1"/>
          <p:nvPr/>
        </p:nvSpPr>
        <p:spPr>
          <a:xfrm>
            <a:off x="2114550" y="958563"/>
            <a:ext cx="819150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46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EF85941-9E05-ACC1-1E85-89DA0C746DB9}"/>
              </a:ext>
            </a:extLst>
          </p:cNvPr>
          <p:cNvSpPr/>
          <p:nvPr/>
        </p:nvSpPr>
        <p:spPr>
          <a:xfrm>
            <a:off x="952500" y="3429000"/>
            <a:ext cx="3348090" cy="933452"/>
          </a:xfrm>
          <a:custGeom>
            <a:avLst/>
            <a:gdLst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28575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0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850" h="1495425">
                <a:moveTo>
                  <a:pt x="904875" y="9525"/>
                </a:moveTo>
                <a:lnTo>
                  <a:pt x="4114800" y="0"/>
                </a:lnTo>
                <a:lnTo>
                  <a:pt x="4133850" y="581025"/>
                </a:lnTo>
                <a:lnTo>
                  <a:pt x="3448050" y="1495425"/>
                </a:lnTo>
                <a:lnTo>
                  <a:pt x="0" y="1476375"/>
                </a:lnTo>
                <a:lnTo>
                  <a:pt x="0" y="1019175"/>
                </a:lnTo>
                <a:lnTo>
                  <a:pt x="904875" y="95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3E9FB6-9D99-9503-46B3-A078CB6A15B6}"/>
              </a:ext>
            </a:extLst>
          </p:cNvPr>
          <p:cNvSpPr/>
          <p:nvPr/>
        </p:nvSpPr>
        <p:spPr>
          <a:xfrm>
            <a:off x="952500" y="3171822"/>
            <a:ext cx="3348090" cy="933452"/>
          </a:xfrm>
          <a:custGeom>
            <a:avLst/>
            <a:gdLst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28575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0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850" h="1495425">
                <a:moveTo>
                  <a:pt x="904875" y="9525"/>
                </a:moveTo>
                <a:lnTo>
                  <a:pt x="4114800" y="0"/>
                </a:lnTo>
                <a:lnTo>
                  <a:pt x="4133850" y="581025"/>
                </a:lnTo>
                <a:lnTo>
                  <a:pt x="3448050" y="1495425"/>
                </a:lnTo>
                <a:lnTo>
                  <a:pt x="0" y="1476375"/>
                </a:lnTo>
                <a:lnTo>
                  <a:pt x="0" y="1019175"/>
                </a:lnTo>
                <a:lnTo>
                  <a:pt x="904875" y="95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127289-A990-90C9-A86A-D2D2D6EE68F3}"/>
              </a:ext>
            </a:extLst>
          </p:cNvPr>
          <p:cNvSpPr/>
          <p:nvPr/>
        </p:nvSpPr>
        <p:spPr>
          <a:xfrm>
            <a:off x="952500" y="1819275"/>
            <a:ext cx="3348090" cy="933452"/>
          </a:xfrm>
          <a:custGeom>
            <a:avLst/>
            <a:gdLst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28575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  <a:gd name="connsiteX0" fmla="*/ 904875 w 4133850"/>
              <a:gd name="connsiteY0" fmla="*/ 9525 h 1495425"/>
              <a:gd name="connsiteX1" fmla="*/ 4114800 w 4133850"/>
              <a:gd name="connsiteY1" fmla="*/ 0 h 1495425"/>
              <a:gd name="connsiteX2" fmla="*/ 4133850 w 4133850"/>
              <a:gd name="connsiteY2" fmla="*/ 581025 h 1495425"/>
              <a:gd name="connsiteX3" fmla="*/ 3448050 w 4133850"/>
              <a:gd name="connsiteY3" fmla="*/ 1495425 h 1495425"/>
              <a:gd name="connsiteX4" fmla="*/ 0 w 4133850"/>
              <a:gd name="connsiteY4" fmla="*/ 1476375 h 1495425"/>
              <a:gd name="connsiteX5" fmla="*/ 0 w 4133850"/>
              <a:gd name="connsiteY5" fmla="*/ 1019175 h 1495425"/>
              <a:gd name="connsiteX6" fmla="*/ 904875 w 4133850"/>
              <a:gd name="connsiteY6" fmla="*/ 95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850" h="1495425">
                <a:moveTo>
                  <a:pt x="904875" y="9525"/>
                </a:moveTo>
                <a:lnTo>
                  <a:pt x="4114800" y="0"/>
                </a:lnTo>
                <a:lnTo>
                  <a:pt x="4133850" y="581025"/>
                </a:lnTo>
                <a:lnTo>
                  <a:pt x="3448050" y="1495425"/>
                </a:lnTo>
                <a:lnTo>
                  <a:pt x="0" y="1476375"/>
                </a:lnTo>
                <a:lnTo>
                  <a:pt x="0" y="1019175"/>
                </a:lnTo>
                <a:lnTo>
                  <a:pt x="904875" y="95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0105 0.1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312A793-A847-BE6B-A99E-E437991A4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4029" r="7936" b="4849"/>
          <a:stretch/>
        </p:blipFill>
        <p:spPr>
          <a:xfrm>
            <a:off x="0" y="0"/>
            <a:ext cx="1222714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C002BF-A658-083A-D96C-C5FE082A5CBE}"/>
              </a:ext>
            </a:extLst>
          </p:cNvPr>
          <p:cNvSpPr/>
          <p:nvPr/>
        </p:nvSpPr>
        <p:spPr>
          <a:xfrm>
            <a:off x="3724275" y="228600"/>
            <a:ext cx="8324850" cy="2009775"/>
          </a:xfrm>
          <a:prstGeom prst="rect">
            <a:avLst/>
          </a:prstGeom>
          <a:solidFill>
            <a:srgbClr val="FDF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60348-C022-46E9-1B21-8F1D794FFD31}"/>
              </a:ext>
            </a:extLst>
          </p:cNvPr>
          <p:cNvSpPr/>
          <p:nvPr/>
        </p:nvSpPr>
        <p:spPr>
          <a:xfrm>
            <a:off x="5000625" y="2085975"/>
            <a:ext cx="666750" cy="638175"/>
          </a:xfrm>
          <a:prstGeom prst="rect">
            <a:avLst/>
          </a:prstGeom>
          <a:solidFill>
            <a:srgbClr val="FDF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06D58AC-C983-14DB-8E58-9782A13585A7}"/>
              </a:ext>
            </a:extLst>
          </p:cNvPr>
          <p:cNvSpPr/>
          <p:nvPr/>
        </p:nvSpPr>
        <p:spPr>
          <a:xfrm>
            <a:off x="4610099" y="866775"/>
            <a:ext cx="3362325" cy="1143000"/>
          </a:xfrm>
          <a:prstGeom prst="wedgeRoundRectCallout">
            <a:avLst>
              <a:gd name="adj1" fmla="val -10659"/>
              <a:gd name="adj2" fmla="val 70000"/>
              <a:gd name="adj3" fmla="val 16667"/>
            </a:avLst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12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xoài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Hỏi</a:t>
            </a:r>
            <a:r>
              <a:rPr lang="en-US" sz="2000" dirty="0">
                <a:solidFill>
                  <a:schemeClr val="tx1"/>
                </a:solidFill>
              </a:rPr>
              <a:t> 3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bao </a:t>
            </a:r>
            <a:r>
              <a:rPr lang="en-US" sz="2000" dirty="0" err="1">
                <a:solidFill>
                  <a:schemeClr val="tx1"/>
                </a:solidFill>
              </a:rPr>
              <a:t>nhiêu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xoài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1E7F7CD-1770-8040-3C42-D214AE9E74F2}"/>
              </a:ext>
            </a:extLst>
          </p:cNvPr>
          <p:cNvSpPr/>
          <p:nvPr/>
        </p:nvSpPr>
        <p:spPr>
          <a:xfrm>
            <a:off x="8639175" y="1033463"/>
            <a:ext cx="2295525" cy="976312"/>
          </a:xfrm>
          <a:prstGeom prst="wedgeRoundRectCallout">
            <a:avLst>
              <a:gd name="adj1" fmla="val -10659"/>
              <a:gd name="adj2" fmla="val 70000"/>
              <a:gd name="adj3" fmla="val 16667"/>
            </a:avLst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tìm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xoài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ta </a:t>
            </a:r>
            <a:r>
              <a:rPr lang="en-US" sz="2000" dirty="0" err="1">
                <a:solidFill>
                  <a:schemeClr val="tx1"/>
                </a:solidFill>
              </a:rPr>
              <a:t>tính</a:t>
            </a:r>
            <a:r>
              <a:rPr lang="en-US" sz="2000" dirty="0">
                <a:solidFill>
                  <a:schemeClr val="tx1"/>
                </a:solidFill>
              </a:rPr>
              <a:t>: 12 x 3 = ?</a:t>
            </a:r>
          </a:p>
        </p:txBody>
      </p:sp>
    </p:spTree>
    <p:extLst>
      <p:ext uri="{BB962C8B-B14F-4D97-AF65-F5344CB8AC3E}">
        <p14:creationId xmlns:p14="http://schemas.microsoft.com/office/powerpoint/2010/main" val="16825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957343"/>
            <a:ext cx="12187592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9FC19-017D-0CF8-D8D9-DEF98BC27EBC}"/>
              </a:ext>
            </a:extLst>
          </p:cNvPr>
          <p:cNvSpPr txBox="1"/>
          <p:nvPr/>
        </p:nvSpPr>
        <p:spPr>
          <a:xfrm>
            <a:off x="4872530" y="1262494"/>
            <a:ext cx="269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x 3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4C8F5-B903-B19C-1FEA-C3F04D0A4ECA}"/>
              </a:ext>
            </a:extLst>
          </p:cNvPr>
          <p:cNvSpPr txBox="1"/>
          <p:nvPr/>
        </p:nvSpPr>
        <p:spPr>
          <a:xfrm>
            <a:off x="1109498" y="2092720"/>
            <a:ext cx="2012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31BBA-638B-42B6-F119-F7AA278F357C}"/>
              </a:ext>
            </a:extLst>
          </p:cNvPr>
          <p:cNvSpPr txBox="1"/>
          <p:nvPr/>
        </p:nvSpPr>
        <p:spPr>
          <a:xfrm>
            <a:off x="1541079" y="2796975"/>
            <a:ext cx="78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83E11-9C75-07B0-11CD-B41A68690AFF}"/>
              </a:ext>
            </a:extLst>
          </p:cNvPr>
          <p:cNvSpPr txBox="1"/>
          <p:nvPr/>
        </p:nvSpPr>
        <p:spPr>
          <a:xfrm>
            <a:off x="1288174" y="2981641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F65D0-392A-264A-76AD-E409A323F87B}"/>
              </a:ext>
            </a:extLst>
          </p:cNvPr>
          <p:cNvSpPr txBox="1"/>
          <p:nvPr/>
        </p:nvSpPr>
        <p:spPr>
          <a:xfrm>
            <a:off x="1748000" y="343778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1A6268-E36E-7346-5444-79EFD0062092}"/>
              </a:ext>
            </a:extLst>
          </p:cNvPr>
          <p:cNvCxnSpPr/>
          <p:nvPr/>
        </p:nvCxnSpPr>
        <p:spPr>
          <a:xfrm>
            <a:off x="1381781" y="3996810"/>
            <a:ext cx="781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63C91F-9C8B-C2DC-E437-11B28E5323DC}"/>
              </a:ext>
            </a:extLst>
          </p:cNvPr>
          <p:cNvSpPr txBox="1"/>
          <p:nvPr/>
        </p:nvSpPr>
        <p:spPr>
          <a:xfrm>
            <a:off x="6248400" y="2092720"/>
            <a:ext cx="153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023BD-1BF8-7365-BEAF-24C19C7BC021}"/>
              </a:ext>
            </a:extLst>
          </p:cNvPr>
          <p:cNvSpPr txBox="1"/>
          <p:nvPr/>
        </p:nvSpPr>
        <p:spPr>
          <a:xfrm>
            <a:off x="6372882" y="2754720"/>
            <a:ext cx="78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EB994-D3F4-18AB-71DB-26B13909D8EC}"/>
              </a:ext>
            </a:extLst>
          </p:cNvPr>
          <p:cNvSpPr txBox="1"/>
          <p:nvPr/>
        </p:nvSpPr>
        <p:spPr>
          <a:xfrm>
            <a:off x="6066768" y="2981641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F54A2B-C7FC-845E-109B-87AB8136C9B1}"/>
              </a:ext>
            </a:extLst>
          </p:cNvPr>
          <p:cNvSpPr txBox="1"/>
          <p:nvPr/>
        </p:nvSpPr>
        <p:spPr>
          <a:xfrm>
            <a:off x="6551558" y="3427809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45B49-37F4-F828-8E7B-F0259E34D8BC}"/>
              </a:ext>
            </a:extLst>
          </p:cNvPr>
          <p:cNvCxnSpPr/>
          <p:nvPr/>
        </p:nvCxnSpPr>
        <p:spPr>
          <a:xfrm>
            <a:off x="6161033" y="3984445"/>
            <a:ext cx="781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BD7739-8509-0901-BCCE-1EF90325D3F2}"/>
              </a:ext>
            </a:extLst>
          </p:cNvPr>
          <p:cNvSpPr txBox="1"/>
          <p:nvPr/>
        </p:nvSpPr>
        <p:spPr>
          <a:xfrm>
            <a:off x="6551558" y="4060775"/>
            <a:ext cx="46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AE74F-177E-A36F-899D-01C5F1855D62}"/>
              </a:ext>
            </a:extLst>
          </p:cNvPr>
          <p:cNvSpPr txBox="1"/>
          <p:nvPr/>
        </p:nvSpPr>
        <p:spPr>
          <a:xfrm>
            <a:off x="6362043" y="405629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B48A2-D54A-8C11-8AA3-45EDD22ACB90}"/>
              </a:ext>
            </a:extLst>
          </p:cNvPr>
          <p:cNvGrpSpPr/>
          <p:nvPr/>
        </p:nvGrpSpPr>
        <p:grpSpPr>
          <a:xfrm>
            <a:off x="6740417" y="4591023"/>
            <a:ext cx="930822" cy="348839"/>
            <a:chOff x="6289128" y="4410075"/>
            <a:chExt cx="930822" cy="3429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653D85-BF2E-E852-EB0D-DF15886B731B}"/>
                </a:ext>
              </a:extLst>
            </p:cNvPr>
            <p:cNvCxnSpPr/>
            <p:nvPr/>
          </p:nvCxnSpPr>
          <p:spPr>
            <a:xfrm>
              <a:off x="6289128" y="4752975"/>
              <a:ext cx="930822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34371F-EC5A-33C2-BA5F-058225B11780}"/>
                </a:ext>
              </a:extLst>
            </p:cNvPr>
            <p:cNvCxnSpPr/>
            <p:nvPr/>
          </p:nvCxnSpPr>
          <p:spPr>
            <a:xfrm>
              <a:off x="6289128" y="4410075"/>
              <a:ext cx="0" cy="342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D256F-02A3-9743-63E7-5F909A3A6AC3}"/>
              </a:ext>
            </a:extLst>
          </p:cNvPr>
          <p:cNvGrpSpPr/>
          <p:nvPr/>
        </p:nvGrpSpPr>
        <p:grpSpPr>
          <a:xfrm>
            <a:off x="6505916" y="4597682"/>
            <a:ext cx="1230688" cy="1088415"/>
            <a:chOff x="6289128" y="4410075"/>
            <a:chExt cx="884424" cy="60480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6F3BF0-5170-DFBA-BE1A-B8081964F4DA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6289128" y="5000293"/>
              <a:ext cx="884424" cy="819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D49EF2-BE3A-91CA-C1BD-DA0B1AE1D9FD}"/>
                </a:ext>
              </a:extLst>
            </p:cNvPr>
            <p:cNvCxnSpPr>
              <a:cxnSpLocks/>
            </p:cNvCxnSpPr>
            <p:nvPr/>
          </p:nvCxnSpPr>
          <p:spPr>
            <a:xfrm>
              <a:off x="6289128" y="4410075"/>
              <a:ext cx="0" cy="6048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5B1D6AA-656C-2986-DE9A-5CEEA4E99E32}"/>
              </a:ext>
            </a:extLst>
          </p:cNvPr>
          <p:cNvSpPr txBox="1"/>
          <p:nvPr/>
        </p:nvSpPr>
        <p:spPr>
          <a:xfrm>
            <a:off x="7736600" y="4636965"/>
            <a:ext cx="468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02ECAC-143E-B3D5-9BE6-32F585B3A776}"/>
              </a:ext>
            </a:extLst>
          </p:cNvPr>
          <p:cNvSpPr txBox="1"/>
          <p:nvPr/>
        </p:nvSpPr>
        <p:spPr>
          <a:xfrm>
            <a:off x="7736600" y="5321596"/>
            <a:ext cx="468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1B0FA9-3260-E5F3-801A-BC9B553EEFD0}"/>
              </a:ext>
            </a:extLst>
          </p:cNvPr>
          <p:cNvSpPr/>
          <p:nvPr/>
        </p:nvSpPr>
        <p:spPr>
          <a:xfrm>
            <a:off x="2428218" y="5900657"/>
            <a:ext cx="3118290" cy="5730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7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x 3 = 36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/>
      <p:bldP spid="12" grpId="0"/>
      <p:bldP spid="13" grpId="0"/>
      <p:bldP spid="14" grpId="0"/>
      <p:bldP spid="15" grpId="0"/>
      <p:bldP spid="17" grpId="0"/>
      <p:bldP spid="18" grpId="0"/>
      <p:bldP spid="27" grpId="0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957343"/>
            <a:ext cx="12187592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CA423-D214-69EB-2CAC-7AD4D9638CCD}"/>
              </a:ext>
            </a:extLst>
          </p:cNvPr>
          <p:cNvSpPr txBox="1"/>
          <p:nvPr/>
        </p:nvSpPr>
        <p:spPr>
          <a:xfrm>
            <a:off x="1944412" y="1376855"/>
            <a:ext cx="463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9EF88-3716-E095-85F2-397581D26AD2}"/>
              </a:ext>
            </a:extLst>
          </p:cNvPr>
          <p:cNvSpPr txBox="1"/>
          <p:nvPr/>
        </p:nvSpPr>
        <p:spPr>
          <a:xfrm>
            <a:off x="2814145" y="2396990"/>
            <a:ext cx="306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x 2</a:t>
            </a:r>
          </a:p>
        </p:txBody>
      </p:sp>
    </p:spTree>
    <p:extLst>
      <p:ext uri="{BB962C8B-B14F-4D97-AF65-F5344CB8AC3E}">
        <p14:creationId xmlns:p14="http://schemas.microsoft.com/office/powerpoint/2010/main" val="31478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957343"/>
            <a:ext cx="12187592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9C6C0-C1AE-170E-CCC7-1BB37929825F}"/>
              </a:ext>
            </a:extLst>
          </p:cNvPr>
          <p:cNvSpPr txBox="1"/>
          <p:nvPr/>
        </p:nvSpPr>
        <p:spPr>
          <a:xfrm>
            <a:off x="1418895" y="1371263"/>
            <a:ext cx="38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2A81D-2A30-B5AB-2017-11BF239245E3}"/>
              </a:ext>
            </a:extLst>
          </p:cNvPr>
          <p:cNvGrpSpPr/>
          <p:nvPr/>
        </p:nvGrpSpPr>
        <p:grpSpPr>
          <a:xfrm>
            <a:off x="1692166" y="2293392"/>
            <a:ext cx="1481958" cy="1520549"/>
            <a:chOff x="2133600" y="2168582"/>
            <a:chExt cx="1481958" cy="15205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852B2-9C37-5685-DDB9-84BFE324B1C7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354A2A-6E65-067A-53DD-5768B9D4CAE4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8516E-8A04-E47B-FA85-382D756999ED}"/>
                </a:ext>
              </a:extLst>
            </p:cNvPr>
            <p:cNvSpPr txBox="1"/>
            <p:nvPr/>
          </p:nvSpPr>
          <p:spPr>
            <a:xfrm>
              <a:off x="2774724" y="2982446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2D60DD-7C55-C0A5-E07A-4582CB81EF44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5F375-F276-A0DD-8C43-9F47647280EC}"/>
              </a:ext>
            </a:extLst>
          </p:cNvPr>
          <p:cNvGrpSpPr/>
          <p:nvPr/>
        </p:nvGrpSpPr>
        <p:grpSpPr>
          <a:xfrm>
            <a:off x="4272454" y="2293392"/>
            <a:ext cx="1481958" cy="1520549"/>
            <a:chOff x="2133600" y="2168582"/>
            <a:chExt cx="1481958" cy="15205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C6DA50-57D4-FD3F-3831-373E532CC301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56D5D2-0B39-D758-B006-21FDD4FAC642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19A4B-C9D7-45B1-FCDB-A126FE2D10B4}"/>
                </a:ext>
              </a:extLst>
            </p:cNvPr>
            <p:cNvSpPr txBox="1"/>
            <p:nvPr/>
          </p:nvSpPr>
          <p:spPr>
            <a:xfrm>
              <a:off x="2748454" y="2982446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4425B-1F86-53AB-E600-A505AA23ECD4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68500E-9758-852F-24B1-9692FFE6C4F1}"/>
              </a:ext>
            </a:extLst>
          </p:cNvPr>
          <p:cNvGrpSpPr/>
          <p:nvPr/>
        </p:nvGrpSpPr>
        <p:grpSpPr>
          <a:xfrm>
            <a:off x="7136530" y="2293392"/>
            <a:ext cx="1481958" cy="1520549"/>
            <a:chOff x="2133600" y="2168582"/>
            <a:chExt cx="1481958" cy="15205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4A2EEF-3EBD-10BE-C603-A2012107187C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F9FF6D-6F5F-7F39-99D0-C36AD4E89A05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5CBFF4-D3F6-4F37-FB9B-3223AEAB9895}"/>
                </a:ext>
              </a:extLst>
            </p:cNvPr>
            <p:cNvSpPr txBox="1"/>
            <p:nvPr/>
          </p:nvSpPr>
          <p:spPr>
            <a:xfrm>
              <a:off x="2753710" y="3027412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01FBD-1BAE-AEA6-AC18-DCA0893A06E8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A5604-A2B8-7949-2A43-CE9E98E82B17}"/>
              </a:ext>
            </a:extLst>
          </p:cNvPr>
          <p:cNvGrpSpPr/>
          <p:nvPr/>
        </p:nvGrpSpPr>
        <p:grpSpPr>
          <a:xfrm>
            <a:off x="9569679" y="2293392"/>
            <a:ext cx="1481958" cy="1520549"/>
            <a:chOff x="2133600" y="2168582"/>
            <a:chExt cx="1481958" cy="15205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AB6622-DD08-E1F1-0B20-FE26C22FB8CF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AB33E9-C48C-9906-ABF3-6FCFF8CB95D7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D2978D-9578-A7A9-4E61-F3E5EE5B307A}"/>
                </a:ext>
              </a:extLst>
            </p:cNvPr>
            <p:cNvSpPr txBox="1"/>
            <p:nvPr/>
          </p:nvSpPr>
          <p:spPr>
            <a:xfrm>
              <a:off x="2737943" y="2982446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FDFCAA-1E3B-DB65-CC9B-9C651F0AADD8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30730E-A857-D671-97C8-7D212FAE63CD}"/>
              </a:ext>
            </a:extLst>
          </p:cNvPr>
          <p:cNvGrpSpPr/>
          <p:nvPr/>
        </p:nvGrpSpPr>
        <p:grpSpPr>
          <a:xfrm>
            <a:off x="614852" y="1201033"/>
            <a:ext cx="804043" cy="788476"/>
            <a:chOff x="4485286" y="1044411"/>
            <a:chExt cx="804043" cy="7884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2836F1-06E6-4259-F6EF-31DFF28DCBB3}"/>
                </a:ext>
              </a:extLst>
            </p:cNvPr>
            <p:cNvSpPr/>
            <p:nvPr/>
          </p:nvSpPr>
          <p:spPr>
            <a:xfrm>
              <a:off x="4590389" y="1145012"/>
              <a:ext cx="593836" cy="58132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2BEEE6-C812-32A4-21CC-39DE09FBFA57}"/>
                </a:ext>
              </a:extLst>
            </p:cNvPr>
            <p:cNvSpPr/>
            <p:nvPr/>
          </p:nvSpPr>
          <p:spPr>
            <a:xfrm>
              <a:off x="4485286" y="1044411"/>
              <a:ext cx="804043" cy="7884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D7C419-1627-3833-0395-3C90EA682D72}"/>
                </a:ext>
              </a:extLst>
            </p:cNvPr>
            <p:cNvSpPr txBox="1"/>
            <p:nvPr/>
          </p:nvSpPr>
          <p:spPr>
            <a:xfrm>
              <a:off x="4671847" y="1112506"/>
              <a:ext cx="59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957343"/>
            <a:ext cx="12187592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9C6C0-C1AE-170E-CCC7-1BB37929825F}"/>
              </a:ext>
            </a:extLst>
          </p:cNvPr>
          <p:cNvSpPr txBox="1"/>
          <p:nvPr/>
        </p:nvSpPr>
        <p:spPr>
          <a:xfrm>
            <a:off x="1418895" y="1371263"/>
            <a:ext cx="38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2A81D-2A30-B5AB-2017-11BF239245E3}"/>
              </a:ext>
            </a:extLst>
          </p:cNvPr>
          <p:cNvGrpSpPr/>
          <p:nvPr/>
        </p:nvGrpSpPr>
        <p:grpSpPr>
          <a:xfrm>
            <a:off x="1692166" y="2293392"/>
            <a:ext cx="1481958" cy="1520549"/>
            <a:chOff x="2133600" y="2168582"/>
            <a:chExt cx="1481958" cy="15205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852B2-9C37-5685-DDB9-84BFE324B1C7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354A2A-6E65-067A-53DD-5768B9D4CAE4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8516E-8A04-E47B-FA85-382D756999ED}"/>
                </a:ext>
              </a:extLst>
            </p:cNvPr>
            <p:cNvSpPr txBox="1"/>
            <p:nvPr/>
          </p:nvSpPr>
          <p:spPr>
            <a:xfrm>
              <a:off x="2774724" y="2982446"/>
              <a:ext cx="5780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2D60DD-7C55-C0A5-E07A-4582CB81EF44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5F375-F276-A0DD-8C43-9F47647280EC}"/>
              </a:ext>
            </a:extLst>
          </p:cNvPr>
          <p:cNvGrpSpPr/>
          <p:nvPr/>
        </p:nvGrpSpPr>
        <p:grpSpPr>
          <a:xfrm>
            <a:off x="4272454" y="2293392"/>
            <a:ext cx="1481958" cy="1520549"/>
            <a:chOff x="2133600" y="2168582"/>
            <a:chExt cx="1481958" cy="15205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C6DA50-57D4-FD3F-3831-373E532CC301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56D5D2-0B39-D758-B006-21FDD4FAC642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19A4B-C9D7-45B1-FCDB-A126FE2D10B4}"/>
                </a:ext>
              </a:extLst>
            </p:cNvPr>
            <p:cNvSpPr txBox="1"/>
            <p:nvPr/>
          </p:nvSpPr>
          <p:spPr>
            <a:xfrm>
              <a:off x="2748454" y="2982446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4425B-1F86-53AB-E600-A505AA23ECD4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68500E-9758-852F-24B1-9692FFE6C4F1}"/>
              </a:ext>
            </a:extLst>
          </p:cNvPr>
          <p:cNvGrpSpPr/>
          <p:nvPr/>
        </p:nvGrpSpPr>
        <p:grpSpPr>
          <a:xfrm>
            <a:off x="7136530" y="2293392"/>
            <a:ext cx="1481958" cy="1520549"/>
            <a:chOff x="2133600" y="2168582"/>
            <a:chExt cx="1481958" cy="15205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4A2EEF-3EBD-10BE-C603-A2012107187C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F9FF6D-6F5F-7F39-99D0-C36AD4E89A05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5CBFF4-D3F6-4F37-FB9B-3223AEAB9895}"/>
                </a:ext>
              </a:extLst>
            </p:cNvPr>
            <p:cNvSpPr txBox="1"/>
            <p:nvPr/>
          </p:nvSpPr>
          <p:spPr>
            <a:xfrm>
              <a:off x="2753710" y="3027412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01FBD-1BAE-AEA6-AC18-DCA0893A06E8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A5604-A2B8-7949-2A43-CE9E98E82B17}"/>
              </a:ext>
            </a:extLst>
          </p:cNvPr>
          <p:cNvGrpSpPr/>
          <p:nvPr/>
        </p:nvGrpSpPr>
        <p:grpSpPr>
          <a:xfrm>
            <a:off x="9569679" y="2293392"/>
            <a:ext cx="1481958" cy="1520549"/>
            <a:chOff x="2133600" y="2168582"/>
            <a:chExt cx="1481958" cy="15205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AB6622-DD08-E1F1-0B20-FE26C22FB8CF}"/>
                </a:ext>
              </a:extLst>
            </p:cNvPr>
            <p:cNvSpPr txBox="1"/>
            <p:nvPr/>
          </p:nvSpPr>
          <p:spPr>
            <a:xfrm>
              <a:off x="2532993" y="2168582"/>
              <a:ext cx="108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AB33E9-C48C-9906-ABF3-6FCFF8CB95D7}"/>
                </a:ext>
              </a:extLst>
            </p:cNvPr>
            <p:cNvSpPr txBox="1"/>
            <p:nvPr/>
          </p:nvSpPr>
          <p:spPr>
            <a:xfrm>
              <a:off x="2133600" y="2537913"/>
              <a:ext cx="5885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D2978D-9578-A7A9-4E61-F3E5EE5B307A}"/>
                </a:ext>
              </a:extLst>
            </p:cNvPr>
            <p:cNvSpPr txBox="1"/>
            <p:nvPr/>
          </p:nvSpPr>
          <p:spPr>
            <a:xfrm>
              <a:off x="2737943" y="2982446"/>
              <a:ext cx="578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FDFCAA-1E3B-DB65-CC9B-9C651F0AADD8}"/>
                </a:ext>
              </a:extLst>
            </p:cNvPr>
            <p:cNvCxnSpPr/>
            <p:nvPr/>
          </p:nvCxnSpPr>
          <p:spPr>
            <a:xfrm>
              <a:off x="2133600" y="3689131"/>
              <a:ext cx="1135117" cy="0"/>
            </a:xfrm>
            <a:prstGeom prst="line">
              <a:avLst/>
            </a:prstGeom>
            <a:ln w="28575">
              <a:solidFill>
                <a:srgbClr val="00336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AE85CD-C444-A3E2-A98D-1CABC3201475}"/>
              </a:ext>
            </a:extLst>
          </p:cNvPr>
          <p:cNvSpPr txBox="1"/>
          <p:nvPr/>
        </p:nvSpPr>
        <p:spPr>
          <a:xfrm>
            <a:off x="2091559" y="3890884"/>
            <a:ext cx="135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B74C67-A941-ABAD-C744-27B8542CF0F5}"/>
              </a:ext>
            </a:extLst>
          </p:cNvPr>
          <p:cNvSpPr txBox="1"/>
          <p:nvPr/>
        </p:nvSpPr>
        <p:spPr>
          <a:xfrm>
            <a:off x="9969072" y="3916609"/>
            <a:ext cx="135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7D022-F7AF-EF13-3D8B-D276695A838C}"/>
              </a:ext>
            </a:extLst>
          </p:cNvPr>
          <p:cNvSpPr txBox="1"/>
          <p:nvPr/>
        </p:nvSpPr>
        <p:spPr>
          <a:xfrm>
            <a:off x="7535923" y="3937793"/>
            <a:ext cx="135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79E06C-D5AB-9ABD-C183-6CE983E78AEF}"/>
              </a:ext>
            </a:extLst>
          </p:cNvPr>
          <p:cNvSpPr txBox="1"/>
          <p:nvPr/>
        </p:nvSpPr>
        <p:spPr>
          <a:xfrm>
            <a:off x="4671847" y="3916609"/>
            <a:ext cx="135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30730E-A857-D671-97C8-7D212FAE63CD}"/>
              </a:ext>
            </a:extLst>
          </p:cNvPr>
          <p:cNvGrpSpPr/>
          <p:nvPr/>
        </p:nvGrpSpPr>
        <p:grpSpPr>
          <a:xfrm>
            <a:off x="614852" y="1201033"/>
            <a:ext cx="804043" cy="788476"/>
            <a:chOff x="4485286" y="1044411"/>
            <a:chExt cx="804043" cy="7884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2836F1-06E6-4259-F6EF-31DFF28DCBB3}"/>
                </a:ext>
              </a:extLst>
            </p:cNvPr>
            <p:cNvSpPr/>
            <p:nvPr/>
          </p:nvSpPr>
          <p:spPr>
            <a:xfrm>
              <a:off x="4590389" y="1145012"/>
              <a:ext cx="593836" cy="58132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2BEEE6-C812-32A4-21CC-39DE09FBFA57}"/>
                </a:ext>
              </a:extLst>
            </p:cNvPr>
            <p:cNvSpPr/>
            <p:nvPr/>
          </p:nvSpPr>
          <p:spPr>
            <a:xfrm>
              <a:off x="4485286" y="1044411"/>
              <a:ext cx="804043" cy="7884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D7C419-1627-3833-0395-3C90EA682D72}"/>
                </a:ext>
              </a:extLst>
            </p:cNvPr>
            <p:cNvSpPr txBox="1"/>
            <p:nvPr/>
          </p:nvSpPr>
          <p:spPr>
            <a:xfrm>
              <a:off x="4671847" y="1112506"/>
              <a:ext cx="59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0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344</Words>
  <Application>Microsoft Office PowerPoint</Application>
  <PresentationFormat>Widescreen</PresentationFormat>
  <Paragraphs>93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ITC Avant Garde Std Bk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Tú Nguyễn</dc:creator>
  <cp:lastModifiedBy>Hường Vũ</cp:lastModifiedBy>
  <cp:revision>10</cp:revision>
  <dcterms:created xsi:type="dcterms:W3CDTF">2022-07-20T04:34:55Z</dcterms:created>
  <dcterms:modified xsi:type="dcterms:W3CDTF">2023-03-26T10:24:31Z</dcterms:modified>
</cp:coreProperties>
</file>