
<file path=[Content_Types].xml><?xml version="1.0" encoding="utf-8"?>
<Types xmlns="http://schemas.openxmlformats.org/package/2006/content-types">
  <Default Extension="png" ContentType="image/png"/>
  <Default Extension="mp3" ContentType="audio/mpeg"/>
  <Default Extension="jpeg" ContentType="image/jpeg"/>
  <Default Extension="rels" ContentType="application/vnd.openxmlformats-package.relationships+xml"/>
  <Default Extension="xml" ContentType="application/xml"/>
  <Default Extension="wav" ContentType="audio/wav"/>
  <Default Extension="wdp" ContentType="image/vnd.ms-photo"/>
  <Default Extension="gif_512" ContentType="image/gif"/>
  <Default Extension="gif" ContentType="image/gif"/>
  <Default Extension="mp4" ContentType="video/mp4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2.xml" ContentType="application/vnd.openxmlformats-officedocument.theme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media/audio2.wav" ContentType="audio/x-wav"/>
  <Override PartName="/ppt/media/audio3.wav" ContentType="audio/x-wav"/>
  <Override PartName="/ppt/media/audio4.wav" ContentType="audio/x-wav"/>
  <Override PartName="/ppt/media/audio5.wav" ContentType="audio/x-wav"/>
  <Override PartName="/ppt/theme/themeOverride1.xml" ContentType="application/vnd.openxmlformats-officedocument.themeOverride+xml"/>
  <Override PartName="/ppt/notesSlides/notesSlide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0" r:id="rId2"/>
    <p:sldMasterId id="2147483694" r:id="rId3"/>
  </p:sldMasterIdLst>
  <p:notesMasterIdLst>
    <p:notesMasterId r:id="rId32"/>
  </p:notesMasterIdLst>
  <p:sldIdLst>
    <p:sldId id="439" r:id="rId4"/>
    <p:sldId id="290" r:id="rId5"/>
    <p:sldId id="313" r:id="rId6"/>
    <p:sldId id="436" r:id="rId7"/>
    <p:sldId id="351" r:id="rId8"/>
    <p:sldId id="305" r:id="rId9"/>
    <p:sldId id="316" r:id="rId10"/>
    <p:sldId id="318" r:id="rId11"/>
    <p:sldId id="277" r:id="rId12"/>
    <p:sldId id="276" r:id="rId13"/>
    <p:sldId id="438" r:id="rId14"/>
    <p:sldId id="431" r:id="rId15"/>
    <p:sldId id="267" r:id="rId16"/>
    <p:sldId id="432" r:id="rId17"/>
    <p:sldId id="433" r:id="rId18"/>
    <p:sldId id="434" r:id="rId19"/>
    <p:sldId id="435" r:id="rId20"/>
    <p:sldId id="424" r:id="rId21"/>
    <p:sldId id="425" r:id="rId22"/>
    <p:sldId id="273" r:id="rId23"/>
    <p:sldId id="274" r:id="rId24"/>
    <p:sldId id="258" r:id="rId25"/>
    <p:sldId id="264" r:id="rId26"/>
    <p:sldId id="327" r:id="rId27"/>
    <p:sldId id="260" r:id="rId28"/>
    <p:sldId id="265" r:id="rId29"/>
    <p:sldId id="322" r:id="rId30"/>
    <p:sldId id="331" r:id="rId3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8015" autoAdjust="0"/>
    <p:restoredTop sz="94660"/>
  </p:normalViewPr>
  <p:slideViewPr>
    <p:cSldViewPr snapToGrid="0">
      <p:cViewPr varScale="1">
        <p:scale>
          <a:sx n="73" d="100"/>
          <a:sy n="73" d="100"/>
        </p:scale>
        <p:origin x="408" y="7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34" Type="http://schemas.openxmlformats.org/officeDocument/2006/relationships/viewProps" Target="viewProps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notesMaster" Target="notesMasters/notesMaster1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tableStyles" Target="tableStyles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theme" Target="theme/theme1.xml"/><Relationship Id="rId8" Type="http://schemas.openxmlformats.org/officeDocument/2006/relationships/slide" Target="slides/slide5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EFD42F7-718C-4B98-AAEC-167E6DDD60A7}" type="datetimeFigureOut">
              <a:rPr lang="en-US" smtClean="0"/>
              <a:t>3/26/2023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1B2AA4F-B828-4D7C-AFD3-893933DAFCB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6300770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E6A8B35-59C6-4B61-AD68-5A0ADACE56CB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8608585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1B2AA4F-B828-4D7C-AFD3-893933DAFCB4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9853342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E6A8B35-59C6-4B61-AD68-5A0ADACE56CB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6946577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E6A8B35-59C6-4B61-AD68-5A0ADACE56CB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9159758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00000000-1234-1234-1234-123412341234}" type="slidenum">
              <a:rPr kumimoji="0" lang="en-US" sz="12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UTM Avo" panose="02040603050506020204" pitchFamily="18" charset="0"/>
                <a:ea typeface="Calibri"/>
                <a:cs typeface="Calibri"/>
                <a:sym typeface="Calibri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10</a:t>
            </a:fld>
            <a:endParaRPr kumimoji="0" lang="en-US" sz="12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UTM Avo" panose="02040603050506020204" pitchFamily="18" charset="0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04623003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00000000-1234-1234-1234-123412341234}" type="slidenum">
              <a:rPr kumimoji="0" lang="en-US" sz="12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UTM Avo" panose="02040603050506020204" pitchFamily="18" charset="0"/>
                <a:ea typeface="Calibri"/>
                <a:cs typeface="Calibri"/>
                <a:sym typeface="Calibri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11</a:t>
            </a:fld>
            <a:endParaRPr kumimoji="0" lang="en-US" sz="12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UTM Avo" panose="02040603050506020204" pitchFamily="18" charset="0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88883279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" name="Google Shape;281;p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2" name="Google Shape;282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8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CF2E77-4E87-4338-A6B2-93E833A84A3C}" type="datetimeFigureOut">
              <a:rPr lang="en-US" smtClean="0"/>
              <a:t>3/26/2023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6E19DA-92E0-4635-8627-DEB5FDE3EBA8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CF2E77-4E87-4338-A6B2-93E833A84A3C}" type="datetimeFigureOut">
              <a:rPr lang="en-US" smtClean="0"/>
              <a:t>3/26/2023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6E19DA-92E0-4635-8627-DEB5FDE3EBA8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06375"/>
            <a:ext cx="2743200" cy="4387851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06375"/>
            <a:ext cx="8026400" cy="4387851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CF2E77-4E87-4338-A6B2-93E833A84A3C}" type="datetimeFigureOut">
              <a:rPr lang="en-US" smtClean="0"/>
              <a:t>3/26/2023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6E19DA-92E0-4635-8627-DEB5FDE3EBA8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2" y="2130429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2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16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76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36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593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53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406E9206-D2D6-4057-92D4-39C87A03E66D}" type="datetime1">
              <a:rPr lang="en-US" altLang="zh-CN" smtClean="0">
                <a:solidFill>
                  <a:prstClr val="black">
                    <a:tint val="75000"/>
                  </a:prstClr>
                </a:solidFill>
              </a:rPr>
              <a:t>3/26/2023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601EE9E8-4134-49B0-9AA7-3089E652162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C052E9E1-D97D-4C90-BB96-FA1ED58B786F}" type="datetime1">
              <a:rPr lang="en-US" altLang="zh-CN" smtClean="0">
                <a:solidFill>
                  <a:prstClr val="black">
                    <a:tint val="75000"/>
                  </a:prstClr>
                </a:solidFill>
              </a:rPr>
              <a:t>3/26/2023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601EE9E8-4134-49B0-9AA7-3089E652162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6" y="4406902"/>
            <a:ext cx="10363200" cy="1362075"/>
          </a:xfrm>
        </p:spPr>
        <p:txBody>
          <a:bodyPr anchor="t"/>
          <a:lstStyle>
            <a:lvl1pPr algn="l">
              <a:defRPr sz="54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6" y="2906714"/>
            <a:ext cx="10363200" cy="1500187"/>
          </a:xfrm>
        </p:spPr>
        <p:txBody>
          <a:bodyPr anchor="b"/>
          <a:lstStyle>
            <a:lvl1pPr marL="0" indent="0">
              <a:buNone/>
              <a:defRPr sz="2700">
                <a:solidFill>
                  <a:schemeClr val="tx1">
                    <a:tint val="75000"/>
                  </a:schemeClr>
                </a:solidFill>
              </a:defRPr>
            </a:lvl1pPr>
            <a:lvl2pPr marL="6096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9200" indent="0">
              <a:buNone/>
              <a:defRPr sz="2200">
                <a:solidFill>
                  <a:schemeClr val="tx1">
                    <a:tint val="75000"/>
                  </a:schemeClr>
                </a:solidFill>
              </a:defRPr>
            </a:lvl3pPr>
            <a:lvl4pPr marL="1828165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4pPr>
            <a:lvl5pPr marL="2437765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5pPr>
            <a:lvl6pPr marL="3047365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6pPr>
            <a:lvl7pPr marL="3656965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7pPr>
            <a:lvl8pPr marL="4265930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8pPr>
            <a:lvl9pPr marL="4875530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814779EE-1E16-4CC5-A459-C716090F6017}" type="datetime1">
              <a:rPr lang="en-US" altLang="zh-CN" smtClean="0">
                <a:solidFill>
                  <a:prstClr val="black">
                    <a:tint val="75000"/>
                  </a:prstClr>
                </a:solidFill>
              </a:rPr>
              <a:t>3/26/2023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601EE9E8-4134-49B0-9AA7-3089E652162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2" y="1600202"/>
            <a:ext cx="5384800" cy="4525963"/>
          </a:xfrm>
        </p:spPr>
        <p:txBody>
          <a:bodyPr/>
          <a:lstStyle>
            <a:lvl1pPr>
              <a:defRPr sz="3800"/>
            </a:lvl1pPr>
            <a:lvl2pPr>
              <a:defRPr sz="3200"/>
            </a:lvl2pPr>
            <a:lvl3pPr>
              <a:defRPr sz="2700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1" y="1600202"/>
            <a:ext cx="5384800" cy="4525963"/>
          </a:xfrm>
        </p:spPr>
        <p:txBody>
          <a:bodyPr/>
          <a:lstStyle>
            <a:lvl1pPr>
              <a:defRPr sz="3800"/>
            </a:lvl1pPr>
            <a:lvl2pPr>
              <a:defRPr sz="3200"/>
            </a:lvl2pPr>
            <a:lvl3pPr>
              <a:defRPr sz="2700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A3311C9F-D64E-4824-A709-CF61DE4E0BDD}" type="datetime1">
              <a:rPr lang="en-US" altLang="zh-CN" smtClean="0">
                <a:solidFill>
                  <a:prstClr val="black">
                    <a:tint val="75000"/>
                  </a:prstClr>
                </a:solidFill>
              </a:rPr>
              <a:t>3/26/2023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601EE9E8-4134-49B0-9AA7-3089E652162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1" y="1535114"/>
            <a:ext cx="5386917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600" indent="0">
              <a:buNone/>
              <a:defRPr sz="2700" b="1"/>
            </a:lvl2pPr>
            <a:lvl3pPr marL="1219200" indent="0">
              <a:buNone/>
              <a:defRPr sz="2400" b="1"/>
            </a:lvl3pPr>
            <a:lvl4pPr marL="1828165" indent="0">
              <a:buNone/>
              <a:defRPr sz="2200" b="1"/>
            </a:lvl4pPr>
            <a:lvl5pPr marL="2437765" indent="0">
              <a:buNone/>
              <a:defRPr sz="2200" b="1"/>
            </a:lvl5pPr>
            <a:lvl6pPr marL="3047365" indent="0">
              <a:buNone/>
              <a:defRPr sz="2200" b="1"/>
            </a:lvl6pPr>
            <a:lvl7pPr marL="3656965" indent="0">
              <a:buNone/>
              <a:defRPr sz="2200" b="1"/>
            </a:lvl7pPr>
            <a:lvl8pPr marL="4265930" indent="0">
              <a:buNone/>
              <a:defRPr sz="2200" b="1"/>
            </a:lvl8pPr>
            <a:lvl9pPr marL="4875530" indent="0">
              <a:buNone/>
              <a:defRPr sz="2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1" y="2174877"/>
            <a:ext cx="5386917" cy="3951288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400"/>
            </a:lvl3pPr>
            <a:lvl4pPr>
              <a:defRPr sz="2200"/>
            </a:lvl4pPr>
            <a:lvl5pPr>
              <a:defRPr sz="2200"/>
            </a:lvl5pPr>
            <a:lvl6pPr>
              <a:defRPr sz="2200"/>
            </a:lvl6pPr>
            <a:lvl7pPr>
              <a:defRPr sz="2200"/>
            </a:lvl7pPr>
            <a:lvl8pPr>
              <a:defRPr sz="2200"/>
            </a:lvl8pPr>
            <a:lvl9pPr>
              <a:defRPr sz="2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73" y="1535114"/>
            <a:ext cx="5389033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600" indent="0">
              <a:buNone/>
              <a:defRPr sz="2700" b="1"/>
            </a:lvl2pPr>
            <a:lvl3pPr marL="1219200" indent="0">
              <a:buNone/>
              <a:defRPr sz="2400" b="1"/>
            </a:lvl3pPr>
            <a:lvl4pPr marL="1828165" indent="0">
              <a:buNone/>
              <a:defRPr sz="2200" b="1"/>
            </a:lvl4pPr>
            <a:lvl5pPr marL="2437765" indent="0">
              <a:buNone/>
              <a:defRPr sz="2200" b="1"/>
            </a:lvl5pPr>
            <a:lvl6pPr marL="3047365" indent="0">
              <a:buNone/>
              <a:defRPr sz="2200" b="1"/>
            </a:lvl6pPr>
            <a:lvl7pPr marL="3656965" indent="0">
              <a:buNone/>
              <a:defRPr sz="2200" b="1"/>
            </a:lvl7pPr>
            <a:lvl8pPr marL="4265930" indent="0">
              <a:buNone/>
              <a:defRPr sz="2200" b="1"/>
            </a:lvl8pPr>
            <a:lvl9pPr marL="4875530" indent="0">
              <a:buNone/>
              <a:defRPr sz="2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73" y="2174877"/>
            <a:ext cx="5389033" cy="3951288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400"/>
            </a:lvl3pPr>
            <a:lvl4pPr>
              <a:defRPr sz="2200"/>
            </a:lvl4pPr>
            <a:lvl5pPr>
              <a:defRPr sz="2200"/>
            </a:lvl5pPr>
            <a:lvl6pPr>
              <a:defRPr sz="2200"/>
            </a:lvl6pPr>
            <a:lvl7pPr>
              <a:defRPr sz="2200"/>
            </a:lvl7pPr>
            <a:lvl8pPr>
              <a:defRPr sz="2200"/>
            </a:lvl8pPr>
            <a:lvl9pPr>
              <a:defRPr sz="2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0A4318BD-B3C6-4D4B-B871-C29490A2E55A}" type="datetime1">
              <a:rPr lang="en-US" altLang="zh-CN" smtClean="0">
                <a:solidFill>
                  <a:prstClr val="black">
                    <a:tint val="75000"/>
                  </a:prstClr>
                </a:solidFill>
              </a:rPr>
              <a:t>3/26/2023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601EE9E8-4134-49B0-9AA7-3089E652162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E14CAFC4-799C-4CDE-B92B-8C262F06CF3E}" type="datetime1">
              <a:rPr lang="en-US" altLang="zh-CN" smtClean="0">
                <a:solidFill>
                  <a:prstClr val="black">
                    <a:tint val="75000"/>
                  </a:prstClr>
                </a:solidFill>
              </a:rPr>
              <a:t>3/26/2023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601EE9E8-4134-49B0-9AA7-3089E652162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圆角矩形 4"/>
          <p:cNvSpPr/>
          <p:nvPr userDrawn="1"/>
        </p:nvSpPr>
        <p:spPr>
          <a:xfrm>
            <a:off x="1139634" y="1031258"/>
            <a:ext cx="9912734" cy="42890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bg1">
                  <a:lumMod val="75000"/>
                </a:schemeClr>
              </a:gs>
              <a:gs pos="100000">
                <a:schemeClr val="bg1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5" tIns="45707" rIns="91415" bIns="45707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SimSun" panose="02010600030101010101" pitchFamily="2" charset="-122"/>
              <a:cs typeface="+mn-cs"/>
            </a:endParaRPr>
          </a:p>
        </p:txBody>
      </p:sp>
      <p:sp>
        <p:nvSpPr>
          <p:cNvPr id="6" name="圆角矩形 5"/>
          <p:cNvSpPr/>
          <p:nvPr userDrawn="1"/>
        </p:nvSpPr>
        <p:spPr>
          <a:xfrm>
            <a:off x="5900057" y="6451899"/>
            <a:ext cx="391889" cy="22010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bg1">
                  <a:lumMod val="75000"/>
                </a:schemeClr>
              </a:gs>
              <a:gs pos="100000">
                <a:schemeClr val="bg1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5" tIns="45707" rIns="91415" bIns="45707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SimSun" panose="02010600030101010101" pitchFamily="2" charset="-122"/>
              <a:cs typeface="+mn-cs"/>
            </a:endParaRP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3E729073-8FFE-4F18-B513-07581FC6638E}" type="datetime1">
              <a:rPr lang="en-US" altLang="zh-CN" smtClean="0">
                <a:solidFill>
                  <a:prstClr val="black">
                    <a:tint val="75000"/>
                  </a:prstClr>
                </a:solidFill>
              </a:rPr>
              <a:t>3/26/2023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4673601" y="6396227"/>
            <a:ext cx="2844800" cy="365125"/>
          </a:xfrm>
        </p:spPr>
        <p:txBody>
          <a:bodyPr/>
          <a:lstStyle>
            <a:lvl1pPr algn="ctr">
              <a:defRPr>
                <a:latin typeface="ITC Avant Garde Std Bk" panose="020B0502020202020204" pitchFamily="34" charset="0"/>
              </a:defRPr>
            </a:lvl1pPr>
          </a:lstStyle>
          <a:p>
            <a:pPr>
              <a:defRPr/>
            </a:pPr>
            <a:fld id="{601EE9E8-4134-49B0-9AA7-3089E652162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CF2E77-4E87-4338-A6B2-93E833A84A3C}" type="datetimeFigureOut">
              <a:rPr lang="en-US" smtClean="0"/>
              <a:t>3/26/2023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6E19DA-92E0-4635-8627-DEB5FDE3EBA8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3" y="273050"/>
            <a:ext cx="4011084" cy="1162051"/>
          </a:xfrm>
        </p:spPr>
        <p:txBody>
          <a:bodyPr anchor="b"/>
          <a:lstStyle>
            <a:lvl1pPr algn="l">
              <a:defRPr sz="27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4" y="273054"/>
            <a:ext cx="6815667" cy="5853113"/>
          </a:xfrm>
        </p:spPr>
        <p:txBody>
          <a:bodyPr/>
          <a:lstStyle>
            <a:lvl1pPr>
              <a:defRPr sz="4300"/>
            </a:lvl1pPr>
            <a:lvl2pPr>
              <a:defRPr sz="3800"/>
            </a:lvl2pPr>
            <a:lvl3pPr>
              <a:defRPr sz="3200"/>
            </a:lvl3pPr>
            <a:lvl4pPr>
              <a:defRPr sz="2700"/>
            </a:lvl4pPr>
            <a:lvl5pPr>
              <a:defRPr sz="2700"/>
            </a:lvl5pPr>
            <a:lvl6pPr>
              <a:defRPr sz="2700"/>
            </a:lvl6pPr>
            <a:lvl7pPr>
              <a:defRPr sz="2700"/>
            </a:lvl7pPr>
            <a:lvl8pPr>
              <a:defRPr sz="2700"/>
            </a:lvl8pPr>
            <a:lvl9pPr>
              <a:defRPr sz="27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3" y="1435105"/>
            <a:ext cx="4011084" cy="4691063"/>
          </a:xfrm>
        </p:spPr>
        <p:txBody>
          <a:bodyPr/>
          <a:lstStyle>
            <a:lvl1pPr marL="0" indent="0">
              <a:buNone/>
              <a:defRPr sz="1900"/>
            </a:lvl1pPr>
            <a:lvl2pPr marL="609600" indent="0">
              <a:buNone/>
              <a:defRPr sz="1600"/>
            </a:lvl2pPr>
            <a:lvl3pPr marL="1219200" indent="0">
              <a:buNone/>
              <a:defRPr sz="1400"/>
            </a:lvl3pPr>
            <a:lvl4pPr marL="1828165" indent="0">
              <a:buNone/>
              <a:defRPr sz="1200"/>
            </a:lvl4pPr>
            <a:lvl5pPr marL="2437765" indent="0">
              <a:buNone/>
              <a:defRPr sz="1200"/>
            </a:lvl5pPr>
            <a:lvl6pPr marL="3047365" indent="0">
              <a:buNone/>
              <a:defRPr sz="1200"/>
            </a:lvl6pPr>
            <a:lvl7pPr marL="3656965" indent="0">
              <a:buNone/>
              <a:defRPr sz="1200"/>
            </a:lvl7pPr>
            <a:lvl8pPr marL="4265930" indent="0">
              <a:buNone/>
              <a:defRPr sz="1200"/>
            </a:lvl8pPr>
            <a:lvl9pPr marL="4875530" indent="0">
              <a:buNone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43C7FCF6-76BD-4495-B08F-4C059D2BA31F}" type="datetime1">
              <a:rPr lang="en-US" altLang="zh-CN" smtClean="0">
                <a:solidFill>
                  <a:prstClr val="black">
                    <a:tint val="75000"/>
                  </a:prstClr>
                </a:solidFill>
              </a:rPr>
              <a:t>3/26/2023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601EE9E8-4134-49B0-9AA7-3089E652162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2"/>
            <a:ext cx="7315200" cy="566739"/>
          </a:xfrm>
        </p:spPr>
        <p:txBody>
          <a:bodyPr anchor="b"/>
          <a:lstStyle>
            <a:lvl1pPr algn="l">
              <a:defRPr sz="27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7"/>
            <a:ext cx="7315200" cy="4114800"/>
          </a:xfrm>
        </p:spPr>
        <p:txBody>
          <a:bodyPr/>
          <a:lstStyle>
            <a:lvl1pPr marL="0" indent="0">
              <a:buNone/>
              <a:defRPr sz="4300"/>
            </a:lvl1pPr>
            <a:lvl2pPr marL="609600" indent="0">
              <a:buNone/>
              <a:defRPr sz="3800"/>
            </a:lvl2pPr>
            <a:lvl3pPr marL="1219200" indent="0">
              <a:buNone/>
              <a:defRPr sz="3200"/>
            </a:lvl3pPr>
            <a:lvl4pPr marL="1828165" indent="0">
              <a:buNone/>
              <a:defRPr sz="2700"/>
            </a:lvl4pPr>
            <a:lvl5pPr marL="2437765" indent="0">
              <a:buNone/>
              <a:defRPr sz="2700"/>
            </a:lvl5pPr>
            <a:lvl6pPr marL="3047365" indent="0">
              <a:buNone/>
              <a:defRPr sz="2700"/>
            </a:lvl6pPr>
            <a:lvl7pPr marL="3656965" indent="0">
              <a:buNone/>
              <a:defRPr sz="2700"/>
            </a:lvl7pPr>
            <a:lvl8pPr marL="4265930" indent="0">
              <a:buNone/>
              <a:defRPr sz="2700"/>
            </a:lvl8pPr>
            <a:lvl9pPr marL="4875530" indent="0">
              <a:buNone/>
              <a:defRPr sz="2700"/>
            </a:lvl9pPr>
          </a:lstStyle>
          <a:p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41"/>
            <a:ext cx="7315200" cy="804863"/>
          </a:xfrm>
        </p:spPr>
        <p:txBody>
          <a:bodyPr/>
          <a:lstStyle>
            <a:lvl1pPr marL="0" indent="0">
              <a:buNone/>
              <a:defRPr sz="1900"/>
            </a:lvl1pPr>
            <a:lvl2pPr marL="609600" indent="0">
              <a:buNone/>
              <a:defRPr sz="1600"/>
            </a:lvl2pPr>
            <a:lvl3pPr marL="1219200" indent="0">
              <a:buNone/>
              <a:defRPr sz="1400"/>
            </a:lvl3pPr>
            <a:lvl4pPr marL="1828165" indent="0">
              <a:buNone/>
              <a:defRPr sz="1200"/>
            </a:lvl4pPr>
            <a:lvl5pPr marL="2437765" indent="0">
              <a:buNone/>
              <a:defRPr sz="1200"/>
            </a:lvl5pPr>
            <a:lvl6pPr marL="3047365" indent="0">
              <a:buNone/>
              <a:defRPr sz="1200"/>
            </a:lvl6pPr>
            <a:lvl7pPr marL="3656965" indent="0">
              <a:buNone/>
              <a:defRPr sz="1200"/>
            </a:lvl7pPr>
            <a:lvl8pPr marL="4265930" indent="0">
              <a:buNone/>
              <a:defRPr sz="1200"/>
            </a:lvl8pPr>
            <a:lvl9pPr marL="4875530" indent="0">
              <a:buNone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E257577C-F53D-4BB9-9408-EB84DEB3CD80}" type="datetime1">
              <a:rPr lang="en-US" altLang="zh-CN" smtClean="0">
                <a:solidFill>
                  <a:prstClr val="black">
                    <a:tint val="75000"/>
                  </a:prstClr>
                </a:solidFill>
              </a:rPr>
              <a:t>3/26/2023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601EE9E8-4134-49B0-9AA7-3089E652162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77D58058-BD14-4845-947D-4A9B79A00D09}" type="datetime1">
              <a:rPr lang="en-US" altLang="zh-CN" smtClean="0">
                <a:solidFill>
                  <a:prstClr val="black">
                    <a:tint val="75000"/>
                  </a:prstClr>
                </a:solidFill>
              </a:rPr>
              <a:t>3/26/2023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601EE9E8-4134-49B0-9AA7-3089E652162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1" y="274640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2" y="274640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18ECB469-C949-4E3F-B0CB-0C15DA7B7F92}" type="datetime1">
              <a:rPr lang="en-US" altLang="zh-CN" smtClean="0">
                <a:solidFill>
                  <a:prstClr val="black">
                    <a:tint val="75000"/>
                  </a:prstClr>
                </a:solidFill>
              </a:rPr>
              <a:t>3/26/2023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601EE9E8-4134-49B0-9AA7-3089E652162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 userDrawn="1">
  <p:cSld name="2_Title and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" name="Google Shape;34;p10"/>
          <p:cNvPicPr preferRelativeResize="0"/>
          <p:nvPr userDrawn="1"/>
        </p:nvPicPr>
        <p:blipFill rotWithShape="1">
          <a:blip r:embed="rId2">
            <a:alphaModFix/>
          </a:blip>
          <a:srcRect/>
          <a:stretch/>
        </p:blipFill>
        <p:spPr>
          <a:xfrm>
            <a:off x="9520" y="2004"/>
            <a:ext cx="12165839" cy="6853993"/>
          </a:xfrm>
          <a:prstGeom prst="rect">
            <a:avLst/>
          </a:prstGeom>
          <a:noFill/>
          <a:ln>
            <a:noFill/>
          </a:ln>
        </p:spPr>
      </p:pic>
      <p:sp>
        <p:nvSpPr>
          <p:cNvPr id="37" name="Google Shape;37;p1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97561B3B-9BA6-4C4D-8B30-45AEED0A188D}" type="datetimeFigureOut">
              <a:rPr lang="en-US" smtClean="0"/>
              <a:pPr/>
              <a:t>3/26/2023</a:t>
            </a:fld>
            <a:endParaRPr lang="en-US" dirty="0"/>
          </a:p>
        </p:txBody>
      </p:sp>
      <p:sp>
        <p:nvSpPr>
          <p:cNvPr id="38" name="Google Shape;38;p1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 dirty="0"/>
          </a:p>
        </p:txBody>
      </p:sp>
      <p:sp>
        <p:nvSpPr>
          <p:cNvPr id="39" name="Google Shape;39;p1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4DADA5AD-FBF5-4393-A73C-EEA18769A2C6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01909336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preserve="1" userDrawn="1">
  <p:cSld name="Title and Content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Google Shape;20;p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-61891" y="0"/>
            <a:ext cx="12253891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3" name="Google Shape;23;p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97561B3B-9BA6-4C4D-8B30-45AEED0A188D}" type="datetimeFigureOut">
              <a:rPr lang="en-US" smtClean="0"/>
              <a:pPr/>
              <a:t>3/26/2023</a:t>
            </a:fld>
            <a:endParaRPr lang="en-US" dirty="0"/>
          </a:p>
        </p:txBody>
      </p:sp>
      <p:sp>
        <p:nvSpPr>
          <p:cNvPr id="24" name="Google Shape;24;p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 dirty="0"/>
          </a:p>
        </p:txBody>
      </p:sp>
      <p:sp>
        <p:nvSpPr>
          <p:cNvPr id="25" name="Google Shape;25;p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4DADA5AD-FBF5-4393-A73C-EEA18769A2C6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207032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 preserve="1" userDrawn="1">
  <p:cSld name="1_Title and Content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Google Shape;27;p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20" y="2004"/>
            <a:ext cx="12165839" cy="6853994"/>
          </a:xfrm>
          <a:prstGeom prst="rect">
            <a:avLst/>
          </a:prstGeom>
          <a:noFill/>
          <a:ln>
            <a:noFill/>
          </a:ln>
        </p:spPr>
      </p:pic>
      <p:sp>
        <p:nvSpPr>
          <p:cNvPr id="30" name="Google Shape;30;p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97561B3B-9BA6-4C4D-8B30-45AEED0A188D}" type="datetimeFigureOut">
              <a:rPr lang="en-US" smtClean="0"/>
              <a:pPr/>
              <a:t>3/26/2023</a:t>
            </a:fld>
            <a:endParaRPr lang="en-US" dirty="0"/>
          </a:p>
        </p:txBody>
      </p:sp>
      <p:sp>
        <p:nvSpPr>
          <p:cNvPr id="31" name="Google Shape;31;p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 dirty="0"/>
          </a:p>
        </p:txBody>
      </p:sp>
      <p:sp>
        <p:nvSpPr>
          <p:cNvPr id="32" name="Google Shape;32;p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4DADA5AD-FBF5-4393-A73C-EEA18769A2C6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8744691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 preserve="1" userDrawn="1">
  <p:cSld name="2_Title and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" name="Google Shape;34;p10"/>
          <p:cNvPicPr preferRelativeResize="0"/>
          <p:nvPr userDrawn="1"/>
        </p:nvPicPr>
        <p:blipFill rotWithShape="1">
          <a:blip r:embed="rId2">
            <a:alphaModFix/>
          </a:blip>
          <a:srcRect/>
          <a:stretch/>
        </p:blipFill>
        <p:spPr>
          <a:xfrm>
            <a:off x="9520" y="2004"/>
            <a:ext cx="12165839" cy="6853993"/>
          </a:xfrm>
          <a:prstGeom prst="rect">
            <a:avLst/>
          </a:prstGeom>
          <a:noFill/>
          <a:ln>
            <a:noFill/>
          </a:ln>
        </p:spPr>
      </p:pic>
      <p:sp>
        <p:nvSpPr>
          <p:cNvPr id="37" name="Google Shape;37;p1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97561B3B-9BA6-4C4D-8B30-45AEED0A188D}" type="datetimeFigureOut">
              <a:rPr lang="en-US" smtClean="0"/>
              <a:pPr/>
              <a:t>3/26/2023</a:t>
            </a:fld>
            <a:endParaRPr lang="en-US" dirty="0"/>
          </a:p>
        </p:txBody>
      </p:sp>
      <p:sp>
        <p:nvSpPr>
          <p:cNvPr id="38" name="Google Shape;38;p1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 dirty="0"/>
          </a:p>
        </p:txBody>
      </p:sp>
      <p:sp>
        <p:nvSpPr>
          <p:cNvPr id="39" name="Google Shape;39;p1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4DADA5AD-FBF5-4393-A73C-EEA18769A2C6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84179704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19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>
                <a:latin typeface="UTM Avo" panose="02040603050506020204" pitchFamily="18" charset="0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17" name="Google Shape;17;p19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latin typeface="UTM Avo" panose="02040603050506020204" pitchFamily="18" charset="0"/>
              </a:defRPr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 dirty="0"/>
          </a:p>
        </p:txBody>
      </p:sp>
      <p:sp>
        <p:nvSpPr>
          <p:cNvPr id="18" name="Google Shape;18;p1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SG" dirty="0"/>
          </a:p>
        </p:txBody>
      </p:sp>
      <p:sp>
        <p:nvSpPr>
          <p:cNvPr id="19" name="Google Shape;19;p1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SG" dirty="0"/>
          </a:p>
        </p:txBody>
      </p:sp>
      <p:sp>
        <p:nvSpPr>
          <p:cNvPr id="20" name="Google Shape;20;p1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0196992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5335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665">
                <a:solidFill>
                  <a:schemeClr val="tx1">
                    <a:tint val="75000"/>
                  </a:schemeClr>
                </a:solidFill>
              </a:defRPr>
            </a:lvl1pPr>
            <a:lvl2pPr marL="6096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9200" indent="0">
              <a:buNone/>
              <a:defRPr sz="2135">
                <a:solidFill>
                  <a:schemeClr val="tx1">
                    <a:tint val="75000"/>
                  </a:schemeClr>
                </a:solidFill>
              </a:defRPr>
            </a:lvl3pPr>
            <a:lvl4pPr marL="1828800" indent="0">
              <a:buNone/>
              <a:defRPr sz="1865">
                <a:solidFill>
                  <a:schemeClr val="tx1">
                    <a:tint val="75000"/>
                  </a:schemeClr>
                </a:solidFill>
              </a:defRPr>
            </a:lvl4pPr>
            <a:lvl5pPr marL="2438400" indent="0">
              <a:buNone/>
              <a:defRPr sz="1865">
                <a:solidFill>
                  <a:schemeClr val="tx1">
                    <a:tint val="75000"/>
                  </a:schemeClr>
                </a:solidFill>
              </a:defRPr>
            </a:lvl5pPr>
            <a:lvl6pPr marL="3048000" indent="0">
              <a:buNone/>
              <a:defRPr sz="1865">
                <a:solidFill>
                  <a:schemeClr val="tx1">
                    <a:tint val="75000"/>
                  </a:schemeClr>
                </a:solidFill>
              </a:defRPr>
            </a:lvl6pPr>
            <a:lvl7pPr marL="3657600" indent="0">
              <a:buNone/>
              <a:defRPr sz="1865">
                <a:solidFill>
                  <a:schemeClr val="tx1">
                    <a:tint val="75000"/>
                  </a:schemeClr>
                </a:solidFill>
              </a:defRPr>
            </a:lvl7pPr>
            <a:lvl8pPr marL="4267200" indent="0">
              <a:buNone/>
              <a:defRPr sz="1865">
                <a:solidFill>
                  <a:schemeClr val="tx1">
                    <a:tint val="75000"/>
                  </a:schemeClr>
                </a:solidFill>
              </a:defRPr>
            </a:lvl8pPr>
            <a:lvl9pPr marL="4876800" indent="0">
              <a:buNone/>
              <a:defRPr sz="18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CF2E77-4E87-4338-A6B2-93E833A84A3C}" type="datetimeFigureOut">
              <a:rPr lang="en-US" smtClean="0"/>
              <a:t>3/26/2023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6E19DA-92E0-4635-8627-DEB5FDE3EBA8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Slide">
  <p:cSld name="1_Title Slide"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1639795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userDrawn="1">
  <p:cSld name="2_Title Slide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Google Shape;12;p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-101447" y="-90897"/>
            <a:ext cx="12613688" cy="7095200"/>
          </a:xfrm>
          <a:prstGeom prst="rect">
            <a:avLst/>
          </a:prstGeom>
          <a:noFill/>
          <a:ln>
            <a:noFill/>
          </a:ln>
        </p:spPr>
      </p:pic>
      <p:sp>
        <p:nvSpPr>
          <p:cNvPr id="15" name="Google Shape;15;p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C354FBDB-570B-47DF-96E0-31EC931D5420}" type="datetimeFigureOut">
              <a:rPr lang="en-US" smtClean="0"/>
              <a:pPr/>
              <a:t>3/26/2023</a:t>
            </a:fld>
            <a:endParaRPr lang="en-US" dirty="0"/>
          </a:p>
        </p:txBody>
      </p:sp>
      <p:sp>
        <p:nvSpPr>
          <p:cNvPr id="16" name="Google Shape;16;p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 dirty="0"/>
          </a:p>
        </p:txBody>
      </p:sp>
      <p:sp>
        <p:nvSpPr>
          <p:cNvPr id="17" name="Google Shape;17;p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7FA4BBA6-1016-4661-98DC-FB176A95F2CF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8" name="Google Shape;18;p7"/>
          <p:cNvSpPr/>
          <p:nvPr/>
        </p:nvSpPr>
        <p:spPr>
          <a:xfrm>
            <a:off x="2629361" y="1930595"/>
            <a:ext cx="852022" cy="852022"/>
          </a:xfrm>
          <a:prstGeom prst="ellipse">
            <a:avLst/>
          </a:prstGeom>
          <a:solidFill>
            <a:srgbClr val="FEE599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 dirty="0">
              <a:solidFill>
                <a:schemeClr val="lt1"/>
              </a:solidFill>
              <a:latin typeface="UTM Avo" panose="02040603050506020204" pitchFamily="18" charset="0"/>
              <a:ea typeface="Arial"/>
              <a:cs typeface="Arial"/>
              <a:sym typeface="Arial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9AD1DDED-7DF5-4CD6-A1A3-FC0C2ECC92B2}"/>
              </a:ext>
            </a:extLst>
          </p:cNvPr>
          <p:cNvSpPr/>
          <p:nvPr userDrawn="1"/>
        </p:nvSpPr>
        <p:spPr>
          <a:xfrm>
            <a:off x="11050607" y="136525"/>
            <a:ext cx="1284651" cy="1284651"/>
          </a:xfrm>
          <a:prstGeom prst="ellipse">
            <a:avLst/>
          </a:prstGeom>
          <a:solidFill>
            <a:srgbClr val="29AE9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6142064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Google Shape;102;p22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SG" dirty="0"/>
          </a:p>
        </p:txBody>
      </p:sp>
      <p:sp>
        <p:nvSpPr>
          <p:cNvPr id="103" name="Google Shape;103;p22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SG" dirty="0"/>
          </a:p>
        </p:txBody>
      </p:sp>
      <p:sp>
        <p:nvSpPr>
          <p:cNvPr id="104" name="Google Shape;104;p22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47738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200151"/>
            <a:ext cx="5384800" cy="3394075"/>
          </a:xfrm>
        </p:spPr>
        <p:txBody>
          <a:bodyPr/>
          <a:lstStyle>
            <a:lvl1pPr>
              <a:defRPr sz="3735"/>
            </a:lvl1pPr>
            <a:lvl2pPr>
              <a:defRPr sz="3200"/>
            </a:lvl2pPr>
            <a:lvl3pPr>
              <a:defRPr sz="2665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200151"/>
            <a:ext cx="5384800" cy="3394075"/>
          </a:xfrm>
        </p:spPr>
        <p:txBody>
          <a:bodyPr/>
          <a:lstStyle>
            <a:lvl1pPr>
              <a:defRPr sz="3735"/>
            </a:lvl1pPr>
            <a:lvl2pPr>
              <a:defRPr sz="3200"/>
            </a:lvl2pPr>
            <a:lvl3pPr>
              <a:defRPr sz="2665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CF2E77-4E87-4338-A6B2-93E833A84A3C}" type="datetimeFigureOut">
              <a:rPr lang="en-US" smtClean="0"/>
              <a:t>3/26/2023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6E19DA-92E0-4635-8627-DEB5FDE3EBA8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600" indent="0">
              <a:buNone/>
              <a:defRPr sz="2665" b="1"/>
            </a:lvl2pPr>
            <a:lvl3pPr marL="1219200" indent="0">
              <a:buNone/>
              <a:defRPr sz="2400" b="1"/>
            </a:lvl3pPr>
            <a:lvl4pPr marL="1828800" indent="0">
              <a:buNone/>
              <a:defRPr sz="2135" b="1"/>
            </a:lvl4pPr>
            <a:lvl5pPr marL="2438400" indent="0">
              <a:buNone/>
              <a:defRPr sz="2135" b="1"/>
            </a:lvl5pPr>
            <a:lvl6pPr marL="3048000" indent="0">
              <a:buNone/>
              <a:defRPr sz="2135" b="1"/>
            </a:lvl6pPr>
            <a:lvl7pPr marL="3657600" indent="0">
              <a:buNone/>
              <a:defRPr sz="2135" b="1"/>
            </a:lvl7pPr>
            <a:lvl8pPr marL="4267200" indent="0">
              <a:buNone/>
              <a:defRPr sz="2135" b="1"/>
            </a:lvl8pPr>
            <a:lvl9pPr marL="4876800" indent="0">
              <a:buNone/>
              <a:defRPr sz="2135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3200"/>
            </a:lvl1pPr>
            <a:lvl2pPr>
              <a:defRPr sz="2665"/>
            </a:lvl2pPr>
            <a:lvl3pPr>
              <a:defRPr sz="2400"/>
            </a:lvl3pPr>
            <a:lvl4pPr>
              <a:defRPr sz="2135"/>
            </a:lvl4pPr>
            <a:lvl5pPr>
              <a:defRPr sz="2135"/>
            </a:lvl5pPr>
            <a:lvl6pPr>
              <a:defRPr sz="2135"/>
            </a:lvl6pPr>
            <a:lvl7pPr>
              <a:defRPr sz="2135"/>
            </a:lvl7pPr>
            <a:lvl8pPr>
              <a:defRPr sz="2135"/>
            </a:lvl8pPr>
            <a:lvl9pPr>
              <a:defRPr sz="2135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9" y="1535113"/>
            <a:ext cx="5389033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600" indent="0">
              <a:buNone/>
              <a:defRPr sz="2665" b="1"/>
            </a:lvl2pPr>
            <a:lvl3pPr marL="1219200" indent="0">
              <a:buNone/>
              <a:defRPr sz="2400" b="1"/>
            </a:lvl3pPr>
            <a:lvl4pPr marL="1828800" indent="0">
              <a:buNone/>
              <a:defRPr sz="2135" b="1"/>
            </a:lvl4pPr>
            <a:lvl5pPr marL="2438400" indent="0">
              <a:buNone/>
              <a:defRPr sz="2135" b="1"/>
            </a:lvl5pPr>
            <a:lvl6pPr marL="3048000" indent="0">
              <a:buNone/>
              <a:defRPr sz="2135" b="1"/>
            </a:lvl6pPr>
            <a:lvl7pPr marL="3657600" indent="0">
              <a:buNone/>
              <a:defRPr sz="2135" b="1"/>
            </a:lvl7pPr>
            <a:lvl8pPr marL="4267200" indent="0">
              <a:buNone/>
              <a:defRPr sz="2135" b="1"/>
            </a:lvl8pPr>
            <a:lvl9pPr marL="4876800" indent="0">
              <a:buNone/>
              <a:defRPr sz="2135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9" y="2174875"/>
            <a:ext cx="5389033" cy="3951288"/>
          </a:xfrm>
        </p:spPr>
        <p:txBody>
          <a:bodyPr/>
          <a:lstStyle>
            <a:lvl1pPr>
              <a:defRPr sz="3200"/>
            </a:lvl1pPr>
            <a:lvl2pPr>
              <a:defRPr sz="2665"/>
            </a:lvl2pPr>
            <a:lvl3pPr>
              <a:defRPr sz="2400"/>
            </a:lvl3pPr>
            <a:lvl4pPr>
              <a:defRPr sz="2135"/>
            </a:lvl4pPr>
            <a:lvl5pPr>
              <a:defRPr sz="2135"/>
            </a:lvl5pPr>
            <a:lvl6pPr>
              <a:defRPr sz="2135"/>
            </a:lvl6pPr>
            <a:lvl7pPr>
              <a:defRPr sz="2135"/>
            </a:lvl7pPr>
            <a:lvl8pPr>
              <a:defRPr sz="2135"/>
            </a:lvl8pPr>
            <a:lvl9pPr>
              <a:defRPr sz="2135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CF2E77-4E87-4338-A6B2-93E833A84A3C}" type="datetimeFigureOut">
              <a:rPr lang="en-US" smtClean="0"/>
              <a:t>3/26/2023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6E19DA-92E0-4635-8627-DEB5FDE3EBA8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CF2E77-4E87-4338-A6B2-93E833A84A3C}" type="datetimeFigureOut">
              <a:rPr lang="en-US" smtClean="0"/>
              <a:t>3/26/2023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6E19DA-92E0-4635-8627-DEB5FDE3EBA8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CF2E77-4E87-4338-A6B2-93E833A84A3C}" type="datetimeFigureOut">
              <a:rPr lang="en-US" smtClean="0"/>
              <a:t>3/26/2023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6E19DA-92E0-4635-8627-DEB5FDE3EBA8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2" y="273049"/>
            <a:ext cx="4011084" cy="1162051"/>
          </a:xfrm>
        </p:spPr>
        <p:txBody>
          <a:bodyPr anchor="b"/>
          <a:lstStyle>
            <a:lvl1pPr algn="l">
              <a:defRPr sz="2665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2"/>
            <a:ext cx="6815667" cy="5853113"/>
          </a:xfrm>
        </p:spPr>
        <p:txBody>
          <a:bodyPr/>
          <a:lstStyle>
            <a:lvl1pPr>
              <a:defRPr sz="4265"/>
            </a:lvl1pPr>
            <a:lvl2pPr>
              <a:defRPr sz="3735"/>
            </a:lvl2pPr>
            <a:lvl3pPr>
              <a:defRPr sz="3200"/>
            </a:lvl3pPr>
            <a:lvl4pPr>
              <a:defRPr sz="2665"/>
            </a:lvl4pPr>
            <a:lvl5pPr>
              <a:defRPr sz="2665"/>
            </a:lvl5pPr>
            <a:lvl6pPr>
              <a:defRPr sz="2665"/>
            </a:lvl6pPr>
            <a:lvl7pPr>
              <a:defRPr sz="2665"/>
            </a:lvl7pPr>
            <a:lvl8pPr>
              <a:defRPr sz="2665"/>
            </a:lvl8pPr>
            <a:lvl9pPr>
              <a:defRPr sz="2665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2" y="1435102"/>
            <a:ext cx="4011084" cy="4691063"/>
          </a:xfrm>
        </p:spPr>
        <p:txBody>
          <a:bodyPr/>
          <a:lstStyle>
            <a:lvl1pPr marL="0" indent="0">
              <a:buNone/>
              <a:defRPr sz="1865"/>
            </a:lvl1pPr>
            <a:lvl2pPr marL="609600" indent="0">
              <a:buNone/>
              <a:defRPr sz="1600"/>
            </a:lvl2pPr>
            <a:lvl3pPr marL="1219200" indent="0">
              <a:buNone/>
              <a:defRPr sz="1335"/>
            </a:lvl3pPr>
            <a:lvl4pPr marL="1828800" indent="0">
              <a:buNone/>
              <a:defRPr sz="1200"/>
            </a:lvl4pPr>
            <a:lvl5pPr marL="2438400" indent="0">
              <a:buNone/>
              <a:defRPr sz="1200"/>
            </a:lvl5pPr>
            <a:lvl6pPr marL="3048000" indent="0">
              <a:buNone/>
              <a:defRPr sz="1200"/>
            </a:lvl6pPr>
            <a:lvl7pPr marL="3657600" indent="0">
              <a:buNone/>
              <a:defRPr sz="1200"/>
            </a:lvl7pPr>
            <a:lvl8pPr marL="4267200" indent="0">
              <a:buNone/>
              <a:defRPr sz="1200"/>
            </a:lvl8pPr>
            <a:lvl9pPr marL="4876800" indent="0">
              <a:buNone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CF2E77-4E87-4338-A6B2-93E833A84A3C}" type="datetimeFigureOut">
              <a:rPr lang="en-US" smtClean="0"/>
              <a:t>3/26/2023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6E19DA-92E0-4635-8627-DEB5FDE3EBA8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9"/>
          </a:xfrm>
        </p:spPr>
        <p:txBody>
          <a:bodyPr anchor="b"/>
          <a:lstStyle>
            <a:lvl1pPr algn="l">
              <a:defRPr sz="2665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4265"/>
            </a:lvl1pPr>
            <a:lvl2pPr marL="609600" indent="0">
              <a:buNone/>
              <a:defRPr sz="3735"/>
            </a:lvl2pPr>
            <a:lvl3pPr marL="1219200" indent="0">
              <a:buNone/>
              <a:defRPr sz="3200"/>
            </a:lvl3pPr>
            <a:lvl4pPr marL="1828800" indent="0">
              <a:buNone/>
              <a:defRPr sz="2665"/>
            </a:lvl4pPr>
            <a:lvl5pPr marL="2438400" indent="0">
              <a:buNone/>
              <a:defRPr sz="2665"/>
            </a:lvl5pPr>
            <a:lvl6pPr marL="3048000" indent="0">
              <a:buNone/>
              <a:defRPr sz="2665"/>
            </a:lvl6pPr>
            <a:lvl7pPr marL="3657600" indent="0">
              <a:buNone/>
              <a:defRPr sz="2665"/>
            </a:lvl7pPr>
            <a:lvl8pPr marL="4267200" indent="0">
              <a:buNone/>
              <a:defRPr sz="2665"/>
            </a:lvl8pPr>
            <a:lvl9pPr marL="4876800" indent="0">
              <a:buNone/>
              <a:defRPr sz="2665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3"/>
          </a:xfrm>
        </p:spPr>
        <p:txBody>
          <a:bodyPr/>
          <a:lstStyle>
            <a:lvl1pPr marL="0" indent="0">
              <a:buNone/>
              <a:defRPr sz="1865"/>
            </a:lvl1pPr>
            <a:lvl2pPr marL="609600" indent="0">
              <a:buNone/>
              <a:defRPr sz="1600"/>
            </a:lvl2pPr>
            <a:lvl3pPr marL="1219200" indent="0">
              <a:buNone/>
              <a:defRPr sz="1335"/>
            </a:lvl3pPr>
            <a:lvl4pPr marL="1828800" indent="0">
              <a:buNone/>
              <a:defRPr sz="1200"/>
            </a:lvl4pPr>
            <a:lvl5pPr marL="2438400" indent="0">
              <a:buNone/>
              <a:defRPr sz="1200"/>
            </a:lvl5pPr>
            <a:lvl6pPr marL="3048000" indent="0">
              <a:buNone/>
              <a:defRPr sz="1200"/>
            </a:lvl6pPr>
            <a:lvl7pPr marL="3657600" indent="0">
              <a:buNone/>
              <a:defRPr sz="1200"/>
            </a:lvl7pPr>
            <a:lvl8pPr marL="4267200" indent="0">
              <a:buNone/>
              <a:defRPr sz="1200"/>
            </a:lvl8pPr>
            <a:lvl9pPr marL="4876800" indent="0">
              <a:buNone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CF2E77-4E87-4338-A6B2-93E833A84A3C}" type="datetimeFigureOut">
              <a:rPr lang="en-US" smtClean="0"/>
              <a:t>3/26/2023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6E19DA-92E0-4635-8627-DEB5FDE3EBA8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2" Type="http://schemas.openxmlformats.org/officeDocument/2006/relationships/slideLayout" Target="../slideLayouts/slideLayout13.xml"/><Relationship Id="rId16" Type="http://schemas.openxmlformats.org/officeDocument/2006/relationships/image" Target="../media/image1.jpeg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5" Type="http://schemas.openxmlformats.org/officeDocument/2006/relationships/theme" Target="../theme/theme2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theme" Target="../theme/theme3.xml"/><Relationship Id="rId3" Type="http://schemas.openxmlformats.org/officeDocument/2006/relationships/slideLayout" Target="../slideLayouts/slideLayout28.xml"/><Relationship Id="rId7" Type="http://schemas.openxmlformats.org/officeDocument/2006/relationships/slideLayout" Target="../slideLayouts/slideLayout32.xml"/><Relationship Id="rId2" Type="http://schemas.openxmlformats.org/officeDocument/2006/relationships/slideLayout" Target="../slideLayouts/slideLayout27.xml"/><Relationship Id="rId1" Type="http://schemas.openxmlformats.org/officeDocument/2006/relationships/slideLayout" Target="../slideLayouts/slideLayout26.xml"/><Relationship Id="rId6" Type="http://schemas.openxmlformats.org/officeDocument/2006/relationships/slideLayout" Target="../slideLayouts/slideLayout31.xml"/><Relationship Id="rId5" Type="http://schemas.openxmlformats.org/officeDocument/2006/relationships/slideLayout" Target="../slideLayouts/slideLayout30.xml"/><Relationship Id="rId4" Type="http://schemas.openxmlformats.org/officeDocument/2006/relationships/slideLayout" Target="../slideLayouts/slideLayout2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1CF2E77-4E87-4338-A6B2-93E833A84A3C}" type="datetimeFigureOut">
              <a:rPr lang="en-US" smtClean="0"/>
              <a:t>3/26/2023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96E19DA-92E0-4635-8627-DEB5FDE3EBA8}" type="slidenum">
              <a:rPr lang="en-US" smtClean="0"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1219200" rtl="0" eaLnBrk="1" latinLnBrk="0" hangingPunct="1">
        <a:spcBef>
          <a:spcPct val="0"/>
        </a:spcBef>
        <a:buNone/>
        <a:defRPr sz="5865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200" indent="-457200" algn="l" defTabSz="1219200" rtl="0" eaLnBrk="1" latinLnBrk="0" hangingPunct="1">
        <a:spcBef>
          <a:spcPct val="20000"/>
        </a:spcBef>
        <a:buFont typeface="Arial" panose="020B0604020202020204" pitchFamily="34" charset="0"/>
        <a:buChar char="•"/>
        <a:defRPr sz="4265" kern="1200">
          <a:solidFill>
            <a:schemeClr val="tx1"/>
          </a:solidFill>
          <a:latin typeface="+mn-lt"/>
          <a:ea typeface="+mn-ea"/>
          <a:cs typeface="+mn-cs"/>
        </a:defRPr>
      </a:lvl1pPr>
      <a:lvl2pPr marL="990600" indent="-381000" algn="l" defTabSz="1219200" rtl="0" eaLnBrk="1" latinLnBrk="0" hangingPunct="1">
        <a:spcBef>
          <a:spcPct val="20000"/>
        </a:spcBef>
        <a:buFont typeface="Arial" panose="020B0604020202020204" pitchFamily="34" charset="0"/>
        <a:buChar char="–"/>
        <a:defRPr sz="3735" kern="1200">
          <a:solidFill>
            <a:schemeClr val="tx1"/>
          </a:solidFill>
          <a:latin typeface="+mn-lt"/>
          <a:ea typeface="+mn-ea"/>
          <a:cs typeface="+mn-cs"/>
        </a:defRPr>
      </a:lvl2pPr>
      <a:lvl3pPr marL="1524000" indent="-304800" algn="l" defTabSz="12192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600" indent="-304800" algn="l" defTabSz="12192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665" kern="1200">
          <a:solidFill>
            <a:schemeClr val="tx1"/>
          </a:solidFill>
          <a:latin typeface="+mn-lt"/>
          <a:ea typeface="+mn-ea"/>
          <a:cs typeface="+mn-cs"/>
        </a:defRPr>
      </a:lvl4pPr>
      <a:lvl5pPr marL="2743200" indent="-304800" algn="l" defTabSz="1219200" rtl="0" eaLnBrk="1" latinLnBrk="0" hangingPunct="1">
        <a:spcBef>
          <a:spcPct val="20000"/>
        </a:spcBef>
        <a:buFont typeface="Arial" panose="020B0604020202020204" pitchFamily="34" charset="0"/>
        <a:buChar char="»"/>
        <a:defRPr sz="2665" kern="1200">
          <a:solidFill>
            <a:schemeClr val="tx1"/>
          </a:solidFill>
          <a:latin typeface="+mn-lt"/>
          <a:ea typeface="+mn-ea"/>
          <a:cs typeface="+mn-cs"/>
        </a:defRPr>
      </a:lvl5pPr>
      <a:lvl6pPr marL="3352800" indent="-304800" algn="l" defTabSz="12192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5" kern="1200">
          <a:solidFill>
            <a:schemeClr val="tx1"/>
          </a:solidFill>
          <a:latin typeface="+mn-lt"/>
          <a:ea typeface="+mn-ea"/>
          <a:cs typeface="+mn-cs"/>
        </a:defRPr>
      </a:lvl6pPr>
      <a:lvl7pPr marL="3962400" indent="-304800" algn="l" defTabSz="12192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5" kern="1200">
          <a:solidFill>
            <a:schemeClr val="tx1"/>
          </a:solidFill>
          <a:latin typeface="+mn-lt"/>
          <a:ea typeface="+mn-ea"/>
          <a:cs typeface="+mn-cs"/>
        </a:defRPr>
      </a:lvl7pPr>
      <a:lvl8pPr marL="4572000" indent="-304800" algn="l" defTabSz="12192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5" kern="1200">
          <a:solidFill>
            <a:schemeClr val="tx1"/>
          </a:solidFill>
          <a:latin typeface="+mn-lt"/>
          <a:ea typeface="+mn-ea"/>
          <a:cs typeface="+mn-cs"/>
        </a:defRPr>
      </a:lvl8pPr>
      <a:lvl9pPr marL="5181600" indent="-304800" algn="l" defTabSz="12192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600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200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800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400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8000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600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200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800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6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1" y="274640"/>
            <a:ext cx="10972800" cy="1143000"/>
          </a:xfrm>
          <a:prstGeom prst="rect">
            <a:avLst/>
          </a:prstGeom>
        </p:spPr>
        <p:txBody>
          <a:bodyPr vert="horz" lIns="91436" tIns="45718" rIns="91436" bIns="45718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1" y="1600202"/>
            <a:ext cx="10972800" cy="4525963"/>
          </a:xfrm>
          <a:prstGeom prst="rect">
            <a:avLst/>
          </a:prstGeom>
        </p:spPr>
        <p:txBody>
          <a:bodyPr vert="horz" lIns="91436" tIns="45718" rIns="91436" bIns="45718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1" y="6356353"/>
            <a:ext cx="2844800" cy="365125"/>
          </a:xfrm>
          <a:prstGeom prst="rect">
            <a:avLst/>
          </a:prstGeom>
        </p:spPr>
        <p:txBody>
          <a:bodyPr vert="horz" lIns="91436" tIns="45718" rIns="91436" bIns="45718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9196EC2F-0988-4314-AD4B-24FF16D7B45E}" type="datetime1">
              <a:rPr lang="en-US" altLang="zh-CN" smtClean="0">
                <a:solidFill>
                  <a:prstClr val="black">
                    <a:tint val="75000"/>
                  </a:prstClr>
                </a:solidFill>
              </a:rPr>
              <a:t>3/26/2023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2" y="6356353"/>
            <a:ext cx="3860800" cy="365125"/>
          </a:xfrm>
          <a:prstGeom prst="rect">
            <a:avLst/>
          </a:prstGeom>
        </p:spPr>
        <p:txBody>
          <a:bodyPr vert="horz" lIns="91436" tIns="45718" rIns="91436" bIns="45718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1" y="6356353"/>
            <a:ext cx="2844800" cy="365125"/>
          </a:xfrm>
          <a:prstGeom prst="rect">
            <a:avLst/>
          </a:prstGeom>
        </p:spPr>
        <p:txBody>
          <a:bodyPr vert="horz" lIns="91436" tIns="45718" rIns="91436" bIns="45718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601EE9E8-4134-49B0-9AA7-3089E652162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715" r:id="rId14"/>
  </p:sldLayoutIdLst>
  <p:hf hdr="0" ftr="0" dt="0"/>
  <p:txStyles>
    <p:titleStyle>
      <a:lvl1pPr algn="ctr" defTabSz="1219200" rtl="0" eaLnBrk="1" latinLnBrk="0" hangingPunct="1">
        <a:spcBef>
          <a:spcPct val="0"/>
        </a:spcBef>
        <a:buNone/>
        <a:defRPr sz="59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200" indent="-457200" algn="l" defTabSz="1219200" rtl="0" eaLnBrk="1" latinLnBrk="0" hangingPunct="1">
        <a:spcBef>
          <a:spcPct val="20000"/>
        </a:spcBef>
        <a:buFont typeface="Arial" panose="020B0604020202020204" pitchFamily="34" charset="0"/>
        <a:buChar char="•"/>
        <a:defRPr sz="4300" kern="1200">
          <a:solidFill>
            <a:schemeClr val="tx1"/>
          </a:solidFill>
          <a:latin typeface="+mn-lt"/>
          <a:ea typeface="+mn-ea"/>
          <a:cs typeface="+mn-cs"/>
        </a:defRPr>
      </a:lvl1pPr>
      <a:lvl2pPr marL="990600" indent="-381000" algn="l" defTabSz="1219200" rtl="0" eaLnBrk="1" latinLnBrk="0" hangingPunct="1">
        <a:spcBef>
          <a:spcPct val="20000"/>
        </a:spcBef>
        <a:buFont typeface="Arial" panose="020B0604020202020204" pitchFamily="34" charset="0"/>
        <a:buChar char="–"/>
        <a:defRPr sz="3800" kern="1200">
          <a:solidFill>
            <a:schemeClr val="tx1"/>
          </a:solidFill>
          <a:latin typeface="+mn-lt"/>
          <a:ea typeface="+mn-ea"/>
          <a:cs typeface="+mn-cs"/>
        </a:defRPr>
      </a:lvl2pPr>
      <a:lvl3pPr marL="1523365" indent="-304800" algn="l" defTabSz="12192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2965" indent="-304800" algn="l" defTabSz="12192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700" kern="1200">
          <a:solidFill>
            <a:schemeClr val="tx1"/>
          </a:solidFill>
          <a:latin typeface="+mn-lt"/>
          <a:ea typeface="+mn-ea"/>
          <a:cs typeface="+mn-cs"/>
        </a:defRPr>
      </a:lvl4pPr>
      <a:lvl5pPr marL="2742565" indent="-304800" algn="l" defTabSz="1219200" rtl="0" eaLnBrk="1" latinLnBrk="0" hangingPunct="1">
        <a:spcBef>
          <a:spcPct val="20000"/>
        </a:spcBef>
        <a:buFont typeface="Arial" panose="020B0604020202020204" pitchFamily="34" charset="0"/>
        <a:buChar char="»"/>
        <a:defRPr sz="2700" kern="1200">
          <a:solidFill>
            <a:schemeClr val="tx1"/>
          </a:solidFill>
          <a:latin typeface="+mn-lt"/>
          <a:ea typeface="+mn-ea"/>
          <a:cs typeface="+mn-cs"/>
        </a:defRPr>
      </a:lvl5pPr>
      <a:lvl6pPr marL="3352165" indent="-304800" algn="l" defTabSz="12192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3961765" indent="-304800" algn="l" defTabSz="12192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570730" indent="-304800" algn="l" defTabSz="12192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180330" indent="-304800" algn="l" defTabSz="12192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600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200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165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7765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365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6965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5930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5530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18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 sz="4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 dirty="0"/>
          </a:p>
        </p:txBody>
      </p:sp>
      <p:sp>
        <p:nvSpPr>
          <p:cNvPr id="11" name="Google Shape;11;p18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 dirty="0"/>
          </a:p>
        </p:txBody>
      </p:sp>
      <p:sp>
        <p:nvSpPr>
          <p:cNvPr id="12" name="Google Shape;12;p1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UTM Avo" panose="02040603050506020204" pitchFamily="18" charset="0"/>
                <a:ea typeface="UTM Avo" panose="02040603050506020204" pitchFamily="18" charset="0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 lang="en-SG" dirty="0"/>
          </a:p>
        </p:txBody>
      </p:sp>
      <p:sp>
        <p:nvSpPr>
          <p:cNvPr id="13" name="Google Shape;13;p1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UTM Avo" panose="02040603050506020204" pitchFamily="18" charset="0"/>
                <a:ea typeface="UTM Avo" panose="02040603050506020204" pitchFamily="18" charset="0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 lang="en-SG" dirty="0"/>
          </a:p>
        </p:txBody>
      </p:sp>
      <p:sp>
        <p:nvSpPr>
          <p:cNvPr id="14" name="Google Shape;14;p1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UTM Avo" panose="02040603050506020204" pitchFamily="18" charset="0"/>
                <a:ea typeface="UTM Avo" panose="02040603050506020204" pitchFamily="18" charset="0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9879025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5" r:id="rId1"/>
    <p:sldLayoutId id="2147483696" r:id="rId2"/>
    <p:sldLayoutId id="2147483697" r:id="rId3"/>
    <p:sldLayoutId id="2147483698" r:id="rId4"/>
    <p:sldLayoutId id="2147483699" r:id="rId5"/>
    <p:sldLayoutId id="2147483700" r:id="rId6"/>
    <p:sldLayoutId id="2147483701" r:id="rId7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UTM Avo" panose="02040603050506020204" pitchFamily="18" charset="0"/>
          <a:ea typeface="UTM Avo" panose="02040603050506020204" pitchFamily="18" charset="0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UTM Avo" panose="02040603050506020204" pitchFamily="18" charset="0"/>
          <a:ea typeface="UTM Avo" panose="02040603050506020204" pitchFamily="18" charset="0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8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8.xml"/><Relationship Id="rId5" Type="http://schemas.openxmlformats.org/officeDocument/2006/relationships/image" Target="../media/image39.png"/><Relationship Id="rId4" Type="http://schemas.openxmlformats.org/officeDocument/2006/relationships/image" Target="../media/image38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8.xml"/><Relationship Id="rId4" Type="http://schemas.openxmlformats.org/officeDocument/2006/relationships/image" Target="../media/image39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2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2.xml"/><Relationship Id="rId6" Type="http://schemas.openxmlformats.org/officeDocument/2006/relationships/image" Target="../media/image43.png"/><Relationship Id="rId5" Type="http://schemas.openxmlformats.org/officeDocument/2006/relationships/image" Target="../media/image42.png"/><Relationship Id="rId4" Type="http://schemas.openxmlformats.org/officeDocument/2006/relationships/image" Target="../media/image23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png"/><Relationship Id="rId3" Type="http://schemas.openxmlformats.org/officeDocument/2006/relationships/slideLayout" Target="../slideLayouts/slideLayout26.xml"/><Relationship Id="rId7" Type="http://schemas.openxmlformats.org/officeDocument/2006/relationships/image" Target="../media/image26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audio" Target="../media/audio3.wav"/><Relationship Id="rId5" Type="http://schemas.openxmlformats.org/officeDocument/2006/relationships/audio" Target="../media/audio2.wav"/><Relationship Id="rId4" Type="http://schemas.openxmlformats.org/officeDocument/2006/relationships/audio" Target="../media/audio1.wav"/><Relationship Id="rId9" Type="http://schemas.openxmlformats.org/officeDocument/2006/relationships/image" Target="../media/image45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.png"/><Relationship Id="rId3" Type="http://schemas.openxmlformats.org/officeDocument/2006/relationships/slideLayout" Target="../slideLayouts/slideLayout26.xml"/><Relationship Id="rId7" Type="http://schemas.openxmlformats.org/officeDocument/2006/relationships/image" Target="../media/image46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26.png"/><Relationship Id="rId5" Type="http://schemas.openxmlformats.org/officeDocument/2006/relationships/audio" Target="../media/audio2.wav"/><Relationship Id="rId4" Type="http://schemas.openxmlformats.org/officeDocument/2006/relationships/audio" Target="../media/audio1.wav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.png"/><Relationship Id="rId3" Type="http://schemas.openxmlformats.org/officeDocument/2006/relationships/slideLayout" Target="../slideLayouts/slideLayout26.xml"/><Relationship Id="rId7" Type="http://schemas.openxmlformats.org/officeDocument/2006/relationships/image" Target="../media/image47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26.png"/><Relationship Id="rId5" Type="http://schemas.openxmlformats.org/officeDocument/2006/relationships/audio" Target="../media/audio2.wav"/><Relationship Id="rId4" Type="http://schemas.openxmlformats.org/officeDocument/2006/relationships/audio" Target="../media/audio1.wav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.png"/><Relationship Id="rId3" Type="http://schemas.openxmlformats.org/officeDocument/2006/relationships/slideLayout" Target="../slideLayouts/slideLayout26.xml"/><Relationship Id="rId7" Type="http://schemas.openxmlformats.org/officeDocument/2006/relationships/image" Target="../media/image48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26.png"/><Relationship Id="rId5" Type="http://schemas.openxmlformats.org/officeDocument/2006/relationships/audio" Target="../media/audio2.wav"/><Relationship Id="rId4" Type="http://schemas.openxmlformats.org/officeDocument/2006/relationships/audio" Target="../media/audio1.wav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.png"/><Relationship Id="rId3" Type="http://schemas.openxmlformats.org/officeDocument/2006/relationships/slideLayout" Target="../slideLayouts/slideLayout26.xml"/><Relationship Id="rId7" Type="http://schemas.openxmlformats.org/officeDocument/2006/relationships/image" Target="../media/image49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26.png"/><Relationship Id="rId5" Type="http://schemas.openxmlformats.org/officeDocument/2006/relationships/audio" Target="../media/audio2.wav"/><Relationship Id="rId4" Type="http://schemas.openxmlformats.org/officeDocument/2006/relationships/audio" Target="../media/audio1.wav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.png"/><Relationship Id="rId3" Type="http://schemas.openxmlformats.org/officeDocument/2006/relationships/slideLayout" Target="../slideLayouts/slideLayout26.xml"/><Relationship Id="rId7" Type="http://schemas.openxmlformats.org/officeDocument/2006/relationships/image" Target="../media/image48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26.png"/><Relationship Id="rId5" Type="http://schemas.openxmlformats.org/officeDocument/2006/relationships/audio" Target="../media/audio2.wav"/><Relationship Id="rId4" Type="http://schemas.openxmlformats.org/officeDocument/2006/relationships/audio" Target="../media/audio1.wav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50.pn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13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5.gif"/><Relationship Id="rId13" Type="http://schemas.openxmlformats.org/officeDocument/2006/relationships/image" Target="../media/image59.gif"/><Relationship Id="rId3" Type="http://schemas.microsoft.com/office/2007/relationships/media" Target="../media/media4.mp3"/><Relationship Id="rId7" Type="http://schemas.openxmlformats.org/officeDocument/2006/relationships/image" Target="../media/image54.png"/><Relationship Id="rId12" Type="http://schemas.openxmlformats.org/officeDocument/2006/relationships/image" Target="../media/image58.png"/><Relationship Id="rId17" Type="http://schemas.openxmlformats.org/officeDocument/2006/relationships/image" Target="../media/image45.png"/><Relationship Id="rId2" Type="http://schemas.microsoft.com/office/2007/relationships/media" Target="../media/media3.mp3"/><Relationship Id="rId16" Type="http://schemas.openxmlformats.org/officeDocument/2006/relationships/image" Target="../media/image62.gif"/><Relationship Id="rId1" Type="http://schemas.openxmlformats.org/officeDocument/2006/relationships/audio" Target="NULL" TargetMode="External"/><Relationship Id="rId6" Type="http://schemas.openxmlformats.org/officeDocument/2006/relationships/image" Target="../media/image53.png"/><Relationship Id="rId11" Type="http://schemas.microsoft.com/office/2007/relationships/hdphoto" Target="../media/hdphoto2.wdp"/><Relationship Id="rId5" Type="http://schemas.openxmlformats.org/officeDocument/2006/relationships/image" Target="../media/image52.png"/><Relationship Id="rId15" Type="http://schemas.openxmlformats.org/officeDocument/2006/relationships/image" Target="../media/image61.png"/><Relationship Id="rId10" Type="http://schemas.openxmlformats.org/officeDocument/2006/relationships/image" Target="../media/image57.png"/><Relationship Id="rId4" Type="http://schemas.openxmlformats.org/officeDocument/2006/relationships/slideLayout" Target="../slideLayouts/slideLayout28.xml"/><Relationship Id="rId9" Type="http://schemas.openxmlformats.org/officeDocument/2006/relationships/image" Target="../media/image56.png"/><Relationship Id="rId14" Type="http://schemas.openxmlformats.org/officeDocument/2006/relationships/image" Target="../media/image60.gif_512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9.gif"/><Relationship Id="rId13" Type="http://schemas.openxmlformats.org/officeDocument/2006/relationships/image" Target="../media/image67.png"/><Relationship Id="rId3" Type="http://schemas.openxmlformats.org/officeDocument/2006/relationships/slideLayout" Target="../slideLayouts/slideLayout32.xml"/><Relationship Id="rId7" Type="http://schemas.openxmlformats.org/officeDocument/2006/relationships/image" Target="../media/image64.png"/><Relationship Id="rId12" Type="http://schemas.microsoft.com/office/2007/relationships/hdphoto" Target="../media/hdphoto3.wdp"/><Relationship Id="rId2" Type="http://schemas.microsoft.com/office/2007/relationships/media" Target="../media/media3.mp3"/><Relationship Id="rId16" Type="http://schemas.openxmlformats.org/officeDocument/2006/relationships/image" Target="../media/image45.png"/><Relationship Id="rId1" Type="http://schemas.openxmlformats.org/officeDocument/2006/relationships/audio" Target="NULL" TargetMode="External"/><Relationship Id="rId6" Type="http://schemas.openxmlformats.org/officeDocument/2006/relationships/image" Target="../media/image63.png"/><Relationship Id="rId11" Type="http://schemas.openxmlformats.org/officeDocument/2006/relationships/image" Target="../media/image66.png"/><Relationship Id="rId5" Type="http://schemas.openxmlformats.org/officeDocument/2006/relationships/audio" Target="../media/audio5.wav"/><Relationship Id="rId15" Type="http://schemas.microsoft.com/office/2007/relationships/hdphoto" Target="../media/hdphoto4.wdp"/><Relationship Id="rId10" Type="http://schemas.openxmlformats.org/officeDocument/2006/relationships/image" Target="../media/image65.gif"/><Relationship Id="rId4" Type="http://schemas.openxmlformats.org/officeDocument/2006/relationships/audio" Target="../media/audio4.wav"/><Relationship Id="rId9" Type="http://schemas.openxmlformats.org/officeDocument/2006/relationships/image" Target="../media/image62.gif"/><Relationship Id="rId14" Type="http://schemas.openxmlformats.org/officeDocument/2006/relationships/image" Target="../media/image68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0.gif"/><Relationship Id="rId13" Type="http://schemas.microsoft.com/office/2007/relationships/hdphoto" Target="../media/hdphoto6.wdp"/><Relationship Id="rId18" Type="http://schemas.openxmlformats.org/officeDocument/2006/relationships/image" Target="../media/image67.png"/><Relationship Id="rId3" Type="http://schemas.microsoft.com/office/2007/relationships/media" Target="../media/media3.mp3"/><Relationship Id="rId21" Type="http://schemas.openxmlformats.org/officeDocument/2006/relationships/image" Target="../media/image45.png"/><Relationship Id="rId7" Type="http://schemas.openxmlformats.org/officeDocument/2006/relationships/image" Target="../media/image69.png"/><Relationship Id="rId12" Type="http://schemas.openxmlformats.org/officeDocument/2006/relationships/image" Target="../media/image72.png"/><Relationship Id="rId17" Type="http://schemas.openxmlformats.org/officeDocument/2006/relationships/image" Target="../media/image62.gif"/><Relationship Id="rId2" Type="http://schemas.openxmlformats.org/officeDocument/2006/relationships/audio" Target="NULL" TargetMode="External"/><Relationship Id="rId16" Type="http://schemas.openxmlformats.org/officeDocument/2006/relationships/image" Target="../media/image59.gif"/><Relationship Id="rId20" Type="http://schemas.microsoft.com/office/2007/relationships/hdphoto" Target="../media/hdphoto4.wdp"/><Relationship Id="rId1" Type="http://schemas.openxmlformats.org/officeDocument/2006/relationships/themeOverride" Target="../theme/themeOverride1.xml"/><Relationship Id="rId6" Type="http://schemas.openxmlformats.org/officeDocument/2006/relationships/audio" Target="../media/audio5.wav"/><Relationship Id="rId11" Type="http://schemas.microsoft.com/office/2007/relationships/hdphoto" Target="../media/hdphoto5.wdp"/><Relationship Id="rId5" Type="http://schemas.openxmlformats.org/officeDocument/2006/relationships/audio" Target="../media/audio4.wav"/><Relationship Id="rId15" Type="http://schemas.openxmlformats.org/officeDocument/2006/relationships/image" Target="../media/image73.gif"/><Relationship Id="rId10" Type="http://schemas.openxmlformats.org/officeDocument/2006/relationships/image" Target="../media/image71.png"/><Relationship Id="rId19" Type="http://schemas.openxmlformats.org/officeDocument/2006/relationships/image" Target="../media/image68.png"/><Relationship Id="rId4" Type="http://schemas.openxmlformats.org/officeDocument/2006/relationships/slideLayout" Target="../slideLayouts/slideLayout32.xml"/><Relationship Id="rId9" Type="http://schemas.openxmlformats.org/officeDocument/2006/relationships/image" Target="../media/image65.gif"/><Relationship Id="rId14" Type="http://schemas.openxmlformats.org/officeDocument/2006/relationships/image" Target="../media/image64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4.png"/><Relationship Id="rId13" Type="http://schemas.openxmlformats.org/officeDocument/2006/relationships/image" Target="../media/image68.png"/><Relationship Id="rId3" Type="http://schemas.openxmlformats.org/officeDocument/2006/relationships/audio" Target="NULL" TargetMode="External"/><Relationship Id="rId7" Type="http://schemas.openxmlformats.org/officeDocument/2006/relationships/audio" Target="../media/audio5.wav"/><Relationship Id="rId12" Type="http://schemas.openxmlformats.org/officeDocument/2006/relationships/image" Target="../media/image67.png"/><Relationship Id="rId2" Type="http://schemas.openxmlformats.org/officeDocument/2006/relationships/audio" Target="../media/media5.mp3"/><Relationship Id="rId1" Type="http://schemas.microsoft.com/office/2007/relationships/media" Target="../media/media5.mp3"/><Relationship Id="rId6" Type="http://schemas.openxmlformats.org/officeDocument/2006/relationships/audio" Target="../media/audio4.wav"/><Relationship Id="rId11" Type="http://schemas.openxmlformats.org/officeDocument/2006/relationships/image" Target="../media/image76.gif"/><Relationship Id="rId5" Type="http://schemas.openxmlformats.org/officeDocument/2006/relationships/slideLayout" Target="../slideLayouts/slideLayout28.xml"/><Relationship Id="rId15" Type="http://schemas.openxmlformats.org/officeDocument/2006/relationships/image" Target="../media/image45.png"/><Relationship Id="rId10" Type="http://schemas.openxmlformats.org/officeDocument/2006/relationships/image" Target="../media/image56.png"/><Relationship Id="rId4" Type="http://schemas.microsoft.com/office/2007/relationships/media" Target="../media/media3.mp3"/><Relationship Id="rId9" Type="http://schemas.openxmlformats.org/officeDocument/2006/relationships/image" Target="../media/image75.png"/><Relationship Id="rId14" Type="http://schemas.microsoft.com/office/2007/relationships/hdphoto" Target="../media/hdphoto4.wdp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gif_512"/><Relationship Id="rId13" Type="http://schemas.openxmlformats.org/officeDocument/2006/relationships/image" Target="../media/image45.png"/><Relationship Id="rId3" Type="http://schemas.openxmlformats.org/officeDocument/2006/relationships/slideLayout" Target="../slideLayouts/slideLayout28.xml"/><Relationship Id="rId7" Type="http://schemas.openxmlformats.org/officeDocument/2006/relationships/image" Target="../media/image59.gif"/><Relationship Id="rId12" Type="http://schemas.openxmlformats.org/officeDocument/2006/relationships/image" Target="../media/image79.gif"/><Relationship Id="rId2" Type="http://schemas.microsoft.com/office/2007/relationships/media" Target="../media/media3.mp3"/><Relationship Id="rId1" Type="http://schemas.openxmlformats.org/officeDocument/2006/relationships/audio" Target="NULL" TargetMode="External"/><Relationship Id="rId6" Type="http://schemas.openxmlformats.org/officeDocument/2006/relationships/image" Target="../media/image54.png"/><Relationship Id="rId11" Type="http://schemas.openxmlformats.org/officeDocument/2006/relationships/image" Target="../media/image56.png"/><Relationship Id="rId5" Type="http://schemas.openxmlformats.org/officeDocument/2006/relationships/image" Target="../media/image77.png"/><Relationship Id="rId10" Type="http://schemas.openxmlformats.org/officeDocument/2006/relationships/image" Target="../media/image78.png"/><Relationship Id="rId4" Type="http://schemas.openxmlformats.org/officeDocument/2006/relationships/image" Target="../media/image52.png"/><Relationship Id="rId9" Type="http://schemas.openxmlformats.org/officeDocument/2006/relationships/image" Target="../media/image62.gif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8.xml"/><Relationship Id="rId6" Type="http://schemas.microsoft.com/office/2007/relationships/hdphoto" Target="../media/hdphoto8.wdp"/><Relationship Id="rId5" Type="http://schemas.openxmlformats.org/officeDocument/2006/relationships/image" Target="../media/image81.png"/><Relationship Id="rId4" Type="http://schemas.microsoft.com/office/2007/relationships/hdphoto" Target="../media/hdphoto7.wdp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82.png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image" Target="../media/image17.png"/><Relationship Id="rId7" Type="http://schemas.openxmlformats.org/officeDocument/2006/relationships/image" Target="../media/image2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10" Type="http://schemas.openxmlformats.org/officeDocument/2006/relationships/image" Target="../media/image24.png"/><Relationship Id="rId4" Type="http://schemas.openxmlformats.org/officeDocument/2006/relationships/image" Target="../media/image18.png"/><Relationship Id="rId9" Type="http://schemas.openxmlformats.org/officeDocument/2006/relationships/image" Target="../media/image23.png"/></Relationships>
</file>

<file path=ppt/slides/_rels/slide5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3" Type="http://schemas.openxmlformats.org/officeDocument/2006/relationships/image" Target="../media/image25.png"/><Relationship Id="rId7" Type="http://schemas.openxmlformats.org/officeDocument/2006/relationships/image" Target="../media/image29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6.xml"/><Relationship Id="rId6" Type="http://schemas.openxmlformats.org/officeDocument/2006/relationships/image" Target="../media/image28.png"/><Relationship Id="rId5" Type="http://schemas.openxmlformats.org/officeDocument/2006/relationships/image" Target="../media/image27.png"/><Relationship Id="rId4" Type="http://schemas.openxmlformats.org/officeDocument/2006/relationships/image" Target="../media/image26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5.xml"/><Relationship Id="rId2" Type="http://schemas.microsoft.com/office/2007/relationships/media" Target="../media/media1.mp4"/><Relationship Id="rId1" Type="http://schemas.openxmlformats.org/officeDocument/2006/relationships/video" Target="NULL" TargetMode="External"/><Relationship Id="rId5" Type="http://schemas.openxmlformats.org/officeDocument/2006/relationships/image" Target="../media/image31.png"/><Relationship Id="rId4" Type="http://schemas.openxmlformats.org/officeDocument/2006/relationships/image" Target="../media/image30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3.xml"/><Relationship Id="rId4" Type="http://schemas.microsoft.com/office/2007/relationships/hdphoto" Target="../media/hdphoto1.wdp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3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png"/><Relationship Id="rId3" Type="http://schemas.openxmlformats.org/officeDocument/2006/relationships/image" Target="../media/image32.png"/><Relationship Id="rId7" Type="http://schemas.openxmlformats.org/officeDocument/2006/relationships/image" Target="../media/image35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23.png"/><Relationship Id="rId5" Type="http://schemas.openxmlformats.org/officeDocument/2006/relationships/image" Target="../media/image34.png"/><Relationship Id="rId4" Type="http://schemas.openxmlformats.org/officeDocument/2006/relationships/image" Target="../media/image3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112">
            <a:extLst>
              <a:ext uri="{FF2B5EF4-FFF2-40B4-BE49-F238E27FC236}">
                <a16:creationId xmlns:a16="http://schemas.microsoft.com/office/drawing/2014/main" id="{54C69AC0-B099-45A8-A709-9036A48288D3}"/>
              </a:ext>
            </a:extLst>
          </p:cNvPr>
          <p:cNvSpPr>
            <a:spLocks/>
          </p:cNvSpPr>
          <p:nvPr/>
        </p:nvSpPr>
        <p:spPr bwMode="auto">
          <a:xfrm>
            <a:off x="-12621" y="655085"/>
            <a:ext cx="2015700" cy="812800"/>
          </a:xfrm>
          <a:custGeom>
            <a:avLst/>
            <a:gdLst>
              <a:gd name="connsiteX0" fmla="*/ 516285 w 2015700"/>
              <a:gd name="connsiteY0" fmla="*/ 0 h 812800"/>
              <a:gd name="connsiteX1" fmla="*/ 1098211 w 2015700"/>
              <a:gd name="connsiteY1" fmla="*/ 447255 h 812800"/>
              <a:gd name="connsiteX2" fmla="*/ 1391298 w 2015700"/>
              <a:gd name="connsiteY2" fmla="*/ 378447 h 812800"/>
              <a:gd name="connsiteX3" fmla="*/ 2015700 w 2015700"/>
              <a:gd name="connsiteY3" fmla="*/ 812800 h 812800"/>
              <a:gd name="connsiteX4" fmla="*/ 0 w 2015700"/>
              <a:gd name="connsiteY4" fmla="*/ 812800 h 812800"/>
              <a:gd name="connsiteX5" fmla="*/ 0 w 2015700"/>
              <a:gd name="connsiteY5" fmla="*/ 299726 h 812800"/>
              <a:gd name="connsiteX6" fmla="*/ 34842 w 2015700"/>
              <a:gd name="connsiteY6" fmla="*/ 244929 h 812800"/>
              <a:gd name="connsiteX7" fmla="*/ 516285 w 2015700"/>
              <a:gd name="connsiteY7" fmla="*/ 0 h 81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15700" h="812800">
                <a:moveTo>
                  <a:pt x="516285" y="0"/>
                </a:moveTo>
                <a:cubicBezTo>
                  <a:pt x="796629" y="0"/>
                  <a:pt x="1026001" y="189223"/>
                  <a:pt x="1098211" y="447255"/>
                </a:cubicBezTo>
                <a:cubicBezTo>
                  <a:pt x="1187411" y="404250"/>
                  <a:pt x="1289354" y="378447"/>
                  <a:pt x="1391298" y="378447"/>
                </a:cubicBezTo>
                <a:cubicBezTo>
                  <a:pt x="1675889" y="378447"/>
                  <a:pt x="1922252" y="559069"/>
                  <a:pt x="2015700" y="812800"/>
                </a:cubicBezTo>
                <a:lnTo>
                  <a:pt x="0" y="812800"/>
                </a:lnTo>
                <a:lnTo>
                  <a:pt x="0" y="299726"/>
                </a:lnTo>
                <a:lnTo>
                  <a:pt x="34842" y="244929"/>
                </a:lnTo>
                <a:cubicBezTo>
                  <a:pt x="145147" y="96762"/>
                  <a:pt x="318770" y="0"/>
                  <a:pt x="516285" y="0"/>
                </a:cubicBezTo>
                <a:close/>
              </a:path>
            </a:pathLst>
          </a:custGeom>
          <a:solidFill>
            <a:srgbClr val="DBFAFD"/>
          </a:solidFill>
          <a:ln>
            <a:noFill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4" name="104">
            <a:extLst>
              <a:ext uri="{FF2B5EF4-FFF2-40B4-BE49-F238E27FC236}">
                <a16:creationId xmlns:a16="http://schemas.microsoft.com/office/drawing/2014/main" id="{13E94E26-FD5D-4954-BDDF-EF35CA6B032F}"/>
              </a:ext>
            </a:extLst>
          </p:cNvPr>
          <p:cNvSpPr>
            <a:spLocks/>
          </p:cNvSpPr>
          <p:nvPr/>
        </p:nvSpPr>
        <p:spPr bwMode="auto">
          <a:xfrm flipH="1">
            <a:off x="793456" y="1240202"/>
            <a:ext cx="2334097" cy="574823"/>
          </a:xfrm>
          <a:custGeom>
            <a:avLst/>
            <a:gdLst>
              <a:gd name="T0" fmla="*/ 777 w 777"/>
              <a:gd name="T1" fmla="*/ 189 h 189"/>
              <a:gd name="T2" fmla="*/ 630 w 777"/>
              <a:gd name="T3" fmla="*/ 88 h 189"/>
              <a:gd name="T4" fmla="*/ 561 w 777"/>
              <a:gd name="T5" fmla="*/ 104 h 189"/>
              <a:gd name="T6" fmla="*/ 424 w 777"/>
              <a:gd name="T7" fmla="*/ 0 h 189"/>
              <a:gd name="T8" fmla="*/ 290 w 777"/>
              <a:gd name="T9" fmla="*/ 95 h 189"/>
              <a:gd name="T10" fmla="*/ 261 w 777"/>
              <a:gd name="T11" fmla="*/ 91 h 189"/>
              <a:gd name="T12" fmla="*/ 198 w 777"/>
              <a:gd name="T13" fmla="*/ 109 h 189"/>
              <a:gd name="T14" fmla="*/ 127 w 777"/>
              <a:gd name="T15" fmla="*/ 88 h 189"/>
              <a:gd name="T16" fmla="*/ 0 w 777"/>
              <a:gd name="T17" fmla="*/ 189 h 189"/>
              <a:gd name="T18" fmla="*/ 777 w 777"/>
              <a:gd name="T19" fmla="*/ 189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77" h="189">
                <a:moveTo>
                  <a:pt x="777" y="189"/>
                </a:moveTo>
                <a:cubicBezTo>
                  <a:pt x="755" y="130"/>
                  <a:pt x="697" y="88"/>
                  <a:pt x="630" y="88"/>
                </a:cubicBezTo>
                <a:cubicBezTo>
                  <a:pt x="606" y="88"/>
                  <a:pt x="582" y="94"/>
                  <a:pt x="561" y="104"/>
                </a:cubicBezTo>
                <a:cubicBezTo>
                  <a:pt x="544" y="44"/>
                  <a:pt x="490" y="0"/>
                  <a:pt x="424" y="0"/>
                </a:cubicBezTo>
                <a:cubicBezTo>
                  <a:pt x="362" y="0"/>
                  <a:pt x="310" y="40"/>
                  <a:pt x="290" y="95"/>
                </a:cubicBezTo>
                <a:cubicBezTo>
                  <a:pt x="281" y="92"/>
                  <a:pt x="271" y="91"/>
                  <a:pt x="261" y="91"/>
                </a:cubicBezTo>
                <a:cubicBezTo>
                  <a:pt x="238" y="91"/>
                  <a:pt x="216" y="98"/>
                  <a:pt x="198" y="109"/>
                </a:cubicBezTo>
                <a:cubicBezTo>
                  <a:pt x="178" y="96"/>
                  <a:pt x="153" y="88"/>
                  <a:pt x="127" y="88"/>
                </a:cubicBezTo>
                <a:cubicBezTo>
                  <a:pt x="65" y="88"/>
                  <a:pt x="13" y="131"/>
                  <a:pt x="0" y="189"/>
                </a:cubicBezTo>
                <a:lnTo>
                  <a:pt x="777" y="189"/>
                </a:lnTo>
                <a:close/>
              </a:path>
            </a:pathLst>
          </a:custGeom>
          <a:solidFill>
            <a:srgbClr val="DBFAFD"/>
          </a:solidFill>
          <a:ln>
            <a:noFill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dirty="0">
              <a:cs typeface="+mn-ea"/>
              <a:sym typeface="+mn-lt"/>
            </a:endParaRPr>
          </a:p>
        </p:txBody>
      </p:sp>
      <p:pic>
        <p:nvPicPr>
          <p:cNvPr id="6" name="11">
            <a:extLst>
              <a:ext uri="{FF2B5EF4-FFF2-40B4-BE49-F238E27FC236}">
                <a16:creationId xmlns:a16="http://schemas.microsoft.com/office/drawing/2014/main" id="{A5C029F1-E3D8-4FDF-ABA0-BE5A8D2EEA5E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9391354" y="0"/>
            <a:ext cx="2800645" cy="1624084"/>
          </a:xfrm>
          <a:prstGeom prst="rect">
            <a:avLst/>
          </a:prstGeom>
        </p:spPr>
      </p:pic>
      <p:sp>
        <p:nvSpPr>
          <p:cNvPr id="10" name="63">
            <a:extLst>
              <a:ext uri="{FF2B5EF4-FFF2-40B4-BE49-F238E27FC236}">
                <a16:creationId xmlns:a16="http://schemas.microsoft.com/office/drawing/2014/main" id="{C39BBF0D-B5E1-4197-BB4F-81DA05F3F93B}"/>
              </a:ext>
            </a:extLst>
          </p:cNvPr>
          <p:cNvSpPr txBox="1"/>
          <p:nvPr/>
        </p:nvSpPr>
        <p:spPr>
          <a:xfrm>
            <a:off x="3773367" y="276655"/>
            <a:ext cx="4719561" cy="1569660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/>
            <a:r>
              <a:rPr lang="en-US" altLang="zh-CN" sz="24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  <a:sym typeface="+mn-lt"/>
              </a:rPr>
              <a:t>UBND QUẬN HOÀNG MAI</a:t>
            </a:r>
          </a:p>
          <a:p>
            <a:pPr algn="ctr"/>
            <a:r>
              <a:rPr lang="en-US" altLang="zh-CN" sz="24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  <a:sym typeface="+mn-lt"/>
              </a:rPr>
              <a:t>TRƯỜNG TIỂU HỌC LĨNH NAM</a:t>
            </a:r>
          </a:p>
          <a:p>
            <a:pPr algn="ctr"/>
            <a:endParaRPr lang="en-US" altLang="zh-CN" sz="2400" b="1" dirty="0" smtClean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cs typeface="Arial" panose="020B0604020202020204" pitchFamily="34" charset="0"/>
              <a:sym typeface="+mn-lt"/>
            </a:endParaRPr>
          </a:p>
          <a:p>
            <a:pPr algn="ctr"/>
            <a:endParaRPr lang="zh-CN" altLang="en-US" sz="24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cs typeface="Arial" panose="020B0604020202020204" pitchFamily="34" charset="0"/>
              <a:sym typeface="+mn-lt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B8A69AB-B791-420E-B8AB-11F8187AF3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9640" b="-10176"/>
          <a:stretch/>
        </p:blipFill>
        <p:spPr>
          <a:xfrm rot="337357">
            <a:off x="10033071" y="4853221"/>
            <a:ext cx="2248728" cy="175579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3B126075-28A9-4E99-9CDE-D4595CAB69C8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914" y="-240395"/>
            <a:ext cx="2077033" cy="2077033"/>
          </a:xfrm>
          <a:prstGeom prst="rect">
            <a:avLst/>
          </a:prstGeom>
        </p:spPr>
      </p:pic>
      <p:sp>
        <p:nvSpPr>
          <p:cNvPr id="9" name="63">
            <a:extLst>
              <a:ext uri="{FF2B5EF4-FFF2-40B4-BE49-F238E27FC236}">
                <a16:creationId xmlns:a16="http://schemas.microsoft.com/office/drawing/2014/main" id="{C39BBF0D-B5E1-4197-BB4F-81DA05F3F93B}"/>
              </a:ext>
            </a:extLst>
          </p:cNvPr>
          <p:cNvSpPr txBox="1"/>
          <p:nvPr/>
        </p:nvSpPr>
        <p:spPr>
          <a:xfrm>
            <a:off x="793456" y="1815025"/>
            <a:ext cx="10250498" cy="4708981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/>
            <a:r>
              <a:rPr lang="en-US" altLang="zh-CN" sz="3600" b="1" dirty="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  <a:sym typeface="+mn-lt"/>
              </a:rPr>
              <a:t>BÀI GIẢNG ĐIỆN TỬ</a:t>
            </a:r>
          </a:p>
          <a:p>
            <a:pPr algn="ctr"/>
            <a:r>
              <a:rPr lang="en-US" altLang="zh-CN" sz="3600" b="1" dirty="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  <a:sym typeface="+mn-lt"/>
              </a:rPr>
              <a:t>MÔN: TOÁN LỚP 2</a:t>
            </a:r>
          </a:p>
          <a:p>
            <a:pPr algn="ctr"/>
            <a:endParaRPr lang="en-US" altLang="zh-CN" sz="3600" b="1" dirty="0" smtClean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  <a:sym typeface="+mn-lt"/>
            </a:endParaRPr>
          </a:p>
          <a:p>
            <a:pPr algn="ctr"/>
            <a:r>
              <a:rPr lang="en-US" altLang="zh-CN" sz="3200" b="1" dirty="0" smtClean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  <a:sym typeface="+mn-lt"/>
              </a:rPr>
              <a:t>BÀI DẠY: PHÉP TRỪ (CÓ NHỚ) TRONG PHẠM VI 20</a:t>
            </a:r>
          </a:p>
          <a:p>
            <a:pPr algn="ctr"/>
            <a:endParaRPr lang="en-US" altLang="zh-CN" sz="3200" b="1" dirty="0" smtClean="0">
              <a:solidFill>
                <a:srgbClr val="0070C0"/>
              </a:solidFill>
              <a:latin typeface="Arial" panose="020B0604020202020204" pitchFamily="34" charset="0"/>
              <a:cs typeface="Arial" panose="020B0604020202020204" pitchFamily="34" charset="0"/>
              <a:sym typeface="+mn-lt"/>
            </a:endParaRPr>
          </a:p>
          <a:p>
            <a:pPr algn="ctr"/>
            <a:r>
              <a:rPr lang="en-US" altLang="zh-CN" sz="3200" b="1" dirty="0" smtClean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  <a:sym typeface="+mn-lt"/>
              </a:rPr>
              <a:t>HỌ VÀ TÊN GIÁO VIÊN: NGUYỄN HÀ MY</a:t>
            </a:r>
          </a:p>
          <a:p>
            <a:pPr algn="ctr"/>
            <a:r>
              <a:rPr lang="en-US" altLang="zh-CN" sz="3200" b="1" dirty="0" smtClean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  <a:sym typeface="+mn-lt"/>
              </a:rPr>
              <a:t>NĂM HỌC: 2022-2023</a:t>
            </a:r>
          </a:p>
          <a:p>
            <a:pPr algn="ctr"/>
            <a:endParaRPr lang="en-US" altLang="zh-CN" sz="3200" b="1" dirty="0" smtClean="0">
              <a:solidFill>
                <a:srgbClr val="0070C0"/>
              </a:solidFill>
              <a:latin typeface="Arial" panose="020B0604020202020204" pitchFamily="34" charset="0"/>
              <a:cs typeface="Arial" panose="020B0604020202020204" pitchFamily="34" charset="0"/>
              <a:sym typeface="+mn-lt"/>
            </a:endParaRPr>
          </a:p>
          <a:p>
            <a:pPr algn="ctr"/>
            <a:endParaRPr lang="zh-CN" altLang="en-US" sz="3200" b="1" dirty="0">
              <a:solidFill>
                <a:srgbClr val="0070C0"/>
              </a:solidFill>
              <a:latin typeface="Arial" panose="020B0604020202020204" pitchFamily="34" charset="0"/>
              <a:cs typeface="Arial" panose="020B0604020202020204" pitchFamily="34" charset="0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40277383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9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9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900"/>
                            </p:stCondLst>
                            <p:childTnLst>
                              <p:par>
                                <p:cTn id="2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400"/>
                            </p:stCondLst>
                            <p:childTnLst>
                              <p:par>
                                <p:cTn id="3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10" grpId="0"/>
      <p:bldP spid="9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111"/>
          <a:stretch/>
        </p:blipFill>
        <p:spPr>
          <a:xfrm>
            <a:off x="0" y="6350"/>
            <a:ext cx="12203311" cy="6851650"/>
          </a:xfrm>
          <a:prstGeom prst="rect">
            <a:avLst/>
          </a:prstGeom>
        </p:spPr>
      </p:pic>
      <p:pic>
        <p:nvPicPr>
          <p:cNvPr id="74" name="Picture 73">
            <a:extLst>
              <a:ext uri="{FF2B5EF4-FFF2-40B4-BE49-F238E27FC236}">
                <a16:creationId xmlns:a16="http://schemas.microsoft.com/office/drawing/2014/main" id="{6A8F0957-61C7-4CAE-AE54-BFC31F79D6C9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953" b="8722"/>
          <a:stretch/>
        </p:blipFill>
        <p:spPr>
          <a:xfrm>
            <a:off x="6139877" y="137155"/>
            <a:ext cx="6324358" cy="6097013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345723E8-8022-41CC-9233-C2D9A597CF98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97" b="2557"/>
          <a:stretch/>
        </p:blipFill>
        <p:spPr>
          <a:xfrm>
            <a:off x="-150440" y="488190"/>
            <a:ext cx="6215443" cy="56448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7930745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111"/>
          <a:stretch/>
        </p:blipFill>
        <p:spPr>
          <a:xfrm>
            <a:off x="0" y="6350"/>
            <a:ext cx="12203311" cy="6851650"/>
          </a:xfrm>
          <a:prstGeom prst="rect">
            <a:avLst/>
          </a:prstGeom>
        </p:spPr>
      </p:pic>
      <p:pic>
        <p:nvPicPr>
          <p:cNvPr id="74" name="Picture 73">
            <a:extLst>
              <a:ext uri="{FF2B5EF4-FFF2-40B4-BE49-F238E27FC236}">
                <a16:creationId xmlns:a16="http://schemas.microsoft.com/office/drawing/2014/main" id="{6A8F0957-61C7-4CAE-AE54-BFC31F79D6C9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953" b="8722"/>
          <a:stretch/>
        </p:blipFill>
        <p:spPr>
          <a:xfrm>
            <a:off x="6139877" y="137155"/>
            <a:ext cx="6324358" cy="6097013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345723E8-8022-41CC-9233-C2D9A597CF98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97" b="2557"/>
          <a:stretch/>
        </p:blipFill>
        <p:spPr>
          <a:xfrm>
            <a:off x="-150440" y="488190"/>
            <a:ext cx="6215443" cy="5644865"/>
          </a:xfrm>
          <a:prstGeom prst="rect">
            <a:avLst/>
          </a:prstGeom>
        </p:spPr>
      </p:pic>
      <p:sp>
        <p:nvSpPr>
          <p:cNvPr id="53" name="Rounded Rectangle 9">
            <a:extLst>
              <a:ext uri="{FF2B5EF4-FFF2-40B4-BE49-F238E27FC236}">
                <a16:creationId xmlns:a16="http://schemas.microsoft.com/office/drawing/2014/main" id="{C5741F3B-DC2C-4344-8B60-5481190545BB}"/>
              </a:ext>
            </a:extLst>
          </p:cNvPr>
          <p:cNvSpPr/>
          <p:nvPr/>
        </p:nvSpPr>
        <p:spPr>
          <a:xfrm>
            <a:off x="4175265" y="3018087"/>
            <a:ext cx="699770" cy="682175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9525">
            <a:solidFill>
              <a:schemeClr val="accent1"/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rgbClr val="FF0000"/>
                </a:solidFill>
              </a:rPr>
              <a:t>9</a:t>
            </a:r>
          </a:p>
        </p:txBody>
      </p:sp>
      <p:sp>
        <p:nvSpPr>
          <p:cNvPr id="54" name="Rounded Rectangle 10">
            <a:extLst>
              <a:ext uri="{FF2B5EF4-FFF2-40B4-BE49-F238E27FC236}">
                <a16:creationId xmlns:a16="http://schemas.microsoft.com/office/drawing/2014/main" id="{47709133-8400-4FD8-9C71-36E43E6D05E2}"/>
              </a:ext>
            </a:extLst>
          </p:cNvPr>
          <p:cNvSpPr/>
          <p:nvPr/>
        </p:nvSpPr>
        <p:spPr>
          <a:xfrm>
            <a:off x="8761161" y="1540221"/>
            <a:ext cx="564808" cy="563215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9525">
            <a:solidFill>
              <a:schemeClr val="accent1"/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5" name="Rounded Rectangle 11">
            <a:extLst>
              <a:ext uri="{FF2B5EF4-FFF2-40B4-BE49-F238E27FC236}">
                <a16:creationId xmlns:a16="http://schemas.microsoft.com/office/drawing/2014/main" id="{A2386756-7103-4F9B-94DA-CBDD5F98853B}"/>
              </a:ext>
            </a:extLst>
          </p:cNvPr>
          <p:cNvSpPr/>
          <p:nvPr/>
        </p:nvSpPr>
        <p:spPr>
          <a:xfrm>
            <a:off x="8763845" y="2223724"/>
            <a:ext cx="576192" cy="527371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9525">
            <a:solidFill>
              <a:schemeClr val="accent1"/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6" name="Rounded Rectangle 12">
            <a:extLst>
              <a:ext uri="{FF2B5EF4-FFF2-40B4-BE49-F238E27FC236}">
                <a16:creationId xmlns:a16="http://schemas.microsoft.com/office/drawing/2014/main" id="{8E17B7AC-75B9-4F08-9694-C1228F29E967}"/>
              </a:ext>
            </a:extLst>
          </p:cNvPr>
          <p:cNvSpPr/>
          <p:nvPr/>
        </p:nvSpPr>
        <p:spPr>
          <a:xfrm>
            <a:off x="10241243" y="2170939"/>
            <a:ext cx="503284" cy="610194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9525">
            <a:solidFill>
              <a:schemeClr val="accent1"/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rgbClr val="FF0000"/>
                </a:solidFill>
              </a:rPr>
              <a:t>9</a:t>
            </a:r>
          </a:p>
        </p:txBody>
      </p:sp>
      <p:sp>
        <p:nvSpPr>
          <p:cNvPr id="57" name="Rounded Rectangle 13">
            <a:extLst>
              <a:ext uri="{FF2B5EF4-FFF2-40B4-BE49-F238E27FC236}">
                <a16:creationId xmlns:a16="http://schemas.microsoft.com/office/drawing/2014/main" id="{423D17D9-54CD-4914-96FE-3BF722F207CF}"/>
              </a:ext>
            </a:extLst>
          </p:cNvPr>
          <p:cNvSpPr/>
          <p:nvPr/>
        </p:nvSpPr>
        <p:spPr>
          <a:xfrm>
            <a:off x="4175265" y="5428677"/>
            <a:ext cx="699770" cy="690730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9525">
            <a:solidFill>
              <a:schemeClr val="accent1"/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rgbClr val="FF0000"/>
                </a:solidFill>
              </a:rPr>
              <a:t>8</a:t>
            </a:r>
          </a:p>
        </p:txBody>
      </p:sp>
      <p:sp>
        <p:nvSpPr>
          <p:cNvPr id="58" name="Rounded Rectangle 14">
            <a:extLst>
              <a:ext uri="{FF2B5EF4-FFF2-40B4-BE49-F238E27FC236}">
                <a16:creationId xmlns:a16="http://schemas.microsoft.com/office/drawing/2014/main" id="{3288CBBE-9F05-4FE2-B3CE-2F07C4D0AC64}"/>
              </a:ext>
            </a:extLst>
          </p:cNvPr>
          <p:cNvSpPr/>
          <p:nvPr/>
        </p:nvSpPr>
        <p:spPr>
          <a:xfrm>
            <a:off x="8768444" y="4353587"/>
            <a:ext cx="592447" cy="563215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9525">
            <a:solidFill>
              <a:schemeClr val="accent1"/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rgbClr val="FF0000"/>
                </a:solidFill>
              </a:rPr>
              <a:t>2</a:t>
            </a:r>
          </a:p>
        </p:txBody>
      </p:sp>
      <p:sp>
        <p:nvSpPr>
          <p:cNvPr id="60" name="Rounded Rectangle 16">
            <a:extLst>
              <a:ext uri="{FF2B5EF4-FFF2-40B4-BE49-F238E27FC236}">
                <a16:creationId xmlns:a16="http://schemas.microsoft.com/office/drawing/2014/main" id="{98BAE296-C471-478D-A443-9A160B520037}"/>
              </a:ext>
            </a:extLst>
          </p:cNvPr>
          <p:cNvSpPr/>
          <p:nvPr/>
        </p:nvSpPr>
        <p:spPr>
          <a:xfrm>
            <a:off x="10241243" y="4962738"/>
            <a:ext cx="576057" cy="610194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9525">
            <a:solidFill>
              <a:schemeClr val="accent1"/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rgbClr val="FF0000"/>
                </a:solidFill>
              </a:rPr>
              <a:t>8</a:t>
            </a:r>
          </a:p>
        </p:txBody>
      </p:sp>
      <p:sp>
        <p:nvSpPr>
          <p:cNvPr id="59" name="Rounded Rectangle 15">
            <a:extLst>
              <a:ext uri="{FF2B5EF4-FFF2-40B4-BE49-F238E27FC236}">
                <a16:creationId xmlns:a16="http://schemas.microsoft.com/office/drawing/2014/main" id="{46945B53-1713-4253-B235-1F28D6DD9321}"/>
              </a:ext>
            </a:extLst>
          </p:cNvPr>
          <p:cNvSpPr/>
          <p:nvPr/>
        </p:nvSpPr>
        <p:spPr>
          <a:xfrm>
            <a:off x="8774383" y="4982635"/>
            <a:ext cx="555116" cy="590297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9525">
            <a:solidFill>
              <a:schemeClr val="accent1"/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rgbClr val="FF0000"/>
                </a:solidFill>
              </a:rPr>
              <a:t>2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649C23FC-A875-4A40-B2FA-690E6403A283}"/>
              </a:ext>
            </a:extLst>
          </p:cNvPr>
          <p:cNvSpPr/>
          <p:nvPr/>
        </p:nvSpPr>
        <p:spPr>
          <a:xfrm>
            <a:off x="2833968" y="467247"/>
            <a:ext cx="7146351" cy="590297"/>
          </a:xfrm>
          <a:prstGeom prst="roundRect">
            <a:avLst/>
          </a:prstGeom>
          <a:solidFill>
            <a:schemeClr val="accent6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FF00"/>
                </a:solidFill>
              </a:rPr>
              <a:t>TRỪ BẰNG CÁCH LÀM CHO TRÒN 10</a:t>
            </a:r>
          </a:p>
        </p:txBody>
      </p:sp>
    </p:spTree>
    <p:extLst>
      <p:ext uri="{BB962C8B-B14F-4D97-AF65-F5344CB8AC3E}">
        <p14:creationId xmlns:p14="http://schemas.microsoft.com/office/powerpoint/2010/main" val="356154393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1" animBg="1"/>
      <p:bldP spid="54" grpId="1" animBg="1"/>
      <p:bldP spid="55" grpId="1" animBg="1"/>
      <p:bldP spid="56" grpId="1" animBg="1"/>
      <p:bldP spid="57" grpId="1" animBg="1"/>
      <p:bldP spid="58" grpId="1" animBg="1"/>
      <p:bldP spid="60" grpId="1" animBg="1"/>
      <p:bldP spid="59" grpId="1" animBg="1"/>
      <p:bldP spid="6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E1FF603B-E19E-4020-9515-F74EE68B7C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-1" y="-168443"/>
            <a:ext cx="12380495" cy="71226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C370E461-96DA-4F51-8974-28F5E972948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2558" y="436098"/>
            <a:ext cx="11789441" cy="5387927"/>
          </a:xfrm>
          <a:prstGeom prst="rect">
            <a:avLst/>
          </a:prstGeom>
        </p:spPr>
      </p:pic>
      <p:sp>
        <p:nvSpPr>
          <p:cNvPr id="5" name="Rounded Rectangle 9">
            <a:extLst>
              <a:ext uri="{FF2B5EF4-FFF2-40B4-BE49-F238E27FC236}">
                <a16:creationId xmlns:a16="http://schemas.microsoft.com/office/drawing/2014/main" id="{622E46D4-A118-4127-A787-A6757A96BCA8}"/>
              </a:ext>
            </a:extLst>
          </p:cNvPr>
          <p:cNvSpPr/>
          <p:nvPr/>
        </p:nvSpPr>
        <p:spPr>
          <a:xfrm>
            <a:off x="4048655" y="2680921"/>
            <a:ext cx="699770" cy="682175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9525">
            <a:solidFill>
              <a:schemeClr val="accent1"/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rgbClr val="FF0000"/>
                </a:solidFill>
              </a:rPr>
              <a:t>5</a:t>
            </a:r>
          </a:p>
        </p:txBody>
      </p:sp>
      <p:sp>
        <p:nvSpPr>
          <p:cNvPr id="6" name="Rounded Rectangle 13">
            <a:extLst>
              <a:ext uri="{FF2B5EF4-FFF2-40B4-BE49-F238E27FC236}">
                <a16:creationId xmlns:a16="http://schemas.microsoft.com/office/drawing/2014/main" id="{54FF06BA-81B7-4AB3-B351-85A359B1DFAD}"/>
              </a:ext>
            </a:extLst>
          </p:cNvPr>
          <p:cNvSpPr/>
          <p:nvPr/>
        </p:nvSpPr>
        <p:spPr>
          <a:xfrm>
            <a:off x="4007711" y="4973461"/>
            <a:ext cx="699770" cy="690730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9525">
            <a:solidFill>
              <a:schemeClr val="accent1"/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rgbClr val="FF0000"/>
                </a:solidFill>
              </a:rPr>
              <a:t>7</a:t>
            </a:r>
          </a:p>
        </p:txBody>
      </p:sp>
      <p:sp>
        <p:nvSpPr>
          <p:cNvPr id="7" name="Rounded Rectangle 9">
            <a:extLst>
              <a:ext uri="{FF2B5EF4-FFF2-40B4-BE49-F238E27FC236}">
                <a16:creationId xmlns:a16="http://schemas.microsoft.com/office/drawing/2014/main" id="{DAC8BF6A-9F0A-4CF0-A471-307EF0F37DFD}"/>
              </a:ext>
            </a:extLst>
          </p:cNvPr>
          <p:cNvSpPr/>
          <p:nvPr/>
        </p:nvSpPr>
        <p:spPr>
          <a:xfrm>
            <a:off x="9110679" y="2680921"/>
            <a:ext cx="699770" cy="682175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9525">
            <a:solidFill>
              <a:schemeClr val="accent1"/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rgbClr val="FF0000"/>
                </a:solidFill>
              </a:rPr>
              <a:t>9</a:t>
            </a:r>
          </a:p>
        </p:txBody>
      </p:sp>
      <p:sp>
        <p:nvSpPr>
          <p:cNvPr id="8" name="Rounded Rectangle 13">
            <a:extLst>
              <a:ext uri="{FF2B5EF4-FFF2-40B4-BE49-F238E27FC236}">
                <a16:creationId xmlns:a16="http://schemas.microsoft.com/office/drawing/2014/main" id="{8E29BE4D-FA23-4B57-9C28-21DC882F1315}"/>
              </a:ext>
            </a:extLst>
          </p:cNvPr>
          <p:cNvSpPr/>
          <p:nvPr/>
        </p:nvSpPr>
        <p:spPr>
          <a:xfrm>
            <a:off x="9110679" y="4973461"/>
            <a:ext cx="699770" cy="690730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9525">
            <a:solidFill>
              <a:schemeClr val="accent1"/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rgbClr val="FF0000"/>
                </a:solidFill>
              </a:rPr>
              <a:t>4</a:t>
            </a:r>
          </a:p>
        </p:txBody>
      </p:sp>
    </p:spTree>
    <p:extLst>
      <p:ext uri="{BB962C8B-B14F-4D97-AF65-F5344CB8AC3E}">
        <p14:creationId xmlns:p14="http://schemas.microsoft.com/office/powerpoint/2010/main" val="21150242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1" animBg="1"/>
      <p:bldP spid="5" grpId="2" animBg="1"/>
      <p:bldP spid="6" grpId="1" animBg="1"/>
      <p:bldP spid="6" grpId="2" animBg="1"/>
      <p:bldP spid="7" grpId="1" animBg="1"/>
      <p:bldP spid="7" grpId="2" animBg="1"/>
      <p:bldP spid="8" grpId="1" animBg="1"/>
      <p:bldP spid="8" grpId="2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73522" y="287707"/>
            <a:ext cx="1198006" cy="1093102"/>
          </a:xfrm>
          <a:prstGeom prst="rect">
            <a:avLst/>
          </a:prstGeom>
        </p:spPr>
      </p:pic>
      <p:pic>
        <p:nvPicPr>
          <p:cNvPr id="2" name="图片 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411002" y="928914"/>
            <a:ext cx="2854333" cy="4414258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7509" y="0"/>
            <a:ext cx="2100646" cy="2388358"/>
          </a:xfrm>
          <a:prstGeom prst="rect">
            <a:avLst/>
          </a:prstGeom>
        </p:spPr>
      </p:pic>
      <p:sp>
        <p:nvSpPr>
          <p:cNvPr id="6" name="文本框 5"/>
          <p:cNvSpPr txBox="1"/>
          <p:nvPr/>
        </p:nvSpPr>
        <p:spPr>
          <a:xfrm>
            <a:off x="2784144" y="3953885"/>
            <a:ext cx="85370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solidFill>
                  <a:srgbClr val="FF0000"/>
                </a:solidFill>
                <a:ea typeface="方正稚艺简体" panose="03000509000000000000" pitchFamily="65" charset="-122"/>
              </a:rPr>
              <a:t>TRÒ CHƠI: </a:t>
            </a:r>
            <a:r>
              <a:rPr lang="en-US" altLang="zh-CN" sz="44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方正稚艺简体" panose="03000509000000000000" pitchFamily="65" charset="-122"/>
              </a:rPr>
              <a:t>VÒNG QUAY KÌ DIỆU</a:t>
            </a:r>
            <a:endParaRPr lang="zh-CN" altLang="en-US" sz="36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方正稚艺简体" panose="03000509000000000000" pitchFamily="65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0555306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2737"/>
    </mc:Choice>
    <mc:Fallback xmlns="">
      <p:transition spd="slow" advTm="12737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1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3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5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" presetID="49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4.07407E-6 L -0.1095 0.17871 " pathEditMode="relative" rAng="0" ptsTypes="AA">
                                      <p:cBhvr>
                                        <p:cTn id="17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482" y="8935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4.07407E-6 L -1.01355 -0.00417 " pathEditMode="relative" rAng="0" ptsTypes="AA">
                                      <p:cBhvr>
                                        <p:cTn id="19" dur="4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677" y="-208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4600"/>
                            </p:stCondLst>
                            <p:childTnLst>
                              <p:par>
                                <p:cTn id="24" presetID="26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" dur="500" tmFilter="0, 0; .2, .5; .8, .5; 1, 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6" dur="250" autoRev="1" fill="hold"/>
                                        <p:tgtEl>
                                          <p:spTgt spid="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6" grpId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18" name="Picture 917">
            <a:extLst>
              <a:ext uri="{FF2B5EF4-FFF2-40B4-BE49-F238E27FC236}">
                <a16:creationId xmlns:a16="http://schemas.microsoft.com/office/drawing/2014/main" id="{7714C0DC-E4B7-4922-AF8E-00AFC22BECC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-1" y="-281353"/>
            <a:ext cx="12380495" cy="72356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191134" y="367091"/>
            <a:ext cx="5846871" cy="5845296"/>
            <a:chOff x="2266252" y="239754"/>
            <a:chExt cx="6407387" cy="6405654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266252" y="239754"/>
              <a:ext cx="6407387" cy="6405654"/>
              <a:chOff x="2266252" y="105530"/>
              <a:chExt cx="6407387" cy="6405654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105530"/>
                <a:ext cx="6068570" cy="6405654"/>
                <a:chOff x="2605069" y="105530"/>
                <a:chExt cx="6068570" cy="6405654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8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578762" y="1372348"/>
                  <a:ext cx="1230246" cy="33728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Tùng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Diệu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H</a:t>
                  </a:r>
                  <a:r>
                    <a:rPr lang="en-US" sz="1400" b="1" kern="0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ữu</a:t>
                  </a:r>
                  <a:r>
                    <a:rPr lang="en-US" sz="1400" b="1" kern="0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Long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062430" y="2603071"/>
                  <a:ext cx="143372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Minh A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201091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lang="en-US" sz="1400" b="1" kern="0" dirty="0" err="1">
                      <a:solidFill>
                        <a:srgbClr val="000000"/>
                      </a:solidFill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lang="en-US" sz="1400" b="1" kern="0" dirty="0">
                      <a:solidFill>
                        <a:srgbClr val="000000"/>
                      </a:solidFill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Minh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Hải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827422" y="4411207"/>
                  <a:ext cx="182319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572362" y="457548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Nguyên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16817" y="4028845"/>
                  <a:ext cx="120283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323927" y="4920603"/>
                  <a:ext cx="148788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Ph</a:t>
                  </a:r>
                  <a:r>
                    <a:rPr kumimoji="0" lang="vi-VN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ư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Nhi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01875" y="5159438"/>
                  <a:ext cx="1447518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Nam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Phong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807462" y="5336281"/>
                  <a:ext cx="1361606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Xuân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Phúc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Quân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17779" y="5365972"/>
                  <a:ext cx="124514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Huy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17971" y="5604173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Anh Th</a:t>
                  </a:r>
                  <a:r>
                    <a:rPr kumimoji="0" lang="vi-VN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ư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03270" y="5407798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Nghĩa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Tú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3946071" y="5298436"/>
                  <a:ext cx="137520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Ph</a:t>
                  </a:r>
                  <a:r>
                    <a:rPr kumimoji="0" lang="vi-VN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ư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Kim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Cát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83404" y="3968910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Tiến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Vinh</a:t>
                  </a: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An A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52438" y="2611965"/>
                  <a:ext cx="132816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946805" y="2057374"/>
                  <a:ext cx="146529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Trâm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Anh A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256633" y="1724349"/>
                  <a:ext cx="146529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lang="en-US" sz="1400" b="1" kern="0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lang="en-US" sz="1400" b="1" kern="0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6141" y="1456982"/>
                  <a:ext cx="137032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Việt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729366" y="1258702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Trâm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Anh B</a:t>
                  </a: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4021001" y="1098174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23132" y="1010243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Thu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4964040" y="783396"/>
                  <a:ext cx="169301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Minh D</a:t>
                  </a:r>
                  <a:r>
                    <a:rPr kumimoji="0" lang="vi-VN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ư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669635" y="854734"/>
                  <a:ext cx="1472008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733177" y="1024178"/>
                  <a:ext cx="158919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Khang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041148" y="1341216"/>
                  <a:ext cx="1381919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Khôi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159913" y="3306054"/>
                  <a:ext cx="1513726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Minh B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266252" y="3324414"/>
                <a:ext cx="1433010" cy="3372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lang="en-US" sz="1400" b="1" kern="0" dirty="0" err="1">
                    <a:solidFill>
                      <a:srgbClr val="FFFFFF"/>
                    </a:solidFill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rPr>
                  <a:t>Đình</a:t>
                </a:r>
                <a:r>
                  <a:rPr lang="en-US" sz="1400" b="1" kern="0" dirty="0">
                    <a:solidFill>
                      <a:srgbClr val="FFFFFF"/>
                    </a:solidFill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rPr>
                  <a:t> </a:t>
                </a:r>
                <a:r>
                  <a:rPr lang="en-US" sz="1400" b="1" kern="0" dirty="0" err="1">
                    <a:solidFill>
                      <a:srgbClr val="FFFFFF"/>
                    </a:solidFill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rPr>
                  <a:t>Quân</a:t>
                </a:r>
                <a:endPara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UTM Avo" panose="02040603050506020204" pitchFamily="18" charset="0"/>
                  <a:cs typeface="Arial" panose="020B0604020202020204" pitchFamily="34" charset="0"/>
                  <a:sym typeface="Arial"/>
                </a:endParaRP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 panose="020B0604020202020204" pitchFamily="34" charset="0"/>
                  <a:sym typeface="Arial"/>
                </a:rPr>
                <a:t>Bảo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 panose="020B0604020202020204" pitchFamily="34" charset="0"/>
                  <a:sym typeface="Arial"/>
                </a:rPr>
                <a:t> An B</a:t>
              </a: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574024" y="374042"/>
            <a:ext cx="4053322" cy="3029242"/>
            <a:chOff x="573939" y="32982"/>
            <a:chExt cx="4053322" cy="302924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674976" cy="1612050"/>
              <a:chOff x="952285" y="1450174"/>
              <a:chExt cx="3674976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UTM Avo" panose="02040603050506020204" pitchFamily="18" charset="0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989415" y="1758962"/>
                <a:ext cx="3637846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/>
                    <a:sym typeface="Arial"/>
                  </a:rPr>
                  <a:t>13 – 5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 rot="1947876" flipH="1">
              <a:off x="573939" y="32982"/>
              <a:ext cx="1692321" cy="1975197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141" y="342966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157" y="345679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1718" y="4239672"/>
            <a:ext cx="2843571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UTM Avo" panose="02040603050506020204" pitchFamily="18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8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  <p:pic>
        <p:nvPicPr>
          <p:cNvPr id="7" name="NhacCacVongQuayCuaChiecNonKyDieu-VA-6226417 (mp3cut.net)">
            <a:hlinkClick r:id="" action="ppaction://media"/>
            <a:extLst>
              <a:ext uri="{FF2B5EF4-FFF2-40B4-BE49-F238E27FC236}">
                <a16:creationId xmlns:a16="http://schemas.microsoft.com/office/drawing/2014/main" id="{E2DF7E47-7524-4E5E-AA92-B537523BBE97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0774187" y="5282607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8945956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prestig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4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0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2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8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2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4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8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0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4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6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8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2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4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8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0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4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6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0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2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2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NhacCacVongQuayCuaChiecNonKyDieu-VA-6226417 (vide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>
                      <p:stCondLst>
                        <p:cond delay="indefinite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5" dur="12225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audio>
              <p:cMediaNode vol="80000">
                <p:cTn id="11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17" name="Picture 916">
            <a:extLst>
              <a:ext uri="{FF2B5EF4-FFF2-40B4-BE49-F238E27FC236}">
                <a16:creationId xmlns:a16="http://schemas.microsoft.com/office/drawing/2014/main" id="{06271F9B-9976-4645-89CD-26C6C49D235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-126609" y="-295423"/>
            <a:ext cx="12507103" cy="71934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66726" y="424985"/>
            <a:ext cx="5699743" cy="5623849"/>
            <a:chOff x="2598326" y="303195"/>
            <a:chExt cx="6246152" cy="6162981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98326" y="303195"/>
              <a:ext cx="6246152" cy="6162981"/>
              <a:chOff x="2598326" y="168971"/>
              <a:chExt cx="6246152" cy="6162981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168971"/>
                <a:ext cx="6239409" cy="6162981"/>
                <a:chOff x="2605069" y="168971"/>
                <a:chExt cx="6239409" cy="6162981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591837" y="1401758"/>
                  <a:ext cx="1151028" cy="33728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H</a:t>
                  </a:r>
                  <a:r>
                    <a:rPr lang="en-US" sz="1400" b="1" kern="0" dirty="0" err="1">
                      <a:solidFill>
                        <a:srgbClr val="000000"/>
                      </a:solidFill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ữu</a:t>
                  </a:r>
                  <a:r>
                    <a:rPr lang="en-US" sz="1400" b="1" kern="0" dirty="0">
                      <a:solidFill>
                        <a:srgbClr val="000000"/>
                      </a:solidFill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Long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616580" y="1758020"/>
                  <a:ext cx="1428793" cy="33728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Minh A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055415" y="2320950"/>
                  <a:ext cx="133750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Minh B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Hải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258811" y="2912611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131189" y="3703806"/>
                  <a:ext cx="158184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Nguyên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872958" y="4414070"/>
                  <a:ext cx="180142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Nam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Phong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Xuân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Phúc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089602" y="4036914"/>
                  <a:ext cx="131562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Ph</a:t>
                  </a:r>
                  <a:r>
                    <a:rPr kumimoji="0" lang="vi-VN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ư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Nhi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311901" y="4849796"/>
                  <a:ext cx="1394859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Quân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32685" y="5007631"/>
                  <a:ext cx="1167569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Anh Th</a:t>
                  </a:r>
                  <a:r>
                    <a:rPr kumimoji="0" lang="vi-VN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ư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877287" y="5207461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Nghĩa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Tú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Huy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343304" y="5323125"/>
                  <a:ext cx="133548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Kim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47120" y="5318241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An B</a:t>
                  </a: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101908" y="5515013"/>
                  <a:ext cx="1296596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Ph</a:t>
                  </a:r>
                  <a:r>
                    <a:rPr kumimoji="0" lang="vi-VN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ư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17846" y="5049660"/>
                  <a:ext cx="1430618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Tiến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Vinh</a:t>
                  </a: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lang="en-US" sz="1400" b="1" kern="0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Đình</a:t>
                  </a:r>
                  <a:r>
                    <a:rPr lang="en-US" sz="1400" b="1" kern="0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lang="en-US" sz="1400" b="1" kern="0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Quân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95833" y="3969887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An A</a:t>
                  </a: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951" y="362106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Trâm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Anh A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Việt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800958" y="2628766"/>
                  <a:ext cx="130215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lang="en-US" sz="1400" b="1" kern="0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lang="en-US" sz="1400" b="1" kern="0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946701" y="2044058"/>
                  <a:ext cx="146529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Trâm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Anh B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231837" y="1724029"/>
                  <a:ext cx="146529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52350" y="1455861"/>
                  <a:ext cx="134068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702619" y="121971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4049726" y="1141026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Minh D</a:t>
                  </a:r>
                  <a:r>
                    <a:rPr kumimoji="0" lang="vi-VN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ư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275995" y="72570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Thu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Tùng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Khôi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632554" y="825708"/>
                  <a:ext cx="149808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Khang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Diệu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62458" y="1184218"/>
                  <a:ext cx="142816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235582" y="3312423"/>
                  <a:ext cx="1608896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98326" y="3304157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rPr>
                  <a:t>Bảo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rPr>
                  <a:t> Anh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 panose="020B0604020202020204" pitchFamily="34" charset="0"/>
                  <a:sym typeface="Arial"/>
                </a:rPr>
                <a:t>Cát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 panose="020B0604020202020204" pitchFamily="34" charset="0"/>
                  <a:sym typeface="Arial"/>
                </a:rPr>
                <a:t>Ngọc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UTM Avo" panose="02040603050506020204" pitchFamily="18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360938" y="314284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13636" y="482448"/>
            <a:ext cx="4118194" cy="3172751"/>
            <a:chOff x="400628" y="-110527"/>
            <a:chExt cx="4118194" cy="3172751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UTM Avo" panose="02040603050506020204" pitchFamily="18" charset="0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952285" y="1828452"/>
                <a:ext cx="3566537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/>
                    <a:sym typeface="Arial"/>
                  </a:rPr>
                  <a:t>13 – </a:t>
                </a:r>
                <a:r>
                  <a:rPr lang="en-US" sz="5400" b="1" kern="0" dirty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7</a:t>
                </a: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/>
                    <a:sym typeface="Arial"/>
                  </a:rPr>
                  <a:t>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rcRect/>
            <a:stretch/>
          </p:blipFill>
          <p:spPr>
            <a:xfrm rot="208800">
              <a:off x="400628" y="-110527"/>
              <a:ext cx="1762590" cy="1653009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38453" y="365519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89469" y="368232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59030" y="4465207"/>
            <a:ext cx="2843571" cy="997527"/>
          </a:xfrm>
          <a:prstGeom prst="hexagon">
            <a:avLst/>
          </a:prstGeom>
          <a:solidFill>
            <a:srgbClr val="00B05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UTM Avo" panose="02040603050506020204" pitchFamily="18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6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  <p:pic>
        <p:nvPicPr>
          <p:cNvPr id="7" name="NhacCacVongQuayCuaChiecNonKyDieu-VA-6226417 (mp3cut.net)">
            <a:hlinkClick r:id="" action="ppaction://media"/>
            <a:extLst>
              <a:ext uri="{FF2B5EF4-FFF2-40B4-BE49-F238E27FC236}">
                <a16:creationId xmlns:a16="http://schemas.microsoft.com/office/drawing/2014/main" id="{5E0E1A0B-69AF-4EAA-A898-1DF7A2900FD6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0759707" y="558320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58807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>
                      <p:stCondLst>
                        <p:cond delay="indefinite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54" dur="12225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audio>
              <p:cMediaNode vol="80000">
                <p:cTn id="15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17" name="Picture 916">
            <a:extLst>
              <a:ext uri="{FF2B5EF4-FFF2-40B4-BE49-F238E27FC236}">
                <a16:creationId xmlns:a16="http://schemas.microsoft.com/office/drawing/2014/main" id="{62C7BE84-5768-41FB-908F-1BCD9DFC6BE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-1" y="-281353"/>
            <a:ext cx="12380495" cy="72356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406119"/>
            <a:ext cx="5659973" cy="5620863"/>
            <a:chOff x="2528327" y="282520"/>
            <a:chExt cx="6202564" cy="6159708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282520"/>
              <a:ext cx="6202564" cy="6159708"/>
              <a:chOff x="2528327" y="148296"/>
              <a:chExt cx="6202564" cy="6159708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148296"/>
                <a:ext cx="6125822" cy="6159708"/>
                <a:chOff x="2605069" y="148296"/>
                <a:chExt cx="6125822" cy="6159708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8" y="2462939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577216" y="1368873"/>
                  <a:ext cx="1239612" cy="33728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lang="en-US" sz="1400" b="1" kern="0" dirty="0" err="1">
                      <a:solidFill>
                        <a:srgbClr val="000000"/>
                      </a:solidFill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lang="en-US" sz="1400" b="1" kern="0" dirty="0">
                      <a:solidFill>
                        <a:srgbClr val="000000"/>
                      </a:solidFill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Minh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582321" y="1731503"/>
                  <a:ext cx="1425788" cy="33728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Minh B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Hải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108099" y="2604990"/>
                  <a:ext cx="142686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Nguyên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119585" y="3672622"/>
                  <a:ext cx="145498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Nam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Phong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891908" y="4478903"/>
                  <a:ext cx="183898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Quân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741550" y="4744866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Anh Th</a:t>
                  </a:r>
                  <a:r>
                    <a:rPr kumimoji="0" lang="vi-VN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ư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15037" y="4036796"/>
                  <a:ext cx="1240118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Xuân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Phúc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517868" y="5113164"/>
                  <a:ext cx="144057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Tú</a:t>
                  </a: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343451" y="5252290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Huy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763490" y="5346353"/>
                  <a:ext cx="145286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Ph</a:t>
                  </a:r>
                  <a:r>
                    <a:rPr kumimoji="0" lang="vi-VN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ư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An B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386105" y="5206887"/>
                  <a:ext cx="133923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Cát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80897" y="5400994"/>
                  <a:ext cx="147546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Nhâtk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Kim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05446" y="5084479"/>
                  <a:ext cx="139798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04671" y="4772677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lang="en-US" sz="1400" b="1" kern="0" dirty="0" err="1">
                      <a:solidFill>
                        <a:srgbClr val="000000"/>
                      </a:solidFill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Đình</a:t>
                  </a:r>
                  <a:r>
                    <a:rPr lang="en-US" sz="1400" b="1" kern="0" dirty="0">
                      <a:solidFill>
                        <a:srgbClr val="000000"/>
                      </a:solidFill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lang="en-US" sz="1400" b="1" kern="0" dirty="0" err="1">
                      <a:solidFill>
                        <a:srgbClr val="000000"/>
                      </a:solidFill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Quân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An A</a:t>
                  </a: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84367" y="3969845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Trâm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Anh A</a:t>
                  </a: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Việt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838437" y="227024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19146" y="2620504"/>
                  <a:ext cx="146338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Trâm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Anh B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956132" y="2050460"/>
                  <a:ext cx="146529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207496" y="1693171"/>
                  <a:ext cx="146529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353983" y="1345577"/>
                  <a:ext cx="1541851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Minh D</a:t>
                  </a:r>
                  <a:r>
                    <a:rPr kumimoji="0" lang="vi-VN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ư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99516" y="123818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Thu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Khang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Khôi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Diệu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637635" y="716243"/>
                  <a:ext cx="147317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Tùng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H</a:t>
                  </a:r>
                  <a:r>
                    <a:rPr lang="en-US" sz="1400" b="1" kern="0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ữu</a:t>
                  </a:r>
                  <a:r>
                    <a:rPr lang="en-US" sz="1400" b="1" kern="0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Long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057512" y="1335336"/>
                  <a:ext cx="138515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Minh A</a:t>
                  </a: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189604" y="3301906"/>
                  <a:ext cx="1429026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Ph</a:t>
                  </a:r>
                  <a:r>
                    <a:rPr kumimoji="0" lang="vi-VN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ư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Nhi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lang="en-US" sz="1400" b="1" kern="0" dirty="0" err="1">
                    <a:solidFill>
                      <a:srgbClr val="FFFFFF"/>
                    </a:solidFill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rPr>
                  <a:t>Đức</a:t>
                </a:r>
                <a:r>
                  <a:rPr lang="en-US" sz="1400" b="1" kern="0" dirty="0">
                    <a:solidFill>
                      <a:srgbClr val="FFFFFF"/>
                    </a:solidFill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rPr>
                  <a:t> Anh</a:t>
                </a:r>
                <a:endPara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UTM Avo" panose="02040603050506020204" pitchFamily="18" charset="0"/>
                  <a:cs typeface="Arial" panose="020B0604020202020204" pitchFamily="34" charset="0"/>
                  <a:sym typeface="Arial"/>
                </a:endParaRP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lang="en-US" sz="1400" b="1" kern="0" dirty="0" err="1">
                  <a:solidFill>
                    <a:srgbClr val="000000"/>
                  </a:solidFill>
                  <a:latin typeface="UTM Avo" panose="02040603050506020204" pitchFamily="18" charset="0"/>
                  <a:cs typeface="Arial" panose="020B0604020202020204" pitchFamily="34" charset="0"/>
                  <a:sym typeface="Arial"/>
                </a:rPr>
                <a:t>Tiến</a:t>
              </a:r>
              <a:r>
                <a:rPr lang="en-US" sz="14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 panose="020B0604020202020204" pitchFamily="34" charset="0"/>
                  <a:sym typeface="Arial"/>
                </a:rPr>
                <a:t> Vinh 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UTM Avo" panose="02040603050506020204" pitchFamily="18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215770" y="831838"/>
            <a:ext cx="4642254" cy="2787125"/>
            <a:chOff x="93016" y="275099"/>
            <a:chExt cx="4642254" cy="2787125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782985" cy="1612050"/>
              <a:chOff x="952285" y="1450174"/>
              <a:chExt cx="3782985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C00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UTM Avo" panose="02040603050506020204" pitchFamily="18" charset="0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952285" y="1828452"/>
                <a:ext cx="3782985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/>
                    <a:sym typeface="Arial"/>
                  </a:rPr>
                  <a:t>14 – 6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rcRect/>
            <a:stretch/>
          </p:blipFill>
          <p:spPr>
            <a:xfrm rot="208800">
              <a:off x="93016" y="275099"/>
              <a:ext cx="2368218" cy="1575061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833810" y="3645343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784826" y="3672473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354387" y="4455351"/>
            <a:ext cx="2843571" cy="997527"/>
          </a:xfrm>
          <a:prstGeom prst="hexagon">
            <a:avLst/>
          </a:prstGeom>
          <a:solidFill>
            <a:srgbClr val="00CC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 altLang="zh-CN" sz="4800" b="1" kern="0" dirty="0">
                <a:solidFill>
                  <a:srgbClr val="FFFFFF"/>
                </a:solidFill>
                <a:latin typeface="UTM Avo" panose="02040603050506020204" pitchFamily="18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8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  <p:pic>
        <p:nvPicPr>
          <p:cNvPr id="7" name="NhacCacVongQuayCuaChiecNonKyDieu-VA-6226417 (mp3cut.net)">
            <a:hlinkClick r:id="" action="ppaction://media"/>
            <a:extLst>
              <a:ext uri="{FF2B5EF4-FFF2-40B4-BE49-F238E27FC236}">
                <a16:creationId xmlns:a16="http://schemas.microsoft.com/office/drawing/2014/main" id="{FF6CA6D9-640F-469D-AF1C-79F6A1C7A54E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1019189" y="5895233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7318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>
                      <p:stCondLst>
                        <p:cond delay="indefinite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54" dur="12225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audio>
              <p:cMediaNode vol="80000">
                <p:cTn id="15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17" name="Picture 916">
            <a:extLst>
              <a:ext uri="{FF2B5EF4-FFF2-40B4-BE49-F238E27FC236}">
                <a16:creationId xmlns:a16="http://schemas.microsoft.com/office/drawing/2014/main" id="{D92E1C66-08BA-4BBC-B403-5BC03451D4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-1" y="-281353"/>
            <a:ext cx="12380495" cy="72356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757466" cy="5498040"/>
            <a:chOff x="2528327" y="497566"/>
            <a:chExt cx="6309407" cy="6025112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6309407" cy="6025112"/>
              <a:chOff x="2528327" y="363342"/>
              <a:chExt cx="6309407" cy="6025112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6232665" cy="6025112"/>
                <a:chOff x="2605069" y="363342"/>
                <a:chExt cx="6232665" cy="6025112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Thu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634543" y="1741709"/>
                  <a:ext cx="1439827" cy="33728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Khang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lang="en-US" sz="1400" b="1" kern="0" dirty="0">
                      <a:solidFill>
                        <a:srgbClr val="000000"/>
                      </a:solidFill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Anh </a:t>
                  </a:r>
                  <a:r>
                    <a:rPr lang="en-US" sz="1400" b="1" kern="0" dirty="0" err="1">
                      <a:solidFill>
                        <a:srgbClr val="000000"/>
                      </a:solidFill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Khôi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Tùng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Diệu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367498" y="2943546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109625" y="3675613"/>
                  <a:ext cx="138185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Minh A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812598" y="4355448"/>
                  <a:ext cx="175096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Minh B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821090" y="4783939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Hải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15497" y="4034742"/>
                  <a:ext cx="1230488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lang="en-US" sz="1400" b="1" kern="0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lang="en-US" sz="1400" b="1" kern="0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Minh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355009" y="4860595"/>
                  <a:ext cx="134072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088899" y="5160153"/>
                  <a:ext cx="1422999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776818" y="5204105"/>
                  <a:ext cx="140389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lang="en-US" sz="1400" b="1" kern="0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lang="en-US" sz="1400" b="1" kern="0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lang="en-US" sz="1400" b="1" kern="0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Nguyên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Ph</a:t>
                  </a:r>
                  <a:r>
                    <a:rPr kumimoji="0" lang="vi-VN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ư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Nhi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376117" y="5340778"/>
                  <a:ext cx="131126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Quân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64526" y="5481443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Xuân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Phúc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071840" y="5449402"/>
                  <a:ext cx="1435838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Nam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Phong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3852278" y="5418431"/>
                  <a:ext cx="1400641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Anh Th</a:t>
                  </a:r>
                  <a:r>
                    <a:rPr kumimoji="0" lang="vi-VN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ư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208964" y="5014477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Huy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Ph</a:t>
                  </a:r>
                  <a:r>
                    <a:rPr kumimoji="0" lang="vi-VN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ư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An B</a:t>
                  </a: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Kim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</a:t>
                  </a: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</a:t>
                  </a: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688341" y="2296514"/>
                  <a:ext cx="1432066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lang="en-US" sz="1400" b="1" kern="0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Đình</a:t>
                  </a:r>
                  <a:r>
                    <a:rPr lang="en-US" sz="1400" b="1" kern="0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lang="en-US" sz="1400" b="1" kern="0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Quân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39694" y="2609356"/>
                  <a:ext cx="1376551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Tiến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Vinh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927456" y="2045251"/>
                  <a:ext cx="146529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An A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071886" y="1578570"/>
                  <a:ext cx="146529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34352" y="1458797"/>
                  <a:ext cx="132850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67621" y="119881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Trâm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Anh A</a:t>
                  </a: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lang="en-US" sz="1400" b="1" kern="0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lang="en-US" sz="1400" b="1" kern="0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22754" y="989712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Việt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708768" y="1051692"/>
                  <a:ext cx="137573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Trâm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Anh B</a:t>
                  </a: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076320" y="1324610"/>
                  <a:ext cx="136022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Minh D</a:t>
                  </a:r>
                  <a:r>
                    <a:rPr kumimoji="0" lang="vi-VN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ư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H</a:t>
                  </a:r>
                  <a:r>
                    <a:rPr lang="en-US" sz="1400" b="1" kern="0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ữu</a:t>
                  </a:r>
                  <a:r>
                    <a:rPr lang="en-US" sz="1400" b="1" kern="0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Long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rPr>
                  <a:t>Cát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rPr>
                  <a:t> </a:t>
                </a: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rPr>
                  <a:t>Ngọc</a:t>
                </a:r>
                <a:endPara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UTM Avo" panose="02040603050506020204" pitchFamily="18" charset="0"/>
                  <a:cs typeface="Arial" panose="020B0604020202020204" pitchFamily="34" charset="0"/>
                  <a:sym typeface="Arial"/>
                </a:endParaRP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558057" y="5347995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lang="en-US" sz="1400" b="1" kern="0" dirty="0" err="1">
                  <a:solidFill>
                    <a:srgbClr val="000000"/>
                  </a:solidFill>
                  <a:latin typeface="UTM Avo" panose="02040603050506020204" pitchFamily="18" charset="0"/>
                  <a:cs typeface="Arial" panose="020B0604020202020204" pitchFamily="34" charset="0"/>
                  <a:sym typeface="Arial"/>
                </a:rPr>
                <a:t>Tuấn</a:t>
              </a:r>
              <a:r>
                <a:rPr lang="en-US" sz="14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 panose="020B0604020202020204" pitchFamily="34" charset="0"/>
                  <a:sym typeface="Arial"/>
                </a:rPr>
                <a:t> Tú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UTM Avo" panose="02040603050506020204" pitchFamily="18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119719" cy="2879762"/>
            <a:chOff x="399103" y="182462"/>
            <a:chExt cx="4119719" cy="287976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UTM Avo" panose="02040603050506020204" pitchFamily="18" charset="0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952285" y="1828452"/>
                <a:ext cx="3566537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/>
                    <a:sym typeface="Arial"/>
                  </a:rPr>
                  <a:t>14 – 9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2534" y="4314333"/>
            <a:ext cx="2843571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 altLang="zh-CN" sz="4800" b="1" kern="0" noProof="0" dirty="0">
                <a:solidFill>
                  <a:srgbClr val="FFFFFF"/>
                </a:solidFill>
                <a:latin typeface="UTM Avo" panose="02040603050506020204" pitchFamily="18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5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  <p:pic>
        <p:nvPicPr>
          <p:cNvPr id="4" name="NhacCacVongQuayCuaChiecNonKyDieu-VA-6226417 (mp3cut.net)">
            <a:hlinkClick r:id="" action="ppaction://media"/>
            <a:extLst>
              <a:ext uri="{FF2B5EF4-FFF2-40B4-BE49-F238E27FC236}">
                <a16:creationId xmlns:a16="http://schemas.microsoft.com/office/drawing/2014/main" id="{75962803-156D-471E-87C8-3FF9BBD05EFC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1055143" y="5952792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242766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>
                      <p:stCondLst>
                        <p:cond delay="indefinite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54" dur="12225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audio>
              <p:cMediaNode vol="80000">
                <p:cTn id="15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17" name="Picture 916">
            <a:extLst>
              <a:ext uri="{FF2B5EF4-FFF2-40B4-BE49-F238E27FC236}">
                <a16:creationId xmlns:a16="http://schemas.microsoft.com/office/drawing/2014/main" id="{7D1101A7-20DC-4AE3-9544-5CD25995E9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-1" y="-281353"/>
            <a:ext cx="12380495" cy="72356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244699" y="464886"/>
            <a:ext cx="5961755" cy="5754002"/>
            <a:chOff x="2355013" y="346920"/>
            <a:chExt cx="6533280" cy="6305612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355013" y="346920"/>
              <a:ext cx="6533280" cy="6305612"/>
              <a:chOff x="2355013" y="212696"/>
              <a:chExt cx="6533280" cy="6305612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355013" y="212696"/>
                <a:ext cx="6533280" cy="6305612"/>
                <a:chOff x="2355013" y="212696"/>
                <a:chExt cx="6533280" cy="6305612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3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396896" y="1524036"/>
                  <a:ext cx="1402059" cy="33728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Minh D</a:t>
                  </a:r>
                  <a:r>
                    <a:rPr kumimoji="0" lang="vi-VN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ư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Thu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6852759" y="2013699"/>
                  <a:ext cx="1408585" cy="33728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Khang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Khôi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Tùng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418057" y="291252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Diệu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H</a:t>
                  </a:r>
                  <a:r>
                    <a:rPr lang="en-US" sz="1400" b="1" kern="0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ữu</a:t>
                  </a:r>
                  <a:r>
                    <a:rPr lang="en-US" sz="1400" b="1" kern="0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Long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7017245" y="4530123"/>
                  <a:ext cx="1773749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lang="en-US" sz="1400" b="1" kern="0" dirty="0" err="1">
                      <a:solidFill>
                        <a:srgbClr val="000000"/>
                      </a:solidFill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lang="en-US" sz="1400" b="1" kern="0" dirty="0">
                      <a:solidFill>
                        <a:srgbClr val="000000"/>
                      </a:solidFill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Minh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Minh B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030736" y="4017408"/>
                  <a:ext cx="150420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Minh A</a:t>
                  </a: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393585" y="4921214"/>
                  <a:ext cx="1400419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Hải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24466" y="5006956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719914" y="5258173"/>
                  <a:ext cx="1613241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325210" y="5513925"/>
                  <a:ext cx="167148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Nguyên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04681" y="5167062"/>
                  <a:ext cx="131235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Xuân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Phúc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Nam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Phong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115017" y="5435909"/>
                  <a:ext cx="135212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Ph</a:t>
                  </a:r>
                  <a:r>
                    <a:rPr kumimoji="0" lang="vi-VN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ư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Nhi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24517" y="5069529"/>
                  <a:ext cx="140266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Quân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Tú</a:t>
                  </a: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Huy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Ph</a:t>
                  </a:r>
                  <a:r>
                    <a:rPr kumimoji="0" lang="vi-VN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ư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88653" y="39665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An B</a:t>
                  </a: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Kim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355013" y="2931881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Cát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848116" y="2290885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Tiến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Vinh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519783" y="2568230"/>
                  <a:ext cx="1523278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957576" y="207495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lang="en-US" sz="1400" b="1" kern="0" dirty="0" err="1">
                      <a:solidFill>
                        <a:srgbClr val="000000"/>
                      </a:solidFill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Đình</a:t>
                  </a:r>
                  <a:r>
                    <a:rPr lang="en-US" sz="1400" b="1" kern="0" dirty="0">
                      <a:solidFill>
                        <a:srgbClr val="000000"/>
                      </a:solidFill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lang="en-US" sz="1400" b="1" kern="0" dirty="0" err="1">
                      <a:solidFill>
                        <a:srgbClr val="000000"/>
                      </a:solidFill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Quân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208593" y="171382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An A</a:t>
                  </a: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23704" y="1460464"/>
                  <a:ext cx="138093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730084" y="1260805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4009779" y="1069958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Trâm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Anh A</a:t>
                  </a: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282623" y="77143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lang="en-US" sz="1400" b="1" kern="0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lang="en-US" sz="1400" b="1" kern="0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040042" y="788189"/>
                  <a:ext cx="148826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Trâm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Anh B</a:t>
                  </a: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736787" y="761145"/>
                  <a:ext cx="131733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Việt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056678" y="1335812"/>
                  <a:ext cx="138625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37615" y="3248434"/>
                <a:ext cx="1438904" cy="3372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rPr>
                  <a:t>Nhật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rPr>
                  <a:t> </a:t>
                </a: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rPr>
                  <a:t>Khánh</a:t>
                </a:r>
                <a:endPara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UTM Avo" panose="02040603050506020204" pitchFamily="18" charset="0"/>
                  <a:cs typeface="Arial" panose="020B0604020202020204" pitchFamily="34" charset="0"/>
                  <a:sym typeface="Arial"/>
                </a:endParaRP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 panose="020B0604020202020204" pitchFamily="34" charset="0"/>
                  <a:sym typeface="Arial"/>
                </a:rPr>
                <a:t>Anh Th</a:t>
              </a:r>
              <a:r>
                <a:rPr kumimoji="0" lang="vi-VN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 panose="020B0604020202020204" pitchFamily="34" charset="0"/>
                  <a:sym typeface="Arial"/>
                </a:rPr>
                <a:t>ư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UTM Avo" panose="02040603050506020204" pitchFamily="18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56976" y="3583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80045" y="427236"/>
            <a:ext cx="4169705" cy="3123903"/>
            <a:chOff x="349117" y="-61679"/>
            <a:chExt cx="4169705" cy="3123903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UTM Avo" panose="02040603050506020204" pitchFamily="18" charset="0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952285" y="1828452"/>
                <a:ext cx="3566537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/>
                    <a:sym typeface="Arial"/>
                  </a:rPr>
                  <a:t>15 – 8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rcRect/>
            <a:stretch/>
          </p:blipFill>
          <p:spPr>
            <a:xfrm rot="647168" flipH="1">
              <a:off x="349117" y="-61679"/>
              <a:ext cx="1692321" cy="1692321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841984" y="357751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793000" y="360464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362561" y="4387527"/>
            <a:ext cx="2843571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 altLang="zh-CN" sz="4800" b="1" kern="0" dirty="0">
                <a:solidFill>
                  <a:srgbClr val="FFFFFF"/>
                </a:solidFill>
                <a:latin typeface="UTM Avo" panose="02040603050506020204" pitchFamily="18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7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  <p:pic>
        <p:nvPicPr>
          <p:cNvPr id="7" name="NhacCacVongQuayCuaChiecNonKyDieu-VA-6226417 (mp3cut.net)">
            <a:hlinkClick r:id="" action="ppaction://media"/>
            <a:extLst>
              <a:ext uri="{FF2B5EF4-FFF2-40B4-BE49-F238E27FC236}">
                <a16:creationId xmlns:a16="http://schemas.microsoft.com/office/drawing/2014/main" id="{CB44761B-64E0-49A1-8C3A-AA38452D5516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1033047" y="5636144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35283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>
                      <p:stCondLst>
                        <p:cond delay="indefinite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54" dur="12225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audio>
              <p:cMediaNode vol="80000">
                <p:cTn id="15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17" name="Picture 916">
            <a:extLst>
              <a:ext uri="{FF2B5EF4-FFF2-40B4-BE49-F238E27FC236}">
                <a16:creationId xmlns:a16="http://schemas.microsoft.com/office/drawing/2014/main" id="{013DB303-1D03-4113-B7C3-FB26E0E3AB9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-136478" y="-281353"/>
            <a:ext cx="12516972" cy="72356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946131" cy="5453238"/>
            <a:chOff x="2528327" y="497566"/>
            <a:chExt cx="6516159" cy="5976015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6516159" cy="5976015"/>
              <a:chOff x="2528327" y="363342"/>
              <a:chExt cx="6516159" cy="5976015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6439417" cy="5976015"/>
                <a:chOff x="2605069" y="363342"/>
                <a:chExt cx="6439417" cy="5976015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377921" y="1463616"/>
                  <a:ext cx="1467249" cy="33728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Trâm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Anh B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6936487" y="1946612"/>
                  <a:ext cx="1312500" cy="33728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151085" y="2573774"/>
                  <a:ext cx="170455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Minh D</a:t>
                  </a:r>
                  <a:r>
                    <a:rPr kumimoji="0" lang="vi-VN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ư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574250" y="2881019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Thu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Khôi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7043899" y="4492360"/>
                  <a:ext cx="173068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Diệu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870276" y="4826270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05076" y="4081278"/>
                  <a:ext cx="144874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Tùng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505201" y="5020262"/>
                  <a:ext cx="138645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H</a:t>
                  </a:r>
                  <a:r>
                    <a:rPr lang="en-US" sz="1400" b="1" kern="0" dirty="0" err="1">
                      <a:solidFill>
                        <a:srgbClr val="000000"/>
                      </a:solidFill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ữu</a:t>
                  </a:r>
                  <a:r>
                    <a:rPr lang="en-US" sz="1400" b="1" kern="0" dirty="0">
                      <a:solidFill>
                        <a:srgbClr val="000000"/>
                      </a:solidFill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Long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5952309" y="5206716"/>
                  <a:ext cx="166488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Minh A</a:t>
                  </a: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lang="en-US" sz="1400" b="1" kern="0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lang="en-US" sz="1400" b="1" kern="0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Minh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Minh B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193669" y="5363580"/>
                  <a:ext cx="161427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70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Hải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11602" y="5064488"/>
                  <a:ext cx="141370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Nguyên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Nam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Phong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Xuân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Phúc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Quân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661286" y="4043930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Anh Th</a:t>
                  </a:r>
                  <a:r>
                    <a:rPr kumimoji="0" lang="vi-VN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ư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Tú</a:t>
                  </a: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Kim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39899" y="2627240"/>
                  <a:ext cx="136421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An B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947119" y="2045252"/>
                  <a:ext cx="146529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89833" y="1683284"/>
                  <a:ext cx="146529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Cát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493877" y="1447807"/>
                  <a:ext cx="1424771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79519" y="1208972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Tiến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Vinh</a:t>
                  </a: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lang="en-US" sz="1400" b="1" kern="0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Đình</a:t>
                  </a:r>
                  <a:r>
                    <a:rPr lang="en-US" sz="1400" b="1" kern="0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lang="en-US" sz="1400" b="1" kern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Quân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An A</a:t>
                  </a: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Trâm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Anh A</a:t>
                  </a: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854065" y="831355"/>
                  <a:ext cx="106914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lang="en-US" sz="1400" b="1" kern="0" dirty="0" err="1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lang="en-US" sz="1400" b="1" kern="0" dirty="0">
                      <a:solidFill>
                        <a:srgbClr val="FFFFFF"/>
                      </a:solidFill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068547" y="1329042"/>
                  <a:ext cx="137052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Việt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220198" y="3318346"/>
                  <a:ext cx="1423776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UTM Avo" panose="02040603050506020204" pitchFamily="18" charset="0"/>
                      <a:cs typeface="Arial" panose="020B0604020202020204" pitchFamily="34" charset="0"/>
                      <a:sym typeface="Arial"/>
                    </a:rPr>
                    <a:t>Khang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endParaRP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rPr>
                  <a:t>Huy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rPr>
                  <a:t> </a:t>
                </a: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 panose="020B0604020202020204" pitchFamily="34" charset="0"/>
                    <a:sym typeface="Arial"/>
                  </a:rPr>
                  <a:t>Vũ</a:t>
                </a:r>
                <a:endPara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UTM Avo" panose="02040603050506020204" pitchFamily="18" charset="0"/>
                  <a:cs typeface="Arial" panose="020B0604020202020204" pitchFamily="34" charset="0"/>
                  <a:sym typeface="Arial"/>
                </a:endParaRP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 panose="020B0604020202020204" pitchFamily="34" charset="0"/>
                  <a:sym typeface="Arial"/>
                </a:rPr>
                <a:t>Ph</a:t>
              </a:r>
              <a:r>
                <a:rPr kumimoji="0" lang="vi-VN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 panose="020B0604020202020204" pitchFamily="34" charset="0"/>
                  <a:sym typeface="Arial"/>
                </a:rPr>
                <a:t>ư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 panose="020B0604020202020204" pitchFamily="34" charset="0"/>
                  <a:sym typeface="Arial"/>
                </a:rPr>
                <a:t>ơng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 panose="020B0604020202020204" pitchFamily="34" charset="0"/>
                  <a:sym typeface="Arial"/>
                </a:rPr>
                <a:t>Nhi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UTM Avo" panose="02040603050506020204" pitchFamily="18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354411" y="358049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119719" cy="2879762"/>
            <a:chOff x="399103" y="182462"/>
            <a:chExt cx="4119719" cy="287976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UTM Avo" panose="02040603050506020204" pitchFamily="18" charset="0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952285" y="1828452"/>
                <a:ext cx="3566537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UTM Avo" panose="02040603050506020204" pitchFamily="18" charset="0"/>
                    <a:cs typeface="Arial"/>
                    <a:sym typeface="Arial"/>
                  </a:rPr>
                  <a:t>15 – 6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2534" y="4314333"/>
            <a:ext cx="2843571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 altLang="zh-CN" sz="4800" b="1" kern="0" dirty="0">
                <a:solidFill>
                  <a:srgbClr val="FFFFFF"/>
                </a:solidFill>
                <a:latin typeface="UTM Avo" panose="02040603050506020204" pitchFamily="18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9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  <p:pic>
        <p:nvPicPr>
          <p:cNvPr id="4" name="NhacCacVongQuayCuaChiecNonKyDieu-VA-6226417 (mp3cut.net)">
            <a:hlinkClick r:id="" action="ppaction://media"/>
            <a:extLst>
              <a:ext uri="{FF2B5EF4-FFF2-40B4-BE49-F238E27FC236}">
                <a16:creationId xmlns:a16="http://schemas.microsoft.com/office/drawing/2014/main" id="{9C6B86A1-ADDC-4372-8620-75C5D1004745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0827298" y="5607655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680112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>
                      <p:stCondLst>
                        <p:cond delay="indefinite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54" dur="12225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audio>
              <p:cMediaNode vol="80000">
                <p:cTn id="15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图片 1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8" name="图片 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566" y="2397777"/>
            <a:ext cx="2615497" cy="3751006"/>
          </a:xfrm>
          <a:prstGeom prst="rect">
            <a:avLst/>
          </a:prstGeom>
        </p:spPr>
      </p:pic>
      <p:pic>
        <p:nvPicPr>
          <p:cNvPr id="9" name="图片 8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75851" y="2465691"/>
            <a:ext cx="4357501" cy="3683092"/>
          </a:xfrm>
          <a:prstGeom prst="rect">
            <a:avLst/>
          </a:prstGeom>
        </p:spPr>
      </p:pic>
      <p:pic>
        <p:nvPicPr>
          <p:cNvPr id="10" name="图片 9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35398" y="2652210"/>
            <a:ext cx="2722405" cy="3683092"/>
          </a:xfrm>
          <a:prstGeom prst="rect">
            <a:avLst/>
          </a:prstGeom>
        </p:spPr>
      </p:pic>
      <p:sp>
        <p:nvSpPr>
          <p:cNvPr id="16" name="39">
            <a:extLst>
              <a:ext uri="{FF2B5EF4-FFF2-40B4-BE49-F238E27FC236}">
                <a16:creationId xmlns:a16="http://schemas.microsoft.com/office/drawing/2014/main" id="{749CE458-2FA0-47BE-9B8E-84F954DC0254}"/>
              </a:ext>
            </a:extLst>
          </p:cNvPr>
          <p:cNvSpPr txBox="1"/>
          <p:nvPr/>
        </p:nvSpPr>
        <p:spPr>
          <a:xfrm flipH="1">
            <a:off x="2837398" y="1214023"/>
            <a:ext cx="6517204" cy="1084902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lIns="68571" tIns="34285" rIns="68571" bIns="34285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66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  <a:sym typeface="微软雅黑"/>
              </a:rPr>
              <a:t>KHỞI</a:t>
            </a:r>
            <a:r>
              <a:rPr kumimoji="0" lang="en-US" altLang="zh-CN" sz="6600" b="0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  <a:sym typeface="微软雅黑"/>
              </a:rPr>
              <a:t> ĐỘNG</a:t>
            </a: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Arial" panose="020B0604020202020204" pitchFamily="34" charset="0"/>
              <a:ea typeface="微软雅黑"/>
              <a:cs typeface="Arial" panose="020B0604020202020204" pitchFamily="34" charset="0"/>
              <a:sym typeface="微软雅黑"/>
            </a:endParaRPr>
          </a:p>
        </p:txBody>
      </p:sp>
    </p:spTree>
    <p:extLst>
      <p:ext uri="{BB962C8B-B14F-4D97-AF65-F5344CB8AC3E}">
        <p14:creationId xmlns:p14="http://schemas.microsoft.com/office/powerpoint/2010/main" val="12451918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2737"/>
    </mc:Choice>
    <mc:Fallback xmlns="">
      <p:transition spd="slow" advTm="12737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6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6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100"/>
                            </p:stCondLst>
                            <p:childTnLst>
                              <p:par>
                                <p:cTn id="17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9" dur="6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7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2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2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DC303B45-0BA0-4DA2-ACFC-BCE9B14E8E2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-136478" y="-281353"/>
            <a:ext cx="12516972" cy="72356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DAAC241A-7D88-4DBD-A845-91B414EF03AE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555" t="39359" b="1843"/>
          <a:stretch/>
        </p:blipFill>
        <p:spPr>
          <a:xfrm>
            <a:off x="1351128" y="1102951"/>
            <a:ext cx="10629587" cy="1613376"/>
          </a:xfrm>
          <a:prstGeom prst="rect">
            <a:avLst/>
          </a:prstGeom>
        </p:spPr>
      </p:pic>
      <p:sp>
        <p:nvSpPr>
          <p:cNvPr id="6" name="Text Box 5">
            <a:extLst>
              <a:ext uri="{FF2B5EF4-FFF2-40B4-BE49-F238E27FC236}">
                <a16:creationId xmlns:a16="http://schemas.microsoft.com/office/drawing/2014/main" id="{08CFA058-4FB3-4ADF-B017-EC4B9EADDC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39878" y="1366916"/>
            <a:ext cx="1126418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vi-VN" sz="3200" dirty="0">
                <a:solidFill>
                  <a:srgbClr val="FF0000"/>
                </a:solidFill>
              </a:rPr>
              <a:t>= 8</a:t>
            </a:r>
            <a:endParaRPr lang="en-US" sz="3200" dirty="0">
              <a:solidFill>
                <a:srgbClr val="FF0000"/>
              </a:solidFill>
            </a:endParaRPr>
          </a:p>
        </p:txBody>
      </p:sp>
      <p:sp>
        <p:nvSpPr>
          <p:cNvPr id="7" name="Text Box 5">
            <a:extLst>
              <a:ext uri="{FF2B5EF4-FFF2-40B4-BE49-F238E27FC236}">
                <a16:creationId xmlns:a16="http://schemas.microsoft.com/office/drawing/2014/main" id="{9A514ED5-9D55-4F3B-8E5D-8BCF886E77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39878" y="2182112"/>
            <a:ext cx="1126418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vi-VN" sz="3200" dirty="0">
                <a:solidFill>
                  <a:srgbClr val="FF0000"/>
                </a:solidFill>
              </a:rPr>
              <a:t>= 6</a:t>
            </a:r>
            <a:endParaRPr lang="en-US" sz="3200" dirty="0">
              <a:solidFill>
                <a:srgbClr val="FF0000"/>
              </a:solidFill>
            </a:endParaRPr>
          </a:p>
        </p:txBody>
      </p:sp>
      <p:sp>
        <p:nvSpPr>
          <p:cNvPr id="8" name="Text Box 5">
            <a:extLst>
              <a:ext uri="{FF2B5EF4-FFF2-40B4-BE49-F238E27FC236}">
                <a16:creationId xmlns:a16="http://schemas.microsoft.com/office/drawing/2014/main" id="{1D1B14D1-64B1-4245-AAB2-D265F27F94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38954" y="1357072"/>
            <a:ext cx="1126418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vi-VN" sz="3200" dirty="0">
                <a:solidFill>
                  <a:srgbClr val="FF0000"/>
                </a:solidFill>
              </a:rPr>
              <a:t>= 8</a:t>
            </a:r>
            <a:endParaRPr lang="en-US" sz="3200" dirty="0">
              <a:solidFill>
                <a:srgbClr val="FF0000"/>
              </a:solidFill>
            </a:endParaRPr>
          </a:p>
        </p:txBody>
      </p:sp>
      <p:sp>
        <p:nvSpPr>
          <p:cNvPr id="9" name="Text Box 5">
            <a:extLst>
              <a:ext uri="{FF2B5EF4-FFF2-40B4-BE49-F238E27FC236}">
                <a16:creationId xmlns:a16="http://schemas.microsoft.com/office/drawing/2014/main" id="{E4AFEFE9-3B47-44A5-9205-1609CE2E11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38954" y="2145790"/>
            <a:ext cx="1126418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vi-VN" sz="3200" dirty="0">
                <a:solidFill>
                  <a:srgbClr val="FF0000"/>
                </a:solidFill>
              </a:rPr>
              <a:t>= 5</a:t>
            </a:r>
            <a:endParaRPr lang="en-US" sz="3200" dirty="0">
              <a:solidFill>
                <a:srgbClr val="FF0000"/>
              </a:solidFill>
            </a:endParaRPr>
          </a:p>
        </p:txBody>
      </p:sp>
      <p:sp>
        <p:nvSpPr>
          <p:cNvPr id="10" name="Text Box 5">
            <a:extLst>
              <a:ext uri="{FF2B5EF4-FFF2-40B4-BE49-F238E27FC236}">
                <a16:creationId xmlns:a16="http://schemas.microsoft.com/office/drawing/2014/main" id="{3EE3617F-0D28-4B49-815B-95BF28C331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55174" y="1357071"/>
            <a:ext cx="1126418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vi-VN" sz="3200" dirty="0">
                <a:solidFill>
                  <a:srgbClr val="FF0000"/>
                </a:solidFill>
              </a:rPr>
              <a:t>= 7</a:t>
            </a:r>
            <a:endParaRPr lang="en-US" sz="3200" dirty="0">
              <a:solidFill>
                <a:srgbClr val="FF0000"/>
              </a:solidFill>
            </a:endParaRPr>
          </a:p>
        </p:txBody>
      </p:sp>
      <p:sp>
        <p:nvSpPr>
          <p:cNvPr id="11" name="Text Box 5">
            <a:extLst>
              <a:ext uri="{FF2B5EF4-FFF2-40B4-BE49-F238E27FC236}">
                <a16:creationId xmlns:a16="http://schemas.microsoft.com/office/drawing/2014/main" id="{EBDF3FA3-FA51-47FA-B001-36C0B1441B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77269" y="2131552"/>
            <a:ext cx="1126418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vi-VN" sz="3200" dirty="0">
                <a:solidFill>
                  <a:srgbClr val="FF0000"/>
                </a:solidFill>
              </a:rPr>
              <a:t>= 9</a:t>
            </a:r>
            <a:endParaRPr lang="en-US" sz="3200" dirty="0">
              <a:solidFill>
                <a:srgbClr val="FF0000"/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5FE2835-C233-46C8-840A-F3BE083113C8}"/>
              </a:ext>
            </a:extLst>
          </p:cNvPr>
          <p:cNvSpPr txBox="1"/>
          <p:nvPr/>
        </p:nvSpPr>
        <p:spPr>
          <a:xfrm>
            <a:off x="681224" y="3085321"/>
            <a:ext cx="10881567" cy="584775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r>
              <a:rPr lang="vi-VN" sz="2800" b="1" dirty="0">
                <a:solidFill>
                  <a:srgbClr val="FF0000"/>
                </a:solidFill>
              </a:rPr>
              <a:t>Nêu lại</a:t>
            </a:r>
            <a:r>
              <a:rPr lang="en-US" sz="2800" b="1" dirty="0">
                <a:solidFill>
                  <a:srgbClr val="FF0000"/>
                </a:solidFill>
              </a:rPr>
              <a:t> </a:t>
            </a:r>
            <a:r>
              <a:rPr lang="en-US" sz="3200" b="1" dirty="0" err="1">
                <a:solidFill>
                  <a:srgbClr val="FF0000"/>
                </a:solidFill>
              </a:rPr>
              <a:t>các</a:t>
            </a:r>
            <a:r>
              <a:rPr lang="en-US" sz="2800" b="1" dirty="0">
                <a:solidFill>
                  <a:srgbClr val="FF0000"/>
                </a:solidFill>
              </a:rPr>
              <a:t> </a:t>
            </a:r>
            <a:r>
              <a:rPr lang="vi-VN" sz="2800" b="1" dirty="0">
                <a:solidFill>
                  <a:srgbClr val="FF0000"/>
                </a:solidFill>
              </a:rPr>
              <a:t>cách thực hiện phép trừ (có nhớ) trong phạm vi 20.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E1FB2C9D-3DD7-4D3E-A15C-965A2A1B7243}"/>
              </a:ext>
            </a:extLst>
          </p:cNvPr>
          <p:cNvSpPr txBox="1"/>
          <p:nvPr/>
        </p:nvSpPr>
        <p:spPr>
          <a:xfrm>
            <a:off x="3522256" y="3589507"/>
            <a:ext cx="5834278" cy="1877437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accent2">
                <a:lumMod val="75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US" sz="3200" b="1" u="sng" dirty="0">
                <a:solidFill>
                  <a:srgbClr val="002060"/>
                </a:solidFill>
              </a:rPr>
              <a:t>C</a:t>
            </a:r>
            <a:r>
              <a:rPr lang="vi-VN" sz="2800" b="1" u="sng" dirty="0">
                <a:solidFill>
                  <a:srgbClr val="002060"/>
                </a:solidFill>
              </a:rPr>
              <a:t>ách làm: </a:t>
            </a:r>
          </a:p>
          <a:p>
            <a:r>
              <a:rPr lang="vi-VN" sz="2800" b="1" dirty="0">
                <a:solidFill>
                  <a:srgbClr val="002060"/>
                </a:solidFill>
              </a:rPr>
              <a:t>+ Làm cho tròn 10</a:t>
            </a:r>
          </a:p>
          <a:p>
            <a:r>
              <a:rPr lang="vi-VN" sz="2800" b="1" dirty="0">
                <a:solidFill>
                  <a:srgbClr val="002060"/>
                </a:solidFill>
              </a:rPr>
              <a:t>+ Đếm bớt.</a:t>
            </a:r>
          </a:p>
          <a:p>
            <a:r>
              <a:rPr lang="vi-VN" sz="2800" b="1" dirty="0">
                <a:solidFill>
                  <a:srgbClr val="002060"/>
                </a:solidFill>
              </a:rPr>
              <a:t>+ Dựa vào bảng cộng đã học.</a:t>
            </a:r>
            <a:endParaRPr lang="en-US" sz="2800" b="1" dirty="0">
              <a:solidFill>
                <a:srgbClr val="002060"/>
              </a:solidFill>
            </a:endParaRP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38583AC5-5F32-4D82-8A24-1D43B2B3A4CF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714" r="73693" b="51453"/>
          <a:stretch/>
        </p:blipFill>
        <p:spPr>
          <a:xfrm>
            <a:off x="1324966" y="21656"/>
            <a:ext cx="2197290" cy="1438266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2" grpId="1" animBg="1"/>
      <p:bldP spid="13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E510ADED-C1DD-45A8-B219-A5A53E2A9EDD}"/>
              </a:ext>
            </a:extLst>
          </p:cNvPr>
          <p:cNvSpPr/>
          <p:nvPr/>
        </p:nvSpPr>
        <p:spPr>
          <a:xfrm>
            <a:off x="0" y="20175"/>
            <a:ext cx="12192000" cy="6837825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09608F7C-FEF0-4796-A431-C2961AF3F35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3244" y="68744"/>
            <a:ext cx="10600955" cy="6837825"/>
          </a:xfrm>
          <a:prstGeom prst="rect">
            <a:avLst/>
          </a:prstGeom>
        </p:spPr>
      </p:pic>
      <p:sp>
        <p:nvSpPr>
          <p:cNvPr id="9" name="Rounded Rectangle 8"/>
          <p:cNvSpPr/>
          <p:nvPr/>
        </p:nvSpPr>
        <p:spPr>
          <a:xfrm>
            <a:off x="3337642" y="5307714"/>
            <a:ext cx="699770" cy="664964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rgbClr val="FF0000"/>
                </a:solidFill>
              </a:rPr>
              <a:t>11</a:t>
            </a:r>
          </a:p>
        </p:txBody>
      </p:sp>
      <p:sp>
        <p:nvSpPr>
          <p:cNvPr id="10" name="Rounded Rectangle 9"/>
          <p:cNvSpPr/>
          <p:nvPr/>
        </p:nvSpPr>
        <p:spPr>
          <a:xfrm>
            <a:off x="4778280" y="5359489"/>
            <a:ext cx="699770" cy="664964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rgbClr val="FF0000"/>
                </a:solidFill>
              </a:rPr>
              <a:t>3</a:t>
            </a:r>
          </a:p>
        </p:txBody>
      </p:sp>
      <p:sp>
        <p:nvSpPr>
          <p:cNvPr id="11" name="Rounded Rectangle 10"/>
          <p:cNvSpPr/>
          <p:nvPr/>
        </p:nvSpPr>
        <p:spPr>
          <a:xfrm>
            <a:off x="5824729" y="5381533"/>
            <a:ext cx="699770" cy="664964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rgbClr val="FF0000"/>
                </a:solidFill>
              </a:rPr>
              <a:t>8</a:t>
            </a:r>
          </a:p>
        </p:txBody>
      </p:sp>
      <p:sp>
        <p:nvSpPr>
          <p:cNvPr id="15" name="Rounded Rectangle 14"/>
          <p:cNvSpPr/>
          <p:nvPr/>
        </p:nvSpPr>
        <p:spPr>
          <a:xfrm>
            <a:off x="5282814" y="6147580"/>
            <a:ext cx="699770" cy="564531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rgbClr val="FF0000"/>
                </a:solidFill>
              </a:rPr>
              <a:t>8</a:t>
            </a:r>
          </a:p>
        </p:txBody>
      </p:sp>
      <p:sp>
        <p:nvSpPr>
          <p:cNvPr id="16" name="Oval 15"/>
          <p:cNvSpPr/>
          <p:nvPr/>
        </p:nvSpPr>
        <p:spPr>
          <a:xfrm>
            <a:off x="4089855" y="5383128"/>
            <a:ext cx="583005" cy="589550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2">
                <a:lumMod val="60000"/>
                <a:lumOff val="40000"/>
              </a:schemeClr>
            </a:solidFill>
          </a:ln>
          <a:extLst/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>
                <a:solidFill>
                  <a:srgbClr val="FF0000"/>
                </a:solidFill>
              </a:rPr>
              <a:t>-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5B46B334-4578-4F9F-81E9-B14B70DDE284}"/>
              </a:ext>
            </a:extLst>
          </p:cNvPr>
          <p:cNvCxnSpPr/>
          <p:nvPr/>
        </p:nvCxnSpPr>
        <p:spPr>
          <a:xfrm>
            <a:off x="3337642" y="604911"/>
            <a:ext cx="4104167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5696F7ED-52F1-498F-966A-12ECBB668014}"/>
              </a:ext>
            </a:extLst>
          </p:cNvPr>
          <p:cNvCxnSpPr>
            <a:cxnSpLocks/>
          </p:cNvCxnSpPr>
          <p:nvPr/>
        </p:nvCxnSpPr>
        <p:spPr>
          <a:xfrm>
            <a:off x="9018645" y="618979"/>
            <a:ext cx="1560260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E73C1C86-2027-4A70-9419-BDE7AC054CE3}"/>
              </a:ext>
            </a:extLst>
          </p:cNvPr>
          <p:cNvCxnSpPr>
            <a:cxnSpLocks/>
          </p:cNvCxnSpPr>
          <p:nvPr/>
        </p:nvCxnSpPr>
        <p:spPr>
          <a:xfrm>
            <a:off x="3758577" y="982394"/>
            <a:ext cx="6018469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22" dur="13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13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28" dur="14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31" dur="1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34" dur="1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9" grpId="1" animBg="1"/>
      <p:bldP spid="10" grpId="0" animBg="1"/>
      <p:bldP spid="10" grpId="1" animBg="1"/>
      <p:bldP spid="11" grpId="0" animBg="1"/>
      <p:bldP spid="11" grpId="1" animBg="1"/>
      <p:bldP spid="15" grpId="0" animBg="1"/>
      <p:bldP spid="15" grpId="1" animBg="1"/>
      <p:bldP spid="16" grpId="0" animBg="1"/>
      <p:bldP spid="16" grpId="1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526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66F07A3F-C1A9-4910-8ED8-50EB83BBBEA2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4887254" y="4304152"/>
            <a:ext cx="659150" cy="730813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6945B04B-7773-48CE-A84A-2D83E8557A37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7422"/>
          <a:stretch/>
        </p:blipFill>
        <p:spPr>
          <a:xfrm flipH="1">
            <a:off x="4159036" y="3077776"/>
            <a:ext cx="2431739" cy="2118832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4DC16367-570C-4047-BAFD-02350260473B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419" t="65091" r="29942"/>
          <a:stretch/>
        </p:blipFill>
        <p:spPr>
          <a:xfrm>
            <a:off x="5246489" y="4152352"/>
            <a:ext cx="659151" cy="1114869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E85C12DE-A151-4345-AE8B-CE47838CA592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6548" b="98214" l="9449" r="89764">
                        <a14:foregroundMark x1="41732" y1="18452" x2="41732" y2="18452"/>
                        <a14:foregroundMark x1="23622" y1="6548" x2="49606" y2="27381"/>
                        <a14:foregroundMark x1="22835" y1="7143" x2="37008" y2="14286"/>
                        <a14:foregroundMark x1="37008" y1="14286" x2="46457" y2="22024"/>
                        <a14:foregroundMark x1="25197" y1="6548" x2="29921" y2="11310"/>
                        <a14:foregroundMark x1="42520" y1="86905" x2="42520" y2="86905"/>
                        <a14:foregroundMark x1="48031" y1="90476" x2="48031" y2="90476"/>
                        <a14:foregroundMark x1="42520" y1="92262" x2="42520" y2="92262"/>
                        <a14:foregroundMark x1="34646" y1="92857" x2="34646" y2="92857"/>
                        <a14:foregroundMark x1="31496" y1="90476" x2="31496" y2="90476"/>
                        <a14:foregroundMark x1="31496" y1="97619" x2="32283" y2="98214"/>
                        <a14:foregroundMark x1="9449" y1="69643" x2="9449" y2="69643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606725" y="4301968"/>
            <a:ext cx="936777" cy="123920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7B874174-A4F1-44A2-B6DC-FFCEFAE2AB37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6548" b="98214" l="9449" r="89764">
                        <a14:foregroundMark x1="41732" y1="18452" x2="41732" y2="18452"/>
                        <a14:foregroundMark x1="23622" y1="6548" x2="49606" y2="27381"/>
                        <a14:foregroundMark x1="22835" y1="7143" x2="37008" y2="14286"/>
                        <a14:foregroundMark x1="37008" y1="14286" x2="46457" y2="22024"/>
                        <a14:foregroundMark x1="25197" y1="6548" x2="29921" y2="11310"/>
                        <a14:foregroundMark x1="42520" y1="86905" x2="42520" y2="86905"/>
                        <a14:foregroundMark x1="48031" y1="90476" x2="48031" y2="90476"/>
                        <a14:foregroundMark x1="42520" y1="92262" x2="42520" y2="92262"/>
                        <a14:foregroundMark x1="34646" y1="92857" x2="34646" y2="92857"/>
                        <a14:foregroundMark x1="31496" y1="90476" x2="31496" y2="90476"/>
                        <a14:foregroundMark x1="31496" y1="97619" x2="32283" y2="98214"/>
                        <a14:foregroundMark x1="9449" y1="69643" x2="9449" y2="69643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9915307">
            <a:off x="4134618" y="4294096"/>
            <a:ext cx="933090" cy="1234323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A548D407-33BD-4B98-920B-CB1DD570ABF0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6548" b="98214" l="9449" r="89764">
                        <a14:foregroundMark x1="41732" y1="18452" x2="41732" y2="18452"/>
                        <a14:foregroundMark x1="23622" y1="6548" x2="49606" y2="27381"/>
                        <a14:foregroundMark x1="22835" y1="7143" x2="37008" y2="14286"/>
                        <a14:foregroundMark x1="37008" y1="14286" x2="46457" y2="22024"/>
                        <a14:foregroundMark x1="25197" y1="6548" x2="29921" y2="11310"/>
                        <a14:foregroundMark x1="42520" y1="86905" x2="42520" y2="86905"/>
                        <a14:foregroundMark x1="48031" y1="90476" x2="48031" y2="90476"/>
                        <a14:foregroundMark x1="42520" y1="92262" x2="42520" y2="92262"/>
                        <a14:foregroundMark x1="34646" y1="92857" x2="34646" y2="92857"/>
                        <a14:foregroundMark x1="31496" y1="90476" x2="31496" y2="90476"/>
                        <a14:foregroundMark x1="31496" y1="97619" x2="32283" y2="98214"/>
                        <a14:foregroundMark x1="9449" y1="69643" x2="9449" y2="69643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3003043">
            <a:off x="3081473" y="4367025"/>
            <a:ext cx="933090" cy="1234323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5EDB16AB-D121-4BAB-A4D7-14E9A1CDD815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6548" b="98214" l="9449" r="89764">
                        <a14:foregroundMark x1="41732" y1="18452" x2="41732" y2="18452"/>
                        <a14:foregroundMark x1="23622" y1="6548" x2="49606" y2="27381"/>
                        <a14:foregroundMark x1="22835" y1="7143" x2="37008" y2="14286"/>
                        <a14:foregroundMark x1="37008" y1="14286" x2="46457" y2="22024"/>
                        <a14:foregroundMark x1="25197" y1="6548" x2="29921" y2="11310"/>
                        <a14:foregroundMark x1="42520" y1="86905" x2="42520" y2="86905"/>
                        <a14:foregroundMark x1="48031" y1="90476" x2="48031" y2="90476"/>
                        <a14:foregroundMark x1="42520" y1="92262" x2="42520" y2="92262"/>
                        <a14:foregroundMark x1="34646" y1="92857" x2="34646" y2="92857"/>
                        <a14:foregroundMark x1="31496" y1="90476" x2="31496" y2="90476"/>
                        <a14:foregroundMark x1="31496" y1="97619" x2="32283" y2="98214"/>
                        <a14:foregroundMark x1="9449" y1="69643" x2="9449" y2="69643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3003043">
            <a:off x="2518049" y="4387379"/>
            <a:ext cx="933090" cy="1234323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E23CD947-F200-460F-86B3-5F9A235FB26B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55110" y="4007351"/>
            <a:ext cx="1605587" cy="1564337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AEDEA713-1018-48A9-856F-416A213F5397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25973" y="395075"/>
            <a:ext cx="1309089" cy="800414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D191E1BA-2F74-4099-ADC3-E949B9F909B6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08986" y="196103"/>
            <a:ext cx="1309089" cy="800414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750DF238-D301-4393-B411-A4D40427DBD4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7584" y="1025887"/>
            <a:ext cx="1309089" cy="800414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FF5C27B8-7795-425F-9533-D3E56AF4E791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45199" y="319446"/>
            <a:ext cx="1309089" cy="800414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3F25EF50-81B1-4E76-8CD1-D3AC037D9966}"/>
              </a:ext>
            </a:extLst>
          </p:cNvPr>
          <p:cNvPicPr>
            <a:picLocks noChangeAspect="1"/>
          </p:cNvPicPr>
          <p:nvPr/>
        </p:nvPicPr>
        <p:blipFill rotWithShape="1"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803" b="47722"/>
          <a:stretch/>
        </p:blipFill>
        <p:spPr>
          <a:xfrm>
            <a:off x="2679706" y="511463"/>
            <a:ext cx="3579946" cy="1198358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2486E112-6867-4F1F-9C55-6D710F36F0B4}"/>
              </a:ext>
            </a:extLst>
          </p:cNvPr>
          <p:cNvSpPr/>
          <p:nvPr/>
        </p:nvSpPr>
        <p:spPr>
          <a:xfrm>
            <a:off x="2717159" y="248834"/>
            <a:ext cx="6617902" cy="728342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Wave1">
              <a:avLst/>
            </a:prstTxWarp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5400" b="1" i="0" u="none" strike="noStrike" kern="0" cap="none" spc="0" normalizeH="0" baseline="0" noProof="0" dirty="0">
                <a:ln w="12700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effectLst>
                  <a:outerShdw dist="38100" dir="2640000" algn="bl" rotWithShape="0">
                    <a:srgbClr val="5B9BD5"/>
                  </a:outerShdw>
                </a:effectLst>
                <a:uLnTx/>
                <a:uFillTx/>
                <a:latin typeface="UTM Avo" panose="02040603050506020204" pitchFamily="18" charset="0"/>
                <a:cs typeface="Arial"/>
                <a:sym typeface="Arial"/>
              </a:rPr>
              <a:t>GIẢI CỨU CÔNG CHÚA</a:t>
            </a: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370EBA12-4849-4481-B865-34566C207AEF}"/>
              </a:ext>
            </a:extLst>
          </p:cNvPr>
          <p:cNvGrpSpPr/>
          <p:nvPr/>
        </p:nvGrpSpPr>
        <p:grpSpPr>
          <a:xfrm>
            <a:off x="1049192" y="795282"/>
            <a:ext cx="9712895" cy="4898549"/>
            <a:chOff x="2366497" y="407795"/>
            <a:chExt cx="7205382" cy="4471964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D58584F6-73FE-4FCC-AABE-067F925D8B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>
              <a:off x="3733206" y="-958914"/>
              <a:ext cx="4471964" cy="7205382"/>
            </a:xfrm>
            <a:prstGeom prst="rect">
              <a:avLst/>
            </a:prstGeom>
          </p:spPr>
        </p:pic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1112C827-EB78-42A7-BB93-223BB4C4355A}"/>
                </a:ext>
              </a:extLst>
            </p:cNvPr>
            <p:cNvSpPr txBox="1"/>
            <p:nvPr/>
          </p:nvSpPr>
          <p:spPr>
            <a:xfrm>
              <a:off x="3083672" y="1110227"/>
              <a:ext cx="5679912" cy="31750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85750" marR="0" lvl="0" indent="-28575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Char char="-"/>
                <a:tabLst/>
                <a:defRPr/>
              </a:pP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Ngày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xửa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ngày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xưa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, ở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một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vương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quốc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nọ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có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một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nàng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công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chúa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xinh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đẹp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đang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bị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rồng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lửa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bắt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đi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.</a:t>
              </a:r>
            </a:p>
            <a:p>
              <a:pPr marL="285750" marR="0" lvl="0" indent="-28575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Char char="-"/>
                <a:tabLst/>
                <a:defRPr/>
              </a:pP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Chàng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hiệp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sĩ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muốn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giải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cứu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công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chúa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phải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vượt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qua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rất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nhiều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thử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thách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,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gặp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rất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nhiều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quái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vật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,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người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khổng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lồ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hung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dữ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. </a:t>
              </a:r>
            </a:p>
            <a:p>
              <a:pPr marL="285750" marR="0" lvl="0" indent="-28575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Char char="-"/>
                <a:tabLst/>
                <a:defRPr/>
              </a:pP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Em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hãy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giúp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Hiệp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sĩ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đánh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bại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quái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vật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,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người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khổng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lồ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và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rồng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lửa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để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giải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cứu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công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chúa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bằng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cách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trả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lời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đúng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các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câu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hỏi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 </a:t>
              </a:r>
              <a:r>
                <a:rPr kumimoji="0" lang="en-US" sz="2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nhé</a:t>
              </a: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 panose="02040603050506020204" pitchFamily="18" charset="0"/>
                  <a:cs typeface="Arial"/>
                  <a:sym typeface="Arial"/>
                </a:rPr>
                <a:t>! </a:t>
              </a:r>
            </a:p>
          </p:txBody>
        </p:sp>
      </p:grpSp>
      <p:pic>
        <p:nvPicPr>
          <p:cNvPr id="23" name="Picture 22">
            <a:extLst>
              <a:ext uri="{FF2B5EF4-FFF2-40B4-BE49-F238E27FC236}">
                <a16:creationId xmlns:a16="http://schemas.microsoft.com/office/drawing/2014/main" id="{A64AB9CF-47F6-45C2-9156-D81AA5F18CDB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441986" y="1618848"/>
            <a:ext cx="4074044" cy="2056799"/>
          </a:xfrm>
          <a:prstGeom prst="rect">
            <a:avLst/>
          </a:prstGeom>
        </p:spPr>
      </p:pic>
      <p:pic>
        <p:nvPicPr>
          <p:cNvPr id="24" name="Tieng-ngua-chay-www_tiengdong_com">
            <a:hlinkClick r:id="" action="ppaction://media"/>
            <a:extLst>
              <a:ext uri="{FF2B5EF4-FFF2-40B4-BE49-F238E27FC236}">
                <a16:creationId xmlns:a16="http://schemas.microsoft.com/office/drawing/2014/main" id="{22E1360F-2D81-4AFE-9217-0CDDBB05C896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5467.9166"/>
                </p14:media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12336497" y="2123085"/>
            <a:ext cx="487363" cy="487363"/>
          </a:xfrm>
          <a:prstGeom prst="rect">
            <a:avLst/>
          </a:prstGeom>
        </p:spPr>
      </p:pic>
      <p:pic>
        <p:nvPicPr>
          <p:cNvPr id="25" name="Tieng-chim-bo-cau-vo-canh-www_tiengdong_com">
            <a:hlinkClick r:id="" action="ppaction://media"/>
            <a:extLst>
              <a:ext uri="{FF2B5EF4-FFF2-40B4-BE49-F238E27FC236}">
                <a16:creationId xmlns:a16="http://schemas.microsoft.com/office/drawing/2014/main" id="{16994D88-5D27-479F-B1F8-5C3354288CA6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3">
                  <p14:trim end="23997.9375"/>
                </p14:media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12336497" y="2777729"/>
            <a:ext cx="487363" cy="487363"/>
          </a:xfrm>
          <a:prstGeom prst="rect">
            <a:avLst/>
          </a:prstGeom>
        </p:spPr>
      </p:pic>
      <p:pic>
        <p:nvPicPr>
          <p:cNvPr id="26" name="Tieng-chim-bo-cau-vo-canh-www_tiengdong_com">
            <a:hlinkClick r:id="" action="ppaction://media"/>
            <a:extLst>
              <a:ext uri="{FF2B5EF4-FFF2-40B4-BE49-F238E27FC236}">
                <a16:creationId xmlns:a16="http://schemas.microsoft.com/office/drawing/2014/main" id="{2AE15658-955E-4BA6-BE5D-06C4270BB758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3">
                  <p14:trim end="23997.9375"/>
                </p14:media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12445354" y="3265092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37496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2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8" dur="3091" fill="hold"/>
                                        <p:tgtEl>
                                          <p:spTgt spid="2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91"/>
                            </p:stCondLst>
                            <p:childTnLst>
                              <p:par>
                                <p:cTn id="30" presetID="56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58333E-6 -7.40741E-7 L 0.4207 -0.27755 " pathEditMode="relative" rAng="0" ptsTypes="AA">
                                      <p:cBhvr>
                                        <p:cTn id="31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029" y="-13889"/>
                                    </p:animMotion>
                                  </p:childTnLst>
                                </p:cTn>
                              </p:par>
                              <p:par>
                                <p:cTn id="32" presetID="56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4.44444E-6 L 0.40287 -0.28033 " pathEditMode="relative" rAng="0" ptsTypes="AA">
                                      <p:cBhvr>
                                        <p:cTn id="33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143" y="-14028"/>
                                    </p:animMotion>
                                  </p:childTnLst>
                                </p:cTn>
                              </p:par>
                              <p:par>
                                <p:cTn id="3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5" dur="3091" fill="hold"/>
                                        <p:tgtEl>
                                          <p:spTgt spid="2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36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3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3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3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3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2.96296E-6 L 0.23099 -0.00371 " pathEditMode="relative" rAng="0" ptsTypes="AA">
                                      <p:cBhvr>
                                        <p:cTn id="53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549" y="-18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182"/>
                            </p:stCondLst>
                            <p:childTnLst>
                              <p:par>
                                <p:cTn id="55" presetID="56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0287 -0.28033 L 0.65052 -0.44584 " pathEditMode="relative" rAng="0" ptsTypes="AA">
                                      <p:cBhvr>
                                        <p:cTn id="56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383" y="-8287"/>
                                    </p:animMotion>
                                  </p:childTnLst>
                                </p:cTn>
                              </p:par>
                              <p:par>
                                <p:cTn id="57" presetID="56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207 -0.27755 L 0.66289 -0.43866 " pathEditMode="relative" rAng="0" ptsTypes="AA">
                                      <p:cBhvr>
                                        <p:cTn id="58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109" y="-805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8182"/>
                            </p:stCondLst>
                            <p:childTnLst>
                              <p:par>
                                <p:cTn id="6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5" dur="2839" fill="hold"/>
                                        <p:tgtEl>
                                          <p:spTgt spid="2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6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1021"/>
                            </p:stCondLst>
                            <p:childTnLst>
                              <p:par>
                                <p:cTn id="73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3021"/>
                            </p:stCondLst>
                            <p:childTnLst>
                              <p:par>
                                <p:cTn id="90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9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9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4"/>
                </p:tgtEl>
              </p:cMediaNode>
            </p:audio>
            <p:audio>
              <p:cMediaNode vol="80000">
                <p:cTn id="9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5"/>
                </p:tgtEl>
              </p:cMediaNode>
            </p:audio>
            <p:audio>
              <p:cMediaNode vol="80000">
                <p:cTn id="9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6"/>
                </p:tgtEl>
              </p:cMediaNode>
            </p:audio>
          </p:childTnLst>
        </p:cTn>
      </p:par>
    </p:tnLst>
    <p:bldLst>
      <p:bldP spid="2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F4DE287A-01CB-4584-8D84-5C8F38302B01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t="7770"/>
          <a:stretch/>
        </p:blipFill>
        <p:spPr>
          <a:xfrm>
            <a:off x="0" y="6006586"/>
            <a:ext cx="12192000" cy="86964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EC189AD4-2775-4C11-A2A5-4D1FBA1BB504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41455" y="395075"/>
            <a:ext cx="1309089" cy="800414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7B6E5928-3CAC-4E67-88D2-15C16DC7E052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40344" y="691397"/>
            <a:ext cx="1309089" cy="800414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D97C6CBC-BDE0-456D-AD69-8A8CE8F8C50D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7584" y="1025887"/>
            <a:ext cx="1309089" cy="800414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A2AECDC0-74B8-4C0E-A51D-7ACA87B2EB68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02870" y="395075"/>
            <a:ext cx="1309089" cy="800414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BAC48BA8-6DF4-4A21-8EA8-4069DE7940D3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9744" y="169896"/>
            <a:ext cx="3321796" cy="1677023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B9FAA063-8C94-44C2-97E2-16076481F0F7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44539" y="1528256"/>
            <a:ext cx="3321796" cy="1677023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DD83CF80-21CE-47E2-9194-29737D87082B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5819" y="2939482"/>
            <a:ext cx="1707051" cy="241722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B513FE17-8413-4E53-A3F7-599F20654FE9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82759" y="3260558"/>
            <a:ext cx="1273118" cy="1581642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63C620A6-450E-4FF2-8D89-D1FEB48C432C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35127" y="3260558"/>
            <a:ext cx="1273118" cy="1581642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57001495-E5B6-4E79-B3FE-16862977B264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3875" b="91750" l="10000" r="90000">
                        <a14:foregroundMark x1="28500" y1="7125" x2="28500" y2="7125"/>
                        <a14:foregroundMark x1="26625" y1="3875" x2="26625" y2="3875"/>
                        <a14:foregroundMark x1="27125" y1="91000" x2="27125" y2="91000"/>
                        <a14:foregroundMark x1="60375" y1="91750" x2="60375" y2="91750"/>
                        <a14:foregroundMark x1="25875" y1="53500" x2="25875" y2="53500"/>
                        <a14:foregroundMark x1="23375" y1="59125" x2="23375" y2="5912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68736" y="1914292"/>
            <a:ext cx="4037015" cy="4037015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B158A3CA-48D7-4B3E-8C45-16B15EDA006E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82463" y="2366768"/>
            <a:ext cx="2043203" cy="2893224"/>
          </a:xfrm>
          <a:prstGeom prst="rect">
            <a:avLst/>
          </a:prstGeom>
        </p:spPr>
      </p:pic>
      <p:sp>
        <p:nvSpPr>
          <p:cNvPr id="15" name="C">
            <a:extLst>
              <a:ext uri="{FF2B5EF4-FFF2-40B4-BE49-F238E27FC236}">
                <a16:creationId xmlns:a16="http://schemas.microsoft.com/office/drawing/2014/main" id="{234E6D47-E631-42B5-8CBA-0CF3FFFE5B19}"/>
              </a:ext>
            </a:extLst>
          </p:cNvPr>
          <p:cNvSpPr/>
          <p:nvPr/>
        </p:nvSpPr>
        <p:spPr>
          <a:xfrm>
            <a:off x="6444106" y="1640129"/>
            <a:ext cx="3545485" cy="868222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Times New Roman" panose="02020603050405020304" pitchFamily="18" charset="0"/>
                <a:sym typeface="Arial"/>
              </a:rPr>
              <a:t>C. 7</a:t>
            </a:r>
          </a:p>
        </p:txBody>
      </p:sp>
      <p:sp>
        <p:nvSpPr>
          <p:cNvPr id="16" name="B">
            <a:extLst>
              <a:ext uri="{FF2B5EF4-FFF2-40B4-BE49-F238E27FC236}">
                <a16:creationId xmlns:a16="http://schemas.microsoft.com/office/drawing/2014/main" id="{C0239616-DB52-4B97-BC38-B71199E99E2B}"/>
              </a:ext>
            </a:extLst>
          </p:cNvPr>
          <p:cNvSpPr/>
          <p:nvPr/>
        </p:nvSpPr>
        <p:spPr>
          <a:xfrm>
            <a:off x="2057233" y="2823626"/>
            <a:ext cx="3405109" cy="835100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Times New Roman" panose="02020603050405020304" pitchFamily="18" charset="0"/>
                <a:sym typeface="Arial"/>
              </a:rPr>
              <a:t>B. 8</a:t>
            </a:r>
          </a:p>
        </p:txBody>
      </p:sp>
      <p:sp>
        <p:nvSpPr>
          <p:cNvPr id="17" name="D">
            <a:extLst>
              <a:ext uri="{FF2B5EF4-FFF2-40B4-BE49-F238E27FC236}">
                <a16:creationId xmlns:a16="http://schemas.microsoft.com/office/drawing/2014/main" id="{4DAC91B1-2D82-41B4-B21E-2C204D4624C4}"/>
              </a:ext>
            </a:extLst>
          </p:cNvPr>
          <p:cNvSpPr/>
          <p:nvPr/>
        </p:nvSpPr>
        <p:spPr>
          <a:xfrm>
            <a:off x="1993748" y="1730842"/>
            <a:ext cx="3492929" cy="837265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Times New Roman" panose="02020603050405020304" pitchFamily="18" charset="0"/>
                <a:sym typeface="Arial"/>
              </a:rPr>
              <a:t>A. </a:t>
            </a: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Times New Roman" panose="02020603050405020304" pitchFamily="18" charset="0"/>
                <a:sym typeface="Arial"/>
              </a:rPr>
              <a:t>6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029203BF-4820-48F1-93B6-40AC936EE853}"/>
              </a:ext>
            </a:extLst>
          </p:cNvPr>
          <p:cNvGrpSpPr/>
          <p:nvPr/>
        </p:nvGrpSpPr>
        <p:grpSpPr>
          <a:xfrm>
            <a:off x="3436491" y="48411"/>
            <a:ext cx="4806636" cy="1385212"/>
            <a:chOff x="3436491" y="48411"/>
            <a:chExt cx="4806636" cy="1385212"/>
          </a:xfrm>
        </p:grpSpPr>
        <p:sp>
          <p:nvSpPr>
            <p:cNvPr id="19" name="Round Same Side Corner Rectangle 10">
              <a:extLst>
                <a:ext uri="{FF2B5EF4-FFF2-40B4-BE49-F238E27FC236}">
                  <a16:creationId xmlns:a16="http://schemas.microsoft.com/office/drawing/2014/main" id="{634559CE-9E08-4A21-9207-176384DB279C}"/>
                </a:ext>
              </a:extLst>
            </p:cNvPr>
            <p:cNvSpPr/>
            <p:nvPr/>
          </p:nvSpPr>
          <p:spPr>
            <a:xfrm>
              <a:off x="3436491" y="48411"/>
              <a:ext cx="4806636" cy="1385212"/>
            </a:xfrm>
            <a:prstGeom prst="round2SameRect">
              <a:avLst>
                <a:gd name="adj1" fmla="val 16667"/>
                <a:gd name="adj2" fmla="val 50000"/>
              </a:avLst>
            </a:prstGeom>
            <a:solidFill>
              <a:srgbClr val="29E3B7"/>
            </a:solidFill>
            <a:ln w="5715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  <a:sym typeface="Arial"/>
              </a:endParaRPr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31D10FDB-67E6-4C7B-B32E-A1A4ADE71C5E}"/>
                </a:ext>
              </a:extLst>
            </p:cNvPr>
            <p:cNvSpPr/>
            <p:nvPr/>
          </p:nvSpPr>
          <p:spPr>
            <a:xfrm>
              <a:off x="3985572" y="332876"/>
              <a:ext cx="3766273" cy="769441"/>
            </a:xfrm>
            <a:prstGeom prst="rect">
              <a:avLst/>
            </a:prstGeom>
            <a:noFill/>
          </p:spPr>
          <p:txBody>
            <a:bodyPr wrap="square" lIns="91440" tIns="45720" rIns="91440" bIns="4572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400" b="1" i="0" u="none" strike="noStrike" kern="1200" cap="none" spc="0" normalizeH="0" baseline="0" noProof="0" dirty="0">
                  <a:ln w="0"/>
                  <a:solidFill>
                    <a:srgbClr val="002060"/>
                  </a:solidFill>
                  <a:effectLst/>
                  <a:uLnTx/>
                  <a:uFillTx/>
                  <a:latin typeface="UTM Avo" panose="02040603050506020204" pitchFamily="18" charset="0"/>
                  <a:ea typeface="+mn-ea"/>
                  <a:cs typeface="Arial" panose="020B0604020202020204" pitchFamily="34" charset="0"/>
                  <a:sym typeface="Arial"/>
                </a:rPr>
                <a:t>11 - 5 = ?</a:t>
              </a:r>
            </a:p>
          </p:txBody>
        </p:sp>
      </p:grpSp>
      <p:sp>
        <p:nvSpPr>
          <p:cNvPr id="21" name="C">
            <a:extLst>
              <a:ext uri="{FF2B5EF4-FFF2-40B4-BE49-F238E27FC236}">
                <a16:creationId xmlns:a16="http://schemas.microsoft.com/office/drawing/2014/main" id="{5F642B78-7067-46EC-93FE-25D57CC88EF2}"/>
              </a:ext>
            </a:extLst>
          </p:cNvPr>
          <p:cNvSpPr/>
          <p:nvPr/>
        </p:nvSpPr>
        <p:spPr>
          <a:xfrm>
            <a:off x="6470384" y="2790504"/>
            <a:ext cx="3545485" cy="868222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Times New Roman" panose="02020603050405020304" pitchFamily="18" charset="0"/>
                <a:sym typeface="Arial"/>
              </a:rPr>
              <a:t>D. 5</a:t>
            </a:r>
          </a:p>
        </p:txBody>
      </p:sp>
      <p:pic>
        <p:nvPicPr>
          <p:cNvPr id="22" name="Picture 21">
            <a:extLst>
              <a:ext uri="{FF2B5EF4-FFF2-40B4-BE49-F238E27FC236}">
                <a16:creationId xmlns:a16="http://schemas.microsoft.com/office/drawing/2014/main" id="{445319B7-AA7E-44ED-B9B4-6ABD5FE72C11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53660" y="3789272"/>
            <a:ext cx="2009289" cy="1957667"/>
          </a:xfrm>
          <a:prstGeom prst="rect">
            <a:avLst/>
          </a:prstGeom>
        </p:spPr>
      </p:pic>
      <p:pic>
        <p:nvPicPr>
          <p:cNvPr id="23" name="Picture 22">
            <a:extLst>
              <a:ext uri="{FF2B5EF4-FFF2-40B4-BE49-F238E27FC236}">
                <a16:creationId xmlns:a16="http://schemas.microsoft.com/office/drawing/2014/main" id="{A3271BCC-85A5-4320-90D6-16109CAF1F7A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9559" b="94853" l="5806" r="98710">
                        <a14:foregroundMark x1="12258" y1="23529" x2="12258" y2="23529"/>
                        <a14:foregroundMark x1="11613" y1="19853" x2="11613" y2="19853"/>
                        <a14:foregroundMark x1="89677" y1="19853" x2="98710" y2="22794"/>
                        <a14:foregroundMark x1="72903" y1="91176" x2="72903" y2="91176"/>
                        <a14:foregroundMark x1="12903" y1="13971" x2="18065" y2="25000"/>
                        <a14:foregroundMark x1="26452" y1="94853" x2="26452" y2="94853"/>
                        <a14:foregroundMark x1="5806" y1="23529" x2="5806" y2="23529"/>
                        <a14:foregroundMark x1="19355" y1="35294" x2="19355" y2="35294"/>
                        <a14:foregroundMark x1="90968" y1="31618" x2="90968" y2="31618"/>
                        <a14:foregroundMark x1="85161" y1="35294" x2="85161" y2="35294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740734" y="5593281"/>
            <a:ext cx="923733" cy="810502"/>
          </a:xfrm>
          <a:prstGeom prst="rect">
            <a:avLst/>
          </a:prstGeom>
        </p:spPr>
      </p:pic>
      <p:pic>
        <p:nvPicPr>
          <p:cNvPr id="24" name="Tieng-ngua-chay-www_tiengdong_com">
            <a:hlinkClick r:id="" action="ppaction://media"/>
            <a:extLst>
              <a:ext uri="{FF2B5EF4-FFF2-40B4-BE49-F238E27FC236}">
                <a16:creationId xmlns:a16="http://schemas.microsoft.com/office/drawing/2014/main" id="{72622E4C-57AA-4918-817F-76E9F26BC326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5467.9166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336497" y="2123085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659513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2839" fill="hold"/>
                                        <p:tgtEl>
                                          <p:spTgt spid="2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839"/>
                            </p:stCondLst>
                            <p:childTnLst>
                              <p:par>
                                <p:cTn id="18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4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3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6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65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" fill="hold">
                      <p:stCondLst>
                        <p:cond delay="0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9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6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"/>
                  </p:tgtEl>
                </p:cond>
              </p:nextCondLst>
            </p:seq>
            <p:seq concurrent="1" nextAc="seek">
              <p:cTn id="79" restart="whenNotActive" fill="hold" evtFilter="cancelBubble" nodeType="interactiveSeq">
                <p:stCondLst>
                  <p:cond evt="onClick" delay="0">
                    <p:tgtEl>
                      <p:spTgt spid="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0" fill="hold">
                      <p:stCondLst>
                        <p:cond delay="0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50" presetClass="exit" presetSubtype="0" accel="10000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3" dur="10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+.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5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50" presetClass="exit" presetSubtype="0" accel="10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8" dur="10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+.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50" presetClass="exit" presetSubtype="0" ac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3" dur="10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+.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0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5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50" presetClass="exit" presetSubtype="0" accel="10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8" dur="10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+.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0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50" presetClass="exit" presetSubtype="0" accel="10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3" dur="10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+.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5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1000"/>
                            </p:stCondLst>
                            <p:childTnLst>
                              <p:par>
                                <p:cTn id="108" presetID="8" presetClass="exit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amond(out)">
                                      <p:cBhvr>
                                        <p:cTn id="109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3000"/>
                            </p:stCondLst>
                            <p:childTnLst>
                              <p:par>
                                <p:cTn id="112" presetID="2" presetClass="exit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3" dur="20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20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"/>
                  </p:tgtEl>
                </p:cond>
              </p:nextCondLst>
            </p:seq>
            <p:audio>
              <p:cMediaNode vol="80000">
                <p:cTn id="11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4"/>
                </p:tgtEl>
              </p:cMediaNode>
            </p:audio>
          </p:childTnLst>
        </p:cTn>
      </p:par>
    </p:tnLst>
    <p:bldLst>
      <p:bldP spid="15" grpId="0" animBg="1"/>
      <p:bldP spid="15" grpId="1" animBg="1"/>
      <p:bldP spid="15" grpId="2" animBg="1"/>
      <p:bldP spid="16" grpId="0" animBg="1"/>
      <p:bldP spid="16" grpId="1" animBg="1"/>
      <p:bldP spid="16" grpId="2" animBg="1"/>
      <p:bldP spid="17" grpId="0" animBg="1"/>
      <p:bldP spid="17" grpId="1" animBg="1"/>
      <p:bldP spid="17" grpId="2" animBg="1"/>
      <p:bldP spid="21" grpId="0" animBg="1"/>
      <p:bldP spid="21" grpId="1" animBg="1"/>
      <p:bldP spid="21" grpId="2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7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3540B9BF-F327-4972-B97A-6AB35BC2077A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584521" y="1082675"/>
            <a:ext cx="4572000" cy="45720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BB1BF59C-B5D5-4F09-BF26-D5C0DF1A2B6C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710620" y="-3849657"/>
            <a:ext cx="8864937" cy="10413040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E62DD5C2-91AB-4543-9BAE-5E3C221C65E9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48882" y="398304"/>
            <a:ext cx="4837062" cy="5102833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496E368E-C582-4FD7-A1B6-6936D755E99B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357" b="90000" l="9428" r="96970">
                        <a14:foregroundMark x1="87205" y1="7857" x2="87205" y2="7857"/>
                        <a14:foregroundMark x1="91246" y1="31071" x2="92256" y2="34643"/>
                        <a14:foregroundMark x1="95286" y1="12857" x2="95286" y2="12857"/>
                        <a14:foregroundMark x1="96970" y1="7500" x2="96970" y2="7500"/>
                        <a14:foregroundMark x1="83165" y1="4643" x2="83165" y2="4643"/>
                        <a14:foregroundMark x1="88215" y1="357" x2="88215" y2="35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-1" r="20098" b="17168"/>
          <a:stretch/>
        </p:blipFill>
        <p:spPr>
          <a:xfrm>
            <a:off x="7779845" y="1713038"/>
            <a:ext cx="4514282" cy="4691751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8F647C0B-3C43-4ABC-AED3-4320CCD94887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4375" b="94250" l="10000" r="90000">
                        <a14:foregroundMark x1="66125" y1="6500" x2="66125" y2="6500"/>
                        <a14:foregroundMark x1="65250" y1="4375" x2="65250" y2="4375"/>
                        <a14:foregroundMark x1="61250" y1="92875" x2="61250" y2="92875"/>
                        <a14:foregroundMark x1="32125" y1="94250" x2="32125" y2="9425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338801" y="2709359"/>
            <a:ext cx="2756693" cy="298774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E9D21208-C983-4CF9-B623-1C4A8D0FB67F}"/>
              </a:ext>
            </a:extLst>
          </p:cNvPr>
          <p:cNvPicPr>
            <a:picLocks noChangeAspect="1"/>
          </p:cNvPicPr>
          <p:nvPr/>
        </p:nvPicPr>
        <p:blipFill rotWithShape="1">
          <a:blip r:embed="rId14"/>
          <a:srcRect t="7770"/>
          <a:stretch/>
        </p:blipFill>
        <p:spPr>
          <a:xfrm>
            <a:off x="0" y="6016072"/>
            <a:ext cx="12372754" cy="872189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606B74DC-EBE6-460E-94CC-13DB8509327D}"/>
              </a:ext>
            </a:extLst>
          </p:cNvPr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15683" y="5185223"/>
            <a:ext cx="414496" cy="414496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9D328127-71A7-4BE9-8573-AE7234E6EF37}"/>
              </a:ext>
            </a:extLst>
          </p:cNvPr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96000" y="5194522"/>
            <a:ext cx="462839" cy="462839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922AC125-2515-4207-BEC7-4C9E024E168E}"/>
              </a:ext>
            </a:extLst>
          </p:cNvPr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85028" y="4561074"/>
            <a:ext cx="596267" cy="596267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5B0D1717-A0E6-4CF5-9500-972A157506C5}"/>
              </a:ext>
            </a:extLst>
          </p:cNvPr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89550" y="4417472"/>
            <a:ext cx="596267" cy="596267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C5DCB29C-7A30-46C2-BF9F-A3AFA55CC13B}"/>
              </a:ext>
            </a:extLst>
          </p:cNvPr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17791" y="102973"/>
            <a:ext cx="1024886" cy="626644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2E936321-FB51-4B26-941A-454921728731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95184" y="308200"/>
            <a:ext cx="3321796" cy="1677023"/>
          </a:xfrm>
          <a:prstGeom prst="rect">
            <a:avLst/>
          </a:prstGeom>
        </p:spPr>
      </p:pic>
      <p:pic>
        <p:nvPicPr>
          <p:cNvPr id="23" name="Picture 22">
            <a:extLst>
              <a:ext uri="{FF2B5EF4-FFF2-40B4-BE49-F238E27FC236}">
                <a16:creationId xmlns:a16="http://schemas.microsoft.com/office/drawing/2014/main" id="{F5BC9F3F-6E75-451D-B1A0-C39E192F8723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35857" y="762540"/>
            <a:ext cx="3749592" cy="1892998"/>
          </a:xfrm>
          <a:prstGeom prst="rect">
            <a:avLst/>
          </a:prstGeom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id="{2F457999-3B22-44EC-A491-B1C1EB073F59}"/>
              </a:ext>
            </a:extLst>
          </p:cNvPr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4353" y="65009"/>
            <a:ext cx="997522" cy="609913"/>
          </a:xfrm>
          <a:prstGeom prst="rect">
            <a:avLst/>
          </a:prstGeom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A35C9BA3-C8E0-4AB3-B58E-429978D7625D}"/>
              </a:ext>
            </a:extLst>
          </p:cNvPr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43077" y="169896"/>
            <a:ext cx="1024886" cy="626644"/>
          </a:xfrm>
          <a:prstGeom prst="rect">
            <a:avLst/>
          </a:prstGeom>
        </p:spPr>
      </p:pic>
      <p:sp>
        <p:nvSpPr>
          <p:cNvPr id="27" name="C">
            <a:extLst>
              <a:ext uri="{FF2B5EF4-FFF2-40B4-BE49-F238E27FC236}">
                <a16:creationId xmlns:a16="http://schemas.microsoft.com/office/drawing/2014/main" id="{BB0562FD-CAE6-436A-866F-1D0EC49B81CC}"/>
              </a:ext>
            </a:extLst>
          </p:cNvPr>
          <p:cNvSpPr/>
          <p:nvPr/>
        </p:nvSpPr>
        <p:spPr>
          <a:xfrm>
            <a:off x="6572378" y="2756003"/>
            <a:ext cx="3545485" cy="868222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Times New Roman" panose="02020603050405020304" pitchFamily="18" charset="0"/>
                <a:sym typeface="Arial"/>
              </a:rPr>
              <a:t>D. 6</a:t>
            </a:r>
          </a:p>
        </p:txBody>
      </p:sp>
      <p:sp>
        <p:nvSpPr>
          <p:cNvPr id="28" name="B">
            <a:extLst>
              <a:ext uri="{FF2B5EF4-FFF2-40B4-BE49-F238E27FC236}">
                <a16:creationId xmlns:a16="http://schemas.microsoft.com/office/drawing/2014/main" id="{52C2EF1E-BE78-4B48-A474-F3BE6B24046D}"/>
              </a:ext>
            </a:extLst>
          </p:cNvPr>
          <p:cNvSpPr/>
          <p:nvPr/>
        </p:nvSpPr>
        <p:spPr>
          <a:xfrm>
            <a:off x="2047756" y="1759675"/>
            <a:ext cx="3405109" cy="835100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Times New Roman" panose="02020603050405020304" pitchFamily="18" charset="0"/>
                <a:sym typeface="Arial"/>
              </a:rPr>
              <a:t>A. 9</a:t>
            </a:r>
          </a:p>
        </p:txBody>
      </p:sp>
      <p:sp>
        <p:nvSpPr>
          <p:cNvPr id="29" name="D">
            <a:extLst>
              <a:ext uri="{FF2B5EF4-FFF2-40B4-BE49-F238E27FC236}">
                <a16:creationId xmlns:a16="http://schemas.microsoft.com/office/drawing/2014/main" id="{7651A066-D971-4B9F-AA3B-5D66229BFBDE}"/>
              </a:ext>
            </a:extLst>
          </p:cNvPr>
          <p:cNvSpPr/>
          <p:nvPr/>
        </p:nvSpPr>
        <p:spPr>
          <a:xfrm>
            <a:off x="1975818" y="2782715"/>
            <a:ext cx="3492929" cy="837265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Times New Roman" panose="02020603050405020304" pitchFamily="18" charset="0"/>
                <a:sym typeface="Arial"/>
              </a:rPr>
              <a:t>C. 8</a:t>
            </a: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87F11E00-008E-4305-8423-9906AF8B1B1C}"/>
              </a:ext>
            </a:extLst>
          </p:cNvPr>
          <p:cNvGrpSpPr/>
          <p:nvPr/>
        </p:nvGrpSpPr>
        <p:grpSpPr>
          <a:xfrm>
            <a:off x="3492944" y="149801"/>
            <a:ext cx="4806636" cy="1385212"/>
            <a:chOff x="3436491" y="48411"/>
            <a:chExt cx="4806636" cy="1385212"/>
          </a:xfrm>
        </p:grpSpPr>
        <p:sp>
          <p:nvSpPr>
            <p:cNvPr id="31" name="Round Same Side Corner Rectangle 10">
              <a:extLst>
                <a:ext uri="{FF2B5EF4-FFF2-40B4-BE49-F238E27FC236}">
                  <a16:creationId xmlns:a16="http://schemas.microsoft.com/office/drawing/2014/main" id="{62FDCE12-CEBE-4E0E-A3C1-CBF7026BB807}"/>
                </a:ext>
              </a:extLst>
            </p:cNvPr>
            <p:cNvSpPr/>
            <p:nvPr/>
          </p:nvSpPr>
          <p:spPr>
            <a:xfrm>
              <a:off x="3436491" y="48411"/>
              <a:ext cx="4806636" cy="1385212"/>
            </a:xfrm>
            <a:prstGeom prst="round2SameRect">
              <a:avLst>
                <a:gd name="adj1" fmla="val 16667"/>
                <a:gd name="adj2" fmla="val 50000"/>
              </a:avLst>
            </a:prstGeom>
            <a:solidFill>
              <a:srgbClr val="29E3B7"/>
            </a:solidFill>
            <a:ln w="5715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  <a:sym typeface="Arial"/>
              </a:endParaRPr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6538AEDA-1D39-407D-BDEC-637DF383DE6F}"/>
                </a:ext>
              </a:extLst>
            </p:cNvPr>
            <p:cNvSpPr/>
            <p:nvPr/>
          </p:nvSpPr>
          <p:spPr>
            <a:xfrm>
              <a:off x="3956672" y="435128"/>
              <a:ext cx="3766273" cy="769441"/>
            </a:xfrm>
            <a:prstGeom prst="rect">
              <a:avLst/>
            </a:prstGeom>
            <a:noFill/>
          </p:spPr>
          <p:txBody>
            <a:bodyPr wrap="square" lIns="91440" tIns="45720" rIns="91440" bIns="4572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400" b="1" i="0" u="none" strike="noStrike" kern="1200" cap="none" spc="0" normalizeH="0" baseline="0" noProof="0" dirty="0">
                  <a:ln w="0"/>
                  <a:solidFill>
                    <a:srgbClr val="002060"/>
                  </a:solidFill>
                  <a:effectLst/>
                  <a:uLnTx/>
                  <a:uFillTx/>
                  <a:latin typeface="UTM Avo" panose="02040603050506020204" pitchFamily="18" charset="0"/>
                  <a:ea typeface="+mn-ea"/>
                  <a:cs typeface="Arial" panose="020B0604020202020204" pitchFamily="34" charset="0"/>
                  <a:sym typeface="Arial"/>
                </a:rPr>
                <a:t>16 – 8 = ?</a:t>
              </a:r>
            </a:p>
          </p:txBody>
        </p:sp>
      </p:grpSp>
      <p:pic>
        <p:nvPicPr>
          <p:cNvPr id="33" name="Picture 32">
            <a:extLst>
              <a:ext uri="{FF2B5EF4-FFF2-40B4-BE49-F238E27FC236}">
                <a16:creationId xmlns:a16="http://schemas.microsoft.com/office/drawing/2014/main" id="{3857B09A-EBE1-4A7C-A5E8-AF4EDE886036}"/>
              </a:ext>
            </a:extLst>
          </p:cNvPr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81172" y="3833743"/>
            <a:ext cx="2009289" cy="1957667"/>
          </a:xfrm>
          <a:prstGeom prst="rect">
            <a:avLst/>
          </a:prstGeom>
        </p:spPr>
      </p:pic>
      <p:pic>
        <p:nvPicPr>
          <p:cNvPr id="34" name="Picture 33">
            <a:extLst>
              <a:ext uri="{FF2B5EF4-FFF2-40B4-BE49-F238E27FC236}">
                <a16:creationId xmlns:a16="http://schemas.microsoft.com/office/drawing/2014/main" id="{2E014AAC-4603-43BF-B302-2C7C1DF235ED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9559" b="94853" l="5806" r="98710">
                        <a14:foregroundMark x1="12258" y1="23529" x2="12258" y2="23529"/>
                        <a14:foregroundMark x1="11613" y1="19853" x2="11613" y2="19853"/>
                        <a14:foregroundMark x1="89677" y1="19853" x2="98710" y2="22794"/>
                        <a14:foregroundMark x1="72903" y1="91176" x2="72903" y2="91176"/>
                        <a14:foregroundMark x1="12903" y1="13971" x2="18065" y2="25000"/>
                        <a14:foregroundMark x1="26452" y1="94853" x2="26452" y2="94853"/>
                        <a14:foregroundMark x1="5806" y1="23529" x2="5806" y2="23529"/>
                        <a14:foregroundMark x1="19355" y1="35294" x2="19355" y2="35294"/>
                        <a14:foregroundMark x1="90968" y1="31618" x2="90968" y2="31618"/>
                        <a14:foregroundMark x1="85161" y1="35294" x2="85161" y2="35294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669071" y="5626094"/>
            <a:ext cx="923733" cy="810502"/>
          </a:xfrm>
          <a:prstGeom prst="rect">
            <a:avLst/>
          </a:prstGeom>
        </p:spPr>
      </p:pic>
      <p:sp>
        <p:nvSpPr>
          <p:cNvPr id="35" name="C">
            <a:extLst>
              <a:ext uri="{FF2B5EF4-FFF2-40B4-BE49-F238E27FC236}">
                <a16:creationId xmlns:a16="http://schemas.microsoft.com/office/drawing/2014/main" id="{AB851E20-C479-4071-AFDE-ECF3E18C9518}"/>
              </a:ext>
            </a:extLst>
          </p:cNvPr>
          <p:cNvSpPr/>
          <p:nvPr/>
        </p:nvSpPr>
        <p:spPr>
          <a:xfrm>
            <a:off x="6550484" y="1740672"/>
            <a:ext cx="3545485" cy="868222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Times New Roman" panose="02020603050405020304" pitchFamily="18" charset="0"/>
                <a:sym typeface="Arial"/>
              </a:rPr>
              <a:t>B. 7</a:t>
            </a:r>
          </a:p>
        </p:txBody>
      </p:sp>
      <p:pic>
        <p:nvPicPr>
          <p:cNvPr id="36" name="Tieng-ngua-chay-www_tiengdong_com">
            <a:hlinkClick r:id="" action="ppaction://media"/>
            <a:extLst>
              <a:ext uri="{FF2B5EF4-FFF2-40B4-BE49-F238E27FC236}">
                <a16:creationId xmlns:a16="http://schemas.microsoft.com/office/drawing/2014/main" id="{DAB9FE61-1335-43ED-8EB7-985F6A6E0266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3">
                  <p14:trim end="5467.9166"/>
                </p14:media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12336497" y="2123085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00363758"/>
      </p:ext>
    </p:extLst>
  </p:cSld>
  <p:clrMapOvr>
    <a:overrideClrMapping bg1="lt1" tx1="dk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2839" fill="hold"/>
                                        <p:tgtEl>
                                          <p:spTgt spid="3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839"/>
                            </p:stCondLst>
                            <p:childTnLst>
                              <p:par>
                                <p:cTn id="18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339"/>
                            </p:stCondLst>
                            <p:childTnLst>
                              <p:par>
                                <p:cTn id="23" presetID="32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1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" fill="hold">
                      <p:stCondLst>
                        <p:cond delay="0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5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58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" fill="hold">
                      <p:stCondLst>
                        <p:cond delay="0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3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6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66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" fill="hold">
                      <p:stCondLst>
                        <p:cond delay="0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0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73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4" fill="hold">
                      <p:stCondLst>
                        <p:cond delay="0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23" presetClass="exit" presetSubtype="32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7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23" presetClass="exit" presetSubtype="32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1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2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5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23" presetClass="exit" presetSubtype="32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9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500"/>
                            </p:stCondLst>
                            <p:childTnLst>
                              <p:par>
                                <p:cTn id="93" presetID="23" presetClass="exit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4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1000"/>
                            </p:stCondLst>
                            <p:childTnLst>
                              <p:par>
                                <p:cTn id="98" presetID="2" presetClass="exit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99" dur="20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20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23" presetClass="exit" presetSubtype="32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3" dur="5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106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7" fill="hold">
                      <p:stCondLst>
                        <p:cond delay="0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2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0" dur="5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audio>
              <p:cMediaNode vol="80000">
                <p:cTn id="11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6"/>
                </p:tgtEl>
              </p:cMediaNode>
            </p:audio>
          </p:childTnLst>
        </p:cTn>
      </p:par>
    </p:tnLst>
    <p:bldLst>
      <p:bldP spid="27" grpId="0" animBg="1"/>
      <p:bldP spid="27" grpId="1" animBg="1"/>
      <p:bldP spid="27" grpId="2" animBg="1"/>
      <p:bldP spid="28" grpId="0" animBg="1"/>
      <p:bldP spid="28" grpId="1" animBg="1"/>
      <p:bldP spid="28" grpId="2" animBg="1"/>
      <p:bldP spid="29" grpId="0" animBg="1"/>
      <p:bldP spid="29" grpId="1" animBg="1"/>
      <p:bldP spid="29" grpId="2" animBg="1"/>
      <p:bldP spid="35" grpId="0" animBg="1"/>
      <p:bldP spid="35" grpId="1" animBg="1"/>
      <p:bldP spid="35" grpId="2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8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526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E5D9E1B5-9B6E-467B-B6F5-CC0091C3886E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419" t="65091" r="29942"/>
          <a:stretch/>
        </p:blipFill>
        <p:spPr>
          <a:xfrm>
            <a:off x="10698790" y="3890408"/>
            <a:ext cx="1286583" cy="217609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984B5856-A0B4-4550-9D78-65242C68EA5C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47839" y="2830195"/>
            <a:ext cx="6515971" cy="2945219"/>
          </a:xfrm>
          <a:prstGeom prst="rect">
            <a:avLst/>
          </a:prstGeom>
        </p:spPr>
      </p:pic>
      <p:grpSp>
        <p:nvGrpSpPr>
          <p:cNvPr id="12" name="Group 11">
            <a:extLst>
              <a:ext uri="{FF2B5EF4-FFF2-40B4-BE49-F238E27FC236}">
                <a16:creationId xmlns:a16="http://schemas.microsoft.com/office/drawing/2014/main" id="{F22AB1D8-6ED7-45C7-AC52-60CB198B4888}"/>
              </a:ext>
            </a:extLst>
          </p:cNvPr>
          <p:cNvGrpSpPr/>
          <p:nvPr/>
        </p:nvGrpSpPr>
        <p:grpSpPr>
          <a:xfrm>
            <a:off x="3166045" y="234781"/>
            <a:ext cx="5859910" cy="1385212"/>
            <a:chOff x="3436491" y="48411"/>
            <a:chExt cx="4806636" cy="1385212"/>
          </a:xfrm>
        </p:grpSpPr>
        <p:sp>
          <p:nvSpPr>
            <p:cNvPr id="13" name="Round Same Side Corner Rectangle 10">
              <a:extLst>
                <a:ext uri="{FF2B5EF4-FFF2-40B4-BE49-F238E27FC236}">
                  <a16:creationId xmlns:a16="http://schemas.microsoft.com/office/drawing/2014/main" id="{10E8D94E-B8FD-4F3C-B7C3-073824C722A5}"/>
                </a:ext>
              </a:extLst>
            </p:cNvPr>
            <p:cNvSpPr/>
            <p:nvPr/>
          </p:nvSpPr>
          <p:spPr>
            <a:xfrm>
              <a:off x="3436491" y="48411"/>
              <a:ext cx="4806636" cy="1385212"/>
            </a:xfrm>
            <a:prstGeom prst="round2SameRect">
              <a:avLst>
                <a:gd name="adj1" fmla="val 16667"/>
                <a:gd name="adj2" fmla="val 50000"/>
              </a:avLst>
            </a:prstGeom>
            <a:solidFill>
              <a:srgbClr val="29E3B7"/>
            </a:solidFill>
            <a:ln w="5715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  <a:sym typeface="Arial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8CCC4E10-2102-4C89-B833-AEE046AF4905}"/>
                </a:ext>
              </a:extLst>
            </p:cNvPr>
            <p:cNvSpPr/>
            <p:nvPr/>
          </p:nvSpPr>
          <p:spPr>
            <a:xfrm>
              <a:off x="3956672" y="202408"/>
              <a:ext cx="3766273" cy="1077218"/>
            </a:xfrm>
            <a:prstGeom prst="rect">
              <a:avLst/>
            </a:prstGeom>
            <a:noFill/>
          </p:spPr>
          <p:txBody>
            <a:bodyPr wrap="square" lIns="91440" tIns="45720" rIns="91440" bIns="4572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 err="1">
                  <a:ln w="0"/>
                  <a:solidFill>
                    <a:srgbClr val="002060"/>
                  </a:solidFill>
                  <a:effectLst/>
                  <a:uLnTx/>
                  <a:uFillTx/>
                  <a:latin typeface="UTM Avo" panose="02040603050506020204" pitchFamily="18" charset="0"/>
                  <a:ea typeface="+mn-ea"/>
                  <a:cs typeface="Arial" panose="020B0604020202020204" pitchFamily="34" charset="0"/>
                  <a:sym typeface="Arial"/>
                </a:rPr>
                <a:t>Tìm</a:t>
              </a:r>
              <a:r>
                <a:rPr kumimoji="0" lang="en-US" sz="3200" b="1" i="0" u="none" strike="noStrike" kern="1200" cap="none" spc="0" normalizeH="0" baseline="0" noProof="0" dirty="0">
                  <a:ln w="0"/>
                  <a:solidFill>
                    <a:srgbClr val="002060"/>
                  </a:solidFill>
                  <a:effectLst/>
                  <a:uLnTx/>
                  <a:uFillTx/>
                  <a:latin typeface="UTM Avo" panose="02040603050506020204" pitchFamily="18" charset="0"/>
                  <a:ea typeface="+mn-ea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 w="0"/>
                  <a:solidFill>
                    <a:srgbClr val="002060"/>
                  </a:solidFill>
                  <a:effectLst/>
                  <a:uLnTx/>
                  <a:uFillTx/>
                  <a:latin typeface="UTM Avo" panose="02040603050506020204" pitchFamily="18" charset="0"/>
                  <a:ea typeface="+mn-ea"/>
                  <a:cs typeface="Arial" panose="020B0604020202020204" pitchFamily="34" charset="0"/>
                  <a:sym typeface="Arial"/>
                </a:rPr>
                <a:t>các</a:t>
              </a:r>
              <a:r>
                <a:rPr kumimoji="0" lang="en-US" sz="3200" b="1" i="0" u="none" strike="noStrike" kern="1200" cap="none" spc="0" normalizeH="0" baseline="0" noProof="0" dirty="0">
                  <a:ln w="0"/>
                  <a:solidFill>
                    <a:srgbClr val="002060"/>
                  </a:solidFill>
                  <a:effectLst/>
                  <a:uLnTx/>
                  <a:uFillTx/>
                  <a:latin typeface="UTM Avo" panose="02040603050506020204" pitchFamily="18" charset="0"/>
                  <a:ea typeface="+mn-ea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 w="0"/>
                  <a:solidFill>
                    <a:srgbClr val="002060"/>
                  </a:solidFill>
                  <a:effectLst/>
                  <a:uLnTx/>
                  <a:uFillTx/>
                  <a:latin typeface="UTM Avo" panose="02040603050506020204" pitchFamily="18" charset="0"/>
                  <a:ea typeface="+mn-ea"/>
                  <a:cs typeface="Arial" panose="020B0604020202020204" pitchFamily="34" charset="0"/>
                  <a:sym typeface="Arial"/>
                </a:rPr>
                <a:t>phép</a:t>
              </a:r>
              <a:r>
                <a:rPr kumimoji="0" lang="en-US" sz="3200" b="1" i="0" u="none" strike="noStrike" kern="1200" cap="none" spc="0" normalizeH="0" baseline="0" noProof="0" dirty="0">
                  <a:ln w="0"/>
                  <a:solidFill>
                    <a:srgbClr val="002060"/>
                  </a:solidFill>
                  <a:effectLst/>
                  <a:uLnTx/>
                  <a:uFillTx/>
                  <a:latin typeface="UTM Avo" panose="02040603050506020204" pitchFamily="18" charset="0"/>
                  <a:ea typeface="+mn-ea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 w="0"/>
                  <a:solidFill>
                    <a:srgbClr val="002060"/>
                  </a:solidFill>
                  <a:effectLst/>
                  <a:uLnTx/>
                  <a:uFillTx/>
                  <a:latin typeface="UTM Avo" panose="02040603050506020204" pitchFamily="18" charset="0"/>
                  <a:ea typeface="+mn-ea"/>
                  <a:cs typeface="Arial" panose="020B0604020202020204" pitchFamily="34" charset="0"/>
                  <a:sym typeface="Arial"/>
                </a:rPr>
                <a:t>tính</a:t>
              </a:r>
              <a:r>
                <a:rPr kumimoji="0" lang="en-US" sz="3200" b="1" i="0" u="none" strike="noStrike" kern="1200" cap="none" spc="0" normalizeH="0" baseline="0" noProof="0" dirty="0">
                  <a:ln w="0"/>
                  <a:solidFill>
                    <a:srgbClr val="002060"/>
                  </a:solidFill>
                  <a:effectLst/>
                  <a:uLnTx/>
                  <a:uFillTx/>
                  <a:latin typeface="UTM Avo" panose="02040603050506020204" pitchFamily="18" charset="0"/>
                  <a:ea typeface="+mn-ea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 w="0"/>
                  <a:solidFill>
                    <a:srgbClr val="002060"/>
                  </a:solidFill>
                  <a:effectLst/>
                  <a:uLnTx/>
                  <a:uFillTx/>
                  <a:latin typeface="UTM Avo" panose="02040603050506020204" pitchFamily="18" charset="0"/>
                  <a:ea typeface="+mn-ea"/>
                  <a:cs typeface="Arial" panose="020B0604020202020204" pitchFamily="34" charset="0"/>
                  <a:sym typeface="Arial"/>
                </a:rPr>
                <a:t>có</a:t>
              </a:r>
              <a:r>
                <a:rPr kumimoji="0" lang="en-US" sz="3200" b="1" i="0" u="none" strike="noStrike" kern="1200" cap="none" spc="0" normalizeH="0" baseline="0" noProof="0" dirty="0">
                  <a:ln w="0"/>
                  <a:solidFill>
                    <a:srgbClr val="002060"/>
                  </a:solidFill>
                  <a:effectLst/>
                  <a:uLnTx/>
                  <a:uFillTx/>
                  <a:latin typeface="UTM Avo" panose="02040603050506020204" pitchFamily="18" charset="0"/>
                  <a:ea typeface="+mn-ea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 w="0"/>
                  <a:solidFill>
                    <a:srgbClr val="002060"/>
                  </a:solidFill>
                  <a:effectLst/>
                  <a:uLnTx/>
                  <a:uFillTx/>
                  <a:latin typeface="UTM Avo" panose="02040603050506020204" pitchFamily="18" charset="0"/>
                  <a:ea typeface="+mn-ea"/>
                  <a:cs typeface="Arial" panose="020B0604020202020204" pitchFamily="34" charset="0"/>
                  <a:sym typeface="Arial"/>
                </a:rPr>
                <a:t>hiệu</a:t>
              </a:r>
              <a:r>
                <a:rPr kumimoji="0" lang="en-US" sz="3200" b="1" i="0" u="none" strike="noStrike" kern="1200" cap="none" spc="0" normalizeH="0" baseline="0" noProof="0" dirty="0">
                  <a:ln w="0"/>
                  <a:solidFill>
                    <a:srgbClr val="002060"/>
                  </a:solidFill>
                  <a:effectLst/>
                  <a:uLnTx/>
                  <a:uFillTx/>
                  <a:latin typeface="UTM Avo" panose="02040603050506020204" pitchFamily="18" charset="0"/>
                  <a:ea typeface="+mn-ea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 w="0"/>
                  <a:solidFill>
                    <a:srgbClr val="002060"/>
                  </a:solidFill>
                  <a:effectLst/>
                  <a:uLnTx/>
                  <a:uFillTx/>
                  <a:latin typeface="UTM Avo" panose="02040603050506020204" pitchFamily="18" charset="0"/>
                  <a:ea typeface="+mn-ea"/>
                  <a:cs typeface="Arial" panose="020B0604020202020204" pitchFamily="34" charset="0"/>
                  <a:sym typeface="Arial"/>
                </a:rPr>
                <a:t>bằng</a:t>
              </a:r>
              <a:r>
                <a:rPr kumimoji="0" lang="en-US" sz="3200" b="1" i="0" u="none" strike="noStrike" kern="1200" cap="none" spc="0" normalizeH="0" baseline="0" noProof="0" dirty="0">
                  <a:ln w="0"/>
                  <a:solidFill>
                    <a:srgbClr val="002060"/>
                  </a:solidFill>
                  <a:effectLst/>
                  <a:uLnTx/>
                  <a:uFillTx/>
                  <a:latin typeface="UTM Avo" panose="02040603050506020204" pitchFamily="18" charset="0"/>
                  <a:ea typeface="+mn-ea"/>
                  <a:cs typeface="Arial" panose="020B0604020202020204" pitchFamily="34" charset="0"/>
                  <a:sym typeface="Arial"/>
                </a:rPr>
                <a:t> 5</a:t>
              </a:r>
            </a:p>
          </p:txBody>
        </p:sp>
      </p:grpSp>
      <p:pic>
        <p:nvPicPr>
          <p:cNvPr id="15" name="Picture 14">
            <a:extLst>
              <a:ext uri="{FF2B5EF4-FFF2-40B4-BE49-F238E27FC236}">
                <a16:creationId xmlns:a16="http://schemas.microsoft.com/office/drawing/2014/main" id="{2953CCA1-6C96-460B-9B4D-B3B4A95F4538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7845" y="3665661"/>
            <a:ext cx="2009289" cy="1957667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A0D68D39-C523-4D5F-B981-F21625BC0454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9559" b="94853" l="5806" r="98710">
                        <a14:foregroundMark x1="12258" y1="23529" x2="12258" y2="23529"/>
                        <a14:foregroundMark x1="11613" y1="19853" x2="11613" y2="19853"/>
                        <a14:foregroundMark x1="89677" y1="19853" x2="98710" y2="22794"/>
                        <a14:foregroundMark x1="72903" y1="91176" x2="72903" y2="91176"/>
                        <a14:foregroundMark x1="12903" y1="13971" x2="18065" y2="25000"/>
                        <a14:foregroundMark x1="26452" y1="94853" x2="26452" y2="94853"/>
                        <a14:foregroundMark x1="5806" y1="23529" x2="5806" y2="23529"/>
                        <a14:foregroundMark x1="19355" y1="35294" x2="19355" y2="35294"/>
                        <a14:foregroundMark x1="90968" y1="31618" x2="90968" y2="31618"/>
                        <a14:foregroundMark x1="85161" y1="35294" x2="85161" y2="35294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317936" y="5686551"/>
            <a:ext cx="923733" cy="810502"/>
          </a:xfrm>
          <a:prstGeom prst="rect">
            <a:avLst/>
          </a:prstGeom>
        </p:spPr>
      </p:pic>
      <p:pic>
        <p:nvPicPr>
          <p:cNvPr id="18" name="Am-thanh-phun-trao-dung-nham-nui-lua-www_tiengdong_com">
            <a:hlinkClick r:id="" action="ppaction://media"/>
            <a:extLst>
              <a:ext uri="{FF2B5EF4-FFF2-40B4-BE49-F238E27FC236}">
                <a16:creationId xmlns:a16="http://schemas.microsoft.com/office/drawing/2014/main" id="{2E07E034-8E56-44C5-9468-63ABBD76852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2621058" y="5067754"/>
            <a:ext cx="487363" cy="487363"/>
          </a:xfrm>
          <a:prstGeom prst="rect">
            <a:avLst/>
          </a:prstGeom>
        </p:spPr>
      </p:pic>
      <p:pic>
        <p:nvPicPr>
          <p:cNvPr id="19" name="Tieng-ngua-chay-www_tiengdong_com">
            <a:hlinkClick r:id="" action="ppaction://media"/>
            <a:extLst>
              <a:ext uri="{FF2B5EF4-FFF2-40B4-BE49-F238E27FC236}">
                <a16:creationId xmlns:a16="http://schemas.microsoft.com/office/drawing/2014/main" id="{1CD4E581-25F8-44A1-A0E2-80A1EC919DEA}"/>
              </a:ext>
            </a:extLst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5467.9166"/>
                </p14:media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2336497" y="2123085"/>
            <a:ext cx="487363" cy="487363"/>
          </a:xfrm>
          <a:prstGeom prst="rect">
            <a:avLst/>
          </a:prstGeom>
        </p:spPr>
      </p:pic>
      <p:sp>
        <p:nvSpPr>
          <p:cNvPr id="17" name="C">
            <a:extLst>
              <a:ext uri="{FF2B5EF4-FFF2-40B4-BE49-F238E27FC236}">
                <a16:creationId xmlns:a16="http://schemas.microsoft.com/office/drawing/2014/main" id="{04133AFC-5718-4036-BAA9-5C74ED69E73E}"/>
              </a:ext>
            </a:extLst>
          </p:cNvPr>
          <p:cNvSpPr/>
          <p:nvPr/>
        </p:nvSpPr>
        <p:spPr>
          <a:xfrm>
            <a:off x="1916857" y="1871037"/>
            <a:ext cx="3545485" cy="868222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Times New Roman" panose="02020603050405020304" pitchFamily="18" charset="0"/>
                <a:sym typeface="Arial"/>
              </a:rPr>
              <a:t>A. 11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Times New Roman" panose="02020603050405020304" pitchFamily="18" charset="0"/>
                <a:sym typeface="Arial"/>
              </a:rPr>
              <a:t> - 5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20" name="B">
            <a:extLst>
              <a:ext uri="{FF2B5EF4-FFF2-40B4-BE49-F238E27FC236}">
                <a16:creationId xmlns:a16="http://schemas.microsoft.com/office/drawing/2014/main" id="{20F0672B-ADAA-4B0C-90A4-45C0BF2B2627}"/>
              </a:ext>
            </a:extLst>
          </p:cNvPr>
          <p:cNvSpPr/>
          <p:nvPr/>
        </p:nvSpPr>
        <p:spPr>
          <a:xfrm>
            <a:off x="2057233" y="3044846"/>
            <a:ext cx="3405109" cy="835100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Times New Roman" panose="02020603050405020304" pitchFamily="18" charset="0"/>
                <a:sym typeface="Arial"/>
              </a:rPr>
              <a:t>C. 14 - 8</a:t>
            </a:r>
          </a:p>
        </p:txBody>
      </p:sp>
      <p:sp>
        <p:nvSpPr>
          <p:cNvPr id="21" name="D">
            <a:extLst>
              <a:ext uri="{FF2B5EF4-FFF2-40B4-BE49-F238E27FC236}">
                <a16:creationId xmlns:a16="http://schemas.microsoft.com/office/drawing/2014/main" id="{7EAF22BD-F85E-4E8E-B33C-F96A192148C9}"/>
              </a:ext>
            </a:extLst>
          </p:cNvPr>
          <p:cNvSpPr/>
          <p:nvPr/>
        </p:nvSpPr>
        <p:spPr>
          <a:xfrm>
            <a:off x="6470384" y="1815227"/>
            <a:ext cx="3492929" cy="837265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Times New Roman" panose="02020603050405020304" pitchFamily="18" charset="0"/>
                <a:sym typeface="Arial"/>
              </a:rPr>
              <a:t>B. </a:t>
            </a: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Times New Roman" panose="02020603050405020304" pitchFamily="18" charset="0"/>
                <a:sym typeface="Arial"/>
              </a:rPr>
              <a:t>12 - 7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22" name="C">
            <a:extLst>
              <a:ext uri="{FF2B5EF4-FFF2-40B4-BE49-F238E27FC236}">
                <a16:creationId xmlns:a16="http://schemas.microsoft.com/office/drawing/2014/main" id="{F37FB9DC-3266-4B71-A78E-A88360EDC32E}"/>
              </a:ext>
            </a:extLst>
          </p:cNvPr>
          <p:cNvSpPr/>
          <p:nvPr/>
        </p:nvSpPr>
        <p:spPr>
          <a:xfrm>
            <a:off x="6470384" y="3011724"/>
            <a:ext cx="3545485" cy="868222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Times New Roman" panose="02020603050405020304" pitchFamily="18" charset="0"/>
                <a:sym typeface="Arial"/>
              </a:rPr>
              <a:t>D. 15 -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Times New Roman" panose="02020603050405020304" pitchFamily="18" charset="0"/>
                <a:sym typeface="Arial"/>
              </a:rPr>
              <a:t>9</a:t>
            </a:r>
          </a:p>
        </p:txBody>
      </p:sp>
    </p:spTree>
    <p:extLst>
      <p:ext uri="{BB962C8B-B14F-4D97-AF65-F5344CB8AC3E}">
        <p14:creationId xmlns:p14="http://schemas.microsoft.com/office/powerpoint/2010/main" val="28094157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2839" fill="hold"/>
                                        <p:tgtEl>
                                          <p:spTgt spid="1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9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839"/>
                            </p:stCondLst>
                            <p:childTnLst>
                              <p:par>
                                <p:cTn id="26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1" dur="7340" fill="hold"/>
                                        <p:tgtEl>
                                          <p:spTgt spid="1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32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50" presetClass="exit" presetSubtype="0" accel="10000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7" dur="10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+.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9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50" presetClass="exit" presetSubtype="0" accel="10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2" dur="10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+.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4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50" presetClass="exit" presetSubtype="0" accel="10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7" dur="10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+.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9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50" presetClass="exit" presetSubtype="0" accel="10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2" dur="10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+.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4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6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7" fill="hold">
                      <p:stCondLst>
                        <p:cond delay="0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0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500"/>
                            </p:stCondLst>
                            <p:childTnLst>
                              <p:par>
                                <p:cTn id="84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1000"/>
                            </p:stCondLst>
                            <p:childTnLst>
                              <p:par>
                                <p:cTn id="88" presetID="63" presetClass="path" presetSubtype="0" accel="50000" decel="5000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3.54167E-6 -3.33333E-6 L 0.575 0.00741 " pathEditMode="relative" rAng="0" ptsTypes="AA">
                                      <p:cBhvr>
                                        <p:cTn id="89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750" y="37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audio>
              <p:cMediaNode vol="80000">
                <p:cTn id="90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8"/>
                </p:tgtEl>
              </p:cMediaNode>
            </p:audio>
            <p:audio>
              <p:cMediaNode vol="80000">
                <p:cTn id="9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9"/>
                </p:tgtEl>
              </p:cMediaNode>
            </p:audio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6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99" restart="whenNotActive" fill="hold" evtFilter="cancelBubble" nodeType="interactiveSeq">
                <p:stCondLst>
                  <p:cond evt="onClick" delay="0">
                    <p:tgtEl>
                      <p:spTgt spid="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0" fill="hold">
                      <p:stCondLst>
                        <p:cond delay="0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23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0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0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0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10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"/>
                  </p:tgtEl>
                </p:cond>
              </p:nextCondLst>
            </p:seq>
            <p:seq concurrent="1" nextAc="seek">
              <p:cTn id="107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8" fill="hold">
                      <p:stCondLst>
                        <p:cond delay="0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2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1" dur="5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114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5" fill="hold">
                      <p:stCondLst>
                        <p:cond delay="0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2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8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</p:childTnLst>
        </p:cTn>
      </p:par>
    </p:tnLst>
    <p:bldLst>
      <p:bldP spid="17" grpId="0" animBg="1"/>
      <p:bldP spid="17" grpId="1" animBg="1"/>
      <p:bldP spid="17" grpId="2" animBg="1"/>
      <p:bldP spid="20" grpId="0" animBg="1"/>
      <p:bldP spid="20" grpId="1" animBg="1"/>
      <p:bldP spid="20" grpId="2" animBg="1"/>
      <p:bldP spid="21" grpId="0" animBg="1"/>
      <p:bldP spid="21" grpId="1" animBg="1"/>
      <p:bldP spid="21" grpId="2" animBg="1"/>
      <p:bldP spid="22" grpId="0" animBg="1"/>
      <p:bldP spid="22" grpId="1" animBg="1"/>
      <p:bldP spid="22" grpId="2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234"/>
          <a:stretch/>
        </p:blipFill>
        <p:spPr>
          <a:xfrm>
            <a:off x="8698" y="0"/>
            <a:ext cx="12183301" cy="6857999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66F07A3F-C1A9-4910-8ED8-50EB83BBBEA2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4887254" y="4304152"/>
            <a:ext cx="659150" cy="73081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AEDEA713-1018-48A9-856F-416A213F5397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25973" y="395075"/>
            <a:ext cx="1309089" cy="800414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D191E1BA-2F74-4099-ADC3-E949B9F909B6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08986" y="196103"/>
            <a:ext cx="1309089" cy="800414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750DF238-D301-4393-B411-A4D40427DBD4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7584" y="1025887"/>
            <a:ext cx="1309089" cy="800414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FF5C27B8-7795-425F-9533-D3E56AF4E791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45199" y="319446"/>
            <a:ext cx="1309089" cy="800414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3F25EF50-81B1-4E76-8CD1-D3AC037D9966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803" b="47722"/>
          <a:stretch/>
        </p:blipFill>
        <p:spPr>
          <a:xfrm>
            <a:off x="2679706" y="511463"/>
            <a:ext cx="3579946" cy="1198358"/>
          </a:xfrm>
          <a:prstGeom prst="rect">
            <a:avLst/>
          </a:prstGeom>
        </p:spPr>
      </p:pic>
      <p:pic>
        <p:nvPicPr>
          <p:cNvPr id="23" name="Picture 22">
            <a:extLst>
              <a:ext uri="{FF2B5EF4-FFF2-40B4-BE49-F238E27FC236}">
                <a16:creationId xmlns:a16="http://schemas.microsoft.com/office/drawing/2014/main" id="{A64AB9CF-47F6-45C2-9156-D81AA5F18CDB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441986" y="1618848"/>
            <a:ext cx="4074044" cy="2056799"/>
          </a:xfrm>
          <a:prstGeom prst="rect">
            <a:avLst/>
          </a:prstGeom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id="{40189BB4-8833-4E17-A7E3-F8CFF5321831}"/>
              </a:ext>
            </a:extLst>
          </p:cNvPr>
          <p:cNvGrpSpPr/>
          <p:nvPr/>
        </p:nvGrpSpPr>
        <p:grpSpPr>
          <a:xfrm>
            <a:off x="6096001" y="3783106"/>
            <a:ext cx="1828799" cy="1771601"/>
            <a:chOff x="6242365" y="3990370"/>
            <a:chExt cx="1591499" cy="1564337"/>
          </a:xfrm>
        </p:grpSpPr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E23CD947-F200-460F-86B3-5F9A235FB26B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6242365" y="3990370"/>
              <a:ext cx="1492049" cy="1564337"/>
            </a:xfrm>
            <a:prstGeom prst="rect">
              <a:avLst/>
            </a:prstGeom>
          </p:spPr>
        </p:pic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4DC16367-570C-4047-BAFD-02350260473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9419" t="65091" r="29942"/>
            <a:stretch/>
          </p:blipFill>
          <p:spPr>
            <a:xfrm flipH="1">
              <a:off x="6946125" y="4173841"/>
              <a:ext cx="887739" cy="1156131"/>
            </a:xfrm>
            <a:prstGeom prst="rect">
              <a:avLst/>
            </a:prstGeom>
          </p:spPr>
        </p:pic>
      </p:grpSp>
      <p:sp>
        <p:nvSpPr>
          <p:cNvPr id="24" name="Thought Bubble: Cloud 23">
            <a:extLst>
              <a:ext uri="{FF2B5EF4-FFF2-40B4-BE49-F238E27FC236}">
                <a16:creationId xmlns:a16="http://schemas.microsoft.com/office/drawing/2014/main" id="{5A31F104-C447-4040-866C-6C2FED05CBD1}"/>
              </a:ext>
            </a:extLst>
          </p:cNvPr>
          <p:cNvSpPr/>
          <p:nvPr/>
        </p:nvSpPr>
        <p:spPr>
          <a:xfrm>
            <a:off x="6551089" y="1705059"/>
            <a:ext cx="4776537" cy="2172153"/>
          </a:xfrm>
          <a:prstGeom prst="cloudCallout">
            <a:avLst>
              <a:gd name="adj1" fmla="val -42432"/>
              <a:gd name="adj2" fmla="val 57428"/>
            </a:avLst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Arial" panose="020B0604020202020204" pitchFamily="34" charset="0"/>
                <a:sym typeface="Arial"/>
              </a:rPr>
              <a:t>Cảm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Arial" panose="020B0604020202020204" pitchFamily="34" charset="0"/>
                <a:sym typeface="Arial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Arial" panose="020B0604020202020204" pitchFamily="34" charset="0"/>
                <a:sym typeface="Arial"/>
              </a:rPr>
              <a:t>ơn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Arial" panose="020B0604020202020204" pitchFamily="34" charset="0"/>
                <a:sym typeface="Arial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Arial" panose="020B0604020202020204" pitchFamily="34" charset="0"/>
                <a:sym typeface="Arial"/>
              </a:rPr>
              <a:t>các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Arial" panose="020B0604020202020204" pitchFamily="34" charset="0"/>
                <a:sym typeface="Arial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Arial" panose="020B0604020202020204" pitchFamily="34" charset="0"/>
                <a:sym typeface="Arial"/>
              </a:rPr>
              <a:t>bạn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Arial" panose="020B0604020202020204" pitchFamily="34" charset="0"/>
                <a:sym typeface="Arial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Arial" panose="020B0604020202020204" pitchFamily="34" charset="0"/>
                <a:sym typeface="Arial"/>
              </a:rPr>
              <a:t>rất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Arial" panose="020B0604020202020204" pitchFamily="34" charset="0"/>
                <a:sym typeface="Arial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Arial" panose="020B0604020202020204" pitchFamily="34" charset="0"/>
                <a:sym typeface="Arial"/>
              </a:rPr>
              <a:t>nhiều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Arial" panose="020B0604020202020204" pitchFamily="34" charset="0"/>
                <a:sym typeface="Arial"/>
              </a:rPr>
              <a:t>!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7266702B-4C45-40E3-9FED-B3DC9D3D21D6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45851" y="786499"/>
            <a:ext cx="5718961" cy="3214056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15931648-1D14-4B92-BDA1-6E104DA3ED3A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6010663" y="552972"/>
            <a:ext cx="6550016" cy="3681109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ED088F53-6A1E-444C-9EC2-3A5D4C3B03DB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3361706" y="-24932"/>
            <a:ext cx="5718961" cy="3214056"/>
          </a:xfrm>
          <a:prstGeom prst="rect">
            <a:avLst/>
          </a:prstGeom>
        </p:spPr>
      </p:pic>
      <p:pic>
        <p:nvPicPr>
          <p:cNvPr id="22" name="Tieng-ngua-chay-www_tiengdong_com">
            <a:hlinkClick r:id="" action="ppaction://media"/>
            <a:extLst>
              <a:ext uri="{FF2B5EF4-FFF2-40B4-BE49-F238E27FC236}">
                <a16:creationId xmlns:a16="http://schemas.microsoft.com/office/drawing/2014/main" id="{31CBAC1B-943F-4A5B-9011-4F25C9BAB994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5467.9166"/>
                </p14:media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12336497" y="2123085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7396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2839" fill="hold"/>
                                        <p:tgtEl>
                                          <p:spTgt spid="2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839"/>
                            </p:stCondLst>
                            <p:childTnLst>
                              <p:par>
                                <p:cTn id="24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4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2"/>
                </p:tgtEl>
              </p:cMediaNode>
            </p:audio>
          </p:childTnLst>
        </p:cTn>
      </p:par>
    </p:tnLst>
    <p:bldLst>
      <p:bldP spid="24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2167" b="95917" l="3083" r="97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438213" y="3353810"/>
            <a:ext cx="3994879" cy="399487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97400" l="667" r="9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4037594"/>
            <a:ext cx="3777521" cy="3046720"/>
          </a:xfrm>
          <a:prstGeom prst="rect">
            <a:avLst/>
          </a:prstGeom>
        </p:spPr>
      </p:pic>
      <p:sp>
        <p:nvSpPr>
          <p:cNvPr id="4" name="Rectangle 3"/>
          <p:cNvSpPr/>
          <p:nvPr/>
        </p:nvSpPr>
        <p:spPr>
          <a:xfrm>
            <a:off x="868461" y="292558"/>
            <a:ext cx="10852880" cy="76944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vi-VN" sz="4400" b="1" cap="none" spc="0" dirty="0">
                <a:ln w="31550" cmpd="sng">
                  <a:gradFill>
                    <a:gsLst>
                      <a:gs pos="70000">
                        <a:schemeClr val="accent6">
                          <a:shade val="50000"/>
                          <a:satMod val="190000"/>
                        </a:schemeClr>
                      </a:gs>
                      <a:gs pos="0">
                        <a:schemeClr val="accent6">
                          <a:tint val="77000"/>
                          <a:satMod val="180000"/>
                        </a:schemeClr>
                      </a:gs>
                    </a:gsLst>
                    <a:lin ang="5400000"/>
                  </a:gradFill>
                  <a:prstDash val="solid"/>
                </a:ln>
                <a:solidFill>
                  <a:srgbClr val="FFC000"/>
                </a:solidFill>
                <a:effectLst>
                  <a:outerShdw blurRad="50800" dist="40000" dir="5400000" algn="tl" rotWithShape="0">
                    <a:srgbClr val="000000">
                      <a:shade val="5000"/>
                      <a:satMod val="120000"/>
                      <a:alpha val="33000"/>
                    </a:srgbClr>
                  </a:outerShdw>
                </a:effectLst>
              </a:rPr>
              <a:t>CỦNG CỐ BÀI HỌC</a:t>
            </a:r>
            <a:endParaRPr lang="en-US" sz="4400" b="1" cap="none" spc="0" dirty="0">
              <a:ln w="31550" cmpd="sng">
                <a:gradFill>
                  <a:gsLst>
                    <a:gs pos="70000">
                      <a:schemeClr val="accent6">
                        <a:shade val="50000"/>
                        <a:satMod val="190000"/>
                      </a:schemeClr>
                    </a:gs>
                    <a:gs pos="0">
                      <a:schemeClr val="accent6">
                        <a:tint val="77000"/>
                        <a:satMod val="180000"/>
                      </a:schemeClr>
                    </a:gs>
                  </a:gsLst>
                  <a:lin ang="5400000"/>
                </a:gradFill>
                <a:prstDash val="solid"/>
              </a:ln>
              <a:solidFill>
                <a:srgbClr val="FFC000"/>
              </a:solidFill>
              <a:effectLst>
                <a:outerShdw blurRad="50800" dist="40000" dir="5400000" algn="tl" rotWithShape="0">
                  <a:srgbClr val="000000">
                    <a:shade val="5000"/>
                    <a:satMod val="120000"/>
                    <a:alpha val="33000"/>
                  </a:srgbClr>
                </a:outerShdw>
              </a:effectLst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16123AF-F437-4B8C-A9A1-56964E6F4DC5}"/>
              </a:ext>
            </a:extLst>
          </p:cNvPr>
          <p:cNvSpPr txBox="1"/>
          <p:nvPr/>
        </p:nvSpPr>
        <p:spPr>
          <a:xfrm>
            <a:off x="2552754" y="1806215"/>
            <a:ext cx="653003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Aft>
                <a:spcPts val="1800"/>
              </a:spcAft>
            </a:pPr>
            <a:r>
              <a:rPr lang="en-US" sz="3600" b="1" dirty="0" err="1">
                <a:solidFill>
                  <a:srgbClr val="002060"/>
                </a:solidFill>
                <a:latin typeface="UTM Avo" panose="02040603050506020204" pitchFamily="18" charset="0"/>
              </a:rPr>
              <a:t>Bài</a:t>
            </a:r>
            <a:r>
              <a:rPr lang="en-US" sz="3600" b="1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002060"/>
                </a:solidFill>
                <a:latin typeface="UTM Avo" panose="02040603050506020204" pitchFamily="18" charset="0"/>
              </a:rPr>
              <a:t>học</a:t>
            </a:r>
            <a:r>
              <a:rPr lang="en-US" sz="3600" b="1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002060"/>
                </a:solidFill>
                <a:latin typeface="UTM Avo" panose="02040603050506020204" pitchFamily="18" charset="0"/>
              </a:rPr>
              <a:t>hôm</a:t>
            </a:r>
            <a:r>
              <a:rPr lang="en-US" sz="3600" b="1" dirty="0">
                <a:solidFill>
                  <a:srgbClr val="002060"/>
                </a:solidFill>
                <a:latin typeface="UTM Avo" panose="02040603050506020204" pitchFamily="18" charset="0"/>
              </a:rPr>
              <a:t> nay </a:t>
            </a:r>
            <a:r>
              <a:rPr lang="en-US" sz="3600" b="1" dirty="0" err="1">
                <a:solidFill>
                  <a:srgbClr val="002060"/>
                </a:solidFill>
                <a:latin typeface="UTM Avo" panose="02040603050506020204" pitchFamily="18" charset="0"/>
              </a:rPr>
              <a:t>em</a:t>
            </a:r>
            <a:r>
              <a:rPr lang="en-US" sz="3600" b="1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002060"/>
                </a:solidFill>
                <a:latin typeface="UTM Avo" panose="02040603050506020204" pitchFamily="18" charset="0"/>
              </a:rPr>
              <a:t>biết</a:t>
            </a:r>
            <a:r>
              <a:rPr lang="en-US" sz="3600" b="1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002060"/>
                </a:solidFill>
                <a:latin typeface="UTM Avo" panose="02040603050506020204" pitchFamily="18" charset="0"/>
              </a:rPr>
              <a:t>thêm</a:t>
            </a:r>
            <a:r>
              <a:rPr lang="en-US" sz="3600" b="1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002060"/>
                </a:solidFill>
                <a:latin typeface="UTM Avo" panose="02040603050506020204" pitchFamily="18" charset="0"/>
              </a:rPr>
              <a:t>được</a:t>
            </a:r>
            <a:r>
              <a:rPr lang="en-US" sz="3600" b="1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002060"/>
                </a:solidFill>
                <a:latin typeface="UTM Avo" panose="02040603050506020204" pitchFamily="18" charset="0"/>
              </a:rPr>
              <a:t>điều</a:t>
            </a:r>
            <a:r>
              <a:rPr lang="en-US" sz="3600" b="1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002060"/>
                </a:solidFill>
                <a:latin typeface="UTM Avo" panose="02040603050506020204" pitchFamily="18" charset="0"/>
              </a:rPr>
              <a:t>gì</a:t>
            </a:r>
            <a:r>
              <a:rPr lang="en-US" sz="3600" b="1" dirty="0">
                <a:solidFill>
                  <a:srgbClr val="002060"/>
                </a:solidFill>
                <a:latin typeface="UTM Avo" panose="02040603050506020204" pitchFamily="18" charset="0"/>
              </a:rPr>
              <a:t>?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9DE1A5BF-28F2-4023-8FA0-1F6F4A3D274F}"/>
              </a:ext>
            </a:extLst>
          </p:cNvPr>
          <p:cNvSpPr txBox="1"/>
          <p:nvPr/>
        </p:nvSpPr>
        <p:spPr>
          <a:xfrm>
            <a:off x="1031965" y="1808302"/>
            <a:ext cx="10280470" cy="1200329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>
              <a:spcAft>
                <a:spcPts val="1800"/>
              </a:spcAft>
            </a:pPr>
            <a:r>
              <a:rPr lang="en-US" sz="3600" b="1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Thực</a:t>
            </a:r>
            <a:r>
              <a:rPr lang="en-US" sz="36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hiện</a:t>
            </a:r>
            <a:r>
              <a:rPr lang="en-US" sz="36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phép</a:t>
            </a:r>
            <a:r>
              <a:rPr lang="en-US" sz="36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36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(</a:t>
            </a:r>
            <a:r>
              <a:rPr lang="en-US" sz="3600" b="1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có</a:t>
            </a:r>
            <a:r>
              <a:rPr lang="en-US" sz="36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nhớ</a:t>
            </a:r>
            <a:r>
              <a:rPr lang="en-US" sz="36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) </a:t>
            </a:r>
            <a:r>
              <a:rPr lang="en-US" sz="3600" b="1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trong</a:t>
            </a:r>
            <a:r>
              <a:rPr lang="en-US" sz="36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phạm</a:t>
            </a:r>
            <a:r>
              <a:rPr lang="en-US" sz="36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vi 20 </a:t>
            </a:r>
            <a:r>
              <a:rPr lang="en-US" sz="3600" b="1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bằng</a:t>
            </a:r>
            <a:r>
              <a:rPr lang="en-US" sz="36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cách</a:t>
            </a:r>
            <a:r>
              <a:rPr lang="en-US" sz="36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làm</a:t>
            </a:r>
            <a:r>
              <a:rPr lang="en-US" sz="3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cho</a:t>
            </a:r>
            <a:r>
              <a:rPr lang="en-US" sz="3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tròn</a:t>
            </a:r>
            <a:r>
              <a:rPr lang="en-US" sz="3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10.</a:t>
            </a:r>
          </a:p>
        </p:txBody>
      </p:sp>
    </p:spTree>
    <p:extLst>
      <p:ext uri="{BB962C8B-B14F-4D97-AF65-F5344CB8AC3E}">
        <p14:creationId xmlns:p14="http://schemas.microsoft.com/office/powerpoint/2010/main" val="89673315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airplan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5" grpId="1"/>
      <p:bldP spid="8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41">
            <a:extLst>
              <a:ext uri="{FF2B5EF4-FFF2-40B4-BE49-F238E27FC236}">
                <a16:creationId xmlns:a16="http://schemas.microsoft.com/office/drawing/2014/main" id="{46BA7342-BBFD-4E9F-8E0D-9791C48E9B0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2630078"/>
            <a:ext cx="12192000" cy="4257703"/>
          </a:xfrm>
          <a:prstGeom prst="rect">
            <a:avLst/>
          </a:prstGeom>
        </p:spPr>
      </p:pic>
      <p:sp>
        <p:nvSpPr>
          <p:cNvPr id="3" name="112">
            <a:extLst>
              <a:ext uri="{FF2B5EF4-FFF2-40B4-BE49-F238E27FC236}">
                <a16:creationId xmlns:a16="http://schemas.microsoft.com/office/drawing/2014/main" id="{54C69AC0-B099-45A8-A709-9036A48288D3}"/>
              </a:ext>
            </a:extLst>
          </p:cNvPr>
          <p:cNvSpPr>
            <a:spLocks/>
          </p:cNvSpPr>
          <p:nvPr/>
        </p:nvSpPr>
        <p:spPr bwMode="auto">
          <a:xfrm>
            <a:off x="-12621" y="655085"/>
            <a:ext cx="2015700" cy="812800"/>
          </a:xfrm>
          <a:custGeom>
            <a:avLst/>
            <a:gdLst>
              <a:gd name="connsiteX0" fmla="*/ 516285 w 2015700"/>
              <a:gd name="connsiteY0" fmla="*/ 0 h 812800"/>
              <a:gd name="connsiteX1" fmla="*/ 1098211 w 2015700"/>
              <a:gd name="connsiteY1" fmla="*/ 447255 h 812800"/>
              <a:gd name="connsiteX2" fmla="*/ 1391298 w 2015700"/>
              <a:gd name="connsiteY2" fmla="*/ 378447 h 812800"/>
              <a:gd name="connsiteX3" fmla="*/ 2015700 w 2015700"/>
              <a:gd name="connsiteY3" fmla="*/ 812800 h 812800"/>
              <a:gd name="connsiteX4" fmla="*/ 0 w 2015700"/>
              <a:gd name="connsiteY4" fmla="*/ 812800 h 812800"/>
              <a:gd name="connsiteX5" fmla="*/ 0 w 2015700"/>
              <a:gd name="connsiteY5" fmla="*/ 299726 h 812800"/>
              <a:gd name="connsiteX6" fmla="*/ 34842 w 2015700"/>
              <a:gd name="connsiteY6" fmla="*/ 244929 h 812800"/>
              <a:gd name="connsiteX7" fmla="*/ 516285 w 2015700"/>
              <a:gd name="connsiteY7" fmla="*/ 0 h 81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15700" h="812800">
                <a:moveTo>
                  <a:pt x="516285" y="0"/>
                </a:moveTo>
                <a:cubicBezTo>
                  <a:pt x="796629" y="0"/>
                  <a:pt x="1026001" y="189223"/>
                  <a:pt x="1098211" y="447255"/>
                </a:cubicBezTo>
                <a:cubicBezTo>
                  <a:pt x="1187411" y="404250"/>
                  <a:pt x="1289354" y="378447"/>
                  <a:pt x="1391298" y="378447"/>
                </a:cubicBezTo>
                <a:cubicBezTo>
                  <a:pt x="1675889" y="378447"/>
                  <a:pt x="1922252" y="559069"/>
                  <a:pt x="2015700" y="812800"/>
                </a:cubicBezTo>
                <a:lnTo>
                  <a:pt x="0" y="812800"/>
                </a:lnTo>
                <a:lnTo>
                  <a:pt x="0" y="299726"/>
                </a:lnTo>
                <a:lnTo>
                  <a:pt x="34842" y="244929"/>
                </a:lnTo>
                <a:cubicBezTo>
                  <a:pt x="145147" y="96762"/>
                  <a:pt x="318770" y="0"/>
                  <a:pt x="516285" y="0"/>
                </a:cubicBezTo>
                <a:close/>
              </a:path>
            </a:pathLst>
          </a:custGeom>
          <a:solidFill>
            <a:srgbClr val="DBFAFD"/>
          </a:solidFill>
          <a:ln>
            <a:noFill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4" name="104">
            <a:extLst>
              <a:ext uri="{FF2B5EF4-FFF2-40B4-BE49-F238E27FC236}">
                <a16:creationId xmlns:a16="http://schemas.microsoft.com/office/drawing/2014/main" id="{13E94E26-FD5D-4954-BDDF-EF35CA6B032F}"/>
              </a:ext>
            </a:extLst>
          </p:cNvPr>
          <p:cNvSpPr>
            <a:spLocks/>
          </p:cNvSpPr>
          <p:nvPr/>
        </p:nvSpPr>
        <p:spPr bwMode="auto">
          <a:xfrm flipH="1">
            <a:off x="1643552" y="183529"/>
            <a:ext cx="2334097" cy="574823"/>
          </a:xfrm>
          <a:custGeom>
            <a:avLst/>
            <a:gdLst>
              <a:gd name="T0" fmla="*/ 777 w 777"/>
              <a:gd name="T1" fmla="*/ 189 h 189"/>
              <a:gd name="T2" fmla="*/ 630 w 777"/>
              <a:gd name="T3" fmla="*/ 88 h 189"/>
              <a:gd name="T4" fmla="*/ 561 w 777"/>
              <a:gd name="T5" fmla="*/ 104 h 189"/>
              <a:gd name="T6" fmla="*/ 424 w 777"/>
              <a:gd name="T7" fmla="*/ 0 h 189"/>
              <a:gd name="T8" fmla="*/ 290 w 777"/>
              <a:gd name="T9" fmla="*/ 95 h 189"/>
              <a:gd name="T10" fmla="*/ 261 w 777"/>
              <a:gd name="T11" fmla="*/ 91 h 189"/>
              <a:gd name="T12" fmla="*/ 198 w 777"/>
              <a:gd name="T13" fmla="*/ 109 h 189"/>
              <a:gd name="T14" fmla="*/ 127 w 777"/>
              <a:gd name="T15" fmla="*/ 88 h 189"/>
              <a:gd name="T16" fmla="*/ 0 w 777"/>
              <a:gd name="T17" fmla="*/ 189 h 189"/>
              <a:gd name="T18" fmla="*/ 777 w 777"/>
              <a:gd name="T19" fmla="*/ 189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77" h="189">
                <a:moveTo>
                  <a:pt x="777" y="189"/>
                </a:moveTo>
                <a:cubicBezTo>
                  <a:pt x="755" y="130"/>
                  <a:pt x="697" y="88"/>
                  <a:pt x="630" y="88"/>
                </a:cubicBezTo>
                <a:cubicBezTo>
                  <a:pt x="606" y="88"/>
                  <a:pt x="582" y="94"/>
                  <a:pt x="561" y="104"/>
                </a:cubicBezTo>
                <a:cubicBezTo>
                  <a:pt x="544" y="44"/>
                  <a:pt x="490" y="0"/>
                  <a:pt x="424" y="0"/>
                </a:cubicBezTo>
                <a:cubicBezTo>
                  <a:pt x="362" y="0"/>
                  <a:pt x="310" y="40"/>
                  <a:pt x="290" y="95"/>
                </a:cubicBezTo>
                <a:cubicBezTo>
                  <a:pt x="281" y="92"/>
                  <a:pt x="271" y="91"/>
                  <a:pt x="261" y="91"/>
                </a:cubicBezTo>
                <a:cubicBezTo>
                  <a:pt x="238" y="91"/>
                  <a:pt x="216" y="98"/>
                  <a:pt x="198" y="109"/>
                </a:cubicBezTo>
                <a:cubicBezTo>
                  <a:pt x="178" y="96"/>
                  <a:pt x="153" y="88"/>
                  <a:pt x="127" y="88"/>
                </a:cubicBezTo>
                <a:cubicBezTo>
                  <a:pt x="65" y="88"/>
                  <a:pt x="13" y="131"/>
                  <a:pt x="0" y="189"/>
                </a:cubicBezTo>
                <a:lnTo>
                  <a:pt x="777" y="189"/>
                </a:lnTo>
                <a:close/>
              </a:path>
            </a:pathLst>
          </a:custGeom>
          <a:solidFill>
            <a:srgbClr val="DBFAFD"/>
          </a:solidFill>
          <a:ln>
            <a:noFill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dirty="0">
              <a:cs typeface="+mn-ea"/>
              <a:sym typeface="+mn-lt"/>
            </a:endParaRPr>
          </a:p>
        </p:txBody>
      </p:sp>
      <p:pic>
        <p:nvPicPr>
          <p:cNvPr id="6" name="11">
            <a:extLst>
              <a:ext uri="{FF2B5EF4-FFF2-40B4-BE49-F238E27FC236}">
                <a16:creationId xmlns:a16="http://schemas.microsoft.com/office/drawing/2014/main" id="{A5C029F1-E3D8-4FDF-ABA0-BE5A8D2EEA5E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9391354" y="0"/>
            <a:ext cx="2800645" cy="1624084"/>
          </a:xfrm>
          <a:prstGeom prst="rect">
            <a:avLst/>
          </a:prstGeom>
        </p:spPr>
      </p:pic>
      <p:sp>
        <p:nvSpPr>
          <p:cNvPr id="10" name="63">
            <a:extLst>
              <a:ext uri="{FF2B5EF4-FFF2-40B4-BE49-F238E27FC236}">
                <a16:creationId xmlns:a16="http://schemas.microsoft.com/office/drawing/2014/main" id="{C39BBF0D-B5E1-4197-BB4F-81DA05F3F93B}"/>
              </a:ext>
            </a:extLst>
          </p:cNvPr>
          <p:cNvSpPr txBox="1"/>
          <p:nvPr/>
        </p:nvSpPr>
        <p:spPr>
          <a:xfrm>
            <a:off x="1708358" y="1426467"/>
            <a:ext cx="8331127" cy="1938992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/>
            <a:r>
              <a:rPr lang="en-US" altLang="zh-CN" sz="6000" b="1" dirty="0">
                <a:solidFill>
                  <a:srgbClr val="0070C0"/>
                </a:solidFill>
                <a:cs typeface="+mn-ea"/>
                <a:sym typeface="+mn-lt"/>
              </a:rPr>
              <a:t>CHÚC CÁC CON </a:t>
            </a:r>
          </a:p>
          <a:p>
            <a:pPr algn="ctr"/>
            <a:r>
              <a:rPr lang="en-US" altLang="zh-CN" sz="6000" b="1" dirty="0">
                <a:solidFill>
                  <a:srgbClr val="0070C0"/>
                </a:solidFill>
                <a:cs typeface="+mn-ea"/>
                <a:sym typeface="+mn-lt"/>
              </a:rPr>
              <a:t>CHĂM NGOAN, HỌC TỐT!</a:t>
            </a:r>
            <a:endParaRPr lang="zh-CN" altLang="en-US" sz="6000" b="1" dirty="0">
              <a:solidFill>
                <a:srgbClr val="0070C0"/>
              </a:solidFill>
              <a:cs typeface="+mn-ea"/>
              <a:sym typeface="+mn-lt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B8A69AB-B791-420E-B8AB-11F8187AF35B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9640" b="-10176"/>
          <a:stretch/>
        </p:blipFill>
        <p:spPr>
          <a:xfrm rot="337357">
            <a:off x="6176603" y="3649757"/>
            <a:ext cx="2248728" cy="175579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3B126075-28A9-4E99-9CDE-D4595CAB69C8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82528" y="-28052"/>
            <a:ext cx="2077033" cy="20770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535640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000"/>
                            </p:stCondLst>
                            <p:childTnLst>
                              <p:par>
                                <p:cTn id="16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9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9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900"/>
                            </p:stCondLst>
                            <p:childTnLst>
                              <p:par>
                                <p:cTn id="3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10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>
          <a:xfrm>
            <a:off x="4258799" y="5438349"/>
            <a:ext cx="3061741" cy="692897"/>
          </a:xfrm>
          <a:prstGeom prst="roundRect">
            <a:avLst/>
          </a:prstGeom>
          <a:solidFill>
            <a:srgbClr val="7030A0"/>
          </a:solidFill>
          <a:ln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4400" b="1" dirty="0"/>
              <a:t>13 – 4 = ?</a:t>
            </a:r>
            <a:endParaRPr lang="en-US" sz="4400" b="1" dirty="0"/>
          </a:p>
        </p:txBody>
      </p:sp>
      <p:sp>
        <p:nvSpPr>
          <p:cNvPr id="4" name="TextBox 3"/>
          <p:cNvSpPr txBox="1"/>
          <p:nvPr/>
        </p:nvSpPr>
        <p:spPr>
          <a:xfrm>
            <a:off x="577342" y="4022529"/>
            <a:ext cx="10927382" cy="1384995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r>
              <a:rPr lang="vi-VN" sz="2800" b="1" i="1" u="sng" dirty="0">
                <a:solidFill>
                  <a:srgbClr val="002060"/>
                </a:solidFill>
              </a:rPr>
              <a:t>Bài toán:</a:t>
            </a:r>
            <a:endParaRPr lang="en-US" sz="2800" b="1" i="1" u="sng" dirty="0">
              <a:solidFill>
                <a:srgbClr val="002060"/>
              </a:solidFill>
            </a:endParaRPr>
          </a:p>
          <a:p>
            <a:r>
              <a:rPr lang="en-US" sz="2800" b="1" dirty="0">
                <a:solidFill>
                  <a:srgbClr val="002060"/>
                </a:solidFill>
              </a:rPr>
              <a:t>     </a:t>
            </a:r>
            <a:r>
              <a:rPr lang="vi-VN" sz="2800" b="1" dirty="0">
                <a:solidFill>
                  <a:srgbClr val="002060"/>
                </a:solidFill>
              </a:rPr>
              <a:t>Có tất cả 13 bạn xem nhà ảo thuật biểu diễn. 4 bạn đứng dậy ra về. Hỏi còn lại bao nhiêu bạn đang xem biểu diễn?</a:t>
            </a:r>
            <a:endParaRPr lang="en-US" sz="2800" b="1" dirty="0">
              <a:solidFill>
                <a:srgbClr val="002060"/>
              </a:solidFill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4220AF1D-5EBC-4FD0-9886-D512A829E6F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688074" y="243274"/>
            <a:ext cx="13458215" cy="3748430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id="{2F0A2183-32BA-40D2-B35D-88A994E26617}"/>
              </a:ext>
            </a:extLst>
          </p:cNvPr>
          <p:cNvGrpSpPr/>
          <p:nvPr/>
        </p:nvGrpSpPr>
        <p:grpSpPr>
          <a:xfrm>
            <a:off x="7798418" y="3934284"/>
            <a:ext cx="3099816" cy="2046115"/>
            <a:chOff x="5702883" y="1210802"/>
            <a:chExt cx="4941116" cy="3261513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B043FBA2-C331-4DB2-83E6-A3C7274F01B6}"/>
                </a:ext>
              </a:extLst>
            </p:cNvPr>
            <p:cNvGrpSpPr/>
            <p:nvPr/>
          </p:nvGrpSpPr>
          <p:grpSpPr>
            <a:xfrm>
              <a:off x="5702883" y="1210802"/>
              <a:ext cx="4941116" cy="2077554"/>
              <a:chOff x="2125787" y="904817"/>
              <a:chExt cx="7437941" cy="3127375"/>
            </a:xfrm>
          </p:grpSpPr>
          <p:pic>
            <p:nvPicPr>
              <p:cNvPr id="10" name="图片 2" descr="2">
                <a:extLst>
                  <a:ext uri="{FF2B5EF4-FFF2-40B4-BE49-F238E27FC236}">
                    <a16:creationId xmlns:a16="http://schemas.microsoft.com/office/drawing/2014/main" id="{A8F0CC89-DA50-49A1-9D57-DDFEF15BE80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154383" y="904817"/>
                <a:ext cx="3689349" cy="3127375"/>
              </a:xfrm>
              <a:prstGeom prst="rect">
                <a:avLst/>
              </a:prstGeom>
            </p:spPr>
          </p:pic>
          <p:pic>
            <p:nvPicPr>
              <p:cNvPr id="11" name="图片 1" descr="1">
                <a:extLst>
                  <a:ext uri="{FF2B5EF4-FFF2-40B4-BE49-F238E27FC236}">
                    <a16:creationId xmlns:a16="http://schemas.microsoft.com/office/drawing/2014/main" id="{03475A7B-8ABC-4121-A638-DB635F681CA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123735" y="1116559"/>
                <a:ext cx="3439993" cy="2915633"/>
              </a:xfrm>
              <a:prstGeom prst="rect">
                <a:avLst/>
              </a:prstGeom>
            </p:spPr>
          </p:pic>
          <p:pic>
            <p:nvPicPr>
              <p:cNvPr id="12" name="图片 2" descr="3">
                <a:extLst>
                  <a:ext uri="{FF2B5EF4-FFF2-40B4-BE49-F238E27FC236}">
                    <a16:creationId xmlns:a16="http://schemas.microsoft.com/office/drawing/2014/main" id="{4C520FA8-5C20-4EBB-A4D3-81CE95936FF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 flipH="1">
                <a:off x="2125787" y="1038408"/>
                <a:ext cx="3374585" cy="2860196"/>
              </a:xfrm>
              <a:prstGeom prst="rect">
                <a:avLst/>
              </a:prstGeom>
            </p:spPr>
          </p:pic>
        </p:grpSp>
        <p:sp>
          <p:nvSpPr>
            <p:cNvPr id="9" name="Rounded Rectangle 20">
              <a:extLst>
                <a:ext uri="{FF2B5EF4-FFF2-40B4-BE49-F238E27FC236}">
                  <a16:creationId xmlns:a16="http://schemas.microsoft.com/office/drawing/2014/main" id="{70B47B96-C1AB-48B8-918A-8D6FFAFD627D}"/>
                </a:ext>
              </a:extLst>
            </p:cNvPr>
            <p:cNvSpPr/>
            <p:nvPr/>
          </p:nvSpPr>
          <p:spPr>
            <a:xfrm>
              <a:off x="6112118" y="2937545"/>
              <a:ext cx="4327655" cy="1534770"/>
            </a:xfrm>
            <a:prstGeom prst="roundRect">
              <a:avLst/>
            </a:prstGeom>
            <a:ln w="28575"/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200" b="1" dirty="0" err="1">
                  <a:solidFill>
                    <a:srgbClr val="C0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Thảo</a:t>
              </a:r>
              <a:r>
                <a:rPr lang="en-US" sz="3200" b="1" dirty="0">
                  <a:solidFill>
                    <a:srgbClr val="C0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C0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luận</a:t>
              </a:r>
              <a:r>
                <a:rPr lang="en-US" sz="3200" b="1" dirty="0">
                  <a:solidFill>
                    <a:srgbClr val="C0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C0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nhóm</a:t>
              </a:r>
              <a:r>
                <a:rPr lang="en-US" sz="3200" b="1" dirty="0">
                  <a:solidFill>
                    <a:srgbClr val="C0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4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2765766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3" grpId="1" animBg="1"/>
      <p:bldP spid="4" grpId="0" animBg="1"/>
      <p:bldP spid="4" grpId="1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图片 1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grpSp>
        <p:nvGrpSpPr>
          <p:cNvPr id="14" name="组合 13"/>
          <p:cNvGrpSpPr/>
          <p:nvPr/>
        </p:nvGrpSpPr>
        <p:grpSpPr>
          <a:xfrm>
            <a:off x="12426688" y="1700596"/>
            <a:ext cx="3761929" cy="3434448"/>
            <a:chOff x="8752760" y="1700596"/>
            <a:chExt cx="3761929" cy="3434448"/>
          </a:xfrm>
        </p:grpSpPr>
        <p:pic>
          <p:nvPicPr>
            <p:cNvPr id="10" name="图片 9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752760" y="2055440"/>
              <a:ext cx="2813555" cy="3079604"/>
            </a:xfrm>
            <a:prstGeom prst="rect">
              <a:avLst/>
            </a:prstGeom>
          </p:spPr>
        </p:pic>
        <p:pic>
          <p:nvPicPr>
            <p:cNvPr id="7" name="图片 6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15386">
              <a:off x="10164999" y="1700596"/>
              <a:ext cx="1907352" cy="1745407"/>
            </a:xfrm>
            <a:prstGeom prst="rect">
              <a:avLst/>
            </a:prstGeom>
          </p:spPr>
        </p:pic>
        <p:sp>
          <p:nvSpPr>
            <p:cNvPr id="13" name="文本框 12"/>
            <p:cNvSpPr txBox="1"/>
            <p:nvPr/>
          </p:nvSpPr>
          <p:spPr>
            <a:xfrm rot="554692">
              <a:off x="10288525" y="1912828"/>
              <a:ext cx="2226164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4000" dirty="0">
                  <a:solidFill>
                    <a:srgbClr val="724502"/>
                  </a:solidFill>
                  <a:latin typeface="华康海报体W12" panose="040B0C09000000000000" pitchFamily="81" charset="-122"/>
                  <a:ea typeface="华康海报体W12" panose="040B0C09000000000000" pitchFamily="81" charset="-122"/>
                </a:rPr>
                <a:t>KHÁM</a:t>
              </a:r>
              <a:endParaRPr lang="zh-CN" altLang="en-US" sz="4000" dirty="0">
                <a:solidFill>
                  <a:srgbClr val="724502"/>
                </a:solidFill>
                <a:latin typeface="华康海报体W12" panose="040B0C09000000000000" pitchFamily="81" charset="-122"/>
                <a:ea typeface="华康海报体W12" panose="040B0C09000000000000" pitchFamily="81" charset="-122"/>
              </a:endParaRPr>
            </a:p>
          </p:txBody>
        </p:sp>
      </p:grpSp>
      <p:pic>
        <p:nvPicPr>
          <p:cNvPr id="8" name="图片 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97140" y="4606374"/>
            <a:ext cx="1142020" cy="1133465"/>
          </a:xfrm>
          <a:prstGeom prst="rect">
            <a:avLst/>
          </a:prstGeom>
        </p:spPr>
      </p:pic>
      <p:pic>
        <p:nvPicPr>
          <p:cNvPr id="9" name="图片 8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920049" y="4866849"/>
            <a:ext cx="872554" cy="872554"/>
          </a:xfrm>
          <a:prstGeom prst="rect">
            <a:avLst/>
          </a:prstGeom>
        </p:spPr>
      </p:pic>
      <p:grpSp>
        <p:nvGrpSpPr>
          <p:cNvPr id="17" name="组合 16"/>
          <p:cNvGrpSpPr/>
          <p:nvPr/>
        </p:nvGrpSpPr>
        <p:grpSpPr>
          <a:xfrm>
            <a:off x="12982470" y="1567945"/>
            <a:ext cx="3620266" cy="4318791"/>
            <a:chOff x="11825235" y="3085862"/>
            <a:chExt cx="3620266" cy="4318791"/>
          </a:xfrm>
        </p:grpSpPr>
        <p:pic>
          <p:nvPicPr>
            <p:cNvPr id="6" name="图片 5"/>
            <p:cNvPicPr>
              <a:picLocks noChangeAspect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825235" y="3085862"/>
              <a:ext cx="3244556" cy="4318791"/>
            </a:xfrm>
            <a:prstGeom prst="rect">
              <a:avLst/>
            </a:prstGeom>
          </p:spPr>
        </p:pic>
        <p:sp>
          <p:nvSpPr>
            <p:cNvPr id="16" name="文本框 15"/>
            <p:cNvSpPr txBox="1"/>
            <p:nvPr/>
          </p:nvSpPr>
          <p:spPr>
            <a:xfrm>
              <a:off x="13447513" y="3432377"/>
              <a:ext cx="1997988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4000" dirty="0">
                  <a:solidFill>
                    <a:srgbClr val="724502"/>
                  </a:solidFill>
                  <a:latin typeface="华康海报体W12" panose="040B0C09000000000000" pitchFamily="81" charset="-122"/>
                  <a:ea typeface="华康海报体W12" panose="040B0C09000000000000" pitchFamily="81" charset="-122"/>
                </a:rPr>
                <a:t>PHÁ</a:t>
              </a:r>
              <a:endParaRPr lang="zh-CN" altLang="en-US" sz="4000" dirty="0">
                <a:solidFill>
                  <a:srgbClr val="724502"/>
                </a:solidFill>
                <a:latin typeface="华康海报体W12" panose="040B0C09000000000000" pitchFamily="81" charset="-122"/>
                <a:ea typeface="华康海报体W12" panose="040B0C09000000000000" pitchFamily="81" charset="-122"/>
              </a:endParaRPr>
            </a:p>
          </p:txBody>
        </p:sp>
      </p:grpSp>
      <p:pic>
        <p:nvPicPr>
          <p:cNvPr id="22" name="图片 21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3412" y="396584"/>
            <a:ext cx="1663545" cy="1517876"/>
          </a:xfrm>
          <a:prstGeom prst="rect">
            <a:avLst/>
          </a:prstGeom>
        </p:spPr>
      </p:pic>
      <p:pic>
        <p:nvPicPr>
          <p:cNvPr id="23" name="图片 22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1245721" y="396584"/>
            <a:ext cx="1011033" cy="4897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114397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2737"/>
    </mc:Choice>
    <mc:Fallback xmlns="">
      <p:transition spd="slow" advTm="12737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0625 1.48148E-6 L 0.94831 1.48148E-6 " pathEditMode="relative" rAng="0" ptsTypes="AA">
                                      <p:cBhvr>
                                        <p:cTn id="11" dur="5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7721" y="0"/>
                                    </p:animMotion>
                                  </p:childTnLst>
                                </p:cTn>
                              </p:par>
                              <p:par>
                                <p:cTn id="12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3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" dur="1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5" dur="10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" dur="1000" fill="hold">
                                          <p:stCondLst>
                                            <p:cond delay="30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7" dur="1000" fill="hold">
                                          <p:stCondLst>
                                            <p:cond delay="40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8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3.7037E-7 L -0.79349 0.00162 " pathEditMode="relative" rAng="0" ptsTypes="AA">
                                      <p:cBhvr>
                                        <p:cTn id="19" dur="3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674" y="69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1.85185E-6 L -0.80026 0.01481 " pathEditMode="relative" rAng="0" ptsTypes="AA">
                                      <p:cBhvr>
                                        <p:cTn id="21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013" y="741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1.85185E-6 L -0.77265 -0.00671 " pathEditMode="relative" rAng="0" ptsTypes="AA">
                                      <p:cBhvr>
                                        <p:cTn id="23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8633" y="-347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43200000">
                                      <p:cBhvr>
                                        <p:cTn id="25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7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8" presetID="35" presetClass="path" presetSubtype="0" accel="50000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-1.25E-6 1.48148E-6 L -0.68594 0.00324 " pathEditMode="relative" rAng="0" ptsTypes="AA">
                                      <p:cBhvr>
                                        <p:cTn id="29" dur="3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4297" y="16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" name="Picture 50">
            <a:extLst>
              <a:ext uri="{FF2B5EF4-FFF2-40B4-BE49-F238E27FC236}">
                <a16:creationId xmlns:a16="http://schemas.microsoft.com/office/drawing/2014/main" id="{BE8B299E-0BE0-49E8-8DB0-B67E076EABA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-150125" y="0"/>
            <a:ext cx="12692418" cy="69542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69" name="Table 20">
            <a:extLst>
              <a:ext uri="{FF2B5EF4-FFF2-40B4-BE49-F238E27FC236}">
                <a16:creationId xmlns:a16="http://schemas.microsoft.com/office/drawing/2014/main" id="{E91DCE46-86E0-4524-852C-794E26EAC906}"/>
              </a:ext>
            </a:extLst>
          </p:cNvPr>
          <p:cNvGraphicFramePr>
            <a:graphicFrameLocks noGrp="1"/>
          </p:cNvGraphicFramePr>
          <p:nvPr/>
        </p:nvGraphicFramePr>
        <p:xfrm>
          <a:off x="2033157" y="2067003"/>
          <a:ext cx="4225405" cy="154387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45081">
                  <a:extLst>
                    <a:ext uri="{9D8B030D-6E8A-4147-A177-3AD203B41FA5}">
                      <a16:colId xmlns:a16="http://schemas.microsoft.com/office/drawing/2014/main" val="758258588"/>
                    </a:ext>
                  </a:extLst>
                </a:gridCol>
                <a:gridCol w="845081">
                  <a:extLst>
                    <a:ext uri="{9D8B030D-6E8A-4147-A177-3AD203B41FA5}">
                      <a16:colId xmlns:a16="http://schemas.microsoft.com/office/drawing/2014/main" val="3977181874"/>
                    </a:ext>
                  </a:extLst>
                </a:gridCol>
                <a:gridCol w="845081">
                  <a:extLst>
                    <a:ext uri="{9D8B030D-6E8A-4147-A177-3AD203B41FA5}">
                      <a16:colId xmlns:a16="http://schemas.microsoft.com/office/drawing/2014/main" val="1739628348"/>
                    </a:ext>
                  </a:extLst>
                </a:gridCol>
                <a:gridCol w="845081">
                  <a:extLst>
                    <a:ext uri="{9D8B030D-6E8A-4147-A177-3AD203B41FA5}">
                      <a16:colId xmlns:a16="http://schemas.microsoft.com/office/drawing/2014/main" val="2110871725"/>
                    </a:ext>
                  </a:extLst>
                </a:gridCol>
                <a:gridCol w="845081">
                  <a:extLst>
                    <a:ext uri="{9D8B030D-6E8A-4147-A177-3AD203B41FA5}">
                      <a16:colId xmlns:a16="http://schemas.microsoft.com/office/drawing/2014/main" val="3466245594"/>
                    </a:ext>
                  </a:extLst>
                </a:gridCol>
              </a:tblGrid>
              <a:tr h="802526"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66171935"/>
                  </a:ext>
                </a:extLst>
              </a:tr>
              <a:tr h="741353"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4309801"/>
                  </a:ext>
                </a:extLst>
              </a:tr>
            </a:tbl>
          </a:graphicData>
        </a:graphic>
      </p:graphicFrame>
      <p:pic>
        <p:nvPicPr>
          <p:cNvPr id="70" name="Picture 69">
            <a:extLst>
              <a:ext uri="{FF2B5EF4-FFF2-40B4-BE49-F238E27FC236}">
                <a16:creationId xmlns:a16="http://schemas.microsoft.com/office/drawing/2014/main" id="{8D65049A-B8F9-4734-8104-11B115064057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/>
        </p:blipFill>
        <p:spPr>
          <a:xfrm>
            <a:off x="2022798" y="2168810"/>
            <a:ext cx="813136" cy="642406"/>
          </a:xfrm>
          <a:prstGeom prst="rect">
            <a:avLst/>
          </a:prstGeom>
        </p:spPr>
      </p:pic>
      <p:pic>
        <p:nvPicPr>
          <p:cNvPr id="71" name="Picture 70">
            <a:extLst>
              <a:ext uri="{FF2B5EF4-FFF2-40B4-BE49-F238E27FC236}">
                <a16:creationId xmlns:a16="http://schemas.microsoft.com/office/drawing/2014/main" id="{8C3A31B1-46FE-4DB9-8EF7-B40D16A89A00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/>
        </p:blipFill>
        <p:spPr>
          <a:xfrm>
            <a:off x="2858304" y="2160087"/>
            <a:ext cx="819236" cy="647226"/>
          </a:xfrm>
          <a:prstGeom prst="rect">
            <a:avLst/>
          </a:prstGeom>
        </p:spPr>
      </p:pic>
      <p:pic>
        <p:nvPicPr>
          <p:cNvPr id="72" name="Picture 71">
            <a:extLst>
              <a:ext uri="{FF2B5EF4-FFF2-40B4-BE49-F238E27FC236}">
                <a16:creationId xmlns:a16="http://schemas.microsoft.com/office/drawing/2014/main" id="{6764C8EA-6FBE-4F36-852E-D8AD3818801C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/>
        </p:blipFill>
        <p:spPr>
          <a:xfrm>
            <a:off x="3686979" y="2160087"/>
            <a:ext cx="819236" cy="647226"/>
          </a:xfrm>
          <a:prstGeom prst="rect">
            <a:avLst/>
          </a:prstGeom>
        </p:spPr>
      </p:pic>
      <p:pic>
        <p:nvPicPr>
          <p:cNvPr id="73" name="Picture 72">
            <a:extLst>
              <a:ext uri="{FF2B5EF4-FFF2-40B4-BE49-F238E27FC236}">
                <a16:creationId xmlns:a16="http://schemas.microsoft.com/office/drawing/2014/main" id="{02C8C116-445F-48E1-8A9B-093ECAA17EA6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/>
        </p:blipFill>
        <p:spPr>
          <a:xfrm>
            <a:off x="4515654" y="2160087"/>
            <a:ext cx="819236" cy="647226"/>
          </a:xfrm>
          <a:prstGeom prst="rect">
            <a:avLst/>
          </a:prstGeom>
        </p:spPr>
      </p:pic>
      <p:pic>
        <p:nvPicPr>
          <p:cNvPr id="74" name="Picture 73">
            <a:extLst>
              <a:ext uri="{FF2B5EF4-FFF2-40B4-BE49-F238E27FC236}">
                <a16:creationId xmlns:a16="http://schemas.microsoft.com/office/drawing/2014/main" id="{91E925B0-C60A-4D00-B17D-8E7DFC55ED7D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/>
        </p:blipFill>
        <p:spPr>
          <a:xfrm>
            <a:off x="5420529" y="2160087"/>
            <a:ext cx="819236" cy="647226"/>
          </a:xfrm>
          <a:prstGeom prst="rect">
            <a:avLst/>
          </a:prstGeom>
        </p:spPr>
      </p:pic>
      <p:pic>
        <p:nvPicPr>
          <p:cNvPr id="75" name="Picture 74">
            <a:extLst>
              <a:ext uri="{FF2B5EF4-FFF2-40B4-BE49-F238E27FC236}">
                <a16:creationId xmlns:a16="http://schemas.microsoft.com/office/drawing/2014/main" id="{F25DD2F9-2BE9-45C2-88D5-AC55703FAB9C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/>
        </p:blipFill>
        <p:spPr>
          <a:xfrm>
            <a:off x="2029629" y="2932026"/>
            <a:ext cx="819236" cy="647226"/>
          </a:xfrm>
          <a:prstGeom prst="rect">
            <a:avLst/>
          </a:prstGeom>
        </p:spPr>
      </p:pic>
      <p:pic>
        <p:nvPicPr>
          <p:cNvPr id="76" name="Picture 75">
            <a:extLst>
              <a:ext uri="{FF2B5EF4-FFF2-40B4-BE49-F238E27FC236}">
                <a16:creationId xmlns:a16="http://schemas.microsoft.com/office/drawing/2014/main" id="{B5E0723F-B6DF-41FE-B3B7-0FAAE2F44593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/>
        </p:blipFill>
        <p:spPr>
          <a:xfrm>
            <a:off x="2858304" y="2932026"/>
            <a:ext cx="819236" cy="647226"/>
          </a:xfrm>
          <a:prstGeom prst="rect">
            <a:avLst/>
          </a:prstGeom>
        </p:spPr>
      </p:pic>
      <p:pic>
        <p:nvPicPr>
          <p:cNvPr id="77" name="Picture 76">
            <a:extLst>
              <a:ext uri="{FF2B5EF4-FFF2-40B4-BE49-F238E27FC236}">
                <a16:creationId xmlns:a16="http://schemas.microsoft.com/office/drawing/2014/main" id="{717A23EB-1C1C-46E4-9FA3-E9A6868E74F0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/>
        </p:blipFill>
        <p:spPr>
          <a:xfrm>
            <a:off x="3686979" y="2932026"/>
            <a:ext cx="819236" cy="647226"/>
          </a:xfrm>
          <a:prstGeom prst="rect">
            <a:avLst/>
          </a:prstGeom>
        </p:spPr>
      </p:pic>
      <p:pic>
        <p:nvPicPr>
          <p:cNvPr id="78" name="Picture 77">
            <a:extLst>
              <a:ext uri="{FF2B5EF4-FFF2-40B4-BE49-F238E27FC236}">
                <a16:creationId xmlns:a16="http://schemas.microsoft.com/office/drawing/2014/main" id="{4F04422F-1C8B-4EC5-BC6A-B68EC4695E74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/>
        </p:blipFill>
        <p:spPr>
          <a:xfrm>
            <a:off x="4515654" y="2932026"/>
            <a:ext cx="819236" cy="647226"/>
          </a:xfrm>
          <a:prstGeom prst="rect">
            <a:avLst/>
          </a:prstGeom>
        </p:spPr>
      </p:pic>
      <p:pic>
        <p:nvPicPr>
          <p:cNvPr id="79" name="Picture 78">
            <a:extLst>
              <a:ext uri="{FF2B5EF4-FFF2-40B4-BE49-F238E27FC236}">
                <a16:creationId xmlns:a16="http://schemas.microsoft.com/office/drawing/2014/main" id="{A085D69F-9928-45E2-B198-BC0D8B609603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/>
        </p:blipFill>
        <p:spPr>
          <a:xfrm>
            <a:off x="5420529" y="2932026"/>
            <a:ext cx="819236" cy="647226"/>
          </a:xfrm>
          <a:prstGeom prst="rect">
            <a:avLst/>
          </a:prstGeom>
        </p:spPr>
      </p:pic>
      <p:graphicFrame>
        <p:nvGraphicFramePr>
          <p:cNvPr id="17" name="Table 28">
            <a:extLst>
              <a:ext uri="{FF2B5EF4-FFF2-40B4-BE49-F238E27FC236}">
                <a16:creationId xmlns:a16="http://schemas.microsoft.com/office/drawing/2014/main" id="{81F04224-A84E-4D65-A465-7DF49AA390E3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6258562" y="2067003"/>
          <a:ext cx="2535243" cy="80051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45081">
                  <a:extLst>
                    <a:ext uri="{9D8B030D-6E8A-4147-A177-3AD203B41FA5}">
                      <a16:colId xmlns:a16="http://schemas.microsoft.com/office/drawing/2014/main" val="4209126246"/>
                    </a:ext>
                  </a:extLst>
                </a:gridCol>
                <a:gridCol w="845081">
                  <a:extLst>
                    <a:ext uri="{9D8B030D-6E8A-4147-A177-3AD203B41FA5}">
                      <a16:colId xmlns:a16="http://schemas.microsoft.com/office/drawing/2014/main" val="1213610277"/>
                    </a:ext>
                  </a:extLst>
                </a:gridCol>
                <a:gridCol w="845081">
                  <a:extLst>
                    <a:ext uri="{9D8B030D-6E8A-4147-A177-3AD203B41FA5}">
                      <a16:colId xmlns:a16="http://schemas.microsoft.com/office/drawing/2014/main" val="1195336995"/>
                    </a:ext>
                  </a:extLst>
                </a:gridCol>
              </a:tblGrid>
              <a:tr h="800514">
                <a:tc>
                  <a:txBody>
                    <a:bodyPr/>
                    <a:lstStyle/>
                    <a:p>
                      <a:r>
                        <a:rPr lang="en-US" dirty="0">
                          <a:latin typeface="UTM Avo" panose="02040603050506020204" pitchFamily="18" charset="0"/>
                        </a:rPr>
                        <a:t>\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80873195"/>
                  </a:ext>
                </a:extLst>
              </a:tr>
            </a:tbl>
          </a:graphicData>
        </a:graphic>
      </p:graphicFrame>
      <p:grpSp>
        <p:nvGrpSpPr>
          <p:cNvPr id="29" name="Group 28">
            <a:extLst>
              <a:ext uri="{FF2B5EF4-FFF2-40B4-BE49-F238E27FC236}">
                <a16:creationId xmlns:a16="http://schemas.microsoft.com/office/drawing/2014/main" id="{E560F282-14E4-43DC-8AC2-5D9CA4CAC940}"/>
              </a:ext>
            </a:extLst>
          </p:cNvPr>
          <p:cNvGrpSpPr/>
          <p:nvPr/>
        </p:nvGrpSpPr>
        <p:grpSpPr>
          <a:xfrm>
            <a:off x="6269614" y="2148801"/>
            <a:ext cx="2526345" cy="685784"/>
            <a:chOff x="6067484" y="1246361"/>
            <a:chExt cx="2526345" cy="685784"/>
          </a:xfrm>
        </p:grpSpPr>
        <p:pic>
          <p:nvPicPr>
            <p:cNvPr id="81" name="Picture 80">
              <a:extLst>
                <a:ext uri="{FF2B5EF4-FFF2-40B4-BE49-F238E27FC236}">
                  <a16:creationId xmlns:a16="http://schemas.microsoft.com/office/drawing/2014/main" id="{7BCD6A3A-9622-49B8-A79E-99C158522341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>
              <a:off x="6067484" y="1266370"/>
              <a:ext cx="842716" cy="665775"/>
            </a:xfrm>
            <a:prstGeom prst="rect">
              <a:avLst/>
            </a:prstGeom>
          </p:spPr>
        </p:pic>
        <p:pic>
          <p:nvPicPr>
            <p:cNvPr id="82" name="Picture 81">
              <a:extLst>
                <a:ext uri="{FF2B5EF4-FFF2-40B4-BE49-F238E27FC236}">
                  <a16:creationId xmlns:a16="http://schemas.microsoft.com/office/drawing/2014/main" id="{EDEDAB9D-D78D-432F-8D99-3176BB91EC3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>
              <a:off x="6934073" y="1266370"/>
              <a:ext cx="842716" cy="665775"/>
            </a:xfrm>
            <a:prstGeom prst="rect">
              <a:avLst/>
            </a:prstGeom>
          </p:spPr>
        </p:pic>
        <p:pic>
          <p:nvPicPr>
            <p:cNvPr id="83" name="Picture 82">
              <a:extLst>
                <a:ext uri="{FF2B5EF4-FFF2-40B4-BE49-F238E27FC236}">
                  <a16:creationId xmlns:a16="http://schemas.microsoft.com/office/drawing/2014/main" id="{0A2A396E-588F-4CA9-89F2-7A18B9B0DC6D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>
              <a:off x="7751113" y="1246361"/>
              <a:ext cx="842716" cy="665775"/>
            </a:xfrm>
            <a:prstGeom prst="rect">
              <a:avLst/>
            </a:prstGeom>
          </p:spPr>
        </p:pic>
      </p:grpSp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id="{586E7342-F692-4807-92FD-5287A33E97C5}"/>
              </a:ext>
            </a:extLst>
          </p:cNvPr>
          <p:cNvSpPr/>
          <p:nvPr/>
        </p:nvSpPr>
        <p:spPr>
          <a:xfrm>
            <a:off x="2879316" y="4579837"/>
            <a:ext cx="3908119" cy="1377722"/>
          </a:xfrm>
          <a:prstGeom prst="roundRect">
            <a:avLst/>
          </a:prstGeom>
          <a:solidFill>
            <a:srgbClr val="F6AD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3CB4A72A-2B66-436D-99C7-1F3260AF1BFB}"/>
              </a:ext>
            </a:extLst>
          </p:cNvPr>
          <p:cNvSpPr txBox="1"/>
          <p:nvPr/>
        </p:nvSpPr>
        <p:spPr>
          <a:xfrm>
            <a:off x="3312706" y="4721292"/>
            <a:ext cx="299449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UTM Avo" panose="02040603050506020204" pitchFamily="18" charset="0"/>
                <a:cs typeface="Arial"/>
                <a:sym typeface="Arial"/>
              </a:rPr>
              <a:t>13 – 3 = 10</a:t>
            </a:r>
          </a:p>
        </p:txBody>
      </p:sp>
      <p:cxnSp>
        <p:nvCxnSpPr>
          <p:cNvPr id="99" name="Straight Connector 98">
            <a:extLst>
              <a:ext uri="{FF2B5EF4-FFF2-40B4-BE49-F238E27FC236}">
                <a16:creationId xmlns:a16="http://schemas.microsoft.com/office/drawing/2014/main" id="{FCEACEFA-0B9E-4562-8471-EEC09F10D89D}"/>
              </a:ext>
            </a:extLst>
          </p:cNvPr>
          <p:cNvCxnSpPr>
            <a:cxnSpLocks/>
          </p:cNvCxnSpPr>
          <p:nvPr/>
        </p:nvCxnSpPr>
        <p:spPr>
          <a:xfrm>
            <a:off x="2022684" y="2071193"/>
            <a:ext cx="4221942" cy="0"/>
          </a:xfrm>
          <a:prstGeom prst="line">
            <a:avLst/>
          </a:prstGeom>
          <a:ln>
            <a:solidFill>
              <a:srgbClr val="00FF00"/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B79B3F8F-89ED-40E2-8D74-17D794E97012}"/>
              </a:ext>
            </a:extLst>
          </p:cNvPr>
          <p:cNvCxnSpPr>
            <a:cxnSpLocks/>
          </p:cNvCxnSpPr>
          <p:nvPr/>
        </p:nvCxnSpPr>
        <p:spPr>
          <a:xfrm>
            <a:off x="2041982" y="3605686"/>
            <a:ext cx="4256148" cy="0"/>
          </a:xfrm>
          <a:prstGeom prst="line">
            <a:avLst/>
          </a:prstGeom>
          <a:ln>
            <a:solidFill>
              <a:srgbClr val="00FF00"/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FBB0E7A0-B90F-4A75-AECB-675A2935DBBF}"/>
              </a:ext>
            </a:extLst>
          </p:cNvPr>
          <p:cNvCxnSpPr>
            <a:cxnSpLocks/>
          </p:cNvCxnSpPr>
          <p:nvPr/>
        </p:nvCxnSpPr>
        <p:spPr>
          <a:xfrm>
            <a:off x="6251593" y="2079112"/>
            <a:ext cx="7846" cy="1526574"/>
          </a:xfrm>
          <a:prstGeom prst="line">
            <a:avLst/>
          </a:prstGeom>
          <a:ln>
            <a:solidFill>
              <a:srgbClr val="00FF00"/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15F336C8-3170-42AE-ACC5-D9B93AE0C289}"/>
              </a:ext>
            </a:extLst>
          </p:cNvPr>
          <p:cNvCxnSpPr>
            <a:cxnSpLocks/>
          </p:cNvCxnSpPr>
          <p:nvPr/>
        </p:nvCxnSpPr>
        <p:spPr>
          <a:xfrm>
            <a:off x="2034378" y="2079112"/>
            <a:ext cx="15209" cy="1531770"/>
          </a:xfrm>
          <a:prstGeom prst="line">
            <a:avLst/>
          </a:prstGeom>
          <a:ln>
            <a:solidFill>
              <a:srgbClr val="00FF00"/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sp>
        <p:nvSpPr>
          <p:cNvPr id="113" name="Rectangle: Rounded Corners 112">
            <a:extLst>
              <a:ext uri="{FF2B5EF4-FFF2-40B4-BE49-F238E27FC236}">
                <a16:creationId xmlns:a16="http://schemas.microsoft.com/office/drawing/2014/main" id="{519695FB-564A-41F3-B8EB-F2A17C89F153}"/>
              </a:ext>
            </a:extLst>
          </p:cNvPr>
          <p:cNvSpPr/>
          <p:nvPr/>
        </p:nvSpPr>
        <p:spPr>
          <a:xfrm>
            <a:off x="4355036" y="858482"/>
            <a:ext cx="3481927" cy="706296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  <a:sym typeface="Arial"/>
              </a:rPr>
              <a:t>13  –  4  =  ?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7E80EB45-2186-4CFB-8785-44EB3B4DC5F5}"/>
              </a:ext>
            </a:extLst>
          </p:cNvPr>
          <p:cNvSpPr txBox="1"/>
          <p:nvPr/>
        </p:nvSpPr>
        <p:spPr>
          <a:xfrm>
            <a:off x="3327345" y="5227643"/>
            <a:ext cx="299449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UTM Avo" panose="02040603050506020204" pitchFamily="18" charset="0"/>
                <a:cs typeface="Arial"/>
                <a:sym typeface="Arial"/>
              </a:rPr>
              <a:t>10 – 1 = 9</a:t>
            </a:r>
          </a:p>
        </p:txBody>
      </p:sp>
      <p:sp>
        <p:nvSpPr>
          <p:cNvPr id="115" name="Rectangle: Rounded Corners 114">
            <a:extLst>
              <a:ext uri="{FF2B5EF4-FFF2-40B4-BE49-F238E27FC236}">
                <a16:creationId xmlns:a16="http://schemas.microsoft.com/office/drawing/2014/main" id="{46F055EE-CCB8-4DBE-A3C3-82B3F68AB589}"/>
              </a:ext>
            </a:extLst>
          </p:cNvPr>
          <p:cNvSpPr/>
          <p:nvPr/>
        </p:nvSpPr>
        <p:spPr>
          <a:xfrm>
            <a:off x="7009573" y="4760397"/>
            <a:ext cx="3693360" cy="915502"/>
          </a:xfrm>
          <a:prstGeom prst="roundRect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  <a:sym typeface="Arial"/>
              </a:rPr>
              <a:t>Vậy</a:t>
            </a: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  <a:sym typeface="Arial"/>
              </a:rPr>
              <a:t> 13 – 4 = 9</a:t>
            </a:r>
          </a:p>
        </p:txBody>
      </p: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B1C40C6C-F7FD-4003-B984-DE8DC441526F}"/>
              </a:ext>
            </a:extLst>
          </p:cNvPr>
          <p:cNvCxnSpPr>
            <a:cxnSpLocks/>
          </p:cNvCxnSpPr>
          <p:nvPr/>
        </p:nvCxnSpPr>
        <p:spPr>
          <a:xfrm>
            <a:off x="2022684" y="2080718"/>
            <a:ext cx="4221942" cy="0"/>
          </a:xfrm>
          <a:prstGeom prst="line">
            <a:avLst/>
          </a:prstGeom>
          <a:ln>
            <a:solidFill>
              <a:srgbClr val="00FF00"/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2413DE5D-8E00-4B01-9A32-C06FB92F0896}"/>
              </a:ext>
            </a:extLst>
          </p:cNvPr>
          <p:cNvCxnSpPr>
            <a:cxnSpLocks/>
          </p:cNvCxnSpPr>
          <p:nvPr/>
        </p:nvCxnSpPr>
        <p:spPr>
          <a:xfrm>
            <a:off x="5420529" y="2867517"/>
            <a:ext cx="856631" cy="7671"/>
          </a:xfrm>
          <a:prstGeom prst="line">
            <a:avLst/>
          </a:prstGeom>
          <a:ln>
            <a:solidFill>
              <a:srgbClr val="00FF00"/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7D95A73E-2673-46A9-93E3-70A909A2DB84}"/>
              </a:ext>
            </a:extLst>
          </p:cNvPr>
          <p:cNvCxnSpPr>
            <a:cxnSpLocks/>
            <a:endCxn id="69" idx="3"/>
          </p:cNvCxnSpPr>
          <p:nvPr/>
        </p:nvCxnSpPr>
        <p:spPr>
          <a:xfrm>
            <a:off x="6251593" y="2088637"/>
            <a:ext cx="6969" cy="750305"/>
          </a:xfrm>
          <a:prstGeom prst="line">
            <a:avLst/>
          </a:prstGeom>
          <a:ln>
            <a:solidFill>
              <a:srgbClr val="00FF00"/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19" name="Straight Connector 118">
            <a:extLst>
              <a:ext uri="{FF2B5EF4-FFF2-40B4-BE49-F238E27FC236}">
                <a16:creationId xmlns:a16="http://schemas.microsoft.com/office/drawing/2014/main" id="{5C8F1862-9BF3-441E-88D5-3687A2463049}"/>
              </a:ext>
            </a:extLst>
          </p:cNvPr>
          <p:cNvCxnSpPr>
            <a:cxnSpLocks/>
          </p:cNvCxnSpPr>
          <p:nvPr/>
        </p:nvCxnSpPr>
        <p:spPr>
          <a:xfrm>
            <a:off x="2034378" y="2088637"/>
            <a:ext cx="15209" cy="1531770"/>
          </a:xfrm>
          <a:prstGeom prst="line">
            <a:avLst/>
          </a:prstGeom>
          <a:ln>
            <a:solidFill>
              <a:srgbClr val="00FF00"/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4B2DB04F-1FD3-4E98-8596-8F8E9D6BA46D}"/>
              </a:ext>
            </a:extLst>
          </p:cNvPr>
          <p:cNvCxnSpPr>
            <a:cxnSpLocks/>
          </p:cNvCxnSpPr>
          <p:nvPr/>
        </p:nvCxnSpPr>
        <p:spPr>
          <a:xfrm flipH="1">
            <a:off x="5412757" y="2862208"/>
            <a:ext cx="7949" cy="756492"/>
          </a:xfrm>
          <a:prstGeom prst="line">
            <a:avLst/>
          </a:prstGeom>
          <a:ln>
            <a:solidFill>
              <a:srgbClr val="00FF00"/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89063479-1A9E-4834-9DF7-1F89F5D47713}"/>
              </a:ext>
            </a:extLst>
          </p:cNvPr>
          <p:cNvCxnSpPr>
            <a:cxnSpLocks/>
          </p:cNvCxnSpPr>
          <p:nvPr/>
        </p:nvCxnSpPr>
        <p:spPr>
          <a:xfrm>
            <a:off x="2022684" y="3628226"/>
            <a:ext cx="3390453" cy="0"/>
          </a:xfrm>
          <a:prstGeom prst="line">
            <a:avLst/>
          </a:prstGeom>
          <a:ln>
            <a:solidFill>
              <a:srgbClr val="00FF00"/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27" name="Straight Connector 126">
            <a:extLst>
              <a:ext uri="{FF2B5EF4-FFF2-40B4-BE49-F238E27FC236}">
                <a16:creationId xmlns:a16="http://schemas.microsoft.com/office/drawing/2014/main" id="{1A3D041B-777A-4B57-918A-CDBEE4E81832}"/>
              </a:ext>
            </a:extLst>
          </p:cNvPr>
          <p:cNvCxnSpPr>
            <a:cxnSpLocks/>
          </p:cNvCxnSpPr>
          <p:nvPr/>
        </p:nvCxnSpPr>
        <p:spPr>
          <a:xfrm>
            <a:off x="2030989" y="3628226"/>
            <a:ext cx="4256148" cy="0"/>
          </a:xfrm>
          <a:prstGeom prst="line">
            <a:avLst/>
          </a:prstGeom>
          <a:ln>
            <a:solidFill>
              <a:srgbClr val="00FF00"/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28" name="Straight Connector 127">
            <a:extLst>
              <a:ext uri="{FF2B5EF4-FFF2-40B4-BE49-F238E27FC236}">
                <a16:creationId xmlns:a16="http://schemas.microsoft.com/office/drawing/2014/main" id="{4245DC3A-27A1-40D9-B5B9-9E76BF465C10}"/>
              </a:ext>
            </a:extLst>
          </p:cNvPr>
          <p:cNvCxnSpPr>
            <a:cxnSpLocks/>
          </p:cNvCxnSpPr>
          <p:nvPr/>
        </p:nvCxnSpPr>
        <p:spPr>
          <a:xfrm>
            <a:off x="6251592" y="2086931"/>
            <a:ext cx="7846" cy="1526574"/>
          </a:xfrm>
          <a:prstGeom prst="line">
            <a:avLst/>
          </a:prstGeom>
          <a:ln>
            <a:solidFill>
              <a:srgbClr val="00FF00"/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33DEFD1D-AD65-4873-8857-2CAFF1236201}"/>
              </a:ext>
            </a:extLst>
          </p:cNvPr>
          <p:cNvCxnSpPr>
            <a:cxnSpLocks/>
          </p:cNvCxnSpPr>
          <p:nvPr/>
        </p:nvCxnSpPr>
        <p:spPr>
          <a:xfrm>
            <a:off x="2022683" y="2088537"/>
            <a:ext cx="4221942" cy="0"/>
          </a:xfrm>
          <a:prstGeom prst="line">
            <a:avLst/>
          </a:prstGeom>
          <a:ln>
            <a:solidFill>
              <a:srgbClr val="00FF00"/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1F21F812-71CC-495D-9E7F-79975CD3F71D}"/>
              </a:ext>
            </a:extLst>
          </p:cNvPr>
          <p:cNvCxnSpPr>
            <a:cxnSpLocks/>
          </p:cNvCxnSpPr>
          <p:nvPr/>
        </p:nvCxnSpPr>
        <p:spPr>
          <a:xfrm>
            <a:off x="2034377" y="2096456"/>
            <a:ext cx="15209" cy="1531770"/>
          </a:xfrm>
          <a:prstGeom prst="line">
            <a:avLst/>
          </a:prstGeom>
          <a:ln>
            <a:solidFill>
              <a:srgbClr val="00FF00"/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A7CDA09F-D8A9-41EA-A627-35FFF45C6234}"/>
              </a:ext>
            </a:extLst>
          </p:cNvPr>
          <p:cNvCxnSpPr>
            <a:cxnSpLocks/>
          </p:cNvCxnSpPr>
          <p:nvPr/>
        </p:nvCxnSpPr>
        <p:spPr>
          <a:xfrm flipV="1">
            <a:off x="6251592" y="2867517"/>
            <a:ext cx="2542213" cy="7671"/>
          </a:xfrm>
          <a:prstGeom prst="line">
            <a:avLst/>
          </a:prstGeom>
          <a:ln>
            <a:solidFill>
              <a:srgbClr val="00FF00"/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8AAC46B2-5D9E-4B84-91BF-BD444105ADF5}"/>
              </a:ext>
            </a:extLst>
          </p:cNvPr>
          <p:cNvCxnSpPr>
            <a:cxnSpLocks/>
          </p:cNvCxnSpPr>
          <p:nvPr/>
        </p:nvCxnSpPr>
        <p:spPr>
          <a:xfrm>
            <a:off x="8793805" y="2078168"/>
            <a:ext cx="0" cy="796076"/>
          </a:xfrm>
          <a:prstGeom prst="line">
            <a:avLst/>
          </a:prstGeom>
          <a:ln>
            <a:solidFill>
              <a:srgbClr val="00FF00"/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88AD1DCF-A3F1-4C51-877B-17E421C1C9CE}"/>
              </a:ext>
            </a:extLst>
          </p:cNvPr>
          <p:cNvCxnSpPr>
            <a:cxnSpLocks/>
          </p:cNvCxnSpPr>
          <p:nvPr/>
        </p:nvCxnSpPr>
        <p:spPr>
          <a:xfrm flipV="1">
            <a:off x="6270123" y="2067003"/>
            <a:ext cx="2523682" cy="13715"/>
          </a:xfrm>
          <a:prstGeom prst="line">
            <a:avLst/>
          </a:prstGeom>
          <a:ln>
            <a:solidFill>
              <a:srgbClr val="00FF00"/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9DCF359A-41DD-4750-A694-F5E0D0C449C8}"/>
              </a:ext>
            </a:extLst>
          </p:cNvPr>
          <p:cNvCxnSpPr>
            <a:cxnSpLocks/>
          </p:cNvCxnSpPr>
          <p:nvPr/>
        </p:nvCxnSpPr>
        <p:spPr>
          <a:xfrm>
            <a:off x="6281818" y="2088637"/>
            <a:ext cx="7829" cy="793601"/>
          </a:xfrm>
          <a:prstGeom prst="line">
            <a:avLst/>
          </a:prstGeom>
          <a:ln>
            <a:solidFill>
              <a:srgbClr val="00FF00"/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pic>
        <p:nvPicPr>
          <p:cNvPr id="97" name="Picture 96">
            <a:extLst>
              <a:ext uri="{FF2B5EF4-FFF2-40B4-BE49-F238E27FC236}">
                <a16:creationId xmlns:a16="http://schemas.microsoft.com/office/drawing/2014/main" id="{89532B99-F71F-4A85-ABCF-34FE70701CB9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319560" y="2269274"/>
            <a:ext cx="897735" cy="1161887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466538B4-552C-49AB-ADC8-81713D023C44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8120" b="89744" l="9453" r="95025">
                        <a14:foregroundMark x1="56219" y1="11111" x2="56219" y2="11111"/>
                        <a14:foregroundMark x1="54229" y1="29915" x2="54229" y2="29915"/>
                        <a14:foregroundMark x1="91542" y1="37179" x2="91542" y2="37179"/>
                        <a14:foregroundMark x1="95522" y1="40171" x2="95522" y2="40171"/>
                        <a14:foregroundMark x1="47761" y1="30769" x2="47761" y2="30769"/>
                        <a14:foregroundMark x1="53234" y1="32051" x2="53234" y2="32051"/>
                        <a14:foregroundMark x1="49751" y1="12393" x2="49751" y2="12393"/>
                        <a14:foregroundMark x1="32836" y1="8974" x2="32836" y2="8974"/>
                        <a14:foregroundMark x1="55224" y1="8120" x2="55224" y2="8120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440891" y="4307028"/>
            <a:ext cx="1998356" cy="2633411"/>
          </a:xfrm>
          <a:prstGeom prst="rect">
            <a:avLst/>
          </a:prstGeom>
        </p:spPr>
      </p:pic>
      <p:sp>
        <p:nvSpPr>
          <p:cNvPr id="10" name="Oval 9">
            <a:extLst>
              <a:ext uri="{FF2B5EF4-FFF2-40B4-BE49-F238E27FC236}">
                <a16:creationId xmlns:a16="http://schemas.microsoft.com/office/drawing/2014/main" id="{1CCC64A2-9816-4E61-9399-1284D70DE10B}"/>
              </a:ext>
            </a:extLst>
          </p:cNvPr>
          <p:cNvSpPr/>
          <p:nvPr/>
        </p:nvSpPr>
        <p:spPr>
          <a:xfrm>
            <a:off x="5946938" y="924756"/>
            <a:ext cx="576691" cy="572239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sp>
        <p:nvSpPr>
          <p:cNvPr id="59" name="Oval 58">
            <a:extLst>
              <a:ext uri="{FF2B5EF4-FFF2-40B4-BE49-F238E27FC236}">
                <a16:creationId xmlns:a16="http://schemas.microsoft.com/office/drawing/2014/main" id="{0BFC4924-2DCD-4751-A300-3F175B03F3C3}"/>
              </a:ext>
            </a:extLst>
          </p:cNvPr>
          <p:cNvSpPr/>
          <p:nvPr/>
        </p:nvSpPr>
        <p:spPr>
          <a:xfrm>
            <a:off x="4346768" y="4760397"/>
            <a:ext cx="463186" cy="506351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  <a:sym typeface="Arial"/>
            </a:endParaRPr>
          </a:p>
        </p:txBody>
      </p:sp>
      <p:pic>
        <p:nvPicPr>
          <p:cNvPr id="98" name="Picture 97">
            <a:extLst>
              <a:ext uri="{FF2B5EF4-FFF2-40B4-BE49-F238E27FC236}">
                <a16:creationId xmlns:a16="http://schemas.microsoft.com/office/drawing/2014/main" id="{A74AAEEA-5E2A-4238-B2EC-8A705FEEDE2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427514" y="2967058"/>
            <a:ext cx="897735" cy="11618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604446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0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"/>
                            </p:stCondLst>
                            <p:childTnLst>
                              <p:par>
                                <p:cTn id="5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4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000"/>
                            </p:stCondLst>
                            <p:childTnLst>
                              <p:par>
                                <p:cTn id="62" presetID="23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Clr clrSpc="hsl" dir="cw">
                                      <p:cBhvr override="childStyle">
                                        <p:cTn id="63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4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5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66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23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Clr clrSpc="hsl" dir="cw">
                                      <p:cBhvr override="childStyle">
                                        <p:cTn id="68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9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70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71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23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Clr clrSpc="hsl" dir="cw">
                                      <p:cBhvr override="childStyle">
                                        <p:cTn id="73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74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75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76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23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Clr clrSpc="hsl" dir="cw">
                                      <p:cBhvr override="childStyle">
                                        <p:cTn id="78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79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80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81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6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500"/>
                            </p:stCondLst>
                            <p:childTnLst>
                              <p:par>
                                <p:cTn id="8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90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3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6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1000"/>
                            </p:stCondLst>
                            <p:childTnLst>
                              <p:par>
                                <p:cTn id="98" presetID="23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Clr clrSpc="hsl" dir="cw">
                                      <p:cBhvr override="childStyle">
                                        <p:cTn id="99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00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01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102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23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Clr clrSpc="hsl" dir="cw">
                                      <p:cBhvr override="childStyle">
                                        <p:cTn id="104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05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06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107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23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Clr clrSpc="hsl" dir="cw">
                                      <p:cBhvr override="childStyle">
                                        <p:cTn id="109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10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11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112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23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Clr clrSpc="hsl" dir="cw">
                                      <p:cBhvr override="childStyle">
                                        <p:cTn id="114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15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16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117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8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500"/>
                            </p:stCondLst>
                            <p:childTnLst>
                              <p:par>
                                <p:cTn id="130" presetID="14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31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14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34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6" presetID="14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3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4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40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" presetID="14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43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4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46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" presetID="14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49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14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52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indefinite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156" dur="indefinite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7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indefinite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159" dur="indefinite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" fill="hold">
                      <p:stCondLst>
                        <p:cond delay="indefinite"/>
                      </p:stCondLst>
                      <p:childTnLst>
                        <p:par>
                          <p:cTn id="161" fill="hold">
                            <p:stCondLst>
                              <p:cond delay="0"/>
                            </p:stCondLst>
                            <p:childTnLst>
                              <p:par>
                                <p:cTn id="162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2.22222E-6 L 0.1181 0.00371 " pathEditMode="relative" rAng="0" ptsTypes="AA">
                                      <p:cBhvr>
                                        <p:cTn id="163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898" y="185"/>
                                    </p:animMotion>
                                  </p:childTnLst>
                                </p:cTn>
                              </p:par>
                              <p:par>
                                <p:cTn id="164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4.07407E-6 L 0.11797 0.00277 " pathEditMode="relative" rAng="0" ptsTypes="AA">
                                      <p:cBhvr>
                                        <p:cTn id="165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898" y="139"/>
                                    </p:animMotion>
                                  </p:childTnLst>
                                </p:cTn>
                              </p:par>
                              <p:par>
                                <p:cTn id="166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7.40741E-7 L 0.12018 -0.00093 " pathEditMode="relative" rAng="0" ptsTypes="AA">
                                      <p:cBhvr>
                                        <p:cTn id="167" dur="2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03" y="-4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2000"/>
                            </p:stCondLst>
                            <p:childTnLst>
                              <p:par>
                                <p:cTn id="16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2" fill="hold">
                      <p:stCondLst>
                        <p:cond delay="indefinite"/>
                      </p:stCondLst>
                      <p:childTnLst>
                        <p:par>
                          <p:cTn id="173" fill="hold">
                            <p:stCondLst>
                              <p:cond delay="0"/>
                            </p:stCondLst>
                            <p:childTnLst>
                              <p:par>
                                <p:cTn id="17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8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1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3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4" fill="hold">
                      <p:stCondLst>
                        <p:cond delay="indefinite"/>
                      </p:stCondLst>
                      <p:childTnLst>
                        <p:par>
                          <p:cTn id="185" fill="hold">
                            <p:stCondLst>
                              <p:cond delay="0"/>
                            </p:stCondLst>
                            <p:childTnLst>
                              <p:par>
                                <p:cTn id="186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8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9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2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94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5" presetID="18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97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8" presetID="23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99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00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01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202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23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0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0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06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207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8" presetID="23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09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10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11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212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3" presetID="23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14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15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16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217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8" fill="hold">
                      <p:stCondLst>
                        <p:cond delay="indefinite"/>
                      </p:stCondLst>
                      <p:childTnLst>
                        <p:par>
                          <p:cTn id="219" fill="hold">
                            <p:stCondLst>
                              <p:cond delay="0"/>
                            </p:stCondLst>
                            <p:childTnLst>
                              <p:par>
                                <p:cTn id="2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3" presetID="23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2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2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2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22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8" fill="hold">
                      <p:stCondLst>
                        <p:cond delay="indefinite"/>
                      </p:stCondLst>
                      <p:childTnLst>
                        <p:par>
                          <p:cTn id="229" fill="hold">
                            <p:stCondLst>
                              <p:cond delay="0"/>
                            </p:stCondLst>
                            <p:childTnLst>
                              <p:par>
                                <p:cTn id="230" presetID="14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23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3" presetID="14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234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4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23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14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240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2" fill="hold">
                      <p:stCondLst>
                        <p:cond delay="indefinite"/>
                      </p:stCondLst>
                      <p:childTnLst>
                        <p:par>
                          <p:cTn id="243" fill="hold">
                            <p:stCondLst>
                              <p:cond delay="0"/>
                            </p:stCondLst>
                            <p:childTnLst>
                              <p:par>
                                <p:cTn id="24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7" presetID="23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48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49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5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25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2" fill="hold">
                      <p:stCondLst>
                        <p:cond delay="indefinite"/>
                      </p:stCondLst>
                      <p:childTnLst>
                        <p:par>
                          <p:cTn id="253" fill="hold">
                            <p:stCondLst>
                              <p:cond delay="0"/>
                            </p:stCondLst>
                            <p:childTnLst>
                              <p:par>
                                <p:cTn id="25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6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indefinite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259" dur="indefinite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0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-1.11111E-6 L 0.17748 -0.00301 " pathEditMode="relative" rAng="0" ptsTypes="AA">
                                      <p:cBhvr>
                                        <p:cTn id="261" dur="2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867" y="-162"/>
                                    </p:animMotion>
                                  </p:childTnLst>
                                </p:cTn>
                              </p:par>
                              <p:par>
                                <p:cTn id="262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1.48148E-6 L 0.18867 0.00717 " pathEditMode="relative" rAng="0" ptsTypes="AA">
                                      <p:cBhvr>
                                        <p:cTn id="263" dur="2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427" y="34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4" fill="hold">
                      <p:stCondLst>
                        <p:cond delay="indefinite"/>
                      </p:stCondLst>
                      <p:childTnLst>
                        <p:par>
                          <p:cTn id="265" fill="hold">
                            <p:stCondLst>
                              <p:cond delay="0"/>
                            </p:stCondLst>
                            <p:childTnLst>
                              <p:par>
                                <p:cTn id="266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9" presetID="14" presetClass="exit" presetSubtype="1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27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4" presetClass="exit" presetSubtype="1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27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5" fill="hold">
                      <p:stCondLst>
                        <p:cond delay="indefinite"/>
                      </p:stCondLst>
                      <p:childTnLst>
                        <p:par>
                          <p:cTn id="276" fill="hold">
                            <p:stCondLst>
                              <p:cond delay="0"/>
                            </p:stCondLst>
                            <p:childTnLst>
                              <p:par>
                                <p:cTn id="277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9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0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82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3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85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6" presetID="18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88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9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9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2" presetID="18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94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5" presetID="23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Clr clrSpc="hsl" dir="cw">
                                      <p:cBhvr override="childStyle">
                                        <p:cTn id="296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97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98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299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0" presetID="23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Clr clrSpc="hsl" dir="cw">
                                      <p:cBhvr override="childStyle">
                                        <p:cTn id="301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02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03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304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5" presetID="23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Clr clrSpc="hsl" dir="cw">
                                      <p:cBhvr override="childStyle">
                                        <p:cTn id="306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07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08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309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23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Clr clrSpc="hsl" dir="cw">
                                      <p:cBhvr override="childStyle">
                                        <p:cTn id="311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12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13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314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5" presetID="23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Clr clrSpc="hsl" dir="cw">
                                      <p:cBhvr override="childStyle">
                                        <p:cTn id="316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17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18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319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23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Clr clrSpc="hsl" dir="cw">
                                      <p:cBhvr override="childStyle">
                                        <p:cTn id="321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22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23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324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5" fill="hold">
                      <p:stCondLst>
                        <p:cond delay="indefinite"/>
                      </p:stCondLst>
                      <p:childTnLst>
                        <p:par>
                          <p:cTn id="326" fill="hold">
                            <p:stCondLst>
                              <p:cond delay="0"/>
                            </p:stCondLst>
                            <p:childTnLst>
                              <p:par>
                                <p:cTn id="32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9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0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1" dur="1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2" fill="hold">
                      <p:stCondLst>
                        <p:cond delay="indefinite"/>
                      </p:stCondLst>
                      <p:childTnLst>
                        <p:par>
                          <p:cTn id="333" fill="hold">
                            <p:stCondLst>
                              <p:cond delay="0"/>
                            </p:stCondLst>
                            <p:childTnLst>
                              <p:par>
                                <p:cTn id="334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6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8" dur="1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  <p:bldP spid="31" grpId="0"/>
      <p:bldP spid="114" grpId="0"/>
      <p:bldP spid="115" grpId="0" animBg="1"/>
      <p:bldP spid="10" grpId="0" animBg="1"/>
      <p:bldP spid="10" grpId="1" animBg="1"/>
      <p:bldP spid="10" grpId="2" animBg="1"/>
      <p:bldP spid="59" grpId="0" animBg="1"/>
      <p:bldP spid="59" grpId="1" animBg="1"/>
      <p:bldP spid="59" grpId="2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246"/>
          <a:stretch/>
        </p:blipFill>
        <p:spPr>
          <a:xfrm>
            <a:off x="-272955" y="-153537"/>
            <a:ext cx="12464955" cy="7011537"/>
          </a:xfrm>
          <a:prstGeom prst="rect">
            <a:avLst/>
          </a:prstGeom>
        </p:spPr>
      </p:pic>
      <p:pic>
        <p:nvPicPr>
          <p:cNvPr id="2" name="Toán 2 - Trừ bằng cách làm tròn mười">
            <a:hlinkClick r:id="" action="ppaction://media"/>
            <a:extLst>
              <a:ext uri="{FF2B5EF4-FFF2-40B4-BE49-F238E27FC236}">
                <a16:creationId xmlns:a16="http://schemas.microsoft.com/office/drawing/2014/main" id="{5844F054-9881-43EC-BC35-E7A2C170991A}"/>
              </a:ext>
            </a:extLst>
          </p:cNvPr>
          <p:cNvPicPr>
            <a:picLocks noChangeAspect="1"/>
          </p:cNvPicPr>
          <p:nvPr>
            <a:videoFile r:link="rId1"/>
            <p:extLst>
              <p:ext uri="{DAA4B4D4-6D71-4841-9C94-3DE7FCFB9230}">
                <p14:media xmlns:p14="http://schemas.microsoft.com/office/powerpoint/2010/main" r:embed="rId2">
                  <p14:trim st="2913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955344" y="688478"/>
            <a:ext cx="10012694" cy="59170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3471876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prestig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012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35">
            <a:extLst>
              <a:ext uri="{FF2B5EF4-FFF2-40B4-BE49-F238E27FC236}">
                <a16:creationId xmlns:a16="http://schemas.microsoft.com/office/drawing/2014/main" id="{A93FDB83-EE8D-4B48-A188-8E5F6E7530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-150125" y="0"/>
            <a:ext cx="12692418" cy="69542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" name="Rounded Rectangle 15"/>
          <p:cNvSpPr/>
          <p:nvPr/>
        </p:nvSpPr>
        <p:spPr>
          <a:xfrm>
            <a:off x="4193175" y="1174788"/>
            <a:ext cx="4229323" cy="744227"/>
          </a:xfrm>
          <a:prstGeom prst="roundRect">
            <a:avLst/>
          </a:prstGeom>
          <a:solidFill>
            <a:srgbClr val="7030A0"/>
          </a:solidFill>
          <a:ln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5400" dirty="0"/>
              <a:t>12 – 5 = ?</a:t>
            </a:r>
            <a:endParaRPr lang="en-US" sz="5400" dirty="0"/>
          </a:p>
        </p:txBody>
      </p:sp>
      <p:sp>
        <p:nvSpPr>
          <p:cNvPr id="44" name="文本框 32">
            <a:extLst>
              <a:ext uri="{FF2B5EF4-FFF2-40B4-BE49-F238E27FC236}">
                <a16:creationId xmlns:a16="http://schemas.microsoft.com/office/drawing/2014/main" id="{2B185602-FFB7-491F-BD8E-C9F4E799143B}"/>
              </a:ext>
            </a:extLst>
          </p:cNvPr>
          <p:cNvSpPr txBox="1"/>
          <p:nvPr/>
        </p:nvSpPr>
        <p:spPr>
          <a:xfrm>
            <a:off x="1197765" y="645501"/>
            <a:ext cx="1868907" cy="90140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wrap="square" rtlCol="0">
            <a:spAutoFit/>
          </a:bodyPr>
          <a:lstStyle>
            <a:defPPr>
              <a:defRPr lang="zh-CN"/>
            </a:defPPr>
            <a:lvl1pPr>
              <a:lnSpc>
                <a:spcPct val="120000"/>
              </a:lnSpc>
              <a:defRPr sz="4000">
                <a:latin typeface="汉仪小麦体简" panose="00020600040101010101" pitchFamily="18" charset="-122"/>
                <a:ea typeface="汉仪小麦体简" panose="00020600040101010101" pitchFamily="18" charset="-122"/>
              </a:defRPr>
            </a:lvl1pPr>
          </a:lstStyle>
          <a:p>
            <a:pPr algn="ctr" defTabSz="457200">
              <a:defRPr/>
            </a:pPr>
            <a:r>
              <a:rPr lang="vi-VN" altLang="zh-CN" sz="4800" b="1" u="sng" dirty="0">
                <a:ln w="0"/>
                <a:solidFill>
                  <a:srgbClr val="C0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ea typeface="Microsoft YaHei" panose="020B0503020204020204" charset="-122"/>
                <a:cs typeface="Times New Roman" panose="02020603050405020304" pitchFamily="18" charset="0"/>
              </a:rPr>
              <a:t>Ví dụ:</a:t>
            </a:r>
            <a:endParaRPr lang="en-US" altLang="zh-CN" sz="4800" b="1" u="sng" dirty="0">
              <a:ln w="0"/>
              <a:solidFill>
                <a:srgbClr val="C00000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Times New Roman" panose="02020603050405020304" pitchFamily="18" charset="0"/>
              <a:ea typeface="Microsoft YaHei" panose="020B0503020204020204" charset="-122"/>
              <a:cs typeface="Times New Roman" panose="02020603050405020304" pitchFamily="18" charset="0"/>
            </a:endParaRPr>
          </a:p>
        </p:txBody>
      </p:sp>
      <p:sp>
        <p:nvSpPr>
          <p:cNvPr id="47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8737601" y="6356353"/>
            <a:ext cx="2844800" cy="365125"/>
          </a:xfrm>
        </p:spPr>
        <p:txBody>
          <a:bodyPr/>
          <a:lstStyle/>
          <a:p>
            <a:pPr>
              <a:defRPr/>
            </a:pPr>
            <a:fld id="{601EE9E8-4134-49B0-9AA7-3089E652162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7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pic>
        <p:nvPicPr>
          <p:cNvPr id="37" name="Picture 36">
            <a:extLst>
              <a:ext uri="{FF2B5EF4-FFF2-40B4-BE49-F238E27FC236}">
                <a16:creationId xmlns:a16="http://schemas.microsoft.com/office/drawing/2014/main" id="{0FE6A51B-1256-4E99-A949-2E8D1EF7755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8120" b="89744" l="9453" r="95025">
                        <a14:foregroundMark x1="56219" y1="11111" x2="56219" y2="11111"/>
                        <a14:foregroundMark x1="54229" y1="29915" x2="54229" y2="29915"/>
                        <a14:foregroundMark x1="91542" y1="37179" x2="91542" y2="37179"/>
                        <a14:foregroundMark x1="95522" y1="40171" x2="95522" y2="40171"/>
                        <a14:foregroundMark x1="47761" y1="30769" x2="47761" y2="30769"/>
                        <a14:foregroundMark x1="53234" y1="32051" x2="53234" y2="32051"/>
                        <a14:foregroundMark x1="49751" y1="12393" x2="49751" y2="12393"/>
                        <a14:foregroundMark x1="32836" y1="8974" x2="32836" y2="8974"/>
                        <a14:foregroundMark x1="55224" y1="8120" x2="55224" y2="8120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827678" y="3429000"/>
            <a:ext cx="2664645" cy="3511439"/>
          </a:xfrm>
          <a:prstGeom prst="rect">
            <a:avLst/>
          </a:prstGeom>
        </p:spPr>
      </p:pic>
      <p:sp>
        <p:nvSpPr>
          <p:cNvPr id="38" name="Rounded Rectangle 20">
            <a:extLst>
              <a:ext uri="{FF2B5EF4-FFF2-40B4-BE49-F238E27FC236}">
                <a16:creationId xmlns:a16="http://schemas.microsoft.com/office/drawing/2014/main" id="{13CF81FC-9224-4430-977E-5D75A5B99204}"/>
              </a:ext>
            </a:extLst>
          </p:cNvPr>
          <p:cNvSpPr/>
          <p:nvPr/>
        </p:nvSpPr>
        <p:spPr>
          <a:xfrm>
            <a:off x="6769290" y="2875191"/>
            <a:ext cx="2714960" cy="962840"/>
          </a:xfrm>
          <a:prstGeom prst="roundRect">
            <a:avLst/>
          </a:prstGeom>
          <a:ln w="28575"/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Thảo</a:t>
            </a:r>
            <a:r>
              <a:rPr lang="en-US" sz="3200" b="1" dirty="0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luận</a:t>
            </a:r>
            <a:r>
              <a:rPr lang="en-US" sz="3200" b="1" dirty="0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nhóm</a:t>
            </a:r>
            <a:r>
              <a:rPr lang="en-US" sz="3200" b="1" dirty="0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2</a:t>
            </a:r>
          </a:p>
        </p:txBody>
      </p:sp>
    </p:spTree>
    <p:extLst>
      <p:ext uri="{BB962C8B-B14F-4D97-AF65-F5344CB8AC3E}">
        <p14:creationId xmlns:p14="http://schemas.microsoft.com/office/powerpoint/2010/main" val="29688254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6" grpId="1" animBg="1"/>
      <p:bldP spid="38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601EE9E8-4134-49B0-9AA7-3089E652162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8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400123" y="3208049"/>
            <a:ext cx="9101796" cy="2782493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accent2">
                <a:lumMod val="7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vi-VN" sz="3600" b="1" u="sng" dirty="0">
                <a:solidFill>
                  <a:srgbClr val="002060"/>
                </a:solidFill>
                <a:highlight>
                  <a:srgbClr val="FFFF00"/>
                </a:highlight>
              </a:rPr>
              <a:t>LÀM CHO TRÒN 10</a:t>
            </a:r>
            <a:endParaRPr lang="en-US" sz="3600" b="1" u="sng" dirty="0">
              <a:solidFill>
                <a:srgbClr val="002060"/>
              </a:solidFill>
              <a:highlight>
                <a:srgbClr val="FFFF00"/>
              </a:highlight>
            </a:endParaRPr>
          </a:p>
          <a:p>
            <a:pPr>
              <a:lnSpc>
                <a:spcPct val="150000"/>
              </a:lnSpc>
            </a:pPr>
            <a:r>
              <a:rPr lang="vi-VN" sz="2800" b="1" dirty="0">
                <a:solidFill>
                  <a:srgbClr val="002060"/>
                </a:solidFill>
              </a:rPr>
              <a:t>   </a:t>
            </a:r>
            <a:endParaRPr lang="en-US" sz="2800" b="1" dirty="0">
              <a:solidFill>
                <a:srgbClr val="002060"/>
              </a:solidFill>
            </a:endParaRPr>
          </a:p>
          <a:p>
            <a:pPr>
              <a:lnSpc>
                <a:spcPct val="150000"/>
              </a:lnSpc>
            </a:pPr>
            <a:endParaRPr lang="en-US" sz="2800" b="1" dirty="0">
              <a:solidFill>
                <a:srgbClr val="002060"/>
              </a:solidFill>
            </a:endParaRPr>
          </a:p>
          <a:p>
            <a:pPr>
              <a:lnSpc>
                <a:spcPct val="150000"/>
              </a:lnSpc>
            </a:pPr>
            <a:endParaRPr lang="vi-VN" sz="2800" b="1" dirty="0">
              <a:solidFill>
                <a:srgbClr val="002060"/>
              </a:solidFill>
            </a:endParaRPr>
          </a:p>
        </p:txBody>
      </p:sp>
      <p:sp>
        <p:nvSpPr>
          <p:cNvPr id="12" name="Rounded Rectangle 11"/>
          <p:cNvSpPr/>
          <p:nvPr/>
        </p:nvSpPr>
        <p:spPr>
          <a:xfrm>
            <a:off x="2393344" y="496225"/>
            <a:ext cx="3557677" cy="744227"/>
          </a:xfrm>
          <a:prstGeom prst="roundRect">
            <a:avLst/>
          </a:prstGeom>
          <a:solidFill>
            <a:srgbClr val="7030A0"/>
          </a:solidFill>
          <a:ln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4400" dirty="0"/>
              <a:t>13 -  4 </a:t>
            </a:r>
            <a:r>
              <a:rPr lang="vi-VN" sz="4400"/>
              <a:t>= 9</a:t>
            </a:r>
            <a:endParaRPr lang="en-US" sz="4400" dirty="0"/>
          </a:p>
        </p:txBody>
      </p:sp>
      <p:sp>
        <p:nvSpPr>
          <p:cNvPr id="15" name="Oval 14"/>
          <p:cNvSpPr/>
          <p:nvPr/>
        </p:nvSpPr>
        <p:spPr>
          <a:xfrm>
            <a:off x="3898933" y="416134"/>
            <a:ext cx="766383" cy="909258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6" name="Straight Arrow Connector 15"/>
          <p:cNvCxnSpPr/>
          <p:nvPr/>
        </p:nvCxnSpPr>
        <p:spPr>
          <a:xfrm flipH="1">
            <a:off x="3730128" y="1366805"/>
            <a:ext cx="509665" cy="629587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/>
          <p:cNvSpPr txBox="1"/>
          <p:nvPr/>
        </p:nvSpPr>
        <p:spPr>
          <a:xfrm>
            <a:off x="3195899" y="2077541"/>
            <a:ext cx="626103" cy="769441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vi-VN" sz="4400" b="1" dirty="0"/>
              <a:t>3</a:t>
            </a:r>
            <a:endParaRPr lang="en-US" sz="4400" b="1" dirty="0"/>
          </a:p>
        </p:txBody>
      </p:sp>
      <p:cxnSp>
        <p:nvCxnSpPr>
          <p:cNvPr id="18" name="Straight Arrow Connector 17"/>
          <p:cNvCxnSpPr/>
          <p:nvPr/>
        </p:nvCxnSpPr>
        <p:spPr>
          <a:xfrm>
            <a:off x="4343641" y="1366575"/>
            <a:ext cx="418717" cy="602107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4646878" y="2050836"/>
            <a:ext cx="626103" cy="769441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vi-VN" sz="4400" b="1" dirty="0"/>
              <a:t>1</a:t>
            </a:r>
            <a:endParaRPr lang="en-US" sz="4400" b="1" dirty="0"/>
          </a:p>
        </p:txBody>
      </p:sp>
      <p:sp>
        <p:nvSpPr>
          <p:cNvPr id="20" name="Rounded Rectangle 19"/>
          <p:cNvSpPr/>
          <p:nvPr/>
        </p:nvSpPr>
        <p:spPr>
          <a:xfrm>
            <a:off x="6505657" y="513715"/>
            <a:ext cx="3480178" cy="744227"/>
          </a:xfrm>
          <a:prstGeom prst="roundRect">
            <a:avLst/>
          </a:prstGeom>
          <a:solidFill>
            <a:srgbClr val="7030A0"/>
          </a:solidFill>
          <a:ln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4800" dirty="0"/>
              <a:t>12 - 5 = 7</a:t>
            </a:r>
            <a:endParaRPr lang="en-US" sz="4800" dirty="0"/>
          </a:p>
        </p:txBody>
      </p:sp>
      <p:sp>
        <p:nvSpPr>
          <p:cNvPr id="21" name="Oval 20"/>
          <p:cNvSpPr/>
          <p:nvPr/>
        </p:nvSpPr>
        <p:spPr>
          <a:xfrm>
            <a:off x="7971218" y="373664"/>
            <a:ext cx="766383" cy="951728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22" name="Straight Arrow Connector 21"/>
          <p:cNvCxnSpPr/>
          <p:nvPr/>
        </p:nvCxnSpPr>
        <p:spPr>
          <a:xfrm flipH="1">
            <a:off x="7736081" y="1363156"/>
            <a:ext cx="509665" cy="629587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/>
          <p:cNvSpPr txBox="1"/>
          <p:nvPr/>
        </p:nvSpPr>
        <p:spPr>
          <a:xfrm>
            <a:off x="7345115" y="2035768"/>
            <a:ext cx="626103" cy="769441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vi-VN" sz="4400" b="1" dirty="0"/>
              <a:t>2</a:t>
            </a:r>
            <a:endParaRPr lang="en-US" sz="4400" b="1" dirty="0"/>
          </a:p>
        </p:txBody>
      </p:sp>
      <p:cxnSp>
        <p:nvCxnSpPr>
          <p:cNvPr id="24" name="Straight Arrow Connector 23"/>
          <p:cNvCxnSpPr/>
          <p:nvPr/>
        </p:nvCxnSpPr>
        <p:spPr>
          <a:xfrm>
            <a:off x="8458429" y="1354705"/>
            <a:ext cx="545074" cy="625846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Box 24"/>
          <p:cNvSpPr txBox="1"/>
          <p:nvPr/>
        </p:nvSpPr>
        <p:spPr>
          <a:xfrm>
            <a:off x="8647836" y="2027581"/>
            <a:ext cx="626103" cy="769441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vi-VN" sz="4400" b="1" dirty="0"/>
              <a:t>3</a:t>
            </a:r>
            <a:endParaRPr lang="en-US" sz="4400" b="1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BC4630B3-8A19-4649-B203-61CB5C284D70}"/>
              </a:ext>
            </a:extLst>
          </p:cNvPr>
          <p:cNvSpPr txBox="1"/>
          <p:nvPr/>
        </p:nvSpPr>
        <p:spPr>
          <a:xfrm>
            <a:off x="2181837" y="4202625"/>
            <a:ext cx="789706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+ B</a:t>
            </a:r>
            <a:r>
              <a:rPr lang="vi-VN" sz="28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ư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ớc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1: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đi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một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để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có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kết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quả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10.</a:t>
            </a:r>
          </a:p>
          <a:p>
            <a:endParaRPr lang="en-US" sz="2800" b="1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162A9E54-E285-4788-ACB2-0AF32834816F}"/>
              </a:ext>
            </a:extLst>
          </p:cNvPr>
          <p:cNvSpPr txBox="1"/>
          <p:nvPr/>
        </p:nvSpPr>
        <p:spPr>
          <a:xfrm>
            <a:off x="2147466" y="4946870"/>
            <a:ext cx="789706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+ B</a:t>
            </a:r>
            <a:r>
              <a:rPr lang="vi-VN" sz="28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ư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ớc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2: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Lấy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10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đi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còn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lại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endParaRPr lang="en-US" sz="2800" b="1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07151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" dur="500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8" dur="20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2" grpId="0" animBg="1"/>
      <p:bldP spid="15" grpId="0" animBg="1"/>
      <p:bldP spid="17" grpId="0" animBg="1"/>
      <p:bldP spid="19" grpId="0" animBg="1"/>
      <p:bldP spid="20" grpId="0" animBg="1"/>
      <p:bldP spid="21" grpId="0" animBg="1"/>
      <p:bldP spid="23" grpId="0" animBg="1"/>
      <p:bldP spid="25" grpId="0" animBg="1"/>
      <p:bldP spid="2" grpId="0"/>
      <p:bldP spid="26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0550" y="321809"/>
            <a:ext cx="10972800" cy="5919615"/>
          </a:xfrm>
          <a:prstGeom prst="rect">
            <a:avLst/>
          </a:prstGeom>
        </p:spPr>
      </p:pic>
      <p:sp>
        <p:nvSpPr>
          <p:cNvPr id="3" name="圆角矩形 2"/>
          <p:cNvSpPr/>
          <p:nvPr/>
        </p:nvSpPr>
        <p:spPr>
          <a:xfrm>
            <a:off x="1263316" y="477456"/>
            <a:ext cx="10190747" cy="5586460"/>
          </a:xfrm>
          <a:prstGeom prst="roundRect">
            <a:avLst/>
          </a:prstGeom>
          <a:pattFill prst="ltHorz">
            <a:fgClr>
              <a:schemeClr val="accent4">
                <a:lumMod val="20000"/>
                <a:lumOff val="80000"/>
              </a:schemeClr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5" name="图片 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6368" y="2838703"/>
            <a:ext cx="1957264" cy="3779101"/>
          </a:xfrm>
          <a:prstGeom prst="rect">
            <a:avLst/>
          </a:prstGeom>
        </p:spPr>
      </p:pic>
      <p:sp>
        <p:nvSpPr>
          <p:cNvPr id="11" name="Rectangle 10">
            <a:extLst>
              <a:ext uri="{FF2B5EF4-FFF2-40B4-BE49-F238E27FC236}">
                <a16:creationId xmlns:a16="http://schemas.microsoft.com/office/drawing/2014/main" id="{5C053FB6-D93E-4412-A1D5-F49C01B365B8}"/>
              </a:ext>
            </a:extLst>
          </p:cNvPr>
          <p:cNvSpPr/>
          <p:nvPr/>
        </p:nvSpPr>
        <p:spPr>
          <a:xfrm>
            <a:off x="1024795" y="2257191"/>
            <a:ext cx="10852880" cy="92333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vi-VN" sz="5400" b="1" cap="none" spc="0" dirty="0">
                <a:ln w="31550" cmpd="sng">
                  <a:gradFill>
                    <a:gsLst>
                      <a:gs pos="70000">
                        <a:schemeClr val="accent6">
                          <a:shade val="50000"/>
                          <a:satMod val="190000"/>
                        </a:schemeClr>
                      </a:gs>
                      <a:gs pos="0">
                        <a:schemeClr val="accent6">
                          <a:tint val="77000"/>
                          <a:satMod val="180000"/>
                        </a:schemeClr>
                      </a:gs>
                    </a:gsLst>
                    <a:lin ang="5400000"/>
                  </a:gradFill>
                  <a:prstDash val="solid"/>
                </a:ln>
                <a:solidFill>
                  <a:srgbClr val="FFC000"/>
                </a:solidFill>
                <a:effectLst>
                  <a:outerShdw blurRad="50800" dist="40000" dir="5400000" algn="tl" rotWithShape="0">
                    <a:srgbClr val="000000">
                      <a:shade val="5000"/>
                      <a:satMod val="120000"/>
                      <a:alpha val="33000"/>
                    </a:srgbClr>
                  </a:outerShdw>
                </a:effectLst>
              </a:rPr>
              <a:t>LUYỆN TẬP- THỰC HÀNH</a:t>
            </a:r>
            <a:endParaRPr lang="en-US" sz="5400" b="1" cap="none" spc="0" dirty="0">
              <a:ln w="31550" cmpd="sng">
                <a:gradFill>
                  <a:gsLst>
                    <a:gs pos="70000">
                      <a:schemeClr val="accent6">
                        <a:shade val="50000"/>
                        <a:satMod val="190000"/>
                      </a:schemeClr>
                    </a:gs>
                    <a:gs pos="0">
                      <a:schemeClr val="accent6">
                        <a:tint val="77000"/>
                        <a:satMod val="180000"/>
                      </a:schemeClr>
                    </a:gs>
                  </a:gsLst>
                  <a:lin ang="5400000"/>
                </a:gradFill>
                <a:prstDash val="solid"/>
              </a:ln>
              <a:solidFill>
                <a:srgbClr val="FFC000"/>
              </a:solidFill>
              <a:effectLst>
                <a:outerShdw blurRad="50800" dist="40000" dir="5400000" algn="tl" rotWithShape="0">
                  <a:srgbClr val="000000">
                    <a:shade val="5000"/>
                    <a:satMod val="120000"/>
                    <a:alpha val="33000"/>
                  </a:srgbClr>
                </a:outerShdw>
              </a:effectLst>
            </a:endParaRPr>
          </a:p>
        </p:txBody>
      </p:sp>
      <p:pic>
        <p:nvPicPr>
          <p:cNvPr id="12" name="图片 5">
            <a:extLst>
              <a:ext uri="{FF2B5EF4-FFF2-40B4-BE49-F238E27FC236}">
                <a16:creationId xmlns:a16="http://schemas.microsoft.com/office/drawing/2014/main" id="{8939A4C6-CB64-41C2-A981-2C85B271E164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01716" y="446918"/>
            <a:ext cx="1663545" cy="1517876"/>
          </a:xfrm>
          <a:prstGeom prst="rect">
            <a:avLst/>
          </a:prstGeom>
        </p:spPr>
      </p:pic>
      <p:pic>
        <p:nvPicPr>
          <p:cNvPr id="13" name="图片 9">
            <a:extLst>
              <a:ext uri="{FF2B5EF4-FFF2-40B4-BE49-F238E27FC236}">
                <a16:creationId xmlns:a16="http://schemas.microsoft.com/office/drawing/2014/main" id="{7399D77F-FC8A-4C2D-B8CE-98CF00EE7DDD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57987" y="3354199"/>
            <a:ext cx="2771052" cy="3242786"/>
          </a:xfrm>
          <a:prstGeom prst="rect">
            <a:avLst/>
          </a:prstGeom>
        </p:spPr>
      </p:pic>
      <p:pic>
        <p:nvPicPr>
          <p:cNvPr id="9" name="图片 8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14959" y="2838703"/>
            <a:ext cx="2447485" cy="38275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30195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2737"/>
    </mc:Choice>
    <mc:Fallback xmlns="">
      <p:transition spd="slow" advTm="12737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9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1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3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5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11" grpId="0"/>
    </p:bldLst>
  </p:timing>
</p:sld>
</file>

<file path=ppt/theme/theme1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_Office Theme">
  <a:themeElements>
    <a:clrScheme name="炫彩扁平2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FFBF53"/>
      </a:accent1>
      <a:accent2>
        <a:srgbClr val="F17475"/>
      </a:accent2>
      <a:accent3>
        <a:srgbClr val="01B3C5"/>
      </a:accent3>
      <a:accent4>
        <a:srgbClr val="77448C"/>
      </a:accent4>
      <a:accent5>
        <a:srgbClr val="00AF92"/>
      </a:accent5>
      <a:accent6>
        <a:srgbClr val="C65885"/>
      </a:accent6>
      <a:hlink>
        <a:srgbClr val="FCC79F"/>
      </a:hlink>
      <a:folHlink>
        <a:srgbClr val="869FB7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3_Office Theme">
  <a:themeElements>
    <a:clrScheme name="Office Them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Office Theme">
    <a:dk1>
      <a:srgbClr val="000000"/>
    </a:dk1>
    <a:lt1>
      <a:srgbClr val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2294</TotalTime>
  <Words>1059</Words>
  <Application>Microsoft Office PowerPoint</Application>
  <PresentationFormat>Widescreen</PresentationFormat>
  <Paragraphs>350</Paragraphs>
  <Slides>28</Slides>
  <Notes>8</Notes>
  <HiddenSlides>0</HiddenSlides>
  <MMClips>15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28</vt:i4>
      </vt:variant>
    </vt:vector>
  </HeadingPairs>
  <TitlesOfParts>
    <vt:vector size="43" baseType="lpstr">
      <vt:lpstr>Microsoft YaHei</vt:lpstr>
      <vt:lpstr>Microsoft YaHei</vt:lpstr>
      <vt:lpstr>SimSun</vt:lpstr>
      <vt:lpstr>SimSun</vt:lpstr>
      <vt:lpstr>Arial</vt:lpstr>
      <vt:lpstr>Calibri</vt:lpstr>
      <vt:lpstr>ITC Avant Garde Std Bk</vt:lpstr>
      <vt:lpstr>Times New Roman</vt:lpstr>
      <vt:lpstr>UTM Avo</vt:lpstr>
      <vt:lpstr>华康方圆体W7(P)</vt:lpstr>
      <vt:lpstr>华康海报体W12</vt:lpstr>
      <vt:lpstr>方正稚艺简体</vt:lpstr>
      <vt:lpstr>1_Office Theme</vt:lpstr>
      <vt:lpstr>2_Office Theme</vt:lpstr>
      <vt:lpstr>3_Office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WPS Presentation</dc:title>
  <dc:creator>DeLL</dc:creator>
  <cp:lastModifiedBy>DELL</cp:lastModifiedBy>
  <cp:revision>107</cp:revision>
  <dcterms:created xsi:type="dcterms:W3CDTF">2021-05-12T10:24:12Z</dcterms:created>
  <dcterms:modified xsi:type="dcterms:W3CDTF">2023-03-26T12:55:33Z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1033-11.2.0.10132</vt:lpwstr>
  </property>
</Properties>
</file>