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40" r:id="rId2"/>
    <p:sldMasterId id="2147483774" r:id="rId3"/>
    <p:sldMasterId id="2147483786" r:id="rId4"/>
    <p:sldMasterId id="2147483793" r:id="rId5"/>
  </p:sldMasterIdLst>
  <p:notesMasterIdLst>
    <p:notesMasterId r:id="rId23"/>
  </p:notesMasterIdLst>
  <p:sldIdLst>
    <p:sldId id="324" r:id="rId6"/>
    <p:sldId id="325" r:id="rId7"/>
    <p:sldId id="334" r:id="rId8"/>
    <p:sldId id="281" r:id="rId9"/>
    <p:sldId id="332" r:id="rId10"/>
    <p:sldId id="350" r:id="rId11"/>
    <p:sldId id="352" r:id="rId12"/>
    <p:sldId id="364" r:id="rId13"/>
    <p:sldId id="353" r:id="rId14"/>
    <p:sldId id="342" r:id="rId15"/>
    <p:sldId id="354" r:id="rId16"/>
    <p:sldId id="361" r:id="rId17"/>
    <p:sldId id="362" r:id="rId18"/>
    <p:sldId id="355" r:id="rId19"/>
    <p:sldId id="356" r:id="rId20"/>
    <p:sldId id="358" r:id="rId21"/>
    <p:sldId id="3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14" autoAdjust="0"/>
    <p:restoredTop sz="69287" autoAdjust="0"/>
  </p:normalViewPr>
  <p:slideViewPr>
    <p:cSldViewPr snapToGrid="0" showGuides="1">
      <p:cViewPr varScale="1">
        <p:scale>
          <a:sx n="57" d="100"/>
          <a:sy n="57" d="100"/>
        </p:scale>
        <p:origin x="956" y="5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55DA9-5070-4142-ACC8-9277D0C3BCFB}" type="datetimeFigureOut">
              <a:rPr lang="en-US" smtClean="0"/>
              <a:t>3/27/2023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1AFD8-3A87-4A40-A6F3-FC3314890A8F}" type="slidenum">
              <a:rPr lang="en-US" smtClean="0"/>
              <a:t>‹#›</a:t>
            </a:fld>
            <a:endParaRPr lang="en-US"/>
          </a:p>
        </p:txBody>
      </p:sp>
    </p:spTree>
    <p:extLst>
      <p:ext uri="{BB962C8B-B14F-4D97-AF65-F5344CB8AC3E}">
        <p14:creationId xmlns:p14="http://schemas.microsoft.com/office/powerpoint/2010/main" val="4084041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cs typeface="等线"/>
            </a:endParaRPr>
          </a:p>
        </p:txBody>
      </p:sp>
      <p:sp>
        <p:nvSpPr>
          <p:cNvPr id="757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A86AF7-CB1A-4B13-93F2-82294CF8AABC}" type="slidenum">
              <a:rPr kumimoji="0" lang="zh-CN" altLang="en-US" sz="1200" b="0" i="0" u="none" strike="noStrike" kern="1200" cap="none" spc="0" normalizeH="0" baseline="0" noProof="0" smtClean="0">
                <a:ln>
                  <a:noFill/>
                </a:ln>
                <a:solidFill>
                  <a:srgbClr val="000000"/>
                </a:solidFill>
                <a:effectLst/>
                <a:uLnTx/>
                <a:uFillTx/>
                <a:latin typeface="等线"/>
                <a:cs typeface="等线"/>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srgbClr val="000000"/>
              </a:solidFill>
              <a:effectLst/>
              <a:uLnTx/>
              <a:uFillTx/>
              <a:latin typeface="等线"/>
              <a:cs typeface="等线"/>
            </a:endParaRPr>
          </a:p>
        </p:txBody>
      </p:sp>
    </p:spTree>
    <p:extLst>
      <p:ext uri="{BB962C8B-B14F-4D97-AF65-F5344CB8AC3E}">
        <p14:creationId xmlns:p14="http://schemas.microsoft.com/office/powerpoint/2010/main" val="2344315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 HS </a:t>
            </a:r>
            <a:r>
              <a:rPr lang="en-US" baseline="0" dirty="0" err="1"/>
              <a:t>làm</a:t>
            </a:r>
            <a:r>
              <a:rPr lang="en-US" baseline="0" dirty="0"/>
              <a:t> </a:t>
            </a:r>
            <a:r>
              <a:rPr lang="en-US" baseline="0" dirty="0" err="1"/>
              <a:t>việc</a:t>
            </a:r>
            <a:r>
              <a:rPr lang="en-US" baseline="0" dirty="0"/>
              <a:t> </a:t>
            </a:r>
            <a:r>
              <a:rPr lang="en-US" baseline="0" dirty="0" err="1"/>
              <a:t>nhóm</a:t>
            </a:r>
            <a:r>
              <a:rPr lang="en-US" baseline="0" dirty="0"/>
              <a:t> </a:t>
            </a:r>
            <a:r>
              <a:rPr lang="en-US" baseline="0" dirty="0" err="1"/>
              <a:t>đôi</a:t>
            </a:r>
            <a:r>
              <a:rPr lang="en-US" baseline="0" dirty="0"/>
              <a:t>, </a:t>
            </a:r>
            <a:r>
              <a:rPr lang="en-US" baseline="0" dirty="0" err="1"/>
              <a:t>chỉ</a:t>
            </a:r>
            <a:r>
              <a:rPr lang="en-US" baseline="0" dirty="0"/>
              <a:t> </a:t>
            </a:r>
            <a:r>
              <a:rPr lang="en-US" baseline="0" dirty="0" err="1"/>
              <a:t>và</a:t>
            </a:r>
            <a:r>
              <a:rPr lang="en-US" baseline="0" dirty="0"/>
              <a:t> </a:t>
            </a:r>
            <a:r>
              <a:rPr lang="en-US" baseline="0" dirty="0" err="1"/>
              <a:t>nói</a:t>
            </a:r>
            <a:r>
              <a:rPr lang="en-US" baseline="0" dirty="0"/>
              <a:t> </a:t>
            </a:r>
            <a:r>
              <a:rPr lang="en-US" baseline="0" dirty="0" err="1"/>
              <a:t>cho</a:t>
            </a:r>
            <a:r>
              <a:rPr lang="en-US" baseline="0" dirty="0"/>
              <a:t> </a:t>
            </a:r>
            <a:r>
              <a:rPr lang="en-US" baseline="0" dirty="0" err="1"/>
              <a:t>bạn</a:t>
            </a:r>
            <a:r>
              <a:rPr lang="en-US" baseline="0" dirty="0"/>
              <a:t> </a:t>
            </a:r>
            <a:r>
              <a:rPr lang="en-US" baseline="0" dirty="0" err="1"/>
              <a:t>nghe</a:t>
            </a:r>
            <a:r>
              <a:rPr lang="en-US" baseline="0" dirty="0"/>
              <a:t> </a:t>
            </a:r>
            <a:r>
              <a:rPr lang="en-US" baseline="0" dirty="0" err="1"/>
              <a:t>tên</a:t>
            </a:r>
            <a:r>
              <a:rPr lang="en-US" baseline="0" dirty="0"/>
              <a:t> </a:t>
            </a:r>
            <a:r>
              <a:rPr lang="en-US" baseline="0" dirty="0" err="1"/>
              <a:t>một</a:t>
            </a:r>
            <a:r>
              <a:rPr lang="en-US" baseline="0" dirty="0"/>
              <a:t> </a:t>
            </a:r>
            <a:r>
              <a:rPr lang="en-US" baseline="0" dirty="0" err="1"/>
              <a:t>số</a:t>
            </a:r>
            <a:r>
              <a:rPr lang="en-US" baseline="0" dirty="0"/>
              <a:t> </a:t>
            </a:r>
            <a:r>
              <a:rPr lang="en-US" baseline="0" dirty="0" err="1"/>
              <a:t>xương</a:t>
            </a:r>
            <a:r>
              <a:rPr lang="en-US" baseline="0" dirty="0"/>
              <a:t> ở </a:t>
            </a:r>
            <a:r>
              <a:rPr lang="en-US" baseline="0" dirty="0" err="1"/>
              <a:t>Hình</a:t>
            </a:r>
            <a:r>
              <a:rPr lang="en-US" baseline="0" dirty="0"/>
              <a:t> 1 </a:t>
            </a:r>
            <a:r>
              <a:rPr lang="en-US" baseline="0" dirty="0" err="1"/>
              <a:t>trong</a:t>
            </a:r>
            <a:r>
              <a:rPr lang="en-US" baseline="0" dirty="0"/>
              <a:t> </a:t>
            </a:r>
            <a:r>
              <a:rPr lang="en-US" baseline="0" dirty="0" err="1"/>
              <a:t>SGK</a:t>
            </a:r>
            <a:r>
              <a:rPr lang="en-US" baseline="0" dirty="0"/>
              <a:t>, </a:t>
            </a:r>
            <a:r>
              <a:rPr lang="en-US" baseline="0" dirty="0" err="1"/>
              <a:t>sau</a:t>
            </a:r>
            <a:r>
              <a:rPr lang="en-US" baseline="0" dirty="0"/>
              <a:t> </a:t>
            </a:r>
            <a:r>
              <a:rPr lang="en-US" baseline="0" dirty="0" err="1"/>
              <a:t>đó</a:t>
            </a:r>
            <a:r>
              <a:rPr lang="en-US" baseline="0" dirty="0"/>
              <a:t> </a:t>
            </a:r>
            <a:r>
              <a:rPr lang="en-US" baseline="0" dirty="0" err="1"/>
              <a:t>đố</a:t>
            </a:r>
            <a:r>
              <a:rPr lang="en-US" baseline="0" dirty="0"/>
              <a:t> </a:t>
            </a:r>
            <a:r>
              <a:rPr lang="en-US" baseline="0" dirty="0" err="1"/>
              <a:t>lại</a:t>
            </a:r>
            <a:r>
              <a:rPr lang="en-US" baseline="0" dirty="0"/>
              <a:t> </a:t>
            </a:r>
            <a:r>
              <a:rPr lang="en-US" baseline="0" dirty="0" err="1"/>
              <a:t>bạn</a:t>
            </a:r>
            <a:r>
              <a:rPr lang="en-US" baseline="0" dirty="0"/>
              <a:t>: </a:t>
            </a:r>
            <a:r>
              <a:rPr lang="en-US" baseline="0" dirty="0" err="1"/>
              <a:t>Đây</a:t>
            </a:r>
            <a:r>
              <a:rPr lang="en-US" baseline="0" dirty="0"/>
              <a:t> </a:t>
            </a:r>
            <a:r>
              <a:rPr lang="en-US" baseline="0" dirty="0" err="1"/>
              <a:t>là</a:t>
            </a:r>
            <a:r>
              <a:rPr lang="en-US" baseline="0" dirty="0"/>
              <a:t> </a:t>
            </a:r>
            <a:r>
              <a:rPr lang="en-US" baseline="0" dirty="0" err="1"/>
              <a:t>xương</a:t>
            </a:r>
            <a:r>
              <a:rPr lang="en-US" baseline="0" dirty="0"/>
              <a:t> </a:t>
            </a:r>
            <a:r>
              <a:rPr lang="en-US" baseline="0" dirty="0" err="1"/>
              <a:t>gì</a:t>
            </a:r>
            <a:r>
              <a:rPr lang="en-US" baseline="0" dirty="0"/>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2 HS </a:t>
            </a:r>
            <a:r>
              <a:rPr lang="en-US" baseline="0" dirty="0" err="1"/>
              <a:t>lên</a:t>
            </a:r>
            <a:r>
              <a:rPr lang="en-US" baseline="0" dirty="0"/>
              <a:t> </a:t>
            </a:r>
            <a:r>
              <a:rPr lang="en-US" baseline="0" dirty="0" err="1"/>
              <a:t>chỉ</a:t>
            </a:r>
            <a:r>
              <a:rPr lang="en-US" baseline="0" dirty="0"/>
              <a:t>, </a:t>
            </a:r>
            <a:r>
              <a:rPr lang="en-US" baseline="0" dirty="0" err="1"/>
              <a:t>tự</a:t>
            </a:r>
            <a:r>
              <a:rPr lang="en-US" baseline="0" dirty="0"/>
              <a:t> </a:t>
            </a:r>
            <a:r>
              <a:rPr lang="en-US" baseline="0" dirty="0" err="1"/>
              <a:t>nêu</a:t>
            </a:r>
            <a:r>
              <a:rPr lang="en-US" baseline="0" dirty="0"/>
              <a:t> </a:t>
            </a:r>
            <a:r>
              <a:rPr lang="en-US" baseline="0" dirty="0" err="1"/>
              <a:t>tên</a:t>
            </a:r>
            <a:r>
              <a:rPr lang="en-US" baseline="0" dirty="0"/>
              <a:t> </a:t>
            </a:r>
            <a:r>
              <a:rPr lang="en-US" baseline="0" dirty="0" err="1"/>
              <a:t>các</a:t>
            </a:r>
            <a:r>
              <a:rPr lang="en-US" baseline="0" dirty="0"/>
              <a:t> </a:t>
            </a:r>
            <a:r>
              <a:rPr lang="en-US" baseline="0" dirty="0" err="1"/>
              <a:t>xương</a:t>
            </a:r>
            <a:r>
              <a:rPr lang="en-US" baseline="0" dirty="0"/>
              <a:t>, </a:t>
            </a:r>
            <a:r>
              <a:rPr lang="en-US" baseline="0" dirty="0" err="1"/>
              <a:t>mời</a:t>
            </a:r>
            <a:r>
              <a:rPr lang="en-US" baseline="0" dirty="0"/>
              <a:t> </a:t>
            </a:r>
            <a:r>
              <a:rPr lang="en-US" baseline="0" dirty="0" err="1"/>
              <a:t>bạn</a:t>
            </a:r>
            <a:r>
              <a:rPr lang="en-US" baseline="0" dirty="0"/>
              <a:t> </a:t>
            </a:r>
            <a:r>
              <a:rPr lang="en-US" baseline="0" dirty="0" err="1"/>
              <a:t>NX</a:t>
            </a:r>
            <a:endParaRPr lang="en-US"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2 HS </a:t>
            </a:r>
            <a:r>
              <a:rPr lang="en-US" baseline="0" dirty="0" err="1"/>
              <a:t>lên</a:t>
            </a:r>
            <a:r>
              <a:rPr lang="en-US" baseline="0" dirty="0"/>
              <a:t> </a:t>
            </a:r>
            <a:r>
              <a:rPr lang="en-US" baseline="0" dirty="0" err="1"/>
              <a:t>chỉ</a:t>
            </a:r>
            <a:r>
              <a:rPr lang="en-US" baseline="0" dirty="0"/>
              <a:t> </a:t>
            </a:r>
            <a:r>
              <a:rPr lang="en-US" baseline="0" dirty="0" err="1"/>
              <a:t>rồi</a:t>
            </a:r>
            <a:r>
              <a:rPr lang="en-US" baseline="0" dirty="0"/>
              <a:t> </a:t>
            </a:r>
            <a:r>
              <a:rPr lang="en-US" baseline="0" dirty="0" err="1"/>
              <a:t>đặt</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đố</a:t>
            </a:r>
            <a:r>
              <a:rPr lang="en-US" baseline="0" dirty="0"/>
              <a:t> </a:t>
            </a:r>
            <a:r>
              <a:rPr lang="en-US" baseline="0" dirty="0" err="1"/>
              <a:t>các</a:t>
            </a:r>
            <a:r>
              <a:rPr lang="en-US" baseline="0" dirty="0"/>
              <a:t> </a:t>
            </a:r>
            <a:r>
              <a:rPr lang="en-US" baseline="0" dirty="0" err="1"/>
              <a:t>bạn</a:t>
            </a:r>
            <a:r>
              <a:rPr lang="en-US" baseline="0" dirty="0"/>
              <a:t>: </a:t>
            </a:r>
            <a:r>
              <a:rPr lang="en-US" baseline="0" dirty="0" err="1"/>
              <a:t>Tớ</a:t>
            </a:r>
            <a:r>
              <a:rPr lang="en-US" baseline="0" dirty="0"/>
              <a:t> </a:t>
            </a:r>
            <a:r>
              <a:rPr lang="en-US" baseline="0" dirty="0" err="1"/>
              <a:t>đố</a:t>
            </a:r>
            <a:r>
              <a:rPr lang="en-US" baseline="0" dirty="0"/>
              <a:t> </a:t>
            </a:r>
            <a:r>
              <a:rPr lang="en-US" baseline="0" dirty="0" err="1"/>
              <a:t>các</a:t>
            </a:r>
            <a:r>
              <a:rPr lang="en-US" baseline="0" dirty="0"/>
              <a:t> </a:t>
            </a:r>
            <a:r>
              <a:rPr lang="en-US" baseline="0" dirty="0" err="1"/>
              <a:t>bạn</a:t>
            </a:r>
            <a:r>
              <a:rPr lang="en-US" baseline="0" dirty="0"/>
              <a:t> </a:t>
            </a:r>
            <a:r>
              <a:rPr lang="en-US" baseline="0" dirty="0" err="1"/>
              <a:t>đây</a:t>
            </a:r>
            <a:r>
              <a:rPr lang="en-US" baseline="0" dirty="0"/>
              <a:t> </a:t>
            </a:r>
            <a:r>
              <a:rPr lang="en-US" baseline="0" dirty="0" err="1"/>
              <a:t>là</a:t>
            </a:r>
            <a:r>
              <a:rPr lang="en-US" baseline="0" dirty="0"/>
              <a:t> </a:t>
            </a:r>
            <a:r>
              <a:rPr lang="en-US" baseline="0" dirty="0" err="1"/>
              <a:t>xương</a:t>
            </a:r>
            <a:r>
              <a:rPr lang="en-US" baseline="0" dirty="0"/>
              <a:t> </a:t>
            </a:r>
            <a:r>
              <a:rPr lang="en-US" baseline="0" dirty="0" err="1"/>
              <a:t>gì</a:t>
            </a:r>
            <a:r>
              <a:rPr lang="en-US" baseline="0" dirty="0"/>
              <a:t>?</a:t>
            </a:r>
          </a:p>
          <a:p>
            <a:r>
              <a:rPr lang="en-US" baseline="0" dirty="0"/>
              <a:t>- </a:t>
            </a:r>
            <a:r>
              <a:rPr lang="en-US" dirty="0" err="1"/>
              <a:t>GV</a:t>
            </a:r>
            <a:r>
              <a:rPr lang="en-US" dirty="0"/>
              <a:t> </a:t>
            </a:r>
            <a:r>
              <a:rPr lang="en-US" dirty="0" err="1"/>
              <a:t>cung</a:t>
            </a:r>
            <a:r>
              <a:rPr lang="en-US" dirty="0"/>
              <a:t> </a:t>
            </a:r>
            <a:r>
              <a:rPr lang="en-US" dirty="0" err="1"/>
              <a:t>cấp</a:t>
            </a:r>
            <a:r>
              <a:rPr lang="en-US" baseline="0" dirty="0"/>
              <a:t> </a:t>
            </a:r>
            <a:r>
              <a:rPr lang="en-US" baseline="0" dirty="0" err="1"/>
              <a:t>thêm</a:t>
            </a:r>
            <a:r>
              <a:rPr lang="en-US" baseline="0" dirty="0"/>
              <a:t> </a:t>
            </a:r>
            <a:r>
              <a:rPr lang="en-US" baseline="0" dirty="0" err="1"/>
              <a:t>KT</a:t>
            </a:r>
            <a:r>
              <a:rPr lang="en-US" baseline="0" dirty="0"/>
              <a:t>:</a:t>
            </a:r>
          </a:p>
          <a:p>
            <a:r>
              <a:rPr lang="en-US" baseline="0" dirty="0"/>
              <a:t>+ </a:t>
            </a:r>
            <a:r>
              <a:rPr lang="en-US" baseline="0" dirty="0" err="1"/>
              <a:t>Xương</a:t>
            </a:r>
            <a:r>
              <a:rPr lang="en-US" baseline="0" dirty="0"/>
              <a:t> </a:t>
            </a:r>
            <a:r>
              <a:rPr lang="en-US" baseline="0" dirty="0" err="1"/>
              <a:t>đầu</a:t>
            </a:r>
            <a:r>
              <a:rPr lang="en-US" baseline="0" dirty="0"/>
              <a:t> </a:t>
            </a:r>
            <a:r>
              <a:rPr lang="en-US" baseline="0" dirty="0" err="1"/>
              <a:t>gồm</a:t>
            </a:r>
            <a:r>
              <a:rPr lang="en-US" baseline="0" dirty="0"/>
              <a:t> </a:t>
            </a:r>
            <a:r>
              <a:rPr lang="en-US" baseline="0" dirty="0" err="1"/>
              <a:t>xương</a:t>
            </a:r>
            <a:r>
              <a:rPr lang="en-US" baseline="0" dirty="0"/>
              <a:t> </a:t>
            </a:r>
            <a:r>
              <a:rPr lang="en-US" baseline="0" dirty="0" err="1"/>
              <a:t>sọ</a:t>
            </a:r>
            <a:r>
              <a:rPr lang="en-US" baseline="0" dirty="0"/>
              <a:t> </a:t>
            </a:r>
            <a:r>
              <a:rPr lang="en-US" baseline="0" dirty="0" err="1"/>
              <a:t>và</a:t>
            </a:r>
            <a:r>
              <a:rPr lang="en-US" baseline="0" dirty="0"/>
              <a:t> </a:t>
            </a:r>
            <a:r>
              <a:rPr lang="en-US" baseline="0" dirty="0" err="1"/>
              <a:t>xương</a:t>
            </a:r>
            <a:r>
              <a:rPr lang="en-US" baseline="0" dirty="0"/>
              <a:t> </a:t>
            </a:r>
            <a:r>
              <a:rPr lang="en-US" baseline="0" dirty="0" err="1"/>
              <a:t>mặt</a:t>
            </a:r>
            <a:endParaRPr lang="en-US" baseline="0" dirty="0"/>
          </a:p>
          <a:p>
            <a:r>
              <a:rPr lang="en-US" baseline="0" dirty="0"/>
              <a:t>+ </a:t>
            </a:r>
            <a:r>
              <a:rPr lang="en-US" baseline="0" dirty="0" err="1"/>
              <a:t>Xương</a:t>
            </a:r>
            <a:r>
              <a:rPr lang="en-US" baseline="0" dirty="0"/>
              <a:t> </a:t>
            </a:r>
            <a:r>
              <a:rPr lang="en-US" baseline="0" dirty="0" err="1"/>
              <a:t>cột</a:t>
            </a:r>
            <a:r>
              <a:rPr lang="en-US" baseline="0" dirty="0"/>
              <a:t> </a:t>
            </a:r>
            <a:r>
              <a:rPr lang="en-US" baseline="0" dirty="0" err="1"/>
              <a:t>sống</a:t>
            </a:r>
            <a:r>
              <a:rPr lang="en-US" baseline="0" dirty="0"/>
              <a:t> </a:t>
            </a:r>
            <a:r>
              <a:rPr lang="en-US" baseline="0" dirty="0" err="1"/>
              <a:t>được</a:t>
            </a:r>
            <a:r>
              <a:rPr lang="en-US" baseline="0" dirty="0"/>
              <a:t> </a:t>
            </a:r>
            <a:r>
              <a:rPr lang="en-US" baseline="0" dirty="0" err="1"/>
              <a:t>tạo</a:t>
            </a:r>
            <a:r>
              <a:rPr lang="en-US" baseline="0" dirty="0"/>
              <a:t> </a:t>
            </a:r>
            <a:r>
              <a:rPr lang="en-US" baseline="0" dirty="0" err="1"/>
              <a:t>nên</a:t>
            </a:r>
            <a:r>
              <a:rPr lang="en-US" baseline="0" dirty="0"/>
              <a:t> </a:t>
            </a:r>
            <a:r>
              <a:rPr lang="en-US" baseline="0" dirty="0" err="1"/>
              <a:t>bởi</a:t>
            </a:r>
            <a:r>
              <a:rPr lang="en-US" baseline="0" dirty="0"/>
              <a:t> </a:t>
            </a:r>
            <a:r>
              <a:rPr lang="en-US" baseline="0" dirty="0" err="1"/>
              <a:t>nhiều</a:t>
            </a:r>
            <a:r>
              <a:rPr lang="en-US" baseline="0" dirty="0"/>
              <a:t> </a:t>
            </a:r>
            <a:r>
              <a:rPr lang="en-US" baseline="0" dirty="0" err="1"/>
              <a:t>đốt</a:t>
            </a:r>
            <a:r>
              <a:rPr lang="en-US" baseline="0" dirty="0"/>
              <a:t> </a:t>
            </a:r>
            <a:r>
              <a:rPr lang="en-US" baseline="0" dirty="0" err="1"/>
              <a:t>sống</a:t>
            </a:r>
            <a:endParaRPr lang="en-US" baseline="0" dirty="0"/>
          </a:p>
          <a:p>
            <a:r>
              <a:rPr lang="en-US" baseline="0" dirty="0"/>
              <a:t>+ </a:t>
            </a:r>
            <a:r>
              <a:rPr lang="en-US" baseline="0" dirty="0" err="1"/>
              <a:t>Nhiều</a:t>
            </a:r>
            <a:r>
              <a:rPr lang="en-US" baseline="0" dirty="0"/>
              <a:t> </a:t>
            </a:r>
            <a:r>
              <a:rPr lang="en-US" baseline="0" dirty="0" err="1"/>
              <a:t>xương</a:t>
            </a:r>
            <a:r>
              <a:rPr lang="en-US" baseline="0" dirty="0"/>
              <a:t> </a:t>
            </a:r>
            <a:r>
              <a:rPr lang="en-US" baseline="0" dirty="0" err="1"/>
              <a:t>sườn</a:t>
            </a:r>
            <a:r>
              <a:rPr lang="en-US" baseline="0" dirty="0"/>
              <a:t> </a:t>
            </a:r>
            <a:r>
              <a:rPr lang="en-US" baseline="0" dirty="0" err="1"/>
              <a:t>gắn</a:t>
            </a:r>
            <a:r>
              <a:rPr lang="en-US" baseline="0" dirty="0"/>
              <a:t> </a:t>
            </a:r>
            <a:r>
              <a:rPr lang="en-US" baseline="0" dirty="0" err="1"/>
              <a:t>với</a:t>
            </a:r>
            <a:r>
              <a:rPr lang="en-US" baseline="0" dirty="0"/>
              <a:t> </a:t>
            </a:r>
            <a:r>
              <a:rPr lang="en-US" baseline="0" dirty="0" err="1"/>
              <a:t>nhau</a:t>
            </a:r>
            <a:r>
              <a:rPr lang="en-US" baseline="0" dirty="0"/>
              <a:t> </a:t>
            </a:r>
            <a:r>
              <a:rPr lang="en-US" baseline="0" dirty="0" err="1"/>
              <a:t>tạo</a:t>
            </a:r>
            <a:r>
              <a:rPr lang="en-US" baseline="0" dirty="0"/>
              <a:t> </a:t>
            </a:r>
            <a:r>
              <a:rPr lang="en-US" baseline="0" dirty="0" err="1"/>
              <a:t>thành</a:t>
            </a:r>
            <a:r>
              <a:rPr lang="en-US" baseline="0" dirty="0"/>
              <a:t> </a:t>
            </a:r>
            <a:r>
              <a:rPr lang="en-US" baseline="0" dirty="0" err="1"/>
              <a:t>xương</a:t>
            </a:r>
            <a:r>
              <a:rPr lang="en-US" baseline="0" dirty="0"/>
              <a:t> </a:t>
            </a:r>
            <a:r>
              <a:rPr lang="en-US" baseline="0" dirty="0" err="1"/>
              <a:t>lồng</a:t>
            </a:r>
            <a:r>
              <a:rPr lang="en-US" baseline="0" dirty="0"/>
              <a:t> </a:t>
            </a:r>
            <a:r>
              <a:rPr lang="en-US" baseline="0" dirty="0" err="1"/>
              <a:t>ngực</a:t>
            </a:r>
            <a:endParaRPr lang="en-US" baseline="0" dirty="0"/>
          </a:p>
          <a:p>
            <a:r>
              <a:rPr lang="en-US" dirty="0" err="1"/>
              <a:t>GV</a:t>
            </a:r>
            <a:r>
              <a:rPr lang="en-US" dirty="0"/>
              <a:t> </a:t>
            </a:r>
            <a:r>
              <a:rPr lang="en-US" dirty="0" err="1"/>
              <a:t>dẫn</a:t>
            </a:r>
            <a:r>
              <a:rPr lang="en-US" baseline="0" dirty="0"/>
              <a:t> </a:t>
            </a:r>
            <a:r>
              <a:rPr lang="en-US" baseline="0" dirty="0" err="1"/>
              <a:t>dắt</a:t>
            </a:r>
            <a:r>
              <a:rPr lang="en-US" baseline="0" dirty="0"/>
              <a:t>: </a:t>
            </a:r>
          </a:p>
          <a:p>
            <a:r>
              <a:rPr lang="en-US" baseline="0" dirty="0" err="1"/>
              <a:t>Vậy</a:t>
            </a:r>
            <a:r>
              <a:rPr lang="en-US" baseline="0" dirty="0"/>
              <a:t> </a:t>
            </a:r>
            <a:r>
              <a:rPr lang="en-US" baseline="0" dirty="0" err="1"/>
              <a:t>các</a:t>
            </a:r>
            <a:r>
              <a:rPr lang="en-US" baseline="0" dirty="0"/>
              <a:t> </a:t>
            </a:r>
            <a:r>
              <a:rPr lang="en-US" baseline="0" dirty="0" err="1"/>
              <a:t>xương</a:t>
            </a:r>
            <a:r>
              <a:rPr lang="en-US" baseline="0" dirty="0"/>
              <a:t> </a:t>
            </a:r>
            <a:r>
              <a:rPr lang="en-US" baseline="0" dirty="0" err="1"/>
              <a:t>được</a:t>
            </a:r>
            <a:r>
              <a:rPr lang="en-US" baseline="0" dirty="0"/>
              <a:t> </a:t>
            </a:r>
            <a:r>
              <a:rPr lang="en-US" baseline="0" dirty="0" err="1"/>
              <a:t>nối</a:t>
            </a:r>
            <a:r>
              <a:rPr lang="en-US" baseline="0" dirty="0"/>
              <a:t> </a:t>
            </a:r>
            <a:r>
              <a:rPr lang="en-US" baseline="0" dirty="0" err="1"/>
              <a:t>với</a:t>
            </a:r>
            <a:r>
              <a:rPr lang="en-US" baseline="0" dirty="0"/>
              <a:t> </a:t>
            </a:r>
            <a:r>
              <a:rPr lang="en-US" baseline="0" dirty="0" err="1"/>
              <a:t>nhau</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a:t>
            </a:r>
            <a:r>
              <a:rPr lang="en-US" baseline="0" dirty="0" err="1"/>
              <a:t>Chúng</a:t>
            </a:r>
            <a:r>
              <a:rPr lang="en-US" baseline="0" dirty="0"/>
              <a:t> </a:t>
            </a:r>
            <a:r>
              <a:rPr lang="en-US" baseline="0" dirty="0" err="1"/>
              <a:t>mình</a:t>
            </a:r>
            <a:r>
              <a:rPr lang="en-US" baseline="0" dirty="0"/>
              <a:t> </a:t>
            </a:r>
            <a:r>
              <a:rPr lang="en-US" baseline="0" dirty="0" err="1"/>
              <a:t>cùng</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hoạt</a:t>
            </a:r>
            <a:r>
              <a:rPr lang="en-US" baseline="0" dirty="0"/>
              <a:t> </a:t>
            </a:r>
            <a:r>
              <a:rPr lang="en-US" baseline="0" dirty="0" err="1"/>
              <a:t>động</a:t>
            </a:r>
            <a:r>
              <a:rPr lang="en-US" baseline="0" dirty="0"/>
              <a:t> </a:t>
            </a:r>
            <a:r>
              <a:rPr lang="en-US" baseline="0" dirty="0" err="1"/>
              <a:t>tiếp</a:t>
            </a:r>
            <a:r>
              <a:rPr lang="en-US" baseline="0" dirty="0"/>
              <a:t> </a:t>
            </a:r>
            <a:r>
              <a:rPr lang="en-US" baseline="0" dirty="0" err="1"/>
              <a:t>theo</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1B1AFD8-3A87-4A40-A6F3-FC3314890A8F}" type="slidenum">
              <a:rPr lang="en-US" smtClean="0"/>
              <a:t>11</a:t>
            </a:fld>
            <a:endParaRPr lang="en-US"/>
          </a:p>
        </p:txBody>
      </p:sp>
    </p:spTree>
    <p:extLst>
      <p:ext uri="{BB962C8B-B14F-4D97-AF65-F5344CB8AC3E}">
        <p14:creationId xmlns:p14="http://schemas.microsoft.com/office/powerpoint/2010/main" val="2344736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HS </a:t>
            </a:r>
            <a:r>
              <a:rPr lang="en-US" baseline="0" dirty="0" err="1"/>
              <a:t>làm</a:t>
            </a:r>
            <a:r>
              <a:rPr lang="en-US" baseline="0" dirty="0"/>
              <a:t> </a:t>
            </a:r>
            <a:r>
              <a:rPr lang="en-US" baseline="0" dirty="0" err="1"/>
              <a:t>việc</a:t>
            </a:r>
            <a:r>
              <a:rPr lang="en-US" baseline="0" dirty="0"/>
              <a:t> </a:t>
            </a:r>
            <a:r>
              <a:rPr lang="en-US" baseline="0" dirty="0" err="1"/>
              <a:t>nhóm</a:t>
            </a:r>
            <a:r>
              <a:rPr lang="en-US" baseline="0" dirty="0"/>
              <a:t> </a:t>
            </a:r>
            <a:r>
              <a:rPr lang="en-US" baseline="0" dirty="0" err="1"/>
              <a:t>đôi</a:t>
            </a:r>
            <a:r>
              <a:rPr lang="en-US" baseline="0" dirty="0"/>
              <a:t>, </a:t>
            </a:r>
            <a:r>
              <a:rPr lang="en-US" baseline="0" dirty="0" err="1"/>
              <a:t>chỉ</a:t>
            </a:r>
            <a:r>
              <a:rPr lang="en-US" baseline="0" dirty="0"/>
              <a:t> </a:t>
            </a:r>
            <a:r>
              <a:rPr lang="en-US" baseline="0" dirty="0" err="1"/>
              <a:t>và</a:t>
            </a:r>
            <a:r>
              <a:rPr lang="en-US" baseline="0" dirty="0"/>
              <a:t> </a:t>
            </a:r>
            <a:r>
              <a:rPr lang="en-US" baseline="0" dirty="0" err="1"/>
              <a:t>nói</a:t>
            </a:r>
            <a:r>
              <a:rPr lang="en-US" baseline="0" dirty="0"/>
              <a:t> </a:t>
            </a:r>
            <a:r>
              <a:rPr lang="en-US" baseline="0" dirty="0" err="1"/>
              <a:t>cho</a:t>
            </a:r>
            <a:r>
              <a:rPr lang="en-US" baseline="0" dirty="0"/>
              <a:t> </a:t>
            </a:r>
            <a:r>
              <a:rPr lang="en-US" baseline="0" dirty="0" err="1"/>
              <a:t>bạn</a:t>
            </a:r>
            <a:r>
              <a:rPr lang="en-US" baseline="0" dirty="0"/>
              <a:t> </a:t>
            </a:r>
            <a:r>
              <a:rPr lang="en-US" baseline="0" dirty="0" err="1"/>
              <a:t>nghe</a:t>
            </a:r>
            <a:r>
              <a:rPr lang="en-US" baseline="0" dirty="0"/>
              <a:t> </a:t>
            </a:r>
            <a:r>
              <a:rPr lang="en-US" baseline="0" dirty="0" err="1"/>
              <a:t>tên</a:t>
            </a:r>
            <a:r>
              <a:rPr lang="en-US" baseline="0" dirty="0"/>
              <a:t> </a:t>
            </a:r>
            <a:r>
              <a:rPr lang="en-US" baseline="0" dirty="0" err="1"/>
              <a:t>một</a:t>
            </a:r>
            <a:r>
              <a:rPr lang="en-US" baseline="0" dirty="0"/>
              <a:t> </a:t>
            </a:r>
            <a:r>
              <a:rPr lang="en-US" baseline="0" dirty="0" err="1"/>
              <a:t>số</a:t>
            </a:r>
            <a:r>
              <a:rPr lang="en-US" baseline="0" dirty="0"/>
              <a:t> </a:t>
            </a:r>
            <a:r>
              <a:rPr lang="en-US" baseline="0" dirty="0" err="1"/>
              <a:t>khớp</a:t>
            </a:r>
            <a:r>
              <a:rPr lang="en-US" baseline="0" dirty="0"/>
              <a:t> </a:t>
            </a:r>
            <a:r>
              <a:rPr lang="en-US" baseline="0" dirty="0" err="1"/>
              <a:t>xương</a:t>
            </a:r>
            <a:r>
              <a:rPr lang="en-US" baseline="0" dirty="0"/>
              <a:t> ở </a:t>
            </a:r>
            <a:r>
              <a:rPr lang="en-US" baseline="0" dirty="0" err="1"/>
              <a:t>Hình</a:t>
            </a:r>
            <a:r>
              <a:rPr lang="en-US" baseline="0" dirty="0"/>
              <a:t> 2 </a:t>
            </a:r>
            <a:r>
              <a:rPr lang="en-US" baseline="0" dirty="0" err="1"/>
              <a:t>trong</a:t>
            </a:r>
            <a:r>
              <a:rPr lang="en-US" baseline="0" dirty="0"/>
              <a:t> </a:t>
            </a:r>
            <a:r>
              <a:rPr lang="en-US" baseline="0" dirty="0" err="1"/>
              <a:t>SGK</a:t>
            </a:r>
            <a:r>
              <a:rPr lang="en-US" baseline="0" dirty="0"/>
              <a:t>, </a:t>
            </a:r>
            <a:r>
              <a:rPr lang="en-US" baseline="0" dirty="0" err="1"/>
              <a:t>sau</a:t>
            </a:r>
            <a:r>
              <a:rPr lang="en-US" baseline="0" dirty="0"/>
              <a:t> </a:t>
            </a:r>
            <a:r>
              <a:rPr lang="en-US" baseline="0" dirty="0" err="1"/>
              <a:t>đó</a:t>
            </a:r>
            <a:r>
              <a:rPr lang="en-US" baseline="0" dirty="0"/>
              <a:t> </a:t>
            </a:r>
            <a:r>
              <a:rPr lang="en-US" baseline="0" dirty="0" err="1"/>
              <a:t>đố</a:t>
            </a:r>
            <a:r>
              <a:rPr lang="en-US" baseline="0" dirty="0"/>
              <a:t> </a:t>
            </a:r>
            <a:r>
              <a:rPr lang="en-US" baseline="0" dirty="0" err="1"/>
              <a:t>lại</a:t>
            </a:r>
            <a:r>
              <a:rPr lang="en-US" baseline="0" dirty="0"/>
              <a:t> </a:t>
            </a:r>
            <a:r>
              <a:rPr lang="en-US" baseline="0" dirty="0" err="1"/>
              <a:t>bạn</a:t>
            </a:r>
            <a:r>
              <a:rPr lang="en-US" baseline="0" dirty="0"/>
              <a:t>: </a:t>
            </a:r>
            <a:r>
              <a:rPr lang="en-US" baseline="0" dirty="0" err="1"/>
              <a:t>Đây</a:t>
            </a:r>
            <a:r>
              <a:rPr lang="en-US" baseline="0" dirty="0"/>
              <a:t> </a:t>
            </a:r>
            <a:r>
              <a:rPr lang="en-US" baseline="0" dirty="0" err="1"/>
              <a:t>là</a:t>
            </a:r>
            <a:r>
              <a:rPr lang="en-US" baseline="0" dirty="0"/>
              <a:t> </a:t>
            </a:r>
            <a:r>
              <a:rPr lang="en-US" baseline="0" dirty="0" err="1"/>
              <a:t>khớp</a:t>
            </a:r>
            <a:r>
              <a:rPr lang="en-US" baseline="0" dirty="0"/>
              <a:t> </a:t>
            </a:r>
            <a:r>
              <a:rPr lang="en-US" baseline="0" dirty="0" err="1"/>
              <a:t>xương</a:t>
            </a:r>
            <a:r>
              <a:rPr lang="en-US" baseline="0" dirty="0"/>
              <a:t> </a:t>
            </a:r>
            <a:r>
              <a:rPr lang="en-US" baseline="0" dirty="0" err="1"/>
              <a:t>gì</a:t>
            </a:r>
            <a:r>
              <a:rPr lang="en-US" baseline="0" dirty="0"/>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2 HS </a:t>
            </a:r>
            <a:r>
              <a:rPr lang="en-US" baseline="0" dirty="0" err="1"/>
              <a:t>lên</a:t>
            </a:r>
            <a:r>
              <a:rPr lang="en-US" baseline="0" dirty="0"/>
              <a:t> </a:t>
            </a:r>
            <a:r>
              <a:rPr lang="en-US" baseline="0" dirty="0" err="1"/>
              <a:t>chỉ</a:t>
            </a:r>
            <a:r>
              <a:rPr lang="en-US" baseline="0" dirty="0"/>
              <a:t>, </a:t>
            </a:r>
            <a:r>
              <a:rPr lang="en-US" baseline="0" dirty="0" err="1"/>
              <a:t>tự</a:t>
            </a:r>
            <a:r>
              <a:rPr lang="en-US" baseline="0" dirty="0"/>
              <a:t> </a:t>
            </a:r>
            <a:r>
              <a:rPr lang="en-US" baseline="0" dirty="0" err="1"/>
              <a:t>nêu</a:t>
            </a:r>
            <a:r>
              <a:rPr lang="en-US" baseline="0" dirty="0"/>
              <a:t> </a:t>
            </a:r>
            <a:r>
              <a:rPr lang="en-US" baseline="0" dirty="0" err="1"/>
              <a:t>tên</a:t>
            </a:r>
            <a:r>
              <a:rPr lang="en-US" baseline="0" dirty="0"/>
              <a:t> </a:t>
            </a:r>
            <a:r>
              <a:rPr lang="en-US" baseline="0" dirty="0" err="1"/>
              <a:t>các</a:t>
            </a:r>
            <a:r>
              <a:rPr lang="en-US" baseline="0" dirty="0"/>
              <a:t> </a:t>
            </a:r>
            <a:r>
              <a:rPr lang="en-US" baseline="0" dirty="0" err="1"/>
              <a:t>khớp</a:t>
            </a:r>
            <a:r>
              <a:rPr lang="en-US" baseline="0" dirty="0"/>
              <a:t> </a:t>
            </a:r>
            <a:r>
              <a:rPr lang="en-US" baseline="0" dirty="0" err="1"/>
              <a:t>xương</a:t>
            </a:r>
            <a:r>
              <a:rPr lang="en-US" baseline="0" dirty="0"/>
              <a:t>, </a:t>
            </a:r>
            <a:r>
              <a:rPr lang="en-US" baseline="0" dirty="0" err="1"/>
              <a:t>mời</a:t>
            </a:r>
            <a:r>
              <a:rPr lang="en-US" baseline="0" dirty="0"/>
              <a:t> </a:t>
            </a:r>
            <a:r>
              <a:rPr lang="en-US" baseline="0" dirty="0" err="1"/>
              <a:t>bạn</a:t>
            </a:r>
            <a:r>
              <a:rPr lang="en-US" baseline="0" dirty="0"/>
              <a:t> </a:t>
            </a:r>
            <a:r>
              <a:rPr lang="en-US" baseline="0" dirty="0" err="1"/>
              <a:t>NX</a:t>
            </a:r>
            <a:endParaRPr lang="en-US"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2 HS </a:t>
            </a:r>
            <a:r>
              <a:rPr lang="en-US" baseline="0" dirty="0" err="1"/>
              <a:t>lên</a:t>
            </a:r>
            <a:r>
              <a:rPr lang="en-US" baseline="0" dirty="0"/>
              <a:t> </a:t>
            </a:r>
            <a:r>
              <a:rPr lang="en-US" baseline="0" dirty="0" err="1"/>
              <a:t>chỉ</a:t>
            </a:r>
            <a:r>
              <a:rPr lang="en-US" baseline="0" dirty="0"/>
              <a:t> </a:t>
            </a:r>
            <a:r>
              <a:rPr lang="en-US" baseline="0" dirty="0" err="1"/>
              <a:t>các</a:t>
            </a:r>
            <a:r>
              <a:rPr lang="en-US" baseline="0" dirty="0"/>
              <a:t> </a:t>
            </a:r>
            <a:r>
              <a:rPr lang="en-US" baseline="0" dirty="0" err="1"/>
              <a:t>khớp</a:t>
            </a:r>
            <a:r>
              <a:rPr lang="en-US" baseline="0" dirty="0"/>
              <a:t> </a:t>
            </a:r>
            <a:r>
              <a:rPr lang="en-US" baseline="0" dirty="0" err="1"/>
              <a:t>xương</a:t>
            </a:r>
            <a:r>
              <a:rPr lang="en-US" baseline="0" dirty="0"/>
              <a:t> </a:t>
            </a:r>
            <a:r>
              <a:rPr lang="en-US" baseline="0" dirty="0" err="1"/>
              <a:t>theo</a:t>
            </a:r>
            <a:r>
              <a:rPr lang="en-US" baseline="0" dirty="0"/>
              <a:t> </a:t>
            </a:r>
            <a:r>
              <a:rPr lang="en-US" baseline="0" dirty="0" err="1"/>
              <a:t>yêu</a:t>
            </a:r>
            <a:r>
              <a:rPr lang="en-US" baseline="0" dirty="0"/>
              <a:t> </a:t>
            </a:r>
            <a:r>
              <a:rPr lang="en-US" baseline="0" dirty="0" err="1"/>
              <a:t>cầu</a:t>
            </a:r>
            <a:r>
              <a:rPr lang="en-US" baseline="0" dirty="0"/>
              <a:t> </a:t>
            </a:r>
            <a:r>
              <a:rPr lang="en-US" baseline="0" dirty="0" err="1"/>
              <a:t>của</a:t>
            </a:r>
            <a:r>
              <a:rPr lang="en-US" baseline="0" dirty="0"/>
              <a:t> </a:t>
            </a:r>
            <a:r>
              <a:rPr lang="en-US" baseline="0" dirty="0" err="1"/>
              <a:t>bạn</a:t>
            </a:r>
            <a:r>
              <a:rPr lang="en-US" baseline="0" dirty="0"/>
              <a:t>: </a:t>
            </a:r>
            <a:r>
              <a:rPr lang="en-US" baseline="0" dirty="0" err="1"/>
              <a:t>Tớ</a:t>
            </a:r>
            <a:r>
              <a:rPr lang="en-US" baseline="0" dirty="0"/>
              <a:t> </a:t>
            </a:r>
            <a:r>
              <a:rPr lang="en-US" baseline="0" dirty="0" err="1"/>
              <a:t>mời</a:t>
            </a:r>
            <a:r>
              <a:rPr lang="en-US" baseline="0" dirty="0"/>
              <a:t> </a:t>
            </a:r>
            <a:r>
              <a:rPr lang="en-US" baseline="0" dirty="0" err="1"/>
              <a:t>bạn</a:t>
            </a:r>
            <a:r>
              <a:rPr lang="en-US" baseline="0" dirty="0"/>
              <a:t> … </a:t>
            </a:r>
            <a:r>
              <a:rPr lang="en-US" baseline="0" dirty="0" err="1"/>
              <a:t>nêu</a:t>
            </a:r>
            <a:r>
              <a:rPr lang="en-US" baseline="0" dirty="0"/>
              <a:t> </a:t>
            </a:r>
            <a:r>
              <a:rPr lang="en-US" baseline="0" dirty="0" err="1"/>
              <a:t>tên</a:t>
            </a:r>
            <a:r>
              <a:rPr lang="en-US" baseline="0" dirty="0"/>
              <a:t> </a:t>
            </a:r>
            <a:r>
              <a:rPr lang="en-US" baseline="0" dirty="0" err="1"/>
              <a:t>khớp</a:t>
            </a:r>
            <a:r>
              <a:rPr lang="en-US" baseline="0" dirty="0"/>
              <a:t> </a:t>
            </a:r>
            <a:r>
              <a:rPr lang="en-US" baseline="0" dirty="0" err="1"/>
              <a:t>xương</a:t>
            </a:r>
            <a:r>
              <a:rPr lang="en-US" baseline="0" dirty="0"/>
              <a:t> </a:t>
            </a:r>
            <a:r>
              <a:rPr lang="en-US" baseline="0" dirty="0" err="1"/>
              <a:t>để</a:t>
            </a:r>
            <a:r>
              <a:rPr lang="en-US" baseline="0" dirty="0"/>
              <a:t> </a:t>
            </a:r>
            <a:r>
              <a:rPr lang="en-US" baseline="0" dirty="0" err="1"/>
              <a:t>tớ</a:t>
            </a:r>
            <a:r>
              <a:rPr lang="en-US" baseline="0" dirty="0"/>
              <a:t> </a:t>
            </a:r>
            <a:r>
              <a:rPr lang="en-US" baseline="0" dirty="0" err="1"/>
              <a:t>chỉ</a:t>
            </a:r>
            <a:r>
              <a:rPr lang="en-US" baseline="0" dirty="0"/>
              <a:t>. – </a:t>
            </a:r>
            <a:r>
              <a:rPr lang="en-US" baseline="0" dirty="0" err="1"/>
              <a:t>Đâu</a:t>
            </a:r>
            <a:r>
              <a:rPr lang="en-US" baseline="0" dirty="0"/>
              <a:t> </a:t>
            </a:r>
            <a:r>
              <a:rPr lang="en-US" baseline="0" dirty="0" err="1"/>
              <a:t>là</a:t>
            </a:r>
            <a:r>
              <a:rPr lang="en-US" baseline="0" dirty="0"/>
              <a:t> </a:t>
            </a:r>
            <a:r>
              <a:rPr lang="en-US" baseline="0" dirty="0" err="1"/>
              <a:t>khớp</a:t>
            </a:r>
            <a:r>
              <a:rPr lang="en-US" baseline="0" dirty="0"/>
              <a:t> </a:t>
            </a:r>
            <a:r>
              <a:rPr lang="en-US" baseline="0" dirty="0" err="1"/>
              <a:t>sống</a:t>
            </a:r>
            <a:r>
              <a:rPr lang="en-US" baseline="0" dirty="0"/>
              <a:t> </a:t>
            </a:r>
            <a:r>
              <a:rPr lang="en-US" baseline="0" dirty="0" err="1"/>
              <a:t>cổ</a:t>
            </a:r>
            <a:r>
              <a:rPr lang="en-US" baseline="0" dirty="0"/>
              <a:t>? ….</a:t>
            </a:r>
          </a:p>
          <a:p>
            <a:r>
              <a:rPr lang="en-US" dirty="0" err="1"/>
              <a:t>GV</a:t>
            </a:r>
            <a:r>
              <a:rPr lang="en-US" dirty="0"/>
              <a:t> </a:t>
            </a:r>
            <a:r>
              <a:rPr lang="en-US" dirty="0" err="1"/>
              <a:t>hỏi</a:t>
            </a:r>
            <a:r>
              <a:rPr lang="en-US" baseline="0" dirty="0"/>
              <a:t>: </a:t>
            </a:r>
            <a:r>
              <a:rPr lang="en-US" baseline="0" dirty="0" err="1"/>
              <a:t>Khớp</a:t>
            </a:r>
            <a:r>
              <a:rPr lang="en-US" baseline="0" dirty="0"/>
              <a:t> </a:t>
            </a:r>
            <a:r>
              <a:rPr lang="en-US" baseline="0" dirty="0" err="1"/>
              <a:t>xương</a:t>
            </a:r>
            <a:r>
              <a:rPr lang="en-US" baseline="0" dirty="0"/>
              <a:t> </a:t>
            </a:r>
            <a:r>
              <a:rPr lang="en-US" baseline="0" dirty="0" err="1"/>
              <a:t>là</a:t>
            </a:r>
            <a:r>
              <a:rPr lang="en-US" baseline="0" dirty="0"/>
              <a:t> </a:t>
            </a:r>
            <a:r>
              <a:rPr lang="en-US" baseline="0" dirty="0" err="1"/>
              <a:t>gì</a:t>
            </a:r>
            <a:r>
              <a:rPr lang="en-US" baseline="0" dirty="0"/>
              <a:t>? </a:t>
            </a:r>
          </a:p>
          <a:p>
            <a:endParaRPr lang="en-US" baseline="0" dirty="0"/>
          </a:p>
        </p:txBody>
      </p:sp>
      <p:sp>
        <p:nvSpPr>
          <p:cNvPr id="4" name="Slide Number Placeholder 3"/>
          <p:cNvSpPr>
            <a:spLocks noGrp="1"/>
          </p:cNvSpPr>
          <p:nvPr>
            <p:ph type="sldNum" sz="quarter" idx="10"/>
          </p:nvPr>
        </p:nvSpPr>
        <p:spPr/>
        <p:txBody>
          <a:bodyPr/>
          <a:lstStyle/>
          <a:p>
            <a:fld id="{71B1AFD8-3A87-4A40-A6F3-FC3314890A8F}" type="slidenum">
              <a:rPr lang="en-US" smtClean="0"/>
              <a:t>12</a:t>
            </a:fld>
            <a:endParaRPr lang="en-US"/>
          </a:p>
        </p:txBody>
      </p:sp>
    </p:spTree>
    <p:extLst>
      <p:ext uri="{BB962C8B-B14F-4D97-AF65-F5344CB8AC3E}">
        <p14:creationId xmlns:p14="http://schemas.microsoft.com/office/powerpoint/2010/main" val="1851595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GV</a:t>
            </a:r>
            <a:r>
              <a:rPr lang="en-US" baseline="0" dirty="0"/>
              <a:t> KL: </a:t>
            </a:r>
            <a:r>
              <a:rPr lang="en-US" baseline="0" dirty="0" err="1"/>
              <a:t>Khớp</a:t>
            </a:r>
            <a:r>
              <a:rPr lang="en-US" baseline="0" dirty="0"/>
              <a:t> </a:t>
            </a:r>
            <a:r>
              <a:rPr lang="en-US" baseline="0" dirty="0" err="1"/>
              <a:t>xương</a:t>
            </a:r>
            <a:endParaRPr lang="en-US" baseline="0" dirty="0"/>
          </a:p>
          <a:p>
            <a:r>
              <a:rPr lang="en-US" baseline="0" dirty="0"/>
              <a:t>- </a:t>
            </a:r>
            <a:r>
              <a:rPr lang="en-US" baseline="0" dirty="0" err="1"/>
              <a:t>Là</a:t>
            </a:r>
            <a:r>
              <a:rPr lang="en-US" baseline="0" dirty="0"/>
              <a:t> </a:t>
            </a:r>
            <a:r>
              <a:rPr lang="en-US" baseline="0" dirty="0" err="1"/>
              <a:t>Nơi</a:t>
            </a:r>
            <a:r>
              <a:rPr lang="en-US" baseline="0" dirty="0"/>
              <a:t> 2 hay </a:t>
            </a:r>
            <a:r>
              <a:rPr lang="en-US" baseline="0" dirty="0" err="1"/>
              <a:t>nhiều</a:t>
            </a:r>
            <a:r>
              <a:rPr lang="en-US" baseline="0" dirty="0"/>
              <a:t> </a:t>
            </a:r>
            <a:r>
              <a:rPr lang="en-US" baseline="0" dirty="0" err="1"/>
              <a:t>xương</a:t>
            </a:r>
            <a:r>
              <a:rPr lang="en-US" baseline="0" dirty="0"/>
              <a:t> </a:t>
            </a:r>
            <a:r>
              <a:rPr lang="en-US" baseline="0" dirty="0" err="1"/>
              <a:t>tiếp</a:t>
            </a:r>
            <a:r>
              <a:rPr lang="en-US" baseline="0" dirty="0"/>
              <a:t> </a:t>
            </a:r>
            <a:r>
              <a:rPr lang="en-US" baseline="0" dirty="0" err="1"/>
              <a:t>xúc</a:t>
            </a:r>
            <a:r>
              <a:rPr lang="en-US" baseline="0" dirty="0"/>
              <a:t> </a:t>
            </a:r>
            <a:r>
              <a:rPr lang="en-US" baseline="0" dirty="0" err="1"/>
              <a:t>với</a:t>
            </a:r>
            <a:r>
              <a:rPr lang="en-US" baseline="0" dirty="0"/>
              <a:t> </a:t>
            </a:r>
            <a:r>
              <a:rPr lang="en-US" baseline="0" dirty="0" err="1"/>
              <a:t>nhau</a:t>
            </a:r>
            <a:r>
              <a:rPr lang="en-US" baseline="0" dirty="0"/>
              <a:t> </a:t>
            </a:r>
          </a:p>
          <a:p>
            <a:r>
              <a:rPr lang="en-US" baseline="0" dirty="0"/>
              <a:t>- </a:t>
            </a:r>
            <a:r>
              <a:rPr lang="en-US" baseline="0" dirty="0" err="1"/>
              <a:t>Khớp</a:t>
            </a:r>
            <a:r>
              <a:rPr lang="en-US" baseline="0" dirty="0"/>
              <a:t> </a:t>
            </a:r>
            <a:r>
              <a:rPr lang="en-US" baseline="0" dirty="0" err="1"/>
              <a:t>xương</a:t>
            </a:r>
            <a:r>
              <a:rPr lang="en-US" baseline="0" dirty="0"/>
              <a:t> </a:t>
            </a:r>
            <a:r>
              <a:rPr lang="en-US" baseline="0" dirty="0" err="1"/>
              <a:t>giúp</a:t>
            </a:r>
            <a:r>
              <a:rPr lang="en-US" baseline="0" dirty="0"/>
              <a:t> </a:t>
            </a:r>
            <a:r>
              <a:rPr lang="en-US" baseline="0" dirty="0" err="1"/>
              <a:t>cơ</a:t>
            </a:r>
            <a:r>
              <a:rPr lang="en-US" baseline="0" dirty="0"/>
              <a:t> </a:t>
            </a:r>
            <a:r>
              <a:rPr lang="en-US" baseline="0" dirty="0" err="1"/>
              <a:t>thể</a:t>
            </a:r>
            <a:r>
              <a:rPr lang="en-US" baseline="0" dirty="0"/>
              <a:t> </a:t>
            </a:r>
            <a:r>
              <a:rPr lang="en-US" baseline="0" dirty="0" err="1"/>
              <a:t>có</a:t>
            </a:r>
            <a:r>
              <a:rPr lang="en-US" baseline="0" dirty="0"/>
              <a:t> </a:t>
            </a:r>
            <a:r>
              <a:rPr lang="en-US" baseline="0" dirty="0" err="1"/>
              <a:t>thể</a:t>
            </a:r>
            <a:r>
              <a:rPr lang="en-US" baseline="0" dirty="0"/>
              <a:t> di </a:t>
            </a:r>
            <a:r>
              <a:rPr lang="en-US" baseline="0" dirty="0" err="1"/>
              <a:t>chuyển</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Dẫn</a:t>
            </a:r>
            <a:r>
              <a:rPr lang="en-US" baseline="0" dirty="0"/>
              <a:t> </a:t>
            </a:r>
            <a:r>
              <a:rPr lang="en-US" baseline="0" dirty="0" err="1"/>
              <a:t>dắt</a:t>
            </a:r>
            <a:r>
              <a:rPr lang="en-US" baseline="0" dirty="0"/>
              <a:t>: </a:t>
            </a:r>
            <a:r>
              <a:rPr lang="en-US" baseline="0" dirty="0" err="1"/>
              <a:t>Vậy</a:t>
            </a:r>
            <a:r>
              <a:rPr lang="en-US" baseline="0" dirty="0"/>
              <a:t> </a:t>
            </a:r>
            <a:r>
              <a:rPr lang="en-US" baseline="0" dirty="0" err="1"/>
              <a:t>là</a:t>
            </a:r>
            <a:r>
              <a:rPr lang="en-US" baseline="0" dirty="0"/>
              <a:t> </a:t>
            </a:r>
            <a:r>
              <a:rPr lang="en-US" baseline="0" dirty="0" err="1"/>
              <a:t>vừa</a:t>
            </a:r>
            <a:r>
              <a:rPr lang="en-US" baseline="0" dirty="0"/>
              <a:t> </a:t>
            </a:r>
            <a:r>
              <a:rPr lang="en-US" baseline="0" dirty="0" err="1"/>
              <a:t>rồi</a:t>
            </a:r>
            <a:r>
              <a:rPr lang="en-US" baseline="0" dirty="0"/>
              <a:t>, </a:t>
            </a:r>
            <a:r>
              <a:rPr lang="en-US" baseline="0" dirty="0" err="1"/>
              <a:t>cô</a:t>
            </a:r>
            <a:r>
              <a:rPr lang="en-US" baseline="0" dirty="0"/>
              <a:t> </a:t>
            </a:r>
            <a:r>
              <a:rPr lang="en-US" baseline="0" dirty="0" err="1"/>
              <a:t>trò</a:t>
            </a:r>
            <a:r>
              <a:rPr lang="en-US" baseline="0" dirty="0"/>
              <a:t> </a:t>
            </a:r>
            <a:r>
              <a:rPr lang="en-US" baseline="0" dirty="0" err="1"/>
              <a:t>chúng</a:t>
            </a:r>
            <a:r>
              <a:rPr lang="en-US" baseline="0" dirty="0"/>
              <a:t> </a:t>
            </a:r>
            <a:r>
              <a:rPr lang="en-US" baseline="0" dirty="0" err="1"/>
              <a:t>mình</a:t>
            </a:r>
            <a:r>
              <a:rPr lang="en-US" baseline="0" dirty="0"/>
              <a:t> </a:t>
            </a:r>
            <a:r>
              <a:rPr lang="en-US" baseline="0" dirty="0" err="1"/>
              <a:t>đã</a:t>
            </a:r>
            <a:r>
              <a:rPr lang="en-US" baseline="0" dirty="0"/>
              <a:t> </a:t>
            </a:r>
            <a:r>
              <a:rPr lang="en-US" baseline="0" dirty="0" err="1"/>
              <a:t>cùng</a:t>
            </a:r>
            <a:r>
              <a:rPr lang="en-US" baseline="0" dirty="0"/>
              <a:t> </a:t>
            </a:r>
            <a:r>
              <a:rPr lang="vi-VN" sz="1200" b="1" dirty="0">
                <a:solidFill>
                  <a:schemeClr val="accent2">
                    <a:lumMod val="75000"/>
                  </a:schemeClr>
                </a:solidFill>
              </a:rPr>
              <a:t>Xác định</a:t>
            </a:r>
            <a:r>
              <a:rPr lang="en-US" sz="1200" b="1" dirty="0">
                <a:solidFill>
                  <a:schemeClr val="accent2">
                    <a:lumMod val="75000"/>
                  </a:schemeClr>
                </a:solidFill>
              </a:rPr>
              <a:t> </a:t>
            </a:r>
            <a:r>
              <a:rPr lang="en-US" sz="1200" b="1" dirty="0" err="1">
                <a:solidFill>
                  <a:schemeClr val="accent2">
                    <a:lumMod val="75000"/>
                  </a:schemeClr>
                </a:solidFill>
              </a:rPr>
              <a:t>được</a:t>
            </a:r>
            <a:r>
              <a:rPr lang="vi-VN" sz="1200" b="1" dirty="0">
                <a:solidFill>
                  <a:schemeClr val="accent2">
                    <a:lumMod val="75000"/>
                  </a:schemeClr>
                </a:solidFill>
              </a:rPr>
              <a:t> tên, vị trí một số xương chính và một số khớp xương</a:t>
            </a:r>
            <a:r>
              <a:rPr lang="en-US" sz="1200" b="1" dirty="0">
                <a:solidFill>
                  <a:schemeClr val="accent2">
                    <a:lumMod val="75000"/>
                  </a:schemeClr>
                </a:solidFill>
              </a:rPr>
              <a:t>.</a:t>
            </a:r>
            <a:r>
              <a:rPr lang="en-US" sz="1200" b="1" baseline="0" dirty="0">
                <a:solidFill>
                  <a:schemeClr val="accent2">
                    <a:lumMod val="75000"/>
                  </a:schemeClr>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err="1">
                <a:solidFill>
                  <a:schemeClr val="accent2">
                    <a:lumMod val="75000"/>
                  </a:schemeClr>
                </a:solidFill>
              </a:rPr>
              <a:t>Bây</a:t>
            </a:r>
            <a:r>
              <a:rPr lang="en-US" sz="1200" b="0" baseline="0" dirty="0">
                <a:solidFill>
                  <a:schemeClr val="accent2">
                    <a:lumMod val="75000"/>
                  </a:schemeClr>
                </a:solidFill>
              </a:rPr>
              <a:t> </a:t>
            </a:r>
            <a:r>
              <a:rPr lang="en-US" sz="1200" b="0" baseline="0" dirty="0" err="1">
                <a:solidFill>
                  <a:schemeClr val="accent2">
                    <a:lumMod val="75000"/>
                  </a:schemeClr>
                </a:solidFill>
              </a:rPr>
              <a:t>giờ</a:t>
            </a:r>
            <a:r>
              <a:rPr lang="en-US" sz="1200" b="0" baseline="0" dirty="0">
                <a:solidFill>
                  <a:schemeClr val="accent2">
                    <a:lumMod val="75000"/>
                  </a:schemeClr>
                </a:solidFill>
              </a:rPr>
              <a:t>, </a:t>
            </a:r>
            <a:r>
              <a:rPr lang="en-US" sz="1200" b="0" baseline="0" dirty="0" err="1">
                <a:solidFill>
                  <a:schemeClr val="accent2">
                    <a:lumMod val="75000"/>
                  </a:schemeClr>
                </a:solidFill>
              </a:rPr>
              <a:t>các</a:t>
            </a:r>
            <a:r>
              <a:rPr lang="en-US" sz="1200" b="0" baseline="0" dirty="0">
                <a:solidFill>
                  <a:schemeClr val="accent2">
                    <a:lumMod val="75000"/>
                  </a:schemeClr>
                </a:solidFill>
              </a:rPr>
              <a:t> con </a:t>
            </a:r>
            <a:r>
              <a:rPr lang="en-US" sz="1200" b="0" baseline="0" dirty="0" err="1">
                <a:solidFill>
                  <a:schemeClr val="accent2">
                    <a:lumMod val="75000"/>
                  </a:schemeClr>
                </a:solidFill>
              </a:rPr>
              <a:t>hãy</a:t>
            </a:r>
            <a:r>
              <a:rPr lang="en-US" sz="1200" b="0" baseline="0" dirty="0">
                <a:solidFill>
                  <a:schemeClr val="accent2">
                    <a:lumMod val="75000"/>
                  </a:schemeClr>
                </a:solidFill>
              </a:rPr>
              <a:t> </a:t>
            </a:r>
            <a:r>
              <a:rPr lang="en-US" sz="1200" b="0" baseline="0" dirty="0" err="1">
                <a:solidFill>
                  <a:schemeClr val="accent2">
                    <a:lumMod val="75000"/>
                  </a:schemeClr>
                </a:solidFill>
              </a:rPr>
              <a:t>cùng</a:t>
            </a:r>
            <a:r>
              <a:rPr lang="en-US" sz="1200" b="0" baseline="0" dirty="0">
                <a:solidFill>
                  <a:schemeClr val="accent2">
                    <a:lumMod val="75000"/>
                  </a:schemeClr>
                </a:solidFill>
              </a:rPr>
              <a:t> </a:t>
            </a:r>
            <a:r>
              <a:rPr lang="en-US" sz="1200" b="0" baseline="0" dirty="0" err="1">
                <a:solidFill>
                  <a:schemeClr val="accent2">
                    <a:lumMod val="75000"/>
                  </a:schemeClr>
                </a:solidFill>
              </a:rPr>
              <a:t>xem</a:t>
            </a:r>
            <a:r>
              <a:rPr lang="en-US" sz="1200" b="0" baseline="0" dirty="0">
                <a:solidFill>
                  <a:schemeClr val="accent2">
                    <a:lumMod val="75000"/>
                  </a:schemeClr>
                </a:solidFill>
              </a:rPr>
              <a:t> </a:t>
            </a:r>
            <a:r>
              <a:rPr lang="en-US" sz="1200" b="0" baseline="0" dirty="0" err="1">
                <a:solidFill>
                  <a:schemeClr val="accent2">
                    <a:lumMod val="75000"/>
                  </a:schemeClr>
                </a:solidFill>
              </a:rPr>
              <a:t>đoạn</a:t>
            </a:r>
            <a:r>
              <a:rPr lang="en-US" sz="1200" b="0" baseline="0" dirty="0">
                <a:solidFill>
                  <a:schemeClr val="accent2">
                    <a:lumMod val="75000"/>
                  </a:schemeClr>
                </a:solidFill>
              </a:rPr>
              <a:t> video </a:t>
            </a:r>
            <a:r>
              <a:rPr lang="en-US" sz="1200" b="0" baseline="0" dirty="0" err="1">
                <a:solidFill>
                  <a:schemeClr val="accent2">
                    <a:lumMod val="75000"/>
                  </a:schemeClr>
                </a:solidFill>
              </a:rPr>
              <a:t>sau</a:t>
            </a:r>
            <a:r>
              <a:rPr lang="en-US" sz="1200" b="0" baseline="0" dirty="0">
                <a:solidFill>
                  <a:schemeClr val="accent2">
                    <a:lumMod val="75000"/>
                  </a:schemeClr>
                </a:solidFill>
              </a:rPr>
              <a:t> </a:t>
            </a:r>
            <a:r>
              <a:rPr lang="en-US" sz="1200" b="0" baseline="0" dirty="0" err="1">
                <a:solidFill>
                  <a:schemeClr val="accent2">
                    <a:lumMod val="75000"/>
                  </a:schemeClr>
                </a:solidFill>
              </a:rPr>
              <a:t>và</a:t>
            </a:r>
            <a:r>
              <a:rPr lang="en-US" sz="1200" b="0" baseline="0" dirty="0">
                <a:solidFill>
                  <a:schemeClr val="accent2">
                    <a:lumMod val="75000"/>
                  </a:schemeClr>
                </a:solidFill>
              </a:rPr>
              <a:t> </a:t>
            </a:r>
            <a:r>
              <a:rPr lang="en-US" sz="1200" b="0" baseline="0" dirty="0" err="1">
                <a:solidFill>
                  <a:schemeClr val="accent2">
                    <a:lumMod val="75000"/>
                  </a:schemeClr>
                </a:solidFill>
              </a:rPr>
              <a:t>để</a:t>
            </a:r>
            <a:r>
              <a:rPr lang="en-US" sz="1200" b="0" baseline="0" dirty="0">
                <a:solidFill>
                  <a:schemeClr val="accent2">
                    <a:lumMod val="75000"/>
                  </a:schemeClr>
                </a:solidFill>
              </a:rPr>
              <a:t> </a:t>
            </a:r>
            <a:r>
              <a:rPr lang="en-US" sz="1200" b="0" baseline="0" dirty="0" err="1">
                <a:solidFill>
                  <a:schemeClr val="accent2">
                    <a:lumMod val="75000"/>
                  </a:schemeClr>
                </a:solidFill>
              </a:rPr>
              <a:t>xem</a:t>
            </a:r>
            <a:r>
              <a:rPr lang="en-US" sz="1200" b="0" baseline="0" dirty="0">
                <a:solidFill>
                  <a:schemeClr val="accent2">
                    <a:lumMod val="75000"/>
                  </a:schemeClr>
                </a:solidFill>
              </a:rPr>
              <a:t> </a:t>
            </a:r>
            <a:r>
              <a:rPr lang="en-US" sz="1200" b="0" baseline="0" dirty="0" err="1">
                <a:solidFill>
                  <a:schemeClr val="accent2">
                    <a:lumMod val="75000"/>
                  </a:schemeClr>
                </a:solidFill>
              </a:rPr>
              <a:t>lại</a:t>
            </a:r>
            <a:r>
              <a:rPr lang="en-US" sz="1200" b="0" baseline="0" dirty="0">
                <a:solidFill>
                  <a:schemeClr val="accent2">
                    <a:lumMod val="75000"/>
                  </a:schemeClr>
                </a:solidFill>
              </a:rPr>
              <a:t> </a:t>
            </a:r>
            <a:r>
              <a:rPr lang="en-US" b="0" baseline="0" dirty="0" err="1"/>
              <a:t>Trên</a:t>
            </a:r>
            <a:r>
              <a:rPr lang="en-US" b="0" baseline="0" dirty="0"/>
              <a:t> </a:t>
            </a:r>
            <a:r>
              <a:rPr lang="en-US" b="0" baseline="0" dirty="0" err="1"/>
              <a:t>cơ</a:t>
            </a:r>
            <a:r>
              <a:rPr lang="en-US" b="0" baseline="0" dirty="0"/>
              <a:t> </a:t>
            </a:r>
            <a:r>
              <a:rPr lang="en-US" b="0" baseline="0" dirty="0" err="1"/>
              <a:t>thể</a:t>
            </a:r>
            <a:r>
              <a:rPr lang="en-US" b="0" baseline="0" dirty="0"/>
              <a:t> con </a:t>
            </a:r>
            <a:r>
              <a:rPr lang="en-US" b="0" baseline="0" dirty="0" err="1"/>
              <a:t>người</a:t>
            </a:r>
            <a:r>
              <a:rPr lang="en-US" b="0" baseline="0" dirty="0"/>
              <a:t> </a:t>
            </a:r>
            <a:r>
              <a:rPr lang="en-US" b="0" baseline="0" dirty="0" err="1"/>
              <a:t>có</a:t>
            </a:r>
            <a:r>
              <a:rPr lang="en-US" b="0" baseline="0" dirty="0"/>
              <a:t> </a:t>
            </a:r>
            <a:r>
              <a:rPr lang="en-US" b="0" baseline="0" dirty="0" err="1"/>
              <a:t>những</a:t>
            </a:r>
            <a:r>
              <a:rPr lang="en-US" b="0" baseline="0" dirty="0"/>
              <a:t> </a:t>
            </a:r>
            <a:r>
              <a:rPr lang="en-US" b="0" baseline="0" dirty="0" err="1"/>
              <a:t>loại</a:t>
            </a:r>
            <a:r>
              <a:rPr lang="en-US" b="0" baseline="0" dirty="0"/>
              <a:t> </a:t>
            </a:r>
            <a:r>
              <a:rPr lang="en-US" b="0" baseline="0" dirty="0" err="1"/>
              <a:t>xương</a:t>
            </a:r>
            <a:r>
              <a:rPr lang="en-US" b="0" baseline="0" dirty="0"/>
              <a:t> </a:t>
            </a:r>
            <a:r>
              <a:rPr lang="en-US" b="0" baseline="0" dirty="0" err="1"/>
              <a:t>gì</a:t>
            </a:r>
            <a:r>
              <a:rPr lang="en-US" b="0" baseline="0" dirty="0"/>
              <a:t>? </a:t>
            </a:r>
            <a:r>
              <a:rPr lang="en-US" b="0" baseline="0" dirty="0" err="1"/>
              <a:t>Có</a:t>
            </a:r>
            <a:r>
              <a:rPr lang="en-US" b="0" baseline="0" dirty="0"/>
              <a:t> </a:t>
            </a:r>
            <a:r>
              <a:rPr lang="en-US" b="0" baseline="0" dirty="0" err="1"/>
              <a:t>những</a:t>
            </a:r>
            <a:r>
              <a:rPr lang="en-US" b="0" baseline="0" dirty="0"/>
              <a:t> </a:t>
            </a:r>
            <a:r>
              <a:rPr lang="en-US" b="0" baseline="0" dirty="0" err="1"/>
              <a:t>khớp</a:t>
            </a:r>
            <a:r>
              <a:rPr lang="en-US" b="0" baseline="0" dirty="0"/>
              <a:t> </a:t>
            </a:r>
            <a:r>
              <a:rPr lang="en-US" b="0" baseline="0" dirty="0" err="1"/>
              <a:t>gì</a:t>
            </a:r>
            <a:r>
              <a:rPr lang="en-US" b="0" baseline="0" dirty="0"/>
              <a:t>? </a:t>
            </a:r>
            <a:r>
              <a:rPr lang="en-US" b="0" baseline="0" dirty="0" err="1"/>
              <a:t>nhé</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vi-VN" sz="1200" b="0" dirty="0">
              <a:solidFill>
                <a:schemeClr val="accent2">
                  <a:lumMod val="75000"/>
                </a:schemeClr>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1AFD8-3A87-4A40-A6F3-FC3314890A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765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Xem</a:t>
            </a:r>
            <a:r>
              <a:rPr lang="en-US" baseline="0" dirty="0"/>
              <a:t> </a:t>
            </a:r>
            <a:r>
              <a:rPr lang="en-US" baseline="0" dirty="0" err="1"/>
              <a:t>xong</a:t>
            </a:r>
            <a:r>
              <a:rPr lang="en-US" baseline="0" dirty="0"/>
              <a:t> video </a:t>
            </a:r>
            <a:r>
              <a:rPr lang="en-US" baseline="0" dirty="0" err="1"/>
              <a:t>GV</a:t>
            </a:r>
            <a:r>
              <a:rPr lang="en-US" baseline="0" dirty="0"/>
              <a:t> </a:t>
            </a:r>
            <a:r>
              <a:rPr lang="en-US" baseline="0" dirty="0" err="1"/>
              <a:t>hỏi</a:t>
            </a:r>
            <a:r>
              <a:rPr lang="en-US" baseline="0" dirty="0"/>
              <a:t>: </a:t>
            </a:r>
            <a:r>
              <a:rPr lang="en-US" baseline="0" dirty="0" err="1"/>
              <a:t>Trên</a:t>
            </a:r>
            <a:r>
              <a:rPr lang="en-US" baseline="0" dirty="0"/>
              <a:t> </a:t>
            </a:r>
            <a:r>
              <a:rPr lang="en-US" baseline="0" dirty="0" err="1"/>
              <a:t>cơ</a:t>
            </a:r>
            <a:r>
              <a:rPr lang="en-US" baseline="0" dirty="0"/>
              <a:t> </a:t>
            </a:r>
            <a:r>
              <a:rPr lang="en-US" baseline="0" dirty="0" err="1"/>
              <a:t>thể</a:t>
            </a:r>
            <a:r>
              <a:rPr lang="en-US" baseline="0" dirty="0"/>
              <a:t> con </a:t>
            </a:r>
            <a:r>
              <a:rPr lang="en-US" baseline="0" dirty="0" err="1"/>
              <a:t>người</a:t>
            </a:r>
            <a:r>
              <a:rPr lang="en-US" baseline="0" dirty="0"/>
              <a:t> </a:t>
            </a:r>
            <a:r>
              <a:rPr lang="en-US" baseline="0" dirty="0" err="1"/>
              <a:t>có</a:t>
            </a:r>
            <a:r>
              <a:rPr lang="en-US" baseline="0" dirty="0"/>
              <a:t> </a:t>
            </a:r>
            <a:r>
              <a:rPr lang="en-US" baseline="0" dirty="0" err="1"/>
              <a:t>những</a:t>
            </a:r>
            <a:r>
              <a:rPr lang="en-US" baseline="0" dirty="0"/>
              <a:t> </a:t>
            </a:r>
            <a:r>
              <a:rPr lang="en-US" baseline="0" dirty="0" err="1"/>
              <a:t>loại</a:t>
            </a:r>
            <a:r>
              <a:rPr lang="en-US" baseline="0" dirty="0"/>
              <a:t> </a:t>
            </a:r>
            <a:r>
              <a:rPr lang="en-US" baseline="0" dirty="0" err="1"/>
              <a:t>xương</a:t>
            </a:r>
            <a:r>
              <a:rPr lang="en-US" baseline="0" dirty="0"/>
              <a:t> </a:t>
            </a:r>
            <a:r>
              <a:rPr lang="en-US" baseline="0" dirty="0" err="1"/>
              <a:t>gì</a:t>
            </a:r>
            <a:r>
              <a:rPr lang="en-US" baseline="0" dirty="0"/>
              <a:t>? </a:t>
            </a:r>
            <a:r>
              <a:rPr lang="en-US" baseline="0" dirty="0" err="1"/>
              <a:t>Có</a:t>
            </a:r>
            <a:r>
              <a:rPr lang="en-US" baseline="0" dirty="0"/>
              <a:t> </a:t>
            </a:r>
            <a:r>
              <a:rPr lang="en-US" baseline="0" dirty="0" err="1"/>
              <a:t>những</a:t>
            </a:r>
            <a:r>
              <a:rPr lang="en-US" baseline="0" dirty="0"/>
              <a:t> </a:t>
            </a:r>
            <a:r>
              <a:rPr lang="en-US" baseline="0" dirty="0" err="1"/>
              <a:t>khớp</a:t>
            </a:r>
            <a:r>
              <a:rPr lang="en-US" baseline="0" dirty="0"/>
              <a:t> </a:t>
            </a:r>
            <a:r>
              <a:rPr lang="en-US" baseline="0" dirty="0" err="1"/>
              <a:t>gì</a:t>
            </a:r>
            <a:r>
              <a:rPr lang="en-US" baseline="0" dirty="0"/>
              <a:t>? </a:t>
            </a:r>
          </a:p>
          <a:p>
            <a:r>
              <a:rPr lang="en-US" baseline="0" dirty="0" err="1"/>
              <a:t>Dẫn</a:t>
            </a:r>
            <a:r>
              <a:rPr lang="en-US" baseline="0" dirty="0"/>
              <a:t> </a:t>
            </a:r>
            <a:r>
              <a:rPr lang="en-US" baseline="0" dirty="0" err="1"/>
              <a:t>dắt</a:t>
            </a:r>
            <a:r>
              <a:rPr lang="en-US" baseline="0" dirty="0"/>
              <a:t>: </a:t>
            </a:r>
            <a:r>
              <a:rPr lang="en-US" baseline="0" dirty="0" err="1"/>
              <a:t>Cô</a:t>
            </a:r>
            <a:r>
              <a:rPr lang="en-US" baseline="0" dirty="0"/>
              <a:t> </a:t>
            </a:r>
            <a:r>
              <a:rPr lang="en-US" baseline="0" dirty="0" err="1"/>
              <a:t>khen</a:t>
            </a:r>
            <a:r>
              <a:rPr lang="en-US" baseline="0" dirty="0"/>
              <a:t> </a:t>
            </a:r>
            <a:r>
              <a:rPr lang="en-US" baseline="0" dirty="0" err="1"/>
              <a:t>các</a:t>
            </a:r>
            <a:r>
              <a:rPr lang="en-US" baseline="0" dirty="0"/>
              <a:t> con </a:t>
            </a:r>
            <a:r>
              <a:rPr lang="en-US" baseline="0" dirty="0" err="1"/>
              <a:t>đã</a:t>
            </a:r>
            <a:r>
              <a:rPr lang="en-US" baseline="0" dirty="0"/>
              <a:t> </a:t>
            </a:r>
            <a:r>
              <a:rPr lang="en-US" baseline="0" dirty="0" err="1"/>
              <a:t>nắm</a:t>
            </a:r>
            <a:r>
              <a:rPr lang="en-US" baseline="0" dirty="0"/>
              <a:t> </a:t>
            </a:r>
            <a:r>
              <a:rPr lang="en-US" baseline="0" dirty="0" err="1"/>
              <a:t>đc</a:t>
            </a:r>
            <a:r>
              <a:rPr lang="en-US" baseline="0" dirty="0"/>
              <a:t> </a:t>
            </a:r>
            <a:r>
              <a:rPr lang="en-US" baseline="0" dirty="0" err="1"/>
              <a:t>tên</a:t>
            </a:r>
            <a:r>
              <a:rPr lang="en-US" baseline="0" dirty="0"/>
              <a:t> </a:t>
            </a:r>
            <a:r>
              <a:rPr lang="en-US" baseline="0" dirty="0" err="1"/>
              <a:t>các</a:t>
            </a:r>
            <a:r>
              <a:rPr lang="en-US" baseline="0" dirty="0"/>
              <a:t> </a:t>
            </a:r>
            <a:r>
              <a:rPr lang="en-US" baseline="0" dirty="0" err="1"/>
              <a:t>loại</a:t>
            </a:r>
            <a:r>
              <a:rPr lang="en-US" baseline="0" dirty="0"/>
              <a:t> </a:t>
            </a:r>
            <a:r>
              <a:rPr lang="en-US" baseline="0" dirty="0" err="1"/>
              <a:t>xg</a:t>
            </a:r>
            <a:r>
              <a:rPr lang="en-US" baseline="0" dirty="0"/>
              <a:t>, </a:t>
            </a:r>
            <a:r>
              <a:rPr lang="en-US" baseline="0" dirty="0" err="1"/>
              <a:t>khớp</a:t>
            </a:r>
            <a:r>
              <a:rPr lang="en-US" baseline="0" dirty="0"/>
              <a:t>. </a:t>
            </a:r>
          </a:p>
          <a:p>
            <a:r>
              <a:rPr lang="en-US" baseline="0" dirty="0" err="1"/>
              <a:t>Bây</a:t>
            </a:r>
            <a:r>
              <a:rPr lang="en-US" baseline="0" dirty="0"/>
              <a:t> h </a:t>
            </a:r>
            <a:r>
              <a:rPr lang="en-US" baseline="0" dirty="0" err="1"/>
              <a:t>chúng</a:t>
            </a:r>
            <a:r>
              <a:rPr lang="en-US" baseline="0" dirty="0"/>
              <a:t> </a:t>
            </a:r>
            <a:r>
              <a:rPr lang="en-US" baseline="0" dirty="0" err="1"/>
              <a:t>mình</a:t>
            </a:r>
            <a:r>
              <a:rPr lang="en-US" baseline="0" dirty="0"/>
              <a:t> </a:t>
            </a:r>
            <a:r>
              <a:rPr lang="en-US" baseline="0" dirty="0" err="1"/>
              <a:t>có</a:t>
            </a:r>
            <a:r>
              <a:rPr lang="en-US" baseline="0" dirty="0"/>
              <a:t> </a:t>
            </a:r>
            <a:r>
              <a:rPr lang="en-US" baseline="0" dirty="0" err="1"/>
              <a:t>muốn</a:t>
            </a:r>
            <a:r>
              <a:rPr lang="en-US" baseline="0" dirty="0"/>
              <a:t> </a:t>
            </a:r>
            <a:r>
              <a:rPr lang="en-US" baseline="0" dirty="0" err="1"/>
              <a:t>chơi</a:t>
            </a:r>
            <a:r>
              <a:rPr lang="en-US" baseline="0" dirty="0"/>
              <a:t> 1 </a:t>
            </a:r>
            <a:r>
              <a:rPr lang="en-US" baseline="0" dirty="0" err="1"/>
              <a:t>trò</a:t>
            </a:r>
            <a:r>
              <a:rPr lang="en-US" baseline="0" dirty="0"/>
              <a:t> </a:t>
            </a:r>
            <a:r>
              <a:rPr lang="en-US" baseline="0" dirty="0" err="1"/>
              <a:t>chơi</a:t>
            </a:r>
            <a:r>
              <a:rPr lang="en-US" baseline="0" dirty="0"/>
              <a:t> </a:t>
            </a:r>
            <a:r>
              <a:rPr lang="en-US" baseline="0" dirty="0" err="1"/>
              <a:t>không</a:t>
            </a:r>
            <a:r>
              <a:rPr lang="en-US" baseline="0" dirty="0"/>
              <a:t> </a:t>
            </a:r>
            <a:r>
              <a:rPr lang="en-US" baseline="0" dirty="0" err="1"/>
              <a:t>nào</a:t>
            </a:r>
            <a:r>
              <a:rPr lang="en-US" baseline="0" dirty="0"/>
              <a:t>?</a:t>
            </a:r>
          </a:p>
          <a:p>
            <a:r>
              <a:rPr lang="en-US" baseline="0" dirty="0" err="1"/>
              <a:t>Trò</a:t>
            </a:r>
            <a:r>
              <a:rPr lang="en-US" baseline="0" dirty="0"/>
              <a:t> </a:t>
            </a:r>
            <a:r>
              <a:rPr lang="en-US" baseline="0" dirty="0" err="1"/>
              <a:t>chơi</a:t>
            </a:r>
            <a:r>
              <a:rPr lang="en-US" baseline="0" dirty="0"/>
              <a:t> </a:t>
            </a:r>
            <a:r>
              <a:rPr lang="en-US" baseline="0" dirty="0" err="1"/>
              <a:t>có</a:t>
            </a:r>
            <a:r>
              <a:rPr lang="en-US" baseline="0" dirty="0"/>
              <a:t> </a:t>
            </a:r>
            <a:r>
              <a:rPr lang="en-US" baseline="0" dirty="0" err="1"/>
              <a:t>tên</a:t>
            </a:r>
            <a:r>
              <a:rPr lang="en-US" baseline="0" dirty="0"/>
              <a:t> </a:t>
            </a:r>
            <a:r>
              <a:rPr lang="en-US" baseline="0" dirty="0" err="1"/>
              <a:t>là</a:t>
            </a:r>
            <a:r>
              <a:rPr lang="en-US" baseline="0" dirty="0"/>
              <a:t>: Ai </a:t>
            </a:r>
            <a:r>
              <a:rPr lang="en-US" baseline="0" dirty="0" err="1"/>
              <a:t>nhanh</a:t>
            </a:r>
            <a:r>
              <a:rPr lang="en-US" baseline="0" dirty="0"/>
              <a:t>? Ai </a:t>
            </a:r>
            <a:r>
              <a:rPr lang="en-US" baseline="0" dirty="0" err="1"/>
              <a:t>đúng</a:t>
            </a:r>
            <a:r>
              <a:rPr lang="en-US" baseline="0" dirty="0"/>
              <a:t>?</a:t>
            </a:r>
          </a:p>
          <a:p>
            <a:r>
              <a:rPr lang="en-US" baseline="0" dirty="0" err="1"/>
              <a:t>Cách</a:t>
            </a:r>
            <a:r>
              <a:rPr lang="en-US" baseline="0" dirty="0"/>
              <a:t> </a:t>
            </a:r>
            <a:r>
              <a:rPr lang="en-US" baseline="0" dirty="0" err="1"/>
              <a:t>chơi</a:t>
            </a:r>
            <a:r>
              <a:rPr lang="en-US" baseline="0" dirty="0"/>
              <a:t>: </a:t>
            </a:r>
          </a:p>
          <a:p>
            <a:pPr marL="171450" indent="-171450">
              <a:buFontTx/>
              <a:buChar char="-"/>
            </a:pPr>
            <a:r>
              <a:rPr lang="en-US" baseline="0" dirty="0"/>
              <a:t>1 </a:t>
            </a:r>
            <a:r>
              <a:rPr lang="en-US" baseline="0" dirty="0" err="1"/>
              <a:t>bạn</a:t>
            </a:r>
            <a:r>
              <a:rPr lang="en-US" baseline="0" dirty="0"/>
              <a:t> </a:t>
            </a:r>
            <a:r>
              <a:rPr lang="en-US" baseline="0" dirty="0" err="1"/>
              <a:t>sẽ</a:t>
            </a:r>
            <a:r>
              <a:rPr lang="en-US" baseline="0" dirty="0"/>
              <a:t> </a:t>
            </a:r>
            <a:r>
              <a:rPr lang="en-US" baseline="0" dirty="0" err="1"/>
              <a:t>làm</a:t>
            </a:r>
            <a:r>
              <a:rPr lang="en-US" baseline="0" dirty="0"/>
              <a:t> </a:t>
            </a:r>
            <a:r>
              <a:rPr lang="en-US" baseline="0" dirty="0" err="1"/>
              <a:t>quản</a:t>
            </a:r>
            <a:r>
              <a:rPr lang="en-US" baseline="0" dirty="0"/>
              <a:t> </a:t>
            </a:r>
            <a:r>
              <a:rPr lang="en-US" baseline="0" dirty="0" err="1"/>
              <a:t>trò</a:t>
            </a:r>
            <a:r>
              <a:rPr lang="en-US" baseline="0" dirty="0"/>
              <a:t>, </a:t>
            </a:r>
            <a:r>
              <a:rPr lang="en-US" baseline="0" dirty="0" err="1"/>
              <a:t>đứng</a:t>
            </a:r>
            <a:r>
              <a:rPr lang="en-US" baseline="0" dirty="0"/>
              <a:t> </a:t>
            </a:r>
            <a:r>
              <a:rPr lang="en-US" baseline="0" dirty="0" err="1"/>
              <a:t>lên</a:t>
            </a:r>
            <a:r>
              <a:rPr lang="en-US" baseline="0" dirty="0"/>
              <a:t> </a:t>
            </a:r>
            <a:r>
              <a:rPr lang="en-US" baseline="0" dirty="0" err="1"/>
              <a:t>trên</a:t>
            </a:r>
            <a:r>
              <a:rPr lang="en-US" baseline="0" dirty="0"/>
              <a:t> </a:t>
            </a:r>
            <a:r>
              <a:rPr lang="en-US" baseline="0" dirty="0" err="1"/>
              <a:t>bục</a:t>
            </a:r>
            <a:r>
              <a:rPr lang="en-US" baseline="0" dirty="0"/>
              <a:t> </a:t>
            </a:r>
            <a:r>
              <a:rPr lang="en-US" baseline="0" dirty="0" err="1"/>
              <a:t>giảng</a:t>
            </a:r>
            <a:r>
              <a:rPr lang="en-US" baseline="0" dirty="0"/>
              <a:t> </a:t>
            </a:r>
            <a:r>
              <a:rPr lang="en-US" baseline="0" dirty="0" err="1"/>
              <a:t>để</a:t>
            </a:r>
            <a:r>
              <a:rPr lang="en-US" baseline="0" dirty="0"/>
              <a:t> </a:t>
            </a:r>
            <a:r>
              <a:rPr lang="en-US" baseline="0" dirty="0" err="1"/>
              <a:t>hô</a:t>
            </a:r>
            <a:r>
              <a:rPr lang="en-US" baseline="0" dirty="0"/>
              <a:t> to </a:t>
            </a:r>
            <a:r>
              <a:rPr lang="en-US" baseline="0" dirty="0" err="1"/>
              <a:t>tên</a:t>
            </a:r>
            <a:r>
              <a:rPr lang="en-US" baseline="0" dirty="0"/>
              <a:t> </a:t>
            </a:r>
            <a:r>
              <a:rPr lang="en-US" baseline="0" dirty="0" err="1"/>
              <a:t>của</a:t>
            </a:r>
            <a:r>
              <a:rPr lang="en-US" baseline="0" dirty="0"/>
              <a:t> 1 </a:t>
            </a:r>
            <a:r>
              <a:rPr lang="en-US" baseline="0" dirty="0" err="1"/>
              <a:t>loại</a:t>
            </a:r>
            <a:r>
              <a:rPr lang="en-US" baseline="0" dirty="0"/>
              <a:t> </a:t>
            </a:r>
            <a:r>
              <a:rPr lang="en-US" baseline="0" dirty="0" err="1"/>
              <a:t>xương</a:t>
            </a:r>
            <a:r>
              <a:rPr lang="en-US" baseline="0" dirty="0"/>
              <a:t> </a:t>
            </a:r>
            <a:r>
              <a:rPr lang="en-US" baseline="0" dirty="0" err="1"/>
              <a:t>hoặc</a:t>
            </a:r>
            <a:r>
              <a:rPr lang="en-US" baseline="0" dirty="0"/>
              <a:t> 1 </a:t>
            </a:r>
            <a:r>
              <a:rPr lang="en-US" baseline="0" dirty="0" err="1"/>
              <a:t>loại</a:t>
            </a:r>
            <a:r>
              <a:rPr lang="en-US" baseline="0" dirty="0"/>
              <a:t> </a:t>
            </a:r>
            <a:r>
              <a:rPr lang="en-US" baseline="0" dirty="0" err="1"/>
              <a:t>khớp</a:t>
            </a:r>
            <a:r>
              <a:rPr lang="en-US" baseline="0" dirty="0"/>
              <a:t> </a:t>
            </a:r>
            <a:r>
              <a:rPr lang="en-US" baseline="0" dirty="0" err="1"/>
              <a:t>xương</a:t>
            </a:r>
            <a:r>
              <a:rPr lang="en-US" baseline="0" dirty="0"/>
              <a:t> </a:t>
            </a:r>
            <a:r>
              <a:rPr lang="en-US" baseline="0" dirty="0" err="1"/>
              <a:t>mà</a:t>
            </a:r>
            <a:r>
              <a:rPr lang="en-US" baseline="0" dirty="0"/>
              <a:t> </a:t>
            </a:r>
            <a:r>
              <a:rPr lang="en-US" baseline="0" dirty="0" err="1"/>
              <a:t>chúng</a:t>
            </a:r>
            <a:r>
              <a:rPr lang="en-US" baseline="0" dirty="0"/>
              <a:t> </a:t>
            </a:r>
            <a:r>
              <a:rPr lang="en-US" baseline="0" dirty="0" err="1"/>
              <a:t>mình</a:t>
            </a:r>
            <a:r>
              <a:rPr lang="en-US" baseline="0" dirty="0"/>
              <a:t> </a:t>
            </a:r>
            <a:r>
              <a:rPr lang="en-US" baseline="0" dirty="0" err="1"/>
              <a:t>vừa</a:t>
            </a:r>
            <a:r>
              <a:rPr lang="en-US" baseline="0" dirty="0"/>
              <a:t> </a:t>
            </a:r>
            <a:r>
              <a:rPr lang="en-US" baseline="0" dirty="0" err="1"/>
              <a:t>được</a:t>
            </a:r>
            <a:r>
              <a:rPr lang="en-US" baseline="0" dirty="0"/>
              <a:t> </a:t>
            </a:r>
            <a:r>
              <a:rPr lang="en-US" baseline="0" dirty="0" err="1"/>
              <a:t>học</a:t>
            </a:r>
            <a:r>
              <a:rPr lang="en-US" baseline="0" dirty="0"/>
              <a:t>. </a:t>
            </a:r>
          </a:p>
          <a:p>
            <a:pPr marL="171450" indent="-171450">
              <a:buFontTx/>
              <a:buChar char="-"/>
            </a:pPr>
            <a:r>
              <a:rPr lang="en-US" baseline="0" dirty="0" err="1"/>
              <a:t>Các</a:t>
            </a:r>
            <a:r>
              <a:rPr lang="en-US" baseline="0" dirty="0"/>
              <a:t> </a:t>
            </a:r>
            <a:r>
              <a:rPr lang="en-US" baseline="0" dirty="0" err="1"/>
              <a:t>bạn</a:t>
            </a:r>
            <a:r>
              <a:rPr lang="en-US" baseline="0" dirty="0"/>
              <a:t> </a:t>
            </a:r>
            <a:r>
              <a:rPr lang="en-US" baseline="0" dirty="0" err="1"/>
              <a:t>dưới</a:t>
            </a:r>
            <a:r>
              <a:rPr lang="en-US" baseline="0" dirty="0"/>
              <a:t> </a:t>
            </a:r>
            <a:r>
              <a:rPr lang="en-US" baseline="0" dirty="0" err="1"/>
              <a:t>lớp</a:t>
            </a:r>
            <a:r>
              <a:rPr lang="en-US" baseline="0" dirty="0"/>
              <a:t> </a:t>
            </a:r>
            <a:r>
              <a:rPr lang="en-US" baseline="0" dirty="0" err="1"/>
              <a:t>sẽ</a:t>
            </a:r>
            <a:r>
              <a:rPr lang="en-US" baseline="0" dirty="0"/>
              <a:t> </a:t>
            </a:r>
            <a:r>
              <a:rPr lang="en-US" baseline="0" dirty="0" err="1"/>
              <a:t>chỉ</a:t>
            </a:r>
            <a:r>
              <a:rPr lang="en-US" baseline="0" dirty="0"/>
              <a:t> </a:t>
            </a:r>
            <a:r>
              <a:rPr lang="en-US" baseline="0" dirty="0" err="1"/>
              <a:t>đúng</a:t>
            </a:r>
            <a:r>
              <a:rPr lang="en-US" baseline="0" dirty="0"/>
              <a:t> </a:t>
            </a:r>
            <a:r>
              <a:rPr lang="en-US" baseline="0" dirty="0" err="1"/>
              <a:t>vị</a:t>
            </a:r>
            <a:r>
              <a:rPr lang="en-US" baseline="0" dirty="0"/>
              <a:t> </a:t>
            </a:r>
            <a:r>
              <a:rPr lang="en-US" baseline="0" dirty="0" err="1"/>
              <a:t>trí</a:t>
            </a:r>
            <a:r>
              <a:rPr lang="en-US" baseline="0" dirty="0"/>
              <a:t> </a:t>
            </a:r>
            <a:r>
              <a:rPr lang="en-US" baseline="0" dirty="0" err="1"/>
              <a:t>xương</a:t>
            </a:r>
            <a:r>
              <a:rPr lang="en-US" baseline="0" dirty="0"/>
              <a:t> </a:t>
            </a:r>
            <a:r>
              <a:rPr lang="en-US" baseline="0" dirty="0" err="1"/>
              <a:t>hoặc</a:t>
            </a:r>
            <a:r>
              <a:rPr lang="en-US" baseline="0" dirty="0"/>
              <a:t> </a:t>
            </a:r>
            <a:r>
              <a:rPr lang="en-US" baseline="0" dirty="0" err="1"/>
              <a:t>khớp</a:t>
            </a:r>
            <a:r>
              <a:rPr lang="en-US" baseline="0" dirty="0"/>
              <a:t> </a:t>
            </a:r>
            <a:r>
              <a:rPr lang="en-US" baseline="0" dirty="0" err="1"/>
              <a:t>xương</a:t>
            </a:r>
            <a:r>
              <a:rPr lang="en-US" baseline="0" dirty="0"/>
              <a:t> </a:t>
            </a:r>
            <a:r>
              <a:rPr lang="en-US" baseline="0" dirty="0" err="1"/>
              <a:t>trên</a:t>
            </a:r>
            <a:r>
              <a:rPr lang="en-US" baseline="0" dirty="0"/>
              <a:t> </a:t>
            </a:r>
            <a:r>
              <a:rPr lang="en-US" baseline="0" dirty="0" err="1"/>
              <a:t>cơ</a:t>
            </a:r>
            <a:r>
              <a:rPr lang="en-US" baseline="0" dirty="0"/>
              <a:t> </a:t>
            </a:r>
            <a:r>
              <a:rPr lang="en-US" baseline="0" dirty="0" err="1"/>
              <a:t>thể</a:t>
            </a:r>
            <a:r>
              <a:rPr lang="en-US" baseline="0" dirty="0"/>
              <a:t> </a:t>
            </a:r>
            <a:r>
              <a:rPr lang="en-US" baseline="0" dirty="0" err="1"/>
              <a:t>của</a:t>
            </a:r>
            <a:r>
              <a:rPr lang="en-US" baseline="0" dirty="0"/>
              <a:t> </a:t>
            </a:r>
            <a:r>
              <a:rPr lang="en-US" baseline="0" dirty="0" err="1"/>
              <a:t>mình</a:t>
            </a:r>
            <a:r>
              <a:rPr lang="en-US" baseline="0" dirty="0"/>
              <a:t>.</a:t>
            </a:r>
          </a:p>
          <a:p>
            <a:pPr marL="0" indent="0">
              <a:buFontTx/>
              <a:buNone/>
            </a:pPr>
            <a:r>
              <a:rPr lang="en-US" baseline="0" dirty="0"/>
              <a:t>- </a:t>
            </a:r>
            <a:r>
              <a:rPr lang="en-US" baseline="0" dirty="0" err="1"/>
              <a:t>Bạn</a:t>
            </a:r>
            <a:r>
              <a:rPr lang="en-US" baseline="0" dirty="0"/>
              <a:t> </a:t>
            </a:r>
            <a:r>
              <a:rPr lang="en-US" baseline="0" dirty="0" err="1"/>
              <a:t>quản</a:t>
            </a:r>
            <a:r>
              <a:rPr lang="en-US" baseline="0" dirty="0"/>
              <a:t> </a:t>
            </a:r>
            <a:r>
              <a:rPr lang="en-US" baseline="0" dirty="0" err="1"/>
              <a:t>trò</a:t>
            </a:r>
            <a:r>
              <a:rPr lang="en-US" baseline="0" dirty="0"/>
              <a:t> </a:t>
            </a:r>
            <a:r>
              <a:rPr lang="en-US" baseline="0" dirty="0" err="1"/>
              <a:t>sẽ</a:t>
            </a:r>
            <a:r>
              <a:rPr lang="en-US" baseline="0" dirty="0"/>
              <a:t> </a:t>
            </a:r>
            <a:r>
              <a:rPr lang="en-US" baseline="0" dirty="0" err="1"/>
              <a:t>quan</a:t>
            </a:r>
            <a:r>
              <a:rPr lang="en-US" baseline="0" dirty="0"/>
              <a:t> </a:t>
            </a:r>
            <a:r>
              <a:rPr lang="en-US" baseline="0" dirty="0" err="1"/>
              <a:t>sát</a:t>
            </a:r>
            <a:r>
              <a:rPr lang="en-US" baseline="0" dirty="0"/>
              <a:t> </a:t>
            </a:r>
            <a:r>
              <a:rPr lang="en-US" baseline="0" dirty="0" err="1"/>
              <a:t>xem</a:t>
            </a:r>
            <a:r>
              <a:rPr lang="en-US" baseline="0" dirty="0"/>
              <a:t> </a:t>
            </a:r>
            <a:r>
              <a:rPr lang="en-US" baseline="0" dirty="0" err="1"/>
              <a:t>bạn</a:t>
            </a:r>
            <a:r>
              <a:rPr lang="en-US" baseline="0" dirty="0"/>
              <a:t> </a:t>
            </a:r>
            <a:r>
              <a:rPr lang="en-US" baseline="0" dirty="0" err="1"/>
              <a:t>nào</a:t>
            </a:r>
            <a:r>
              <a:rPr lang="en-US" baseline="0" dirty="0"/>
              <a:t> </a:t>
            </a:r>
            <a:r>
              <a:rPr lang="en-US" baseline="0" dirty="0" err="1"/>
              <a:t>chỉ</a:t>
            </a:r>
            <a:r>
              <a:rPr lang="en-US" baseline="0" dirty="0"/>
              <a:t> </a:t>
            </a:r>
            <a:r>
              <a:rPr lang="en-US" baseline="0" dirty="0" err="1"/>
              <a:t>sai</a:t>
            </a:r>
            <a:r>
              <a:rPr lang="en-US" baseline="0" dirty="0"/>
              <a:t> </a:t>
            </a:r>
            <a:r>
              <a:rPr lang="en-US" baseline="0" dirty="0" err="1"/>
              <a:t>thì</a:t>
            </a:r>
            <a:r>
              <a:rPr lang="en-US" baseline="0" dirty="0"/>
              <a:t> </a:t>
            </a:r>
            <a:r>
              <a:rPr lang="en-US" baseline="0" dirty="0" err="1"/>
              <a:t>sẽ</a:t>
            </a:r>
            <a:r>
              <a:rPr lang="en-US" baseline="0" dirty="0"/>
              <a:t> </a:t>
            </a:r>
            <a:r>
              <a:rPr lang="en-US" baseline="0" dirty="0" err="1"/>
              <a:t>mời</a:t>
            </a:r>
            <a:r>
              <a:rPr lang="en-US" baseline="0" dirty="0"/>
              <a:t> </a:t>
            </a:r>
            <a:r>
              <a:rPr lang="en-US" baseline="0" dirty="0" err="1"/>
              <a:t>bạn</a:t>
            </a:r>
            <a:r>
              <a:rPr lang="en-US" baseline="0" dirty="0"/>
              <a:t> </a:t>
            </a:r>
            <a:r>
              <a:rPr lang="en-US" baseline="0" dirty="0" err="1"/>
              <a:t>đó</a:t>
            </a:r>
            <a:r>
              <a:rPr lang="en-US" baseline="0" dirty="0"/>
              <a:t> </a:t>
            </a:r>
            <a:r>
              <a:rPr lang="en-US" baseline="0" dirty="0" err="1"/>
              <a:t>lên</a:t>
            </a:r>
            <a:r>
              <a:rPr lang="en-US" baseline="0" dirty="0"/>
              <a:t> </a:t>
            </a:r>
            <a:r>
              <a:rPr lang="en-US" baseline="0" dirty="0" err="1"/>
              <a:t>để</a:t>
            </a:r>
            <a:r>
              <a:rPr lang="en-US" baseline="0" dirty="0"/>
              <a:t> </a:t>
            </a:r>
            <a:r>
              <a:rPr lang="en-US" baseline="0" dirty="0" err="1"/>
              <a:t>cuối</a:t>
            </a:r>
            <a:r>
              <a:rPr lang="en-US" baseline="0" dirty="0"/>
              <a:t> </a:t>
            </a:r>
            <a:r>
              <a:rPr lang="en-US" baseline="0" dirty="0" err="1"/>
              <a:t>trò</a:t>
            </a:r>
            <a:r>
              <a:rPr lang="en-US" baseline="0" dirty="0"/>
              <a:t> </a:t>
            </a:r>
            <a:r>
              <a:rPr lang="en-US" baseline="0" dirty="0" err="1"/>
              <a:t>chơi</a:t>
            </a:r>
            <a:r>
              <a:rPr lang="en-US" baseline="0" dirty="0"/>
              <a:t> </a:t>
            </a:r>
            <a:r>
              <a:rPr lang="en-US" baseline="0" dirty="0" err="1"/>
              <a:t>sẽ</a:t>
            </a:r>
            <a:r>
              <a:rPr lang="en-US" baseline="0" dirty="0"/>
              <a:t> </a:t>
            </a:r>
            <a:r>
              <a:rPr lang="en-US" baseline="0" dirty="0" err="1"/>
              <a:t>hát</a:t>
            </a:r>
            <a:r>
              <a:rPr lang="en-US" baseline="0" dirty="0"/>
              <a:t> 1 </a:t>
            </a:r>
            <a:r>
              <a:rPr lang="en-US" baseline="0" dirty="0" err="1"/>
              <a:t>bài</a:t>
            </a:r>
            <a:r>
              <a:rPr lang="en-US" baseline="0" dirty="0"/>
              <a:t> </a:t>
            </a:r>
            <a:r>
              <a:rPr lang="en-US" baseline="0" dirty="0" err="1"/>
              <a:t>nhé</a:t>
            </a:r>
            <a:r>
              <a:rPr lang="en-US" baseline="0" dirty="0"/>
              <a:t>!</a:t>
            </a:r>
            <a:endParaRPr lang="en-US" dirty="0"/>
          </a:p>
        </p:txBody>
      </p:sp>
      <p:sp>
        <p:nvSpPr>
          <p:cNvPr id="4" name="Slide Number Placeholder 3"/>
          <p:cNvSpPr>
            <a:spLocks noGrp="1"/>
          </p:cNvSpPr>
          <p:nvPr>
            <p:ph type="sldNum" sz="quarter" idx="10"/>
          </p:nvPr>
        </p:nvSpPr>
        <p:spPr/>
        <p:txBody>
          <a:bodyPr/>
          <a:lstStyle/>
          <a:p>
            <a:fld id="{71B1AFD8-3A87-4A40-A6F3-FC3314890A8F}" type="slidenum">
              <a:rPr lang="en-US" smtClean="0"/>
              <a:t>14</a:t>
            </a:fld>
            <a:endParaRPr lang="en-US"/>
          </a:p>
        </p:txBody>
      </p:sp>
    </p:spTree>
    <p:extLst>
      <p:ext uri="{BB962C8B-B14F-4D97-AF65-F5344CB8AC3E}">
        <p14:creationId xmlns:p14="http://schemas.microsoft.com/office/powerpoint/2010/main" val="3883552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1 HS </a:t>
            </a:r>
            <a:r>
              <a:rPr lang="en-US" baseline="0" dirty="0" err="1"/>
              <a:t>quản</a:t>
            </a:r>
            <a:r>
              <a:rPr lang="en-US" baseline="0" dirty="0"/>
              <a:t> </a:t>
            </a:r>
            <a:r>
              <a:rPr lang="en-US" baseline="0" dirty="0" err="1"/>
              <a:t>trò</a:t>
            </a:r>
            <a:r>
              <a:rPr lang="en-US" baseline="0" dirty="0"/>
              <a:t> </a:t>
            </a:r>
            <a:r>
              <a:rPr lang="en-US" baseline="0" dirty="0" err="1"/>
              <a:t>hô</a:t>
            </a:r>
            <a:r>
              <a:rPr lang="en-US" baseline="0" dirty="0"/>
              <a:t>: “</a:t>
            </a:r>
            <a:r>
              <a:rPr lang="en-US" baseline="0" dirty="0" err="1"/>
              <a:t>Xương</a:t>
            </a:r>
            <a:r>
              <a:rPr lang="en-US" baseline="0" dirty="0"/>
              <a:t> </a:t>
            </a:r>
            <a:r>
              <a:rPr lang="en-US" baseline="0" dirty="0" err="1"/>
              <a:t>đầu</a:t>
            </a:r>
            <a:r>
              <a:rPr lang="en-US" baseline="0" dirty="0"/>
              <a:t>”  </a:t>
            </a:r>
            <a:r>
              <a:rPr lang="en-US" baseline="0" dirty="0" err="1"/>
              <a:t>cả</a:t>
            </a:r>
            <a:r>
              <a:rPr lang="en-US" baseline="0" dirty="0"/>
              <a:t> </a:t>
            </a:r>
            <a:r>
              <a:rPr lang="en-US" baseline="0" dirty="0" err="1"/>
              <a:t>lớp</a:t>
            </a:r>
            <a:r>
              <a:rPr lang="en-US" baseline="0" dirty="0"/>
              <a:t> </a:t>
            </a:r>
            <a:r>
              <a:rPr lang="en-US" baseline="0" dirty="0" err="1"/>
              <a:t>chỉ</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fld id="{71B1AFD8-3A87-4A40-A6F3-FC3314890A8F}" type="slidenum">
              <a:rPr lang="en-US" smtClean="0"/>
              <a:t>15</a:t>
            </a:fld>
            <a:endParaRPr lang="en-US"/>
          </a:p>
        </p:txBody>
      </p:sp>
    </p:spTree>
    <p:extLst>
      <p:ext uri="{BB962C8B-B14F-4D97-AF65-F5344CB8AC3E}">
        <p14:creationId xmlns:p14="http://schemas.microsoft.com/office/powerpoint/2010/main" val="926208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Cô</a:t>
            </a:r>
            <a:r>
              <a:rPr lang="en-US" baseline="0" dirty="0"/>
              <a:t> </a:t>
            </a:r>
            <a:r>
              <a:rPr lang="en-US" baseline="0" dirty="0" err="1"/>
              <a:t>khen</a:t>
            </a:r>
            <a:r>
              <a:rPr lang="en-US" baseline="0" dirty="0"/>
              <a:t> </a:t>
            </a:r>
            <a:r>
              <a:rPr lang="en-US" baseline="0" dirty="0" err="1"/>
              <a:t>các</a:t>
            </a:r>
            <a:r>
              <a:rPr lang="en-US" baseline="0" dirty="0"/>
              <a:t> con </a:t>
            </a:r>
            <a:r>
              <a:rPr lang="en-US" baseline="0" dirty="0" err="1"/>
              <a:t>đã</a:t>
            </a:r>
            <a:r>
              <a:rPr lang="en-US" baseline="0" dirty="0"/>
              <a:t> </a:t>
            </a:r>
            <a:r>
              <a:rPr lang="en-US" baseline="0" dirty="0" err="1"/>
              <a:t>chơi</a:t>
            </a:r>
            <a:r>
              <a:rPr lang="en-US" baseline="0" dirty="0"/>
              <a:t> </a:t>
            </a:r>
            <a:r>
              <a:rPr lang="en-US" baseline="0" dirty="0" err="1"/>
              <a:t>rất</a:t>
            </a:r>
            <a:r>
              <a:rPr lang="en-US" baseline="0" dirty="0"/>
              <a:t> </a:t>
            </a:r>
            <a:r>
              <a:rPr lang="en-US" baseline="0" dirty="0" err="1"/>
              <a:t>giỏi</a:t>
            </a:r>
            <a:r>
              <a:rPr lang="en-US" baseline="0" dirty="0"/>
              <a:t> </a:t>
            </a:r>
            <a:r>
              <a:rPr lang="en-US" baseline="0" dirty="0" err="1"/>
              <a:t>trò</a:t>
            </a:r>
            <a:r>
              <a:rPr lang="en-US" baseline="0" dirty="0"/>
              <a:t> </a:t>
            </a:r>
            <a:r>
              <a:rPr lang="en-US" baseline="0" dirty="0" err="1"/>
              <a:t>chơi</a:t>
            </a:r>
            <a:r>
              <a:rPr lang="en-US" baseline="0" dirty="0"/>
              <a:t> </a:t>
            </a:r>
            <a:r>
              <a:rPr lang="en-US" baseline="0" dirty="0" err="1"/>
              <a:t>vừa</a:t>
            </a:r>
            <a:r>
              <a:rPr lang="en-US" baseline="0" dirty="0"/>
              <a:t> </a:t>
            </a:r>
            <a:r>
              <a:rPr lang="en-US" baseline="0" dirty="0" err="1"/>
              <a:t>rồi</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Vậy</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2060"/>
                </a:solidFill>
                <a:latin typeface="Cambria"/>
                <a:ea typeface="Cambria"/>
                <a:cs typeface="Cambria"/>
                <a:sym typeface="Cambria"/>
              </a:rPr>
              <a:t>+ </a:t>
            </a:r>
            <a:r>
              <a:rPr lang="en-US" sz="1200" b="0" dirty="0" err="1">
                <a:solidFill>
                  <a:srgbClr val="002060"/>
                </a:solidFill>
                <a:latin typeface="Cambria"/>
                <a:ea typeface="Cambria"/>
                <a:cs typeface="Cambria"/>
                <a:sym typeface="Cambria"/>
              </a:rPr>
              <a:t>Sau</a:t>
            </a:r>
            <a:r>
              <a:rPr lang="en-US" sz="1200" b="0" dirty="0">
                <a:solidFill>
                  <a:srgbClr val="002060"/>
                </a:solidFill>
                <a:latin typeface="Cambria"/>
                <a:ea typeface="Cambria"/>
                <a:cs typeface="Cambria"/>
                <a:sym typeface="Cambria"/>
              </a:rPr>
              <a:t> </a:t>
            </a:r>
            <a:r>
              <a:rPr lang="en-US" sz="1200" b="0" dirty="0" err="1">
                <a:solidFill>
                  <a:srgbClr val="002060"/>
                </a:solidFill>
                <a:latin typeface="Cambria"/>
                <a:ea typeface="Cambria"/>
                <a:cs typeface="Cambria"/>
                <a:sym typeface="Cambria"/>
              </a:rPr>
              <a:t>khi</a:t>
            </a:r>
            <a:r>
              <a:rPr lang="en-US" sz="1200" b="0" dirty="0">
                <a:solidFill>
                  <a:srgbClr val="002060"/>
                </a:solidFill>
                <a:latin typeface="Cambria"/>
                <a:ea typeface="Cambria"/>
                <a:cs typeface="Cambria"/>
                <a:sym typeface="Cambria"/>
              </a:rPr>
              <a:t> </a:t>
            </a:r>
            <a:r>
              <a:rPr lang="en-US" sz="1200" b="0" dirty="0" err="1">
                <a:solidFill>
                  <a:srgbClr val="002060"/>
                </a:solidFill>
                <a:latin typeface="Cambria"/>
                <a:ea typeface="Cambria"/>
                <a:cs typeface="Cambria"/>
                <a:sym typeface="Cambria"/>
              </a:rPr>
              <a:t>học</a:t>
            </a:r>
            <a:r>
              <a:rPr lang="en-US" sz="1200" b="0" dirty="0">
                <a:solidFill>
                  <a:srgbClr val="002060"/>
                </a:solidFill>
                <a:latin typeface="Cambria"/>
                <a:ea typeface="Cambria"/>
                <a:cs typeface="Cambria"/>
                <a:sym typeface="Cambria"/>
              </a:rPr>
              <a:t> </a:t>
            </a:r>
            <a:r>
              <a:rPr lang="en-US" sz="1200" b="0" dirty="0" err="1">
                <a:solidFill>
                  <a:srgbClr val="002060"/>
                </a:solidFill>
                <a:latin typeface="Cambria"/>
                <a:ea typeface="Cambria"/>
                <a:cs typeface="Cambria"/>
                <a:sym typeface="Cambria"/>
              </a:rPr>
              <a:t>xong</a:t>
            </a:r>
            <a:r>
              <a:rPr lang="en-US" sz="1200" b="0" dirty="0">
                <a:solidFill>
                  <a:srgbClr val="002060"/>
                </a:solidFill>
                <a:latin typeface="Cambria"/>
                <a:ea typeface="Cambria"/>
                <a:cs typeface="Cambria"/>
                <a:sym typeface="Cambria"/>
              </a:rPr>
              <a:t> </a:t>
            </a:r>
            <a:r>
              <a:rPr lang="en-US" sz="1200" b="0" dirty="0" err="1">
                <a:solidFill>
                  <a:srgbClr val="002060"/>
                </a:solidFill>
                <a:latin typeface="Cambria"/>
                <a:ea typeface="Cambria"/>
                <a:cs typeface="Cambria"/>
                <a:sym typeface="Cambria"/>
              </a:rPr>
              <a:t>tiết</a:t>
            </a:r>
            <a:r>
              <a:rPr lang="en-US" sz="1200" b="0" dirty="0">
                <a:solidFill>
                  <a:srgbClr val="002060"/>
                </a:solidFill>
                <a:latin typeface="Cambria"/>
                <a:ea typeface="Cambria"/>
                <a:cs typeface="Cambria"/>
                <a:sym typeface="Cambria"/>
              </a:rPr>
              <a:t> </a:t>
            </a:r>
            <a:r>
              <a:rPr lang="en-US" sz="1200" b="0" dirty="0" err="1">
                <a:solidFill>
                  <a:srgbClr val="002060"/>
                </a:solidFill>
                <a:latin typeface="Cambria"/>
                <a:ea typeface="Cambria"/>
                <a:cs typeface="Cambria"/>
                <a:sym typeface="Cambria"/>
              </a:rPr>
              <a:t>học</a:t>
            </a:r>
            <a:r>
              <a:rPr lang="en-US" sz="1200" b="0" dirty="0">
                <a:solidFill>
                  <a:srgbClr val="002060"/>
                </a:solidFill>
                <a:latin typeface="Cambria"/>
                <a:ea typeface="Cambria"/>
                <a:cs typeface="Cambria"/>
                <a:sym typeface="Cambria"/>
              </a:rPr>
              <a:t>, con </a:t>
            </a:r>
            <a:r>
              <a:rPr lang="en-US" sz="1200" b="0" dirty="0" err="1">
                <a:solidFill>
                  <a:srgbClr val="002060"/>
                </a:solidFill>
                <a:latin typeface="Cambria"/>
                <a:ea typeface="Cambria"/>
                <a:cs typeface="Cambria"/>
                <a:sym typeface="Cambria"/>
              </a:rPr>
              <a:t>biết</a:t>
            </a:r>
            <a:r>
              <a:rPr lang="en-US" sz="1200" b="0" dirty="0">
                <a:solidFill>
                  <a:srgbClr val="002060"/>
                </a:solidFill>
                <a:latin typeface="Cambria"/>
                <a:ea typeface="Cambria"/>
                <a:cs typeface="Cambria"/>
                <a:sym typeface="Cambria"/>
              </a:rPr>
              <a:t> </a:t>
            </a:r>
            <a:r>
              <a:rPr lang="en-US" sz="1200" b="0" dirty="0" err="1">
                <a:solidFill>
                  <a:srgbClr val="002060"/>
                </a:solidFill>
                <a:latin typeface="Cambria"/>
                <a:ea typeface="Cambria"/>
                <a:cs typeface="Cambria"/>
                <a:sym typeface="Cambria"/>
              </a:rPr>
              <a:t>thêm</a:t>
            </a:r>
            <a:r>
              <a:rPr lang="en-US" sz="1200" b="0" dirty="0">
                <a:solidFill>
                  <a:srgbClr val="002060"/>
                </a:solidFill>
                <a:latin typeface="Cambria"/>
                <a:ea typeface="Cambria"/>
                <a:cs typeface="Cambria"/>
                <a:sym typeface="Cambria"/>
              </a:rPr>
              <a:t> </a:t>
            </a:r>
            <a:r>
              <a:rPr lang="en-US" sz="1200" b="0" dirty="0" err="1">
                <a:solidFill>
                  <a:srgbClr val="002060"/>
                </a:solidFill>
                <a:latin typeface="Cambria"/>
                <a:ea typeface="Cambria"/>
                <a:cs typeface="Cambria"/>
                <a:sym typeface="Cambria"/>
              </a:rPr>
              <a:t>điều</a:t>
            </a:r>
            <a:r>
              <a:rPr lang="en-US" sz="1200" b="0" dirty="0">
                <a:solidFill>
                  <a:srgbClr val="002060"/>
                </a:solidFill>
                <a:latin typeface="Cambria"/>
                <a:ea typeface="Cambria"/>
                <a:cs typeface="Cambria"/>
                <a:sym typeface="Cambria"/>
              </a:rPr>
              <a:t> </a:t>
            </a:r>
            <a:r>
              <a:rPr lang="en-US" sz="1200" b="0" dirty="0" err="1">
                <a:solidFill>
                  <a:srgbClr val="002060"/>
                </a:solidFill>
                <a:latin typeface="Cambria"/>
                <a:ea typeface="Cambria"/>
                <a:cs typeface="Cambria"/>
                <a:sym typeface="Cambria"/>
              </a:rPr>
              <a:t>gì</a:t>
            </a:r>
            <a:r>
              <a:rPr lang="en-US" sz="1200" b="0" dirty="0">
                <a:solidFill>
                  <a:srgbClr val="002060"/>
                </a:solidFill>
                <a:latin typeface="Cambria"/>
                <a:ea typeface="Cambria"/>
                <a:cs typeface="Cambria"/>
                <a:sym typeface="Cambria"/>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2060"/>
                </a:solidFill>
                <a:latin typeface="Cambria"/>
                <a:ea typeface="Cambria"/>
                <a:cs typeface="Cambria"/>
                <a:sym typeface="Cambria"/>
              </a:rPr>
              <a:t>+ Con </a:t>
            </a:r>
            <a:r>
              <a:rPr lang="en-US" sz="1200" b="0" dirty="0" err="1">
                <a:solidFill>
                  <a:srgbClr val="002060"/>
                </a:solidFill>
                <a:latin typeface="Cambria"/>
                <a:ea typeface="Cambria"/>
                <a:cs typeface="Cambria"/>
                <a:sym typeface="Cambria"/>
              </a:rPr>
              <a:t>thích</a:t>
            </a:r>
            <a:r>
              <a:rPr lang="en-US" sz="1200" b="0" dirty="0">
                <a:solidFill>
                  <a:srgbClr val="002060"/>
                </a:solidFill>
                <a:latin typeface="Cambria"/>
                <a:ea typeface="Cambria"/>
                <a:cs typeface="Cambria"/>
                <a:sym typeface="Cambria"/>
              </a:rPr>
              <a:t> </a:t>
            </a:r>
            <a:r>
              <a:rPr lang="en-US" sz="1200" b="0" dirty="0" err="1">
                <a:solidFill>
                  <a:srgbClr val="002060"/>
                </a:solidFill>
                <a:latin typeface="Cambria"/>
                <a:ea typeface="Cambria"/>
                <a:cs typeface="Cambria"/>
                <a:sym typeface="Cambria"/>
              </a:rPr>
              <a:t>nhất</a:t>
            </a:r>
            <a:r>
              <a:rPr lang="en-US" sz="1200" b="0" dirty="0">
                <a:solidFill>
                  <a:srgbClr val="002060"/>
                </a:solidFill>
                <a:latin typeface="Cambria"/>
                <a:ea typeface="Cambria"/>
                <a:cs typeface="Cambria"/>
                <a:sym typeface="Cambria"/>
              </a:rPr>
              <a:t> </a:t>
            </a:r>
            <a:r>
              <a:rPr lang="en-US" sz="1200" b="0" dirty="0" err="1">
                <a:solidFill>
                  <a:srgbClr val="002060"/>
                </a:solidFill>
                <a:latin typeface="Cambria"/>
                <a:ea typeface="Cambria"/>
                <a:cs typeface="Cambria"/>
                <a:sym typeface="Cambria"/>
              </a:rPr>
              <a:t>hoạt</a:t>
            </a:r>
            <a:r>
              <a:rPr lang="en-US" sz="1200" b="0" dirty="0">
                <a:solidFill>
                  <a:srgbClr val="002060"/>
                </a:solidFill>
                <a:latin typeface="Cambria"/>
                <a:ea typeface="Cambria"/>
                <a:cs typeface="Cambria"/>
                <a:sym typeface="Cambria"/>
              </a:rPr>
              <a:t> </a:t>
            </a:r>
            <a:r>
              <a:rPr lang="en-US" sz="1200" b="0" dirty="0" err="1">
                <a:solidFill>
                  <a:srgbClr val="002060"/>
                </a:solidFill>
                <a:latin typeface="Cambria"/>
                <a:ea typeface="Cambria"/>
                <a:cs typeface="Cambria"/>
                <a:sym typeface="Cambria"/>
              </a:rPr>
              <a:t>động</a:t>
            </a:r>
            <a:r>
              <a:rPr lang="en-US" sz="1200" b="0" dirty="0">
                <a:solidFill>
                  <a:srgbClr val="002060"/>
                </a:solidFill>
                <a:latin typeface="Cambria"/>
                <a:ea typeface="Cambria"/>
                <a:cs typeface="Cambria"/>
                <a:sym typeface="Cambria"/>
              </a:rPr>
              <a:t> </a:t>
            </a:r>
            <a:r>
              <a:rPr lang="en-US" sz="1200" b="0" dirty="0" err="1">
                <a:solidFill>
                  <a:srgbClr val="002060"/>
                </a:solidFill>
                <a:latin typeface="Cambria"/>
                <a:ea typeface="Cambria"/>
                <a:cs typeface="Cambria"/>
                <a:sym typeface="Cambria"/>
              </a:rPr>
              <a:t>gì</a:t>
            </a:r>
            <a:r>
              <a:rPr lang="en-US" sz="1200" b="0" dirty="0">
                <a:solidFill>
                  <a:srgbClr val="002060"/>
                </a:solidFill>
                <a:latin typeface="Cambria"/>
                <a:ea typeface="Cambria"/>
                <a:cs typeface="Cambria"/>
                <a:sym typeface="Cambria"/>
              </a:rPr>
              <a:t> </a:t>
            </a:r>
            <a:r>
              <a:rPr lang="en-US" sz="1200" b="0" dirty="0" err="1">
                <a:solidFill>
                  <a:srgbClr val="002060"/>
                </a:solidFill>
                <a:latin typeface="Cambria"/>
                <a:ea typeface="Cambria"/>
                <a:cs typeface="Cambria"/>
                <a:sym typeface="Cambria"/>
              </a:rPr>
              <a:t>trong</a:t>
            </a:r>
            <a:r>
              <a:rPr lang="en-US" sz="1200" b="0" dirty="0">
                <a:solidFill>
                  <a:srgbClr val="002060"/>
                </a:solidFill>
                <a:latin typeface="Cambria"/>
                <a:ea typeface="Cambria"/>
                <a:cs typeface="Cambria"/>
                <a:sym typeface="Cambria"/>
              </a:rPr>
              <a:t> </a:t>
            </a:r>
            <a:r>
              <a:rPr lang="en-US" sz="1200" b="0" dirty="0" err="1">
                <a:solidFill>
                  <a:srgbClr val="002060"/>
                </a:solidFill>
                <a:latin typeface="Cambria"/>
                <a:ea typeface="Cambria"/>
                <a:cs typeface="Cambria"/>
                <a:sym typeface="Cambria"/>
              </a:rPr>
              <a:t>tiết</a:t>
            </a:r>
            <a:r>
              <a:rPr lang="en-US" sz="1200" b="0" dirty="0">
                <a:solidFill>
                  <a:srgbClr val="002060"/>
                </a:solidFill>
                <a:latin typeface="Cambria"/>
                <a:ea typeface="Cambria"/>
                <a:cs typeface="Cambria"/>
                <a:sym typeface="Cambria"/>
              </a:rPr>
              <a:t> </a:t>
            </a:r>
            <a:r>
              <a:rPr lang="en-US" sz="1200" b="0" dirty="0" err="1">
                <a:solidFill>
                  <a:srgbClr val="002060"/>
                </a:solidFill>
                <a:latin typeface="Cambria"/>
                <a:ea typeface="Cambria"/>
                <a:cs typeface="Cambria"/>
                <a:sym typeface="Cambria"/>
              </a:rPr>
              <a:t>học</a:t>
            </a:r>
            <a:r>
              <a:rPr lang="en-US" sz="1200" b="0" dirty="0">
                <a:solidFill>
                  <a:srgbClr val="002060"/>
                </a:solidFill>
                <a:latin typeface="Cambria"/>
                <a:ea typeface="Cambria"/>
                <a:cs typeface="Cambria"/>
                <a:sym typeface="Cambria"/>
              </a:rPr>
              <a:t>?</a:t>
            </a:r>
          </a:p>
          <a:p>
            <a:r>
              <a:rPr lang="en-US" sz="1200" b="0" dirty="0" err="1">
                <a:solidFill>
                  <a:srgbClr val="002060"/>
                </a:solidFill>
                <a:latin typeface="Cambria"/>
                <a:ea typeface="Cambria"/>
                <a:cs typeface="Cambria"/>
                <a:sym typeface="Cambria"/>
              </a:rPr>
              <a:t>Về</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nhà</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các</a:t>
            </a:r>
            <a:r>
              <a:rPr lang="en-US" sz="1200" b="0" baseline="0" dirty="0">
                <a:solidFill>
                  <a:srgbClr val="002060"/>
                </a:solidFill>
                <a:latin typeface="Cambria"/>
                <a:ea typeface="Cambria"/>
                <a:cs typeface="Cambria"/>
                <a:sym typeface="Cambria"/>
              </a:rPr>
              <a:t> con </a:t>
            </a:r>
            <a:r>
              <a:rPr lang="en-US" sz="1200" b="0" baseline="0" dirty="0" err="1">
                <a:solidFill>
                  <a:srgbClr val="002060"/>
                </a:solidFill>
                <a:latin typeface="Cambria"/>
                <a:ea typeface="Cambria"/>
                <a:cs typeface="Cambria"/>
                <a:sym typeface="Cambria"/>
              </a:rPr>
              <a:t>hãy</a:t>
            </a:r>
            <a:r>
              <a:rPr lang="en-US" sz="1200" b="0" baseline="0" dirty="0">
                <a:solidFill>
                  <a:srgbClr val="002060"/>
                </a:solidFill>
                <a:latin typeface="Cambria"/>
                <a:ea typeface="Cambria"/>
                <a:cs typeface="Cambria"/>
                <a:sym typeface="Cambria"/>
              </a:rPr>
              <a:t>:</a:t>
            </a:r>
          </a:p>
          <a:p>
            <a:r>
              <a:rPr lang="en-US" sz="1200" b="0" kern="1200" baseline="0" dirty="0">
                <a:solidFill>
                  <a:srgbClr val="002060"/>
                </a:solidFill>
                <a:effectLst/>
                <a:latin typeface="Cambria"/>
                <a:ea typeface="Cambria"/>
                <a:cs typeface="+mn-cs"/>
                <a:sym typeface="Cambria"/>
              </a:rPr>
              <a:t>+ </a:t>
            </a:r>
            <a:r>
              <a:rPr lang="en-US" sz="1200" b="0" kern="1200" baseline="0" dirty="0">
                <a:solidFill>
                  <a:schemeClr val="tx1"/>
                </a:solidFill>
                <a:effectLst/>
                <a:latin typeface="+mn-lt"/>
                <a:ea typeface="+mn-ea"/>
                <a:cs typeface="+mn-cs"/>
                <a:sym typeface="Cambria"/>
              </a:rPr>
              <a:t>C</a:t>
            </a:r>
            <a:r>
              <a:rPr lang="en-US" sz="1200" b="0" kern="1200" dirty="0">
                <a:solidFill>
                  <a:schemeClr val="tx1"/>
                </a:solidFill>
                <a:effectLst/>
                <a:latin typeface="+mn-lt"/>
                <a:ea typeface="+mn-ea"/>
                <a:cs typeface="+mn-cs"/>
              </a:rPr>
              <a:t>hia </a:t>
            </a:r>
            <a:r>
              <a:rPr lang="en-US" sz="1200" b="0" kern="1200" dirty="0" err="1">
                <a:solidFill>
                  <a:schemeClr val="tx1"/>
                </a:solidFill>
                <a:effectLst/>
                <a:latin typeface="+mn-lt"/>
                <a:ea typeface="+mn-ea"/>
                <a:cs typeface="+mn-cs"/>
              </a:rPr>
              <a:t>sẻ</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người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thân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những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kiến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thức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đã</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được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học</a:t>
            </a:r>
            <a:endParaRPr lang="en-US" sz="1200" b="0" kern="120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a:t>
            </a:r>
            <a:r>
              <a:rPr lang="en-US" sz="1200" b="0" kern="1200" dirty="0" err="1">
                <a:solidFill>
                  <a:schemeClr val="tx1"/>
                </a:solidFill>
                <a:effectLst/>
                <a:latin typeface="+mn-lt"/>
                <a:ea typeface="+mn-ea"/>
                <a:cs typeface="+mn-cs"/>
              </a:rPr>
              <a:t>ìm</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hiểu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thêm</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về</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các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bộ</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phận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trên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thể</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người</a:t>
            </a:r>
            <a:endParaRPr lang="en-US" sz="1200" b="0" kern="1200" baseline="0" dirty="0">
              <a:solidFill>
                <a:schemeClr val="tx1"/>
              </a:solidFill>
              <a:effectLst/>
              <a:latin typeface="+mn-lt"/>
              <a:ea typeface="+mn-ea"/>
              <a:cs typeface="+mn-cs"/>
            </a:endParaRPr>
          </a:p>
          <a:p>
            <a:r>
              <a:rPr lang="en-US" sz="1200" b="0" kern="1200" baseline="0">
                <a:solidFill>
                  <a:schemeClr val="tx1"/>
                </a:solidFill>
                <a:effectLst/>
                <a:latin typeface="+mn-lt"/>
                <a:ea typeface="+mn-ea"/>
                <a:cs typeface="+mn-cs"/>
              </a:rPr>
              <a:t>Để</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a:t>
            </a:r>
            <a:r>
              <a:rPr lang="en-US" sz="1200" b="0" dirty="0" err="1">
                <a:solidFill>
                  <a:srgbClr val="002060"/>
                </a:solidFill>
                <a:latin typeface="Cambria"/>
                <a:ea typeface="Cambria"/>
                <a:cs typeface="Cambria"/>
                <a:sym typeface="Cambria"/>
              </a:rPr>
              <a:t>iết</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học</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sau</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chúng</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mình</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sẽ</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cùng</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học</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về</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các</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loại</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cơ</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và</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chức</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năng</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vận</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động</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của</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cơ</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xương</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khớp</a:t>
            </a:r>
            <a:r>
              <a:rPr lang="en-US" sz="1200" b="0" baseline="0" dirty="0">
                <a:solidFill>
                  <a:srgbClr val="002060"/>
                </a:solidFill>
                <a:latin typeface="Cambria"/>
                <a:ea typeface="Cambria"/>
                <a:cs typeface="Cambria"/>
                <a:sym typeface="Cambria"/>
              </a:rPr>
              <a:t> </a:t>
            </a:r>
            <a:r>
              <a:rPr lang="en-US" sz="1200" b="0" baseline="0" dirty="0" err="1">
                <a:solidFill>
                  <a:srgbClr val="002060"/>
                </a:solidFill>
                <a:latin typeface="Cambria"/>
                <a:ea typeface="Cambria"/>
                <a:cs typeface="Cambria"/>
                <a:sym typeface="Cambria"/>
              </a:rPr>
              <a:t>nhé</a:t>
            </a:r>
            <a:r>
              <a:rPr lang="en-US" sz="1200" b="0" baseline="0" dirty="0">
                <a:solidFill>
                  <a:srgbClr val="002060"/>
                </a:solidFill>
                <a:latin typeface="Cambria"/>
                <a:ea typeface="Cambria"/>
                <a:cs typeface="Cambria"/>
                <a:sym typeface="Cambria"/>
              </a:rPr>
              <a:t>!</a:t>
            </a:r>
            <a:endParaRPr lang="en-US" sz="1200" b="0" dirty="0">
              <a:solidFill>
                <a:srgbClr val="002060"/>
              </a:solidFill>
              <a:latin typeface="Cambria"/>
              <a:ea typeface="Cambria"/>
              <a:cs typeface="Cambria"/>
              <a:sym typeface="Cambria"/>
            </a:endParaRPr>
          </a:p>
          <a:p>
            <a:pPr marL="0" lvl="0" indent="0" algn="l" rtl="0">
              <a:spcBef>
                <a:spcPts val="0"/>
              </a:spcBef>
              <a:spcAft>
                <a:spcPts val="0"/>
              </a:spcAft>
              <a:buNone/>
            </a:pPr>
            <a:endParaRPr dirty="0"/>
          </a:p>
        </p:txBody>
      </p:sp>
      <p:sp>
        <p:nvSpPr>
          <p:cNvPr id="48" name="Google Shape;4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07253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2002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3"/>
        <p:cNvGrpSpPr/>
        <p:nvPr/>
      </p:nvGrpSpPr>
      <p:grpSpPr>
        <a:xfrm>
          <a:off x="0" y="0"/>
          <a:ext cx="0" cy="0"/>
          <a:chOff x="0" y="0"/>
          <a:chExt cx="0" cy="0"/>
        </a:xfrm>
      </p:grpSpPr>
      <p:sp>
        <p:nvSpPr>
          <p:cNvPr id="2094" name="Google Shape;209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5" name="Google Shape;209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tiết</a:t>
            </a:r>
            <a:r>
              <a:rPr lang="en-US" baseline="0" dirty="0"/>
              <a:t> </a:t>
            </a:r>
            <a:r>
              <a:rPr lang="en-US" baseline="0" dirty="0" err="1"/>
              <a:t>học</a:t>
            </a:r>
            <a:r>
              <a:rPr lang="en-US" baseline="0" dirty="0"/>
              <a:t>, </a:t>
            </a:r>
            <a:r>
              <a:rPr lang="en-US" baseline="0" dirty="0" err="1"/>
              <a:t>chúng</a:t>
            </a:r>
            <a:r>
              <a:rPr lang="en-US" baseline="0" dirty="0"/>
              <a:t> </a:t>
            </a:r>
            <a:r>
              <a:rPr lang="en-US" baseline="0" dirty="0" err="1"/>
              <a:t>mình</a:t>
            </a:r>
            <a:r>
              <a:rPr lang="en-US" baseline="0" dirty="0"/>
              <a:t> </a:t>
            </a:r>
            <a:r>
              <a:rPr lang="en-US" baseline="0" dirty="0" err="1"/>
              <a:t>hãy</a:t>
            </a:r>
            <a:r>
              <a:rPr lang="en-US" baseline="0" dirty="0"/>
              <a:t> </a:t>
            </a:r>
            <a:r>
              <a:rPr lang="en-US" baseline="0" dirty="0" err="1"/>
              <a:t>cùng</a:t>
            </a:r>
            <a:r>
              <a:rPr lang="en-US" baseline="0" dirty="0"/>
              <a:t> </a:t>
            </a:r>
            <a:r>
              <a:rPr lang="en-US" baseline="0" dirty="0" err="1"/>
              <a:t>khởi</a:t>
            </a:r>
            <a:r>
              <a:rPr lang="en-US" baseline="0" dirty="0"/>
              <a:t> </a:t>
            </a:r>
            <a:r>
              <a:rPr lang="en-US" baseline="0" dirty="0" err="1"/>
              <a:t>động</a:t>
            </a:r>
            <a:r>
              <a:rPr lang="en-US" baseline="0" dirty="0"/>
              <a:t> </a:t>
            </a:r>
            <a:r>
              <a:rPr lang="en-US" baseline="0" dirty="0" err="1"/>
              <a:t>múa</a:t>
            </a:r>
            <a:r>
              <a:rPr lang="en-US" baseline="0" dirty="0"/>
              <a:t> </a:t>
            </a:r>
            <a:r>
              <a:rPr lang="en-US" baseline="0" dirty="0" err="1"/>
              <a:t>hát</a:t>
            </a:r>
            <a:r>
              <a:rPr lang="en-US" baseline="0" dirty="0"/>
              <a:t> </a:t>
            </a:r>
            <a:r>
              <a:rPr lang="en-US" baseline="0" dirty="0" err="1"/>
              <a:t>theo</a:t>
            </a:r>
            <a:r>
              <a:rPr lang="en-US" baseline="0" dirty="0"/>
              <a:t> </a:t>
            </a:r>
            <a:r>
              <a:rPr lang="en-US" baseline="0" dirty="0" err="1"/>
              <a:t>bài</a:t>
            </a:r>
            <a:r>
              <a:rPr lang="en-US" baseline="0" dirty="0"/>
              <a:t> </a:t>
            </a:r>
            <a:r>
              <a:rPr lang="en-US" baseline="0" dirty="0" err="1"/>
              <a:t>hát</a:t>
            </a:r>
            <a:r>
              <a:rPr lang="en-US" baseline="0" dirty="0"/>
              <a:t> </a:t>
            </a:r>
            <a:r>
              <a:rPr lang="en-US" baseline="0" dirty="0" err="1"/>
              <a:t>sau</a:t>
            </a:r>
            <a:r>
              <a:rPr lang="en-US" baseline="0" dirty="0"/>
              <a:t> </a:t>
            </a:r>
            <a:r>
              <a:rPr lang="en-US" baseline="0" dirty="0" err="1"/>
              <a:t>nhé</a:t>
            </a:r>
            <a:r>
              <a:rPr lang="en-US" baseline="0" dirty="0"/>
              <a:t>!</a:t>
            </a:r>
            <a:endParaRPr dirty="0"/>
          </a:p>
        </p:txBody>
      </p:sp>
    </p:spTree>
    <p:extLst>
      <p:ext uri="{BB962C8B-B14F-4D97-AF65-F5344CB8AC3E}">
        <p14:creationId xmlns:p14="http://schemas.microsoft.com/office/powerpoint/2010/main" val="315159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Qua </a:t>
            </a:r>
            <a:r>
              <a:rPr lang="en-US" dirty="0" err="1"/>
              <a:t>hoạt</a:t>
            </a:r>
            <a:r>
              <a:rPr lang="en-US" baseline="0" dirty="0"/>
              <a:t> </a:t>
            </a:r>
            <a:r>
              <a:rPr lang="en-US" baseline="0" dirty="0" err="1"/>
              <a:t>động</a:t>
            </a:r>
            <a:r>
              <a:rPr lang="en-US" baseline="0" dirty="0"/>
              <a:t> </a:t>
            </a:r>
            <a:r>
              <a:rPr lang="en-US" baseline="0" dirty="0" err="1"/>
              <a:t>múa</a:t>
            </a:r>
            <a:r>
              <a:rPr lang="en-US" baseline="0" dirty="0"/>
              <a:t> </a:t>
            </a:r>
            <a:r>
              <a:rPr lang="en-US" baseline="0" dirty="0" err="1"/>
              <a:t>hát</a:t>
            </a:r>
            <a:r>
              <a:rPr lang="en-US" baseline="0" dirty="0"/>
              <a:t> </a:t>
            </a:r>
            <a:r>
              <a:rPr lang="en-US" baseline="0" dirty="0" err="1"/>
              <a:t>vừa</a:t>
            </a:r>
            <a:r>
              <a:rPr lang="en-US" baseline="0" dirty="0"/>
              <a:t> </a:t>
            </a:r>
            <a:r>
              <a:rPr lang="en-US" baseline="0" dirty="0" err="1"/>
              <a:t>rồi</a:t>
            </a:r>
            <a:r>
              <a:rPr lang="en-US" baseline="0" dirty="0"/>
              <a:t>, </a:t>
            </a:r>
            <a:r>
              <a:rPr lang="en-US" b="1" baseline="0" dirty="0" err="1"/>
              <a:t>n</a:t>
            </a:r>
            <a:r>
              <a:rPr lang="en-US" b="1" dirty="0" err="1"/>
              <a:t>hững</a:t>
            </a:r>
            <a:r>
              <a:rPr lang="en-US" b="1" baseline="0" dirty="0"/>
              <a:t> </a:t>
            </a:r>
            <a:r>
              <a:rPr lang="en-US" b="1" baseline="0" dirty="0" err="1"/>
              <a:t>bộ</a:t>
            </a:r>
            <a:r>
              <a:rPr lang="en-US" b="1" baseline="0" dirty="0"/>
              <a:t> </a:t>
            </a:r>
            <a:r>
              <a:rPr lang="en-US" b="1" baseline="0" dirty="0" err="1"/>
              <a:t>phận</a:t>
            </a:r>
            <a:r>
              <a:rPr lang="en-US" b="1" baseline="0" dirty="0"/>
              <a:t> </a:t>
            </a:r>
            <a:r>
              <a:rPr lang="en-US" b="1" baseline="0" dirty="0" err="1"/>
              <a:t>nào</a:t>
            </a:r>
            <a:r>
              <a:rPr lang="en-US" b="1" baseline="0" dirty="0"/>
              <a:t> </a:t>
            </a:r>
            <a:r>
              <a:rPr lang="en-US" b="1" baseline="0" dirty="0" err="1"/>
              <a:t>trên</a:t>
            </a:r>
            <a:r>
              <a:rPr lang="en-US" b="1" baseline="0" dirty="0"/>
              <a:t> </a:t>
            </a:r>
            <a:r>
              <a:rPr lang="en-US" b="1" baseline="0" dirty="0" err="1"/>
              <a:t>cơ</a:t>
            </a:r>
            <a:r>
              <a:rPr lang="en-US" b="1" baseline="0" dirty="0"/>
              <a:t> </a:t>
            </a:r>
            <a:r>
              <a:rPr lang="en-US" b="1" baseline="0" dirty="0" err="1"/>
              <a:t>thể</a:t>
            </a:r>
            <a:r>
              <a:rPr lang="en-US" b="1" baseline="0" dirty="0"/>
              <a:t> </a:t>
            </a:r>
            <a:r>
              <a:rPr lang="en-US" b="1" baseline="0" dirty="0" err="1"/>
              <a:t>các</a:t>
            </a:r>
            <a:r>
              <a:rPr lang="en-US" b="1" baseline="0" dirty="0"/>
              <a:t> con </a:t>
            </a:r>
            <a:r>
              <a:rPr lang="en-US" b="1" baseline="0" dirty="0" err="1"/>
              <a:t>được</a:t>
            </a:r>
            <a:r>
              <a:rPr lang="en-US" b="1" baseline="0" dirty="0"/>
              <a:t> </a:t>
            </a:r>
            <a:r>
              <a:rPr lang="en-US" b="1" baseline="0" dirty="0" err="1"/>
              <a:t>vận</a:t>
            </a:r>
            <a:r>
              <a:rPr lang="en-US" b="1" baseline="0" dirty="0"/>
              <a:t> </a:t>
            </a:r>
            <a:r>
              <a:rPr lang="en-US" b="1" baseline="0" dirty="0" err="1"/>
              <a:t>động</a:t>
            </a:r>
            <a:r>
              <a:rPr lang="en-US" b="1" baseline="0"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i="1" dirty="0">
                <a:solidFill>
                  <a:srgbClr val="000000"/>
                </a:solidFill>
                <a:effectLst/>
                <a:latin typeface="Times New Roman" panose="02020603050405020304" pitchFamily="18" charset="0"/>
                <a:ea typeface="Times New Roman" panose="02020603050405020304" pitchFamily="18" charset="0"/>
              </a:rPr>
              <a:t>Để múa, hát, một số bộ phận của cơ thể chúng ta phải cử động.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i="1" dirty="0">
                <a:solidFill>
                  <a:srgbClr val="000000"/>
                </a:solidFill>
                <a:effectLst/>
                <a:latin typeface="Times New Roman" panose="02020603050405020304" pitchFamily="18" charset="0"/>
                <a:ea typeface="Times New Roman" panose="02020603050405020304" pitchFamily="18" charset="0"/>
              </a:rPr>
              <a:t>Cơ quan giúp cơ thể của chúng ta thực hiện các cử động được gọi là cơ quan vận động.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solidFill>
                  <a:srgbClr val="000000"/>
                </a:solidFill>
                <a:effectLst/>
                <a:latin typeface="Times New Roman" panose="02020603050405020304" pitchFamily="18" charset="0"/>
                <a:ea typeface="Times New Roman" panose="02020603050405020304" pitchFamily="18" charset="0"/>
              </a:rPr>
              <a:t>- Vậy các bộ phận chính của cơ quan vận động là gì? Chức năng của cơ quan vận động ra sao? Chúng ta cùng tìm hiểu trong bài học ngày hôm nay:</a:t>
            </a:r>
            <a:r>
              <a:rPr lang="nl-NL" sz="1200" i="1" baseline="0" dirty="0">
                <a:solidFill>
                  <a:srgbClr val="000000"/>
                </a:solidFill>
                <a:effectLst/>
                <a:latin typeface="Times New Roman" panose="02020603050405020304" pitchFamily="18" charset="0"/>
                <a:ea typeface="Times New Roman" panose="02020603050405020304" pitchFamily="18" charset="0"/>
              </a:rPr>
              <a:t> </a:t>
            </a:r>
            <a:r>
              <a:rPr lang="nl-NL" sz="1200" b="1" i="1" dirty="0">
                <a:solidFill>
                  <a:srgbClr val="000000"/>
                </a:solidFill>
                <a:effectLst/>
                <a:latin typeface="Times New Roman" panose="02020603050405020304" pitchFamily="18" charset="0"/>
                <a:ea typeface="Times New Roman" panose="02020603050405020304" pitchFamily="18" charset="0"/>
              </a:rPr>
              <a:t>Bài 14: Cơ quan vận động.</a:t>
            </a:r>
            <a:r>
              <a:rPr lang="nl-NL"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71B1AFD8-3A87-4A40-A6F3-FC3314890A8F}" type="slidenum">
              <a:rPr lang="en-US" smtClean="0"/>
              <a:t>3</a:t>
            </a:fld>
            <a:endParaRPr lang="en-US"/>
          </a:p>
        </p:txBody>
      </p:sp>
    </p:spTree>
    <p:extLst>
      <p:ext uri="{BB962C8B-B14F-4D97-AF65-F5344CB8AC3E}">
        <p14:creationId xmlns:p14="http://schemas.microsoft.com/office/powerpoint/2010/main" val="3857001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b3d484b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b3d484b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0828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13b6c9060a6_0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13b6c9060a6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Mục</a:t>
            </a:r>
            <a:r>
              <a:rPr lang="en-US" baseline="0" dirty="0"/>
              <a:t> </a:t>
            </a:r>
            <a:r>
              <a:rPr lang="en-US" baseline="0" dirty="0" err="1"/>
              <a:t>tiêu</a:t>
            </a:r>
            <a:r>
              <a:rPr lang="en-US" baseline="0" dirty="0"/>
              <a:t>: </a:t>
            </a:r>
            <a:r>
              <a:rPr lang="en-US" baseline="0" dirty="0" err="1"/>
              <a:t>XĐ</a:t>
            </a:r>
            <a:r>
              <a:rPr lang="en-US" baseline="0" dirty="0"/>
              <a:t> </a:t>
            </a:r>
            <a:r>
              <a:rPr lang="en-US" baseline="0" dirty="0" err="1"/>
              <a:t>vị</a:t>
            </a:r>
            <a:r>
              <a:rPr lang="en-US" baseline="0" dirty="0"/>
              <a:t> </a:t>
            </a:r>
            <a:r>
              <a:rPr lang="en-US" baseline="0" dirty="0" err="1"/>
              <a:t>trí</a:t>
            </a:r>
            <a:r>
              <a:rPr lang="en-US" baseline="0" dirty="0"/>
              <a:t> </a:t>
            </a:r>
            <a:r>
              <a:rPr lang="en-US" baseline="0" dirty="0" err="1"/>
              <a:t>của</a:t>
            </a:r>
            <a:r>
              <a:rPr lang="en-US" baseline="0" dirty="0"/>
              <a:t> </a:t>
            </a:r>
            <a:r>
              <a:rPr lang="en-US" baseline="0" dirty="0" err="1"/>
              <a:t>cơ</a:t>
            </a:r>
            <a:r>
              <a:rPr lang="en-US" baseline="0" dirty="0"/>
              <a:t> </a:t>
            </a:r>
            <a:r>
              <a:rPr lang="en-US" baseline="0" dirty="0" err="1"/>
              <a:t>và</a:t>
            </a:r>
            <a:r>
              <a:rPr lang="en-US" baseline="0" dirty="0"/>
              <a:t> </a:t>
            </a:r>
            <a:r>
              <a:rPr lang="en-US" baseline="0" dirty="0" err="1"/>
              <a:t>xương</a:t>
            </a:r>
            <a:r>
              <a:rPr lang="en-US" baseline="0" dirty="0"/>
              <a:t> </a:t>
            </a:r>
            <a:r>
              <a:rPr lang="en-US" baseline="0" dirty="0" err="1"/>
              <a:t>trên</a:t>
            </a:r>
            <a:r>
              <a:rPr lang="en-US" baseline="0" dirty="0"/>
              <a:t> </a:t>
            </a:r>
            <a:r>
              <a:rPr lang="en-US" baseline="0" dirty="0" err="1"/>
              <a:t>cơ</a:t>
            </a:r>
            <a:r>
              <a:rPr lang="en-US" baseline="0" dirty="0"/>
              <a:t> </a:t>
            </a:r>
            <a:r>
              <a:rPr lang="en-US" baseline="0" dirty="0" err="1"/>
              <a:t>thể</a:t>
            </a:r>
            <a:endParaRPr dirty="0"/>
          </a:p>
        </p:txBody>
      </p:sp>
    </p:spTree>
    <p:extLst>
      <p:ext uri="{BB962C8B-B14F-4D97-AF65-F5344CB8AC3E}">
        <p14:creationId xmlns:p14="http://schemas.microsoft.com/office/powerpoint/2010/main" val="3287685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defTabSz="914400" rtl="0" eaLnBrk="1" fontAlgn="auto" latinLnBrk="0" hangingPunct="1">
              <a:lnSpc>
                <a:spcPct val="100000"/>
              </a:lnSpc>
              <a:spcBef>
                <a:spcPts val="0"/>
              </a:spcBef>
              <a:spcAft>
                <a:spcPts val="0"/>
              </a:spcAft>
              <a:buClrTx/>
              <a:buSzTx/>
              <a:buAutoNum type="arabicPeriod"/>
              <a:tabLst/>
              <a:defRPr/>
            </a:pPr>
            <a:r>
              <a:rPr kumimoji="0" lang="en-US" sz="120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Nắn</a:t>
            </a:r>
            <a:r>
              <a:rPr kumimoji="0" lang="en-US" sz="120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120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vào</a:t>
            </a:r>
            <a:r>
              <a:rPr kumimoji="0" lang="en-US" sz="120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120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đây</a:t>
            </a:r>
            <a:r>
              <a:rPr kumimoji="0" lang="en-US" sz="120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120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tớ</a:t>
            </a:r>
            <a:r>
              <a:rPr lang="en-US" sz="1200" dirty="0">
                <a:solidFill>
                  <a:srgbClr val="0070C0"/>
                </a:solidFill>
                <a:latin typeface="Arial" panose="020B0604020202020204" pitchFamily="34" charset="0"/>
                <a:cs typeface="Arial" panose="020B0604020202020204" pitchFamily="34" charset="0"/>
              </a:rPr>
              <a:t> </a:t>
            </a:r>
            <a:r>
              <a:rPr lang="en-US" sz="1200" dirty="0" err="1">
                <a:solidFill>
                  <a:srgbClr val="0070C0"/>
                </a:solidFill>
                <a:latin typeface="Arial" panose="020B0604020202020204" pitchFamily="34" charset="0"/>
                <a:cs typeface="Arial" panose="020B0604020202020204" pitchFamily="34" charset="0"/>
              </a:rPr>
              <a:t>cảm</a:t>
            </a:r>
            <a:r>
              <a:rPr lang="en-US" sz="1200" dirty="0">
                <a:solidFill>
                  <a:srgbClr val="0070C0"/>
                </a:solidFill>
                <a:latin typeface="Arial" panose="020B0604020202020204" pitchFamily="34" charset="0"/>
                <a:cs typeface="Arial" panose="020B0604020202020204" pitchFamily="34" charset="0"/>
              </a:rPr>
              <a:t> </a:t>
            </a:r>
            <a:r>
              <a:rPr lang="en-US" sz="1200" dirty="0" err="1">
                <a:solidFill>
                  <a:srgbClr val="0070C0"/>
                </a:solidFill>
                <a:latin typeface="Arial" panose="020B0604020202020204" pitchFamily="34" charset="0"/>
                <a:cs typeface="Arial" panose="020B0604020202020204" pitchFamily="34" charset="0"/>
              </a:rPr>
              <a:t>thấy</a:t>
            </a:r>
            <a:r>
              <a:rPr lang="en-US" sz="1200" baseline="0" dirty="0">
                <a:solidFill>
                  <a:srgbClr val="0070C0"/>
                </a:solidFill>
                <a:latin typeface="Arial" panose="020B0604020202020204" pitchFamily="34" charset="0"/>
                <a:cs typeface="Arial" panose="020B0604020202020204" pitchFamily="34" charset="0"/>
              </a:rPr>
              <a:t> </a:t>
            </a:r>
            <a:r>
              <a:rPr lang="en-US" sz="1200" baseline="0" dirty="0" err="1">
                <a:solidFill>
                  <a:srgbClr val="0070C0"/>
                </a:solidFill>
                <a:latin typeface="Arial" panose="020B0604020202020204" pitchFamily="34" charset="0"/>
                <a:cs typeface="Arial" panose="020B0604020202020204" pitchFamily="34" charset="0"/>
              </a:rPr>
              <a:t>mềm</a:t>
            </a:r>
            <a:r>
              <a:rPr lang="en-US" sz="1200" baseline="0" dirty="0">
                <a:solidFill>
                  <a:srgbClr val="0070C0"/>
                </a:solidFill>
                <a:latin typeface="Arial" panose="020B0604020202020204" pitchFamily="34" charset="0"/>
                <a:cs typeface="Arial" panose="020B0604020202020204" pitchFamily="34" charset="0"/>
              </a:rPr>
              <a:t>. </a:t>
            </a:r>
            <a:r>
              <a:rPr lang="en-US" sz="1200" baseline="0" dirty="0" err="1">
                <a:solidFill>
                  <a:srgbClr val="0070C0"/>
                </a:solidFill>
                <a:latin typeface="Arial" panose="020B0604020202020204" pitchFamily="34" charset="0"/>
                <a:cs typeface="Arial" panose="020B0604020202020204" pitchFamily="34" charset="0"/>
              </a:rPr>
              <a:t>Tớ</a:t>
            </a:r>
            <a:r>
              <a:rPr lang="en-US" sz="1200" baseline="0" dirty="0">
                <a:solidFill>
                  <a:srgbClr val="0070C0"/>
                </a:solidFill>
                <a:latin typeface="Arial" panose="020B0604020202020204" pitchFamily="34" charset="0"/>
                <a:cs typeface="Arial" panose="020B0604020202020204" pitchFamily="34" charset="0"/>
              </a:rPr>
              <a:t> </a:t>
            </a:r>
            <a:r>
              <a:rPr lang="en-US" sz="1200" baseline="0" dirty="0" err="1">
                <a:solidFill>
                  <a:srgbClr val="0070C0"/>
                </a:solidFill>
                <a:latin typeface="Arial" panose="020B0604020202020204" pitchFamily="34" charset="0"/>
                <a:cs typeface="Arial" panose="020B0604020202020204" pitchFamily="34" charset="0"/>
              </a:rPr>
              <a:t>dự</a:t>
            </a:r>
            <a:r>
              <a:rPr lang="en-US" sz="1200" baseline="0" dirty="0">
                <a:solidFill>
                  <a:srgbClr val="0070C0"/>
                </a:solidFill>
                <a:latin typeface="Arial" panose="020B0604020202020204" pitchFamily="34" charset="0"/>
                <a:cs typeface="Arial" panose="020B0604020202020204" pitchFamily="34" charset="0"/>
              </a:rPr>
              <a:t> </a:t>
            </a:r>
            <a:r>
              <a:rPr lang="en-US" sz="1200" baseline="0" dirty="0" err="1">
                <a:solidFill>
                  <a:srgbClr val="0070C0"/>
                </a:solidFill>
                <a:latin typeface="Arial" panose="020B0604020202020204" pitchFamily="34" charset="0"/>
                <a:cs typeface="Arial" panose="020B0604020202020204" pitchFamily="34" charset="0"/>
              </a:rPr>
              <a:t>đoán</a:t>
            </a:r>
            <a:r>
              <a:rPr lang="en-US" sz="1200" baseline="0" dirty="0">
                <a:solidFill>
                  <a:srgbClr val="0070C0"/>
                </a:solidFill>
                <a:latin typeface="Arial" panose="020B0604020202020204" pitchFamily="34" charset="0"/>
                <a:cs typeface="Arial" panose="020B0604020202020204" pitchFamily="34" charset="0"/>
              </a:rPr>
              <a:t> </a:t>
            </a:r>
            <a:r>
              <a:rPr lang="en-US" sz="1200" baseline="0" dirty="0" err="1">
                <a:solidFill>
                  <a:srgbClr val="0070C0"/>
                </a:solidFill>
                <a:latin typeface="Arial" panose="020B0604020202020204" pitchFamily="34" charset="0"/>
                <a:cs typeface="Arial" panose="020B0604020202020204" pitchFamily="34" charset="0"/>
              </a:rPr>
              <a:t>đây</a:t>
            </a:r>
            <a:r>
              <a:rPr lang="en-US" sz="1200" baseline="0" dirty="0">
                <a:solidFill>
                  <a:srgbClr val="0070C0"/>
                </a:solidFill>
                <a:latin typeface="Arial" panose="020B0604020202020204" pitchFamily="34" charset="0"/>
                <a:cs typeface="Arial" panose="020B0604020202020204" pitchFamily="34" charset="0"/>
              </a:rPr>
              <a:t> </a:t>
            </a:r>
            <a:r>
              <a:rPr lang="en-US" sz="1200" baseline="0" dirty="0" err="1">
                <a:solidFill>
                  <a:srgbClr val="0070C0"/>
                </a:solidFill>
                <a:latin typeface="Arial" panose="020B0604020202020204" pitchFamily="34" charset="0"/>
                <a:cs typeface="Arial" panose="020B0604020202020204" pitchFamily="34" charset="0"/>
              </a:rPr>
              <a:t>là</a:t>
            </a:r>
            <a:r>
              <a:rPr lang="en-US" sz="1200" baseline="0" dirty="0">
                <a:solidFill>
                  <a:srgbClr val="0070C0"/>
                </a:solidFill>
                <a:latin typeface="Arial" panose="020B0604020202020204" pitchFamily="34" charset="0"/>
                <a:cs typeface="Arial" panose="020B0604020202020204" pitchFamily="34" charset="0"/>
              </a:rPr>
              <a:t> </a:t>
            </a:r>
            <a:r>
              <a:rPr lang="en-US" sz="1200" baseline="0" dirty="0" err="1">
                <a:solidFill>
                  <a:srgbClr val="0070C0"/>
                </a:solidFill>
                <a:latin typeface="Arial" panose="020B0604020202020204" pitchFamily="34" charset="0"/>
                <a:cs typeface="Arial" panose="020B0604020202020204" pitchFamily="34" charset="0"/>
              </a:rPr>
              <a:t>cơ</a:t>
            </a:r>
            <a:endParaRPr lang="en-US" sz="1200" baseline="0" dirty="0">
              <a:solidFill>
                <a:srgbClr val="0070C0"/>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Nắn</a:t>
            </a:r>
            <a:r>
              <a:rPr kumimoji="0" lang="en-US" sz="120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120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vào</a:t>
            </a:r>
            <a:r>
              <a:rPr kumimoji="0" lang="en-US" sz="120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120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đây</a:t>
            </a:r>
            <a:r>
              <a:rPr kumimoji="0" lang="en-US" sz="120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120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tớ</a:t>
            </a:r>
            <a:r>
              <a:rPr lang="en-US" sz="1200" dirty="0">
                <a:solidFill>
                  <a:srgbClr val="0070C0"/>
                </a:solidFill>
                <a:latin typeface="Arial" panose="020B0604020202020204" pitchFamily="34" charset="0"/>
                <a:cs typeface="Arial" panose="020B0604020202020204" pitchFamily="34" charset="0"/>
              </a:rPr>
              <a:t> </a:t>
            </a:r>
            <a:r>
              <a:rPr lang="en-US" sz="1200" dirty="0" err="1">
                <a:solidFill>
                  <a:srgbClr val="0070C0"/>
                </a:solidFill>
                <a:latin typeface="Arial" panose="020B0604020202020204" pitchFamily="34" charset="0"/>
                <a:cs typeface="Arial" panose="020B0604020202020204" pitchFamily="34" charset="0"/>
              </a:rPr>
              <a:t>cảm</a:t>
            </a:r>
            <a:r>
              <a:rPr lang="en-US" sz="1200" dirty="0">
                <a:solidFill>
                  <a:srgbClr val="0070C0"/>
                </a:solidFill>
                <a:latin typeface="Arial" panose="020B0604020202020204" pitchFamily="34" charset="0"/>
                <a:cs typeface="Arial" panose="020B0604020202020204" pitchFamily="34" charset="0"/>
              </a:rPr>
              <a:t> </a:t>
            </a:r>
            <a:r>
              <a:rPr lang="en-US" sz="1200" dirty="0" err="1">
                <a:solidFill>
                  <a:srgbClr val="0070C0"/>
                </a:solidFill>
                <a:latin typeface="Arial" panose="020B0604020202020204" pitchFamily="34" charset="0"/>
                <a:cs typeface="Arial" panose="020B0604020202020204" pitchFamily="34" charset="0"/>
              </a:rPr>
              <a:t>thấy</a:t>
            </a:r>
            <a:r>
              <a:rPr lang="en-US" sz="1200" baseline="0" dirty="0">
                <a:solidFill>
                  <a:srgbClr val="0070C0"/>
                </a:solidFill>
                <a:latin typeface="Arial" panose="020B0604020202020204" pitchFamily="34" charset="0"/>
                <a:cs typeface="Arial" panose="020B0604020202020204" pitchFamily="34" charset="0"/>
              </a:rPr>
              <a:t> </a:t>
            </a:r>
            <a:r>
              <a:rPr lang="en-US" sz="1200" baseline="0" dirty="0" err="1">
                <a:solidFill>
                  <a:srgbClr val="0070C0"/>
                </a:solidFill>
                <a:latin typeface="Arial" panose="020B0604020202020204" pitchFamily="34" charset="0"/>
                <a:cs typeface="Arial" panose="020B0604020202020204" pitchFamily="34" charset="0"/>
              </a:rPr>
              <a:t>cứng</a:t>
            </a:r>
            <a:r>
              <a:rPr lang="en-US" sz="1200" baseline="0" dirty="0">
                <a:solidFill>
                  <a:srgbClr val="0070C0"/>
                </a:solidFill>
                <a:latin typeface="Arial" panose="020B0604020202020204" pitchFamily="34" charset="0"/>
                <a:cs typeface="Arial" panose="020B0604020202020204" pitchFamily="34" charset="0"/>
              </a:rPr>
              <a:t>. </a:t>
            </a:r>
            <a:r>
              <a:rPr lang="en-US" sz="1200" baseline="0" dirty="0" err="1">
                <a:solidFill>
                  <a:srgbClr val="0070C0"/>
                </a:solidFill>
                <a:latin typeface="Arial" panose="020B0604020202020204" pitchFamily="34" charset="0"/>
                <a:cs typeface="Arial" panose="020B0604020202020204" pitchFamily="34" charset="0"/>
              </a:rPr>
              <a:t>Tớ</a:t>
            </a:r>
            <a:r>
              <a:rPr lang="en-US" sz="1200" baseline="0" dirty="0">
                <a:solidFill>
                  <a:srgbClr val="0070C0"/>
                </a:solidFill>
                <a:latin typeface="Arial" panose="020B0604020202020204" pitchFamily="34" charset="0"/>
                <a:cs typeface="Arial" panose="020B0604020202020204" pitchFamily="34" charset="0"/>
              </a:rPr>
              <a:t> </a:t>
            </a:r>
            <a:r>
              <a:rPr lang="en-US" sz="1200" baseline="0" dirty="0" err="1">
                <a:solidFill>
                  <a:srgbClr val="0070C0"/>
                </a:solidFill>
                <a:latin typeface="Arial" panose="020B0604020202020204" pitchFamily="34" charset="0"/>
                <a:cs typeface="Arial" panose="020B0604020202020204" pitchFamily="34" charset="0"/>
              </a:rPr>
              <a:t>dự</a:t>
            </a:r>
            <a:r>
              <a:rPr lang="en-US" sz="1200" baseline="0" dirty="0">
                <a:solidFill>
                  <a:srgbClr val="0070C0"/>
                </a:solidFill>
                <a:latin typeface="Arial" panose="020B0604020202020204" pitchFamily="34" charset="0"/>
                <a:cs typeface="Arial" panose="020B0604020202020204" pitchFamily="34" charset="0"/>
              </a:rPr>
              <a:t> </a:t>
            </a:r>
            <a:r>
              <a:rPr lang="en-US" sz="1200" baseline="0" dirty="0" err="1">
                <a:solidFill>
                  <a:srgbClr val="0070C0"/>
                </a:solidFill>
                <a:latin typeface="Arial" panose="020B0604020202020204" pitchFamily="34" charset="0"/>
                <a:cs typeface="Arial" panose="020B0604020202020204" pitchFamily="34" charset="0"/>
              </a:rPr>
              <a:t>đoán</a:t>
            </a:r>
            <a:r>
              <a:rPr lang="en-US" sz="1200" baseline="0" dirty="0">
                <a:solidFill>
                  <a:srgbClr val="0070C0"/>
                </a:solidFill>
                <a:latin typeface="Arial" panose="020B0604020202020204" pitchFamily="34" charset="0"/>
                <a:cs typeface="Arial" panose="020B0604020202020204" pitchFamily="34" charset="0"/>
              </a:rPr>
              <a:t> </a:t>
            </a:r>
            <a:r>
              <a:rPr lang="en-US" sz="1200" baseline="0" dirty="0" err="1">
                <a:solidFill>
                  <a:srgbClr val="0070C0"/>
                </a:solidFill>
                <a:latin typeface="Arial" panose="020B0604020202020204" pitchFamily="34" charset="0"/>
                <a:cs typeface="Arial" panose="020B0604020202020204" pitchFamily="34" charset="0"/>
              </a:rPr>
              <a:t>đây</a:t>
            </a:r>
            <a:r>
              <a:rPr lang="en-US" sz="1200" baseline="0" dirty="0">
                <a:solidFill>
                  <a:srgbClr val="0070C0"/>
                </a:solidFill>
                <a:latin typeface="Arial" panose="020B0604020202020204" pitchFamily="34" charset="0"/>
                <a:cs typeface="Arial" panose="020B0604020202020204" pitchFamily="34" charset="0"/>
              </a:rPr>
              <a:t> </a:t>
            </a:r>
            <a:r>
              <a:rPr lang="en-US" sz="1200" baseline="0" dirty="0" err="1">
                <a:solidFill>
                  <a:srgbClr val="0070C0"/>
                </a:solidFill>
                <a:latin typeface="Arial" panose="020B0604020202020204" pitchFamily="34" charset="0"/>
                <a:cs typeface="Arial" panose="020B0604020202020204" pitchFamily="34" charset="0"/>
              </a:rPr>
              <a:t>là</a:t>
            </a:r>
            <a:r>
              <a:rPr lang="en-US" sz="1200" baseline="0" dirty="0">
                <a:solidFill>
                  <a:srgbClr val="0070C0"/>
                </a:solidFill>
                <a:latin typeface="Arial" panose="020B0604020202020204" pitchFamily="34" charset="0"/>
                <a:cs typeface="Arial" panose="020B0604020202020204" pitchFamily="34" charset="0"/>
              </a:rPr>
              <a:t> </a:t>
            </a:r>
            <a:r>
              <a:rPr lang="en-US" sz="1200" baseline="0" dirty="0" err="1">
                <a:solidFill>
                  <a:srgbClr val="0070C0"/>
                </a:solidFill>
                <a:latin typeface="Arial" panose="020B0604020202020204" pitchFamily="34" charset="0"/>
                <a:cs typeface="Arial" panose="020B0604020202020204" pitchFamily="34" charset="0"/>
              </a:rPr>
              <a:t>xương</a:t>
            </a:r>
            <a:endParaRPr lang="en-US" sz="1200" baseline="0" dirty="0">
              <a:solidFill>
                <a:srgbClr val="0070C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1B1AFD8-3A87-4A40-A6F3-FC3314890A8F}" type="slidenum">
              <a:rPr lang="en-US" smtClean="0"/>
              <a:t>7</a:t>
            </a:fld>
            <a:endParaRPr lang="en-US"/>
          </a:p>
        </p:txBody>
      </p:sp>
    </p:spTree>
    <p:extLst>
      <p:ext uri="{BB962C8B-B14F-4D97-AF65-F5344CB8AC3E}">
        <p14:creationId xmlns:p14="http://schemas.microsoft.com/office/powerpoint/2010/main" val="321645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GV</a:t>
            </a:r>
            <a:r>
              <a:rPr lang="en-US" baseline="0" dirty="0"/>
              <a:t> </a:t>
            </a:r>
            <a:r>
              <a:rPr lang="en-US" baseline="0" dirty="0" err="1"/>
              <a:t>hỏi</a:t>
            </a:r>
            <a:r>
              <a:rPr lang="en-US" baseline="0" dirty="0"/>
              <a:t>: </a:t>
            </a:r>
            <a:r>
              <a:rPr lang="en-US" b="1" baseline="0" dirty="0"/>
              <a:t>C</a:t>
            </a:r>
            <a:r>
              <a:rPr lang="vi-VN" sz="1200" b="1" dirty="0">
                <a:solidFill>
                  <a:schemeClr val="accent2">
                    <a:lumMod val="75000"/>
                  </a:schemeClr>
                </a:solidFill>
              </a:rPr>
              <a:t>ác bộ phận của cơ quan vận động trên cơ thể</a:t>
            </a:r>
            <a:r>
              <a:rPr lang="en-US" sz="1200" b="1" baseline="0" dirty="0">
                <a:solidFill>
                  <a:schemeClr val="accent2">
                    <a:lumMod val="75000"/>
                  </a:schemeClr>
                </a:solidFill>
              </a:rPr>
              <a:t> </a:t>
            </a:r>
            <a:r>
              <a:rPr lang="en-US" baseline="0" dirty="0" err="1"/>
              <a:t>là</a:t>
            </a:r>
            <a:r>
              <a:rPr lang="en-US" baseline="0" dirty="0"/>
              <a:t> </a:t>
            </a:r>
            <a:r>
              <a:rPr lang="en-US" baseline="0" dirty="0" err="1"/>
              <a:t>gì</a:t>
            </a:r>
            <a:r>
              <a:rPr lang="en-US" baseline="0" dirty="0"/>
              <a:t>? </a:t>
            </a:r>
            <a:r>
              <a:rPr lang="en-US" baseline="0" dirty="0" err="1"/>
              <a:t>Là</a:t>
            </a:r>
            <a:r>
              <a:rPr lang="en-US" baseline="0" dirty="0"/>
              <a:t> </a:t>
            </a:r>
            <a:r>
              <a:rPr lang="en-US" baseline="0" dirty="0" err="1"/>
              <a:t>cơ</a:t>
            </a:r>
            <a:r>
              <a:rPr lang="en-US" baseline="0" dirty="0"/>
              <a:t> </a:t>
            </a:r>
            <a:r>
              <a:rPr lang="en-US" baseline="0" dirty="0" err="1"/>
              <a:t>và</a:t>
            </a:r>
            <a:r>
              <a:rPr lang="en-US" baseline="0" dirty="0"/>
              <a:t> </a:t>
            </a:r>
            <a:r>
              <a:rPr lang="en-US" baseline="0" dirty="0" err="1"/>
              <a:t>xg</a:t>
            </a:r>
            <a:endParaRPr lang="en-US" dirty="0"/>
          </a:p>
          <a:p>
            <a:pPr marL="0" marR="0" lvl="0" indent="0" defTabSz="914400" rtl="0" eaLnBrk="1" fontAlgn="auto" latinLnBrk="0" hangingPunct="1">
              <a:lnSpc>
                <a:spcPct val="100000"/>
              </a:lnSpc>
              <a:spcBef>
                <a:spcPts val="0"/>
              </a:spcBef>
              <a:spcAft>
                <a:spcPts val="0"/>
              </a:spcAft>
              <a:buClrTx/>
              <a:buSzTx/>
              <a:buNone/>
              <a:tabLst/>
              <a:defRPr/>
            </a:pPr>
            <a:endParaRPr lang="en-US" sz="1200" baseline="0" dirty="0">
              <a:solidFill>
                <a:srgbClr val="0070C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1B1AFD8-3A87-4A40-A6F3-FC3314890A8F}" type="slidenum">
              <a:rPr lang="en-US" smtClean="0"/>
              <a:t>8</a:t>
            </a:fld>
            <a:endParaRPr lang="en-US"/>
          </a:p>
        </p:txBody>
      </p:sp>
    </p:spTree>
    <p:extLst>
      <p:ext uri="{BB962C8B-B14F-4D97-AF65-F5344CB8AC3E}">
        <p14:creationId xmlns:p14="http://schemas.microsoft.com/office/powerpoint/2010/main" val="3152913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err="1"/>
              <a:t>CHỐT</a:t>
            </a:r>
            <a:r>
              <a:rPr lang="en-US" b="0" baseline="0" dirty="0"/>
              <a:t>: </a:t>
            </a:r>
            <a:r>
              <a:rPr lang="en-US" dirty="0" err="1"/>
              <a:t>GV</a:t>
            </a:r>
            <a:r>
              <a:rPr lang="en-US" dirty="0"/>
              <a:t> </a:t>
            </a:r>
            <a:r>
              <a:rPr lang="en-US" dirty="0" err="1"/>
              <a:t>đưa</a:t>
            </a:r>
            <a:r>
              <a:rPr lang="en-US" baseline="0" dirty="0"/>
              <a:t> HA </a:t>
            </a:r>
            <a:r>
              <a:rPr lang="en-US" baseline="0" dirty="0" err="1"/>
              <a:t>lên</a:t>
            </a:r>
            <a:r>
              <a:rPr lang="en-US" baseline="0" dirty="0"/>
              <a:t>, </a:t>
            </a:r>
            <a:r>
              <a:rPr lang="en-US" baseline="0" dirty="0" err="1"/>
              <a:t>chỉ</a:t>
            </a:r>
            <a:r>
              <a:rPr lang="en-US" baseline="0" dirty="0"/>
              <a:t> </a:t>
            </a:r>
            <a:r>
              <a:rPr lang="en-US" baseline="0" dirty="0" err="1"/>
              <a:t>và</a:t>
            </a:r>
            <a:r>
              <a:rPr lang="en-US" baseline="0" dirty="0"/>
              <a:t> </a:t>
            </a:r>
            <a:r>
              <a:rPr lang="en-US" baseline="0" dirty="0" err="1"/>
              <a:t>giải</a:t>
            </a:r>
            <a:r>
              <a:rPr lang="en-US" baseline="0" dirty="0"/>
              <a:t> </a:t>
            </a:r>
            <a:r>
              <a:rPr lang="en-US" baseline="0" dirty="0" err="1"/>
              <a:t>thích</a:t>
            </a:r>
            <a:r>
              <a:rPr lang="en-US" baseline="0" dirty="0"/>
              <a:t>:</a:t>
            </a:r>
          </a:p>
          <a:p>
            <a:pPr marL="171450" indent="-171450" algn="just">
              <a:buFontTx/>
              <a:buChar char="-"/>
            </a:pPr>
            <a:r>
              <a:rPr lang="vi-VN" sz="1200" dirty="0">
                <a:solidFill>
                  <a:srgbClr val="0070C0"/>
                </a:solidFill>
                <a:latin typeface="iCiel Cadena" panose="02000503000000020004" pitchFamily="50" charset="0"/>
              </a:rPr>
              <a:t>Cơ thể của chúng ta được bao phủ bởi một lớp da</a:t>
            </a:r>
            <a:endParaRPr lang="en-US" sz="1200" dirty="0">
              <a:solidFill>
                <a:srgbClr val="0070C0"/>
              </a:solidFill>
              <a:latin typeface="iCiel Cadena" panose="02000503000000020004" pitchFamily="50" charset="0"/>
            </a:endParaRPr>
          </a:p>
          <a:p>
            <a:pPr marL="171450" indent="-171450" algn="just">
              <a:buFontTx/>
              <a:buChar char="-"/>
            </a:pPr>
            <a:r>
              <a:rPr lang="en-US" sz="1200" dirty="0">
                <a:solidFill>
                  <a:srgbClr val="0070C0"/>
                </a:solidFill>
                <a:latin typeface="iCiel Cadena" panose="02000503000000020004" pitchFamily="50" charset="0"/>
              </a:rPr>
              <a:t>D</a:t>
            </a:r>
            <a:r>
              <a:rPr lang="vi-VN" sz="1200" dirty="0">
                <a:solidFill>
                  <a:srgbClr val="0070C0"/>
                </a:solidFill>
                <a:latin typeface="iCiel Cadena" panose="02000503000000020004" pitchFamily="50" charset="0"/>
              </a:rPr>
              <a:t>ưới lớp da là </a:t>
            </a:r>
            <a:r>
              <a:rPr lang="vi-VN" sz="1200" b="1" i="1" dirty="0">
                <a:solidFill>
                  <a:srgbClr val="00B050"/>
                </a:solidFill>
                <a:latin typeface="iCiel Cadena" panose="02000503000000020004" pitchFamily="50" charset="0"/>
              </a:rPr>
              <a:t>cơ</a:t>
            </a:r>
            <a:r>
              <a:rPr lang="en-US" sz="1200" b="1" i="1" dirty="0">
                <a:solidFill>
                  <a:srgbClr val="00B050"/>
                </a:solidFill>
                <a:latin typeface="iCiel Cadena" panose="02000503000000020004" pitchFamily="50" charset="0"/>
              </a:rPr>
              <a:t>,</a:t>
            </a:r>
            <a:r>
              <a:rPr lang="vi-VN"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nắn</a:t>
            </a:r>
            <a:r>
              <a:rPr lang="en-US"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sẽ</a:t>
            </a:r>
            <a:r>
              <a:rPr lang="en-US" sz="1200" dirty="0">
                <a:solidFill>
                  <a:srgbClr val="0070C0"/>
                </a:solidFill>
                <a:latin typeface="iCiel Cadena" panose="02000503000000020004" pitchFamily="50" charset="0"/>
              </a:rPr>
              <a:t> </a:t>
            </a:r>
            <a:r>
              <a:rPr lang="vi-VN" sz="1200" dirty="0">
                <a:solidFill>
                  <a:srgbClr val="0070C0"/>
                </a:solidFill>
                <a:latin typeface="iCiel Cadena" panose="02000503000000020004" pitchFamily="50" charset="0"/>
              </a:rPr>
              <a:t>thấy </a:t>
            </a:r>
            <a:r>
              <a:rPr lang="vi-VN" sz="1200" b="1" i="1" dirty="0">
                <a:solidFill>
                  <a:srgbClr val="00B050"/>
                </a:solidFill>
                <a:latin typeface="iCiel Cadena" panose="02000503000000020004" pitchFamily="50" charset="0"/>
              </a:rPr>
              <a:t>mềm</a:t>
            </a:r>
            <a:r>
              <a:rPr lang="vi-VN" sz="1200" dirty="0">
                <a:solidFill>
                  <a:srgbClr val="0070C0"/>
                </a:solidFill>
                <a:latin typeface="iCiel Cadena" panose="02000503000000020004" pitchFamily="50" charset="0"/>
              </a:rPr>
              <a:t>, ví dụ ở </a:t>
            </a:r>
            <a:r>
              <a:rPr lang="vi-VN" sz="1200" b="1" i="1" dirty="0">
                <a:solidFill>
                  <a:srgbClr val="00B050"/>
                </a:solidFill>
                <a:latin typeface="iCiel Cadena" panose="02000503000000020004" pitchFamily="50" charset="0"/>
              </a:rPr>
              <a:t>bắp tay</a:t>
            </a:r>
            <a:r>
              <a:rPr lang="vi-VN" sz="1200" dirty="0">
                <a:solidFill>
                  <a:srgbClr val="0070C0"/>
                </a:solidFill>
                <a:latin typeface="iCiel Cadena" panose="02000503000000020004" pitchFamily="50" charset="0"/>
              </a:rPr>
              <a:t>, </a:t>
            </a:r>
            <a:r>
              <a:rPr lang="vi-VN" sz="1200" b="1" i="1" dirty="0">
                <a:solidFill>
                  <a:srgbClr val="00B050"/>
                </a:solidFill>
                <a:latin typeface="iCiel Cadena" panose="02000503000000020004" pitchFamily="50" charset="0"/>
              </a:rPr>
              <a:t>đùi</a:t>
            </a:r>
            <a:r>
              <a:rPr lang="en-US" sz="1200" dirty="0">
                <a:solidFill>
                  <a:srgbClr val="0070C0"/>
                </a:solidFill>
                <a:latin typeface="iCiel Cadena" panose="02000503000000020004" pitchFamily="50" charset="0"/>
              </a:rPr>
              <a:t>,…</a:t>
            </a:r>
          </a:p>
          <a:p>
            <a:pPr marL="0" indent="0" algn="just">
              <a:buFont typeface="Arial" panose="020B0604020202020204" pitchFamily="34" charset="0"/>
              <a:buNone/>
            </a:pPr>
            <a:r>
              <a:rPr lang="en-US" sz="1200" dirty="0">
                <a:solidFill>
                  <a:srgbClr val="0070C0"/>
                </a:solidFill>
                <a:latin typeface="iCiel Cadena" panose="02000503000000020004" pitchFamily="50" charset="0"/>
              </a:rPr>
              <a:t>- N</a:t>
            </a:r>
            <a:r>
              <a:rPr lang="vi-VN" sz="1200" dirty="0">
                <a:solidFill>
                  <a:srgbClr val="0070C0"/>
                </a:solidFill>
                <a:latin typeface="iCiel Cadena" panose="02000503000000020004" pitchFamily="50" charset="0"/>
              </a:rPr>
              <a:t>ắn sâu xuống</a:t>
            </a:r>
            <a:r>
              <a:rPr lang="en-US" sz="1200" dirty="0">
                <a:solidFill>
                  <a:srgbClr val="0070C0"/>
                </a:solidFill>
                <a:latin typeface="iCiel Cadena" panose="02000503000000020004" pitchFamily="50" charset="0"/>
              </a:rPr>
              <a:t> </a:t>
            </a:r>
            <a:r>
              <a:rPr lang="vi-VN" sz="1200" dirty="0">
                <a:solidFill>
                  <a:srgbClr val="0070C0"/>
                </a:solidFill>
                <a:latin typeface="iCiel Cadena" panose="02000503000000020004" pitchFamily="50" charset="0"/>
              </a:rPr>
              <a:t>dưới cơ</a:t>
            </a:r>
            <a:r>
              <a:rPr lang="en-US" sz="1200" dirty="0">
                <a:solidFill>
                  <a:srgbClr val="0070C0"/>
                </a:solidFill>
                <a:latin typeface="iCiel Cadena" panose="02000503000000020004" pitchFamily="50" charset="0"/>
              </a:rPr>
              <a:t>,</a:t>
            </a:r>
            <a:r>
              <a:rPr lang="vi-VN"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sẽ</a:t>
            </a:r>
            <a:r>
              <a:rPr lang="en-US"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thấy</a:t>
            </a:r>
            <a:r>
              <a:rPr lang="en-US"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cứng</a:t>
            </a:r>
            <a:r>
              <a:rPr lang="en-US"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đó</a:t>
            </a:r>
            <a:r>
              <a:rPr lang="en-US" sz="1200" dirty="0">
                <a:solidFill>
                  <a:srgbClr val="0070C0"/>
                </a:solidFill>
                <a:latin typeface="iCiel Cadena" panose="02000503000000020004" pitchFamily="50" charset="0"/>
              </a:rPr>
              <a:t> </a:t>
            </a:r>
            <a:r>
              <a:rPr lang="vi-VN" sz="1200" dirty="0">
                <a:solidFill>
                  <a:srgbClr val="0070C0"/>
                </a:solidFill>
                <a:latin typeface="iCiel Cadena" panose="02000503000000020004" pitchFamily="50" charset="0"/>
              </a:rPr>
              <a:t>là </a:t>
            </a:r>
            <a:r>
              <a:rPr lang="vi-VN" sz="1200" b="1" i="1" dirty="0">
                <a:solidFill>
                  <a:schemeClr val="accent1">
                    <a:lumMod val="75000"/>
                  </a:schemeClr>
                </a:solidFill>
                <a:latin typeface="iCiel Cadena" panose="02000503000000020004" pitchFamily="50" charset="0"/>
              </a:rPr>
              <a:t>xương</a:t>
            </a:r>
            <a:r>
              <a:rPr lang="en-US" sz="1200" dirty="0">
                <a:solidFill>
                  <a:srgbClr val="0070C0"/>
                </a:solidFill>
                <a:latin typeface="iCiel Cadena" panose="02000503000000020004" pitchFamily="50" charset="0"/>
              </a:rPr>
              <a:t> </a:t>
            </a:r>
          </a:p>
          <a:p>
            <a:pPr marL="171450" indent="-171450" algn="just">
              <a:buFontTx/>
              <a:buChar char="-"/>
            </a:pPr>
            <a:r>
              <a:rPr lang="en-US" sz="1200" dirty="0">
                <a:solidFill>
                  <a:srgbClr val="0070C0"/>
                </a:solidFill>
                <a:latin typeface="iCiel Cadena" panose="02000503000000020004" pitchFamily="50" charset="0"/>
              </a:rPr>
              <a:t>Ở </a:t>
            </a:r>
            <a:r>
              <a:rPr lang="en-US" sz="1200" dirty="0" err="1">
                <a:solidFill>
                  <a:srgbClr val="0070C0"/>
                </a:solidFill>
                <a:latin typeface="iCiel Cadena" panose="02000503000000020004" pitchFamily="50" charset="0"/>
              </a:rPr>
              <a:t>một</a:t>
            </a:r>
            <a:r>
              <a:rPr lang="en-US"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số</a:t>
            </a:r>
            <a:r>
              <a:rPr lang="en-US"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chỗ</a:t>
            </a:r>
            <a:r>
              <a:rPr lang="en-US" sz="1200" dirty="0">
                <a:solidFill>
                  <a:srgbClr val="0070C0"/>
                </a:solidFill>
                <a:latin typeface="iCiel Cadena" panose="02000503000000020004" pitchFamily="50" charset="0"/>
              </a:rPr>
              <a:t> da </a:t>
            </a:r>
            <a:r>
              <a:rPr lang="en-US" sz="1200" dirty="0" err="1">
                <a:solidFill>
                  <a:srgbClr val="0070C0"/>
                </a:solidFill>
                <a:latin typeface="iCiel Cadena" panose="02000503000000020004" pitchFamily="50" charset="0"/>
              </a:rPr>
              <a:t>gắn</a:t>
            </a:r>
            <a:r>
              <a:rPr lang="en-US"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liền</a:t>
            </a:r>
            <a:r>
              <a:rPr lang="en-US"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với</a:t>
            </a:r>
            <a:r>
              <a:rPr lang="en-US"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xương</a:t>
            </a:r>
            <a:r>
              <a:rPr lang="en-US"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khi</a:t>
            </a:r>
            <a:r>
              <a:rPr lang="en-US"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nắn</a:t>
            </a:r>
            <a:r>
              <a:rPr lang="en-US"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vào</a:t>
            </a:r>
            <a:r>
              <a:rPr lang="en-US" sz="1200" baseline="0" dirty="0">
                <a:solidFill>
                  <a:srgbClr val="0070C0"/>
                </a:solidFill>
                <a:latin typeface="iCiel Cadena" panose="02000503000000020004" pitchFamily="50" charset="0"/>
              </a:rPr>
              <a:t> </a:t>
            </a:r>
            <a:r>
              <a:rPr lang="en-US" sz="1200" baseline="0" dirty="0" err="1">
                <a:solidFill>
                  <a:srgbClr val="0070C0"/>
                </a:solidFill>
                <a:latin typeface="iCiel Cadena" panose="02000503000000020004" pitchFamily="50" charset="0"/>
              </a:rPr>
              <a:t>sẽ</a:t>
            </a:r>
            <a:r>
              <a:rPr lang="en-US" sz="1200" baseline="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thấy</a:t>
            </a:r>
            <a:r>
              <a:rPr lang="en-US"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cứng</a:t>
            </a:r>
            <a:r>
              <a:rPr lang="en-US"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ví</a:t>
            </a:r>
            <a:r>
              <a:rPr lang="en-US"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dụ</a:t>
            </a:r>
            <a:r>
              <a:rPr lang="en-US" sz="1200" dirty="0">
                <a:solidFill>
                  <a:srgbClr val="0070C0"/>
                </a:solidFill>
                <a:latin typeface="iCiel Cadena" panose="02000503000000020004" pitchFamily="50" charset="0"/>
              </a:rPr>
              <a:t> </a:t>
            </a:r>
            <a:r>
              <a:rPr lang="en-US" sz="1200" dirty="0" err="1">
                <a:solidFill>
                  <a:srgbClr val="0070C0"/>
                </a:solidFill>
                <a:latin typeface="iCiel Cadena" panose="02000503000000020004" pitchFamily="50" charset="0"/>
              </a:rPr>
              <a:t>như</a:t>
            </a:r>
            <a:r>
              <a:rPr lang="en-US" sz="1200" dirty="0">
                <a:solidFill>
                  <a:srgbClr val="0070C0"/>
                </a:solidFill>
                <a:latin typeface="iCiel Cadena" panose="02000503000000020004" pitchFamily="50" charset="0"/>
              </a:rPr>
              <a:t> ở </a:t>
            </a:r>
            <a:r>
              <a:rPr lang="en-US" sz="1200" dirty="0" err="1">
                <a:solidFill>
                  <a:srgbClr val="0070C0"/>
                </a:solidFill>
                <a:latin typeface="iCiel Cadena" panose="02000503000000020004" pitchFamily="50" charset="0"/>
              </a:rPr>
              <a:t>đầu</a:t>
            </a:r>
            <a:endParaRPr lang="en-US" sz="1200" dirty="0">
              <a:solidFill>
                <a:srgbClr val="0070C0"/>
              </a:solidFill>
              <a:latin typeface="iCiel Cadena" panose="02000503000000020004" pitchFamily="50"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200" dirty="0" err="1">
                <a:solidFill>
                  <a:srgbClr val="0070C0"/>
                </a:solidFill>
                <a:latin typeface="iCiel Cadena" panose="02000503000000020004" pitchFamily="50" charset="0"/>
              </a:rPr>
              <a:t>Vậy</a:t>
            </a:r>
            <a:r>
              <a:rPr lang="en-US" sz="1200" baseline="0" dirty="0">
                <a:solidFill>
                  <a:srgbClr val="0070C0"/>
                </a:solidFill>
                <a:latin typeface="iCiel Cadena" panose="02000503000000020004" pitchFamily="50" charset="0"/>
              </a:rPr>
              <a:t> </a:t>
            </a:r>
            <a:r>
              <a:rPr lang="en-US" baseline="0" dirty="0" err="1"/>
              <a:t>Các</a:t>
            </a:r>
            <a:r>
              <a:rPr lang="en-US" baseline="0" dirty="0"/>
              <a:t> </a:t>
            </a:r>
            <a:r>
              <a:rPr lang="en-US" baseline="0" dirty="0" err="1"/>
              <a:t>bộ</a:t>
            </a:r>
            <a:r>
              <a:rPr lang="en-US" baseline="0" dirty="0"/>
              <a:t> </a:t>
            </a:r>
            <a:r>
              <a:rPr lang="en-US" baseline="0" dirty="0" err="1"/>
              <a:t>phận</a:t>
            </a:r>
            <a:r>
              <a:rPr lang="en-US" baseline="0" dirty="0"/>
              <a:t> </a:t>
            </a:r>
            <a:r>
              <a:rPr lang="en-US" baseline="0" dirty="0" err="1"/>
              <a:t>chính</a:t>
            </a:r>
            <a:r>
              <a:rPr lang="en-US" baseline="0" dirty="0"/>
              <a:t> </a:t>
            </a:r>
            <a:r>
              <a:rPr lang="en-US" baseline="0" dirty="0" err="1"/>
              <a:t>của</a:t>
            </a:r>
            <a:r>
              <a:rPr lang="en-US" baseline="0" dirty="0"/>
              <a:t> </a:t>
            </a:r>
            <a:r>
              <a:rPr lang="en-US" baseline="0" dirty="0" err="1"/>
              <a:t>Cơ</a:t>
            </a:r>
            <a:r>
              <a:rPr lang="en-US" baseline="0" dirty="0"/>
              <a:t> </a:t>
            </a:r>
            <a:r>
              <a:rPr lang="en-US" baseline="0" dirty="0" err="1"/>
              <a:t>quan</a:t>
            </a:r>
            <a:r>
              <a:rPr lang="en-US" baseline="0" dirty="0"/>
              <a:t> </a:t>
            </a:r>
            <a:r>
              <a:rPr lang="en-US" baseline="0" dirty="0" err="1"/>
              <a:t>vận</a:t>
            </a:r>
            <a:r>
              <a:rPr lang="en-US" baseline="0" dirty="0"/>
              <a:t> </a:t>
            </a:r>
            <a:r>
              <a:rPr lang="en-US" baseline="0" dirty="0" err="1"/>
              <a:t>động</a:t>
            </a:r>
            <a:r>
              <a:rPr lang="en-US" baseline="0" dirty="0"/>
              <a:t> </a:t>
            </a:r>
            <a:r>
              <a:rPr lang="en-US" baseline="0" dirty="0" err="1"/>
              <a:t>gồm</a:t>
            </a:r>
            <a:r>
              <a:rPr lang="en-US" baseline="0" dirty="0"/>
              <a:t> </a:t>
            </a:r>
            <a:r>
              <a:rPr lang="en-US" baseline="0" dirty="0" err="1"/>
              <a:t>cơ</a:t>
            </a:r>
            <a:r>
              <a:rPr lang="en-US" baseline="0" dirty="0"/>
              <a:t> </a:t>
            </a:r>
            <a:r>
              <a:rPr lang="en-US" baseline="0" dirty="0" err="1"/>
              <a:t>và</a:t>
            </a:r>
            <a:r>
              <a:rPr lang="en-US" baseline="0" dirty="0"/>
              <a:t> </a:t>
            </a:r>
            <a:r>
              <a:rPr lang="en-US" baseline="0" dirty="0" err="1"/>
              <a:t>xương</a:t>
            </a:r>
            <a:endParaRPr lang="en-US" baseline="0" dirty="0"/>
          </a:p>
          <a:p>
            <a:r>
              <a:rPr lang="en-US" baseline="0" dirty="0" err="1"/>
              <a:t>Dẫn</a:t>
            </a:r>
            <a:r>
              <a:rPr lang="en-US" baseline="0" dirty="0"/>
              <a:t> </a:t>
            </a:r>
            <a:r>
              <a:rPr lang="en-US" baseline="0" dirty="0" err="1"/>
              <a:t>dắt</a:t>
            </a:r>
            <a:r>
              <a:rPr lang="en-US" baseline="0" dirty="0"/>
              <a:t> sang </a:t>
            </a:r>
            <a:r>
              <a:rPr lang="en-US" baseline="0" dirty="0" err="1"/>
              <a:t>HĐ</a:t>
            </a:r>
            <a:r>
              <a:rPr lang="en-US" baseline="0" dirty="0"/>
              <a:t> 2: </a:t>
            </a:r>
            <a:r>
              <a:rPr lang="en-US" baseline="0" dirty="0" err="1"/>
              <a:t>Trên</a:t>
            </a:r>
            <a:r>
              <a:rPr lang="en-US" baseline="0" dirty="0"/>
              <a:t> </a:t>
            </a:r>
            <a:r>
              <a:rPr lang="en-US" baseline="0" dirty="0" err="1"/>
              <a:t>cơ</a:t>
            </a:r>
            <a:r>
              <a:rPr lang="en-US" baseline="0" dirty="0"/>
              <a:t> </a:t>
            </a:r>
            <a:r>
              <a:rPr lang="en-US" baseline="0" dirty="0" err="1"/>
              <a:t>thể</a:t>
            </a:r>
            <a:r>
              <a:rPr lang="en-US" baseline="0" dirty="0"/>
              <a:t> </a:t>
            </a:r>
            <a:r>
              <a:rPr lang="en-US" baseline="0" dirty="0" err="1"/>
              <a:t>gồm</a:t>
            </a:r>
            <a:r>
              <a:rPr lang="en-US" baseline="0" dirty="0"/>
              <a:t> </a:t>
            </a:r>
            <a:r>
              <a:rPr lang="en-US" baseline="0" dirty="0" err="1"/>
              <a:t>rất</a:t>
            </a:r>
            <a:r>
              <a:rPr lang="en-US" baseline="0" dirty="0"/>
              <a:t> </a:t>
            </a:r>
            <a:r>
              <a:rPr lang="en-US" baseline="0" dirty="0" err="1"/>
              <a:t>nhiều</a:t>
            </a:r>
            <a:r>
              <a:rPr lang="en-US" baseline="0" dirty="0"/>
              <a:t> </a:t>
            </a:r>
            <a:r>
              <a:rPr lang="en-US" baseline="0" dirty="0" err="1"/>
              <a:t>loại</a:t>
            </a:r>
            <a:r>
              <a:rPr lang="en-US" baseline="0" dirty="0"/>
              <a:t> </a:t>
            </a:r>
            <a:r>
              <a:rPr lang="en-US" baseline="0" dirty="0" err="1"/>
              <a:t>xương</a:t>
            </a:r>
            <a:r>
              <a:rPr lang="en-US" baseline="0" dirty="0"/>
              <a:t> , </a:t>
            </a:r>
            <a:r>
              <a:rPr lang="en-US" baseline="0" dirty="0" err="1"/>
              <a:t>đó</a:t>
            </a:r>
            <a:r>
              <a:rPr lang="en-US" baseline="0" dirty="0"/>
              <a:t> </a:t>
            </a:r>
            <a:r>
              <a:rPr lang="en-US" baseline="0" dirty="0" err="1"/>
              <a:t>là</a:t>
            </a:r>
            <a:r>
              <a:rPr lang="en-US" baseline="0" dirty="0"/>
              <a:t> </a:t>
            </a:r>
            <a:r>
              <a:rPr lang="en-US" baseline="0" dirty="0" err="1"/>
              <a:t>những</a:t>
            </a:r>
            <a:r>
              <a:rPr lang="en-US" baseline="0" dirty="0"/>
              <a:t> </a:t>
            </a:r>
            <a:r>
              <a:rPr lang="en-US" baseline="0" dirty="0" err="1"/>
              <a:t>xương</a:t>
            </a:r>
            <a:r>
              <a:rPr lang="en-US" baseline="0" dirty="0"/>
              <a:t> </a:t>
            </a:r>
            <a:r>
              <a:rPr lang="en-US" baseline="0" dirty="0" err="1"/>
              <a:t>gì</a:t>
            </a:r>
            <a:r>
              <a:rPr lang="en-US" baseline="0" dirty="0"/>
              <a:t>? </a:t>
            </a:r>
            <a:r>
              <a:rPr lang="en-US" baseline="0" dirty="0" err="1"/>
              <a:t>Tìm</a:t>
            </a:r>
            <a:r>
              <a:rPr lang="en-US" baseline="0" dirty="0"/>
              <a:t> </a:t>
            </a:r>
            <a:r>
              <a:rPr lang="en-US" baseline="0" dirty="0" err="1"/>
              <a:t>hiểu</a:t>
            </a:r>
            <a:r>
              <a:rPr lang="en-US" baseline="0" dirty="0"/>
              <a:t> sang </a:t>
            </a:r>
            <a:r>
              <a:rPr lang="en-US" baseline="0" dirty="0" err="1"/>
              <a:t>hđ</a:t>
            </a:r>
            <a:r>
              <a:rPr lang="en-US" baseline="0" dirty="0"/>
              <a:t> 2</a:t>
            </a:r>
          </a:p>
        </p:txBody>
      </p:sp>
      <p:sp>
        <p:nvSpPr>
          <p:cNvPr id="4" name="Slide Number Placeholder 3"/>
          <p:cNvSpPr>
            <a:spLocks noGrp="1"/>
          </p:cNvSpPr>
          <p:nvPr>
            <p:ph type="sldNum" sz="quarter" idx="10"/>
          </p:nvPr>
        </p:nvSpPr>
        <p:spPr/>
        <p:txBody>
          <a:bodyPr/>
          <a:lstStyle/>
          <a:p>
            <a:fld id="{71B1AFD8-3A87-4A40-A6F3-FC3314890A8F}" type="slidenum">
              <a:rPr lang="en-US" smtClean="0"/>
              <a:t>9</a:t>
            </a:fld>
            <a:endParaRPr lang="en-US"/>
          </a:p>
        </p:txBody>
      </p:sp>
    </p:spTree>
    <p:extLst>
      <p:ext uri="{BB962C8B-B14F-4D97-AF65-F5344CB8AC3E}">
        <p14:creationId xmlns:p14="http://schemas.microsoft.com/office/powerpoint/2010/main" val="3474795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13b6c9060a6_0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13b6c9060a6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Mục</a:t>
            </a:r>
            <a:r>
              <a:rPr lang="en-US" baseline="0" dirty="0"/>
              <a:t> </a:t>
            </a:r>
            <a:r>
              <a:rPr lang="en-US" baseline="0" dirty="0" err="1"/>
              <a:t>tiêu</a:t>
            </a:r>
            <a:r>
              <a:rPr lang="en-US" baseline="0" dirty="0"/>
              <a:t>: </a:t>
            </a:r>
            <a:r>
              <a:rPr lang="en-US" baseline="0" dirty="0" err="1"/>
              <a:t>Chỉ</a:t>
            </a:r>
            <a:r>
              <a:rPr lang="en-US" baseline="0" dirty="0"/>
              <a:t> </a:t>
            </a:r>
            <a:r>
              <a:rPr lang="en-US" baseline="0" dirty="0" err="1"/>
              <a:t>và</a:t>
            </a:r>
            <a:r>
              <a:rPr lang="en-US" baseline="0" dirty="0"/>
              <a:t> </a:t>
            </a:r>
            <a:r>
              <a:rPr lang="en-US" baseline="0" dirty="0" err="1"/>
              <a:t>nói</a:t>
            </a:r>
            <a:r>
              <a:rPr lang="en-US" baseline="0" dirty="0"/>
              <a:t> </a:t>
            </a:r>
            <a:r>
              <a:rPr lang="en-US" baseline="0" dirty="0" err="1"/>
              <a:t>được</a:t>
            </a:r>
            <a:r>
              <a:rPr lang="en-US" baseline="0" dirty="0"/>
              <a:t> </a:t>
            </a:r>
            <a:r>
              <a:rPr lang="en-US" baseline="0" dirty="0" err="1"/>
              <a:t>tên</a:t>
            </a:r>
            <a:r>
              <a:rPr lang="en-US" baseline="0" dirty="0"/>
              <a:t> 1 </a:t>
            </a:r>
            <a:r>
              <a:rPr lang="en-US" baseline="0" dirty="0" err="1"/>
              <a:t>số</a:t>
            </a:r>
            <a:r>
              <a:rPr lang="en-US" baseline="0" dirty="0"/>
              <a:t> </a:t>
            </a:r>
            <a:r>
              <a:rPr lang="en-US" baseline="0" dirty="0" err="1"/>
              <a:t>xương</a:t>
            </a:r>
            <a:r>
              <a:rPr lang="en-US" baseline="0" dirty="0"/>
              <a:t> </a:t>
            </a:r>
            <a:r>
              <a:rPr lang="en-US" baseline="0" dirty="0" err="1"/>
              <a:t>chính</a:t>
            </a:r>
            <a:r>
              <a:rPr lang="en-US" baseline="0" dirty="0"/>
              <a:t> </a:t>
            </a:r>
            <a:r>
              <a:rPr lang="en-US" baseline="0" dirty="0" err="1"/>
              <a:t>và</a:t>
            </a:r>
            <a:r>
              <a:rPr lang="en-US" baseline="0" dirty="0"/>
              <a:t> </a:t>
            </a:r>
            <a:r>
              <a:rPr lang="en-US" baseline="0" dirty="0" err="1"/>
              <a:t>khớp</a:t>
            </a:r>
            <a:r>
              <a:rPr lang="en-US" baseline="0" dirty="0"/>
              <a:t> </a:t>
            </a:r>
            <a:r>
              <a:rPr lang="en-US" baseline="0" dirty="0" err="1"/>
              <a:t>xương</a:t>
            </a:r>
            <a:r>
              <a:rPr lang="en-US" baseline="0" dirty="0"/>
              <a:t> </a:t>
            </a:r>
            <a:r>
              <a:rPr lang="en-US" baseline="0" dirty="0" err="1"/>
              <a:t>trên</a:t>
            </a:r>
            <a:r>
              <a:rPr lang="en-US" baseline="0" dirty="0"/>
              <a:t> </a:t>
            </a:r>
            <a:r>
              <a:rPr lang="en-US" baseline="0" dirty="0" err="1"/>
              <a:t>hình</a:t>
            </a:r>
            <a:r>
              <a:rPr lang="en-US" baseline="0" dirty="0"/>
              <a:t> </a:t>
            </a:r>
            <a:r>
              <a:rPr lang="en-US" baseline="0" dirty="0" err="1"/>
              <a:t>vẽ</a:t>
            </a:r>
            <a:r>
              <a:rPr lang="en-US" baseline="0" dirty="0"/>
              <a:t> </a:t>
            </a:r>
            <a:r>
              <a:rPr lang="en-US" baseline="0" dirty="0" err="1"/>
              <a:t>bộ</a:t>
            </a:r>
            <a:r>
              <a:rPr lang="en-US" baseline="0" dirty="0"/>
              <a:t> </a:t>
            </a:r>
            <a:r>
              <a:rPr lang="en-US" baseline="0" dirty="0" err="1"/>
              <a:t>xương</a:t>
            </a:r>
            <a:endParaRPr dirty="0"/>
          </a:p>
        </p:txBody>
      </p:sp>
    </p:spTree>
    <p:extLst>
      <p:ext uri="{BB962C8B-B14F-4D97-AF65-F5344CB8AC3E}">
        <p14:creationId xmlns:p14="http://schemas.microsoft.com/office/powerpoint/2010/main" val="1055266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067967" y="2818000"/>
            <a:ext cx="8056400" cy="2200400"/>
          </a:xfrm>
          <a:prstGeom prst="rect">
            <a:avLst/>
          </a:prstGeom>
        </p:spPr>
        <p:txBody>
          <a:bodyPr spcFirstLastPara="1" wrap="square" lIns="91425" tIns="91425" rIns="91425" bIns="91425" anchor="ctr" anchorCtr="0">
            <a:noAutofit/>
          </a:bodyPr>
          <a:lstStyle>
            <a:lvl1pPr marR="84665" lvl="0">
              <a:lnSpc>
                <a:spcPct val="115000"/>
              </a:lnSpc>
              <a:spcBef>
                <a:spcPts val="0"/>
              </a:spcBef>
              <a:spcAft>
                <a:spcPts val="0"/>
              </a:spcAft>
              <a:buSzPts val="6000"/>
              <a:buNone/>
              <a:defRPr sz="6667"/>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914600" y="5195733"/>
            <a:ext cx="6362800" cy="3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11" name="Google Shape;11;p2"/>
          <p:cNvGrpSpPr/>
          <p:nvPr/>
        </p:nvGrpSpPr>
        <p:grpSpPr>
          <a:xfrm rot="-5618438" flipH="1">
            <a:off x="11229670" y="247865"/>
            <a:ext cx="836977" cy="734737"/>
            <a:chOff x="307025" y="52232"/>
            <a:chExt cx="842703" cy="739765"/>
          </a:xfrm>
        </p:grpSpPr>
        <p:sp>
          <p:nvSpPr>
            <p:cNvPr id="12" name="Google Shape;12;p2"/>
            <p:cNvSpPr/>
            <p:nvPr/>
          </p:nvSpPr>
          <p:spPr>
            <a:xfrm>
              <a:off x="455500" y="5223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307025" y="702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1794682">
              <a:off x="583334" y="480101"/>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rot="-1794682">
              <a:off x="1043708" y="453164"/>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Google Shape;17;p2"/>
          <p:cNvGrpSpPr/>
          <p:nvPr/>
        </p:nvGrpSpPr>
        <p:grpSpPr>
          <a:xfrm rot="-687556">
            <a:off x="182700" y="82412"/>
            <a:ext cx="900472" cy="706811"/>
            <a:chOff x="184636" y="80394"/>
            <a:chExt cx="906577" cy="711603"/>
          </a:xfrm>
        </p:grpSpPr>
        <p:sp>
          <p:nvSpPr>
            <p:cNvPr id="18" name="Google Shape;18;p2"/>
            <p:cNvSpPr/>
            <p:nvPr/>
          </p:nvSpPr>
          <p:spPr>
            <a:xfrm>
              <a:off x="577075" y="35200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307025" y="702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rot="-1794682">
              <a:off x="985193" y="352030"/>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rot="-1794682">
              <a:off x="201016" y="96774"/>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78134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515"/>
        <p:cNvGrpSpPr/>
        <p:nvPr/>
      </p:nvGrpSpPr>
      <p:grpSpPr>
        <a:xfrm>
          <a:off x="0" y="0"/>
          <a:ext cx="0" cy="0"/>
          <a:chOff x="0" y="0"/>
          <a:chExt cx="0" cy="0"/>
        </a:xfrm>
      </p:grpSpPr>
      <p:sp>
        <p:nvSpPr>
          <p:cNvPr id="516" name="Google Shape;516;p16"/>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17" name="Google Shape;517;p16"/>
          <p:cNvSpPr txBox="1">
            <a:spLocks noGrp="1"/>
          </p:cNvSpPr>
          <p:nvPr>
            <p:ph type="subTitle" idx="1"/>
          </p:nvPr>
        </p:nvSpPr>
        <p:spPr>
          <a:xfrm>
            <a:off x="1586884" y="5245560"/>
            <a:ext cx="2323600" cy="7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8" name="Google Shape;518;p16"/>
          <p:cNvSpPr txBox="1">
            <a:spLocks noGrp="1"/>
          </p:cNvSpPr>
          <p:nvPr>
            <p:ph type="subTitle" idx="2"/>
          </p:nvPr>
        </p:nvSpPr>
        <p:spPr>
          <a:xfrm>
            <a:off x="1586884" y="4762045"/>
            <a:ext cx="2323600" cy="58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Croissant One"/>
              <a:buNone/>
              <a:defRPr sz="3200">
                <a:latin typeface="Coiny"/>
                <a:ea typeface="Coiny"/>
                <a:cs typeface="Coiny"/>
                <a:sym typeface="Coiny"/>
              </a:defRPr>
            </a:lvl1pPr>
            <a:lvl2pPr lvl="1" rtl="0">
              <a:spcBef>
                <a:spcPts val="0"/>
              </a:spcBef>
              <a:spcAft>
                <a:spcPts val="0"/>
              </a:spcAft>
              <a:buSzPts val="2000"/>
              <a:buFont typeface="Croissant One"/>
              <a:buNone/>
              <a:defRPr sz="2667">
                <a:latin typeface="Croissant One"/>
                <a:ea typeface="Croissant One"/>
                <a:cs typeface="Croissant One"/>
                <a:sym typeface="Croissant One"/>
              </a:defRPr>
            </a:lvl2pPr>
            <a:lvl3pPr lvl="2" rtl="0">
              <a:spcBef>
                <a:spcPts val="2133"/>
              </a:spcBef>
              <a:spcAft>
                <a:spcPts val="0"/>
              </a:spcAft>
              <a:buSzPts val="2000"/>
              <a:buFont typeface="Croissant One"/>
              <a:buNone/>
              <a:defRPr sz="2667">
                <a:latin typeface="Croissant One"/>
                <a:ea typeface="Croissant One"/>
                <a:cs typeface="Croissant One"/>
                <a:sym typeface="Croissant One"/>
              </a:defRPr>
            </a:lvl3pPr>
            <a:lvl4pPr lvl="3" rtl="0">
              <a:spcBef>
                <a:spcPts val="2133"/>
              </a:spcBef>
              <a:spcAft>
                <a:spcPts val="0"/>
              </a:spcAft>
              <a:buSzPts val="2000"/>
              <a:buFont typeface="Croissant One"/>
              <a:buNone/>
              <a:defRPr sz="2667">
                <a:latin typeface="Croissant One"/>
                <a:ea typeface="Croissant One"/>
                <a:cs typeface="Croissant One"/>
                <a:sym typeface="Croissant One"/>
              </a:defRPr>
            </a:lvl4pPr>
            <a:lvl5pPr lvl="4" rtl="0">
              <a:spcBef>
                <a:spcPts val="2133"/>
              </a:spcBef>
              <a:spcAft>
                <a:spcPts val="0"/>
              </a:spcAft>
              <a:buSzPts val="2000"/>
              <a:buFont typeface="Croissant One"/>
              <a:buNone/>
              <a:defRPr sz="2667">
                <a:latin typeface="Croissant One"/>
                <a:ea typeface="Croissant One"/>
                <a:cs typeface="Croissant One"/>
                <a:sym typeface="Croissant One"/>
              </a:defRPr>
            </a:lvl5pPr>
            <a:lvl6pPr lvl="5" rtl="0">
              <a:spcBef>
                <a:spcPts val="2133"/>
              </a:spcBef>
              <a:spcAft>
                <a:spcPts val="0"/>
              </a:spcAft>
              <a:buSzPts val="2000"/>
              <a:buFont typeface="Croissant One"/>
              <a:buNone/>
              <a:defRPr sz="2667">
                <a:latin typeface="Croissant One"/>
                <a:ea typeface="Croissant One"/>
                <a:cs typeface="Croissant One"/>
                <a:sym typeface="Croissant One"/>
              </a:defRPr>
            </a:lvl6pPr>
            <a:lvl7pPr lvl="6" rtl="0">
              <a:spcBef>
                <a:spcPts val="2133"/>
              </a:spcBef>
              <a:spcAft>
                <a:spcPts val="0"/>
              </a:spcAft>
              <a:buSzPts val="2000"/>
              <a:buFont typeface="Croissant One"/>
              <a:buNone/>
              <a:defRPr sz="2667">
                <a:latin typeface="Croissant One"/>
                <a:ea typeface="Croissant One"/>
                <a:cs typeface="Croissant One"/>
                <a:sym typeface="Croissant One"/>
              </a:defRPr>
            </a:lvl7pPr>
            <a:lvl8pPr lvl="7" rtl="0">
              <a:spcBef>
                <a:spcPts val="2133"/>
              </a:spcBef>
              <a:spcAft>
                <a:spcPts val="0"/>
              </a:spcAft>
              <a:buSzPts val="2000"/>
              <a:buFont typeface="Croissant One"/>
              <a:buNone/>
              <a:defRPr sz="2667">
                <a:latin typeface="Croissant One"/>
                <a:ea typeface="Croissant One"/>
                <a:cs typeface="Croissant One"/>
                <a:sym typeface="Croissant One"/>
              </a:defRPr>
            </a:lvl8pPr>
            <a:lvl9pPr lvl="8" rtl="0">
              <a:spcBef>
                <a:spcPts val="2133"/>
              </a:spcBef>
              <a:spcAft>
                <a:spcPts val="2133"/>
              </a:spcAft>
              <a:buSzPts val="2000"/>
              <a:buFont typeface="Croissant One"/>
              <a:buNone/>
              <a:defRPr sz="2667">
                <a:latin typeface="Croissant One"/>
                <a:ea typeface="Croissant One"/>
                <a:cs typeface="Croissant One"/>
                <a:sym typeface="Croissant One"/>
              </a:defRPr>
            </a:lvl9pPr>
          </a:lstStyle>
          <a:p>
            <a:endParaRPr/>
          </a:p>
        </p:txBody>
      </p:sp>
      <p:sp>
        <p:nvSpPr>
          <p:cNvPr id="519" name="Google Shape;519;p16"/>
          <p:cNvSpPr txBox="1">
            <a:spLocks noGrp="1"/>
          </p:cNvSpPr>
          <p:nvPr>
            <p:ph type="subTitle" idx="3"/>
          </p:nvPr>
        </p:nvSpPr>
        <p:spPr>
          <a:xfrm>
            <a:off x="4934200" y="5245544"/>
            <a:ext cx="2323600" cy="7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0" name="Google Shape;520;p16"/>
          <p:cNvSpPr txBox="1">
            <a:spLocks noGrp="1"/>
          </p:cNvSpPr>
          <p:nvPr>
            <p:ph type="subTitle" idx="4"/>
          </p:nvPr>
        </p:nvSpPr>
        <p:spPr>
          <a:xfrm>
            <a:off x="4934200" y="4762033"/>
            <a:ext cx="2323600" cy="58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Croissant One"/>
              <a:buNone/>
              <a:defRPr sz="3200">
                <a:latin typeface="Coiny"/>
                <a:ea typeface="Coiny"/>
                <a:cs typeface="Coiny"/>
                <a:sym typeface="Coiny"/>
              </a:defRPr>
            </a:lvl1pPr>
            <a:lvl2pPr lvl="1" rtl="0">
              <a:spcBef>
                <a:spcPts val="0"/>
              </a:spcBef>
              <a:spcAft>
                <a:spcPts val="0"/>
              </a:spcAft>
              <a:buSzPts val="2000"/>
              <a:buFont typeface="Croissant One"/>
              <a:buNone/>
              <a:defRPr sz="2667">
                <a:latin typeface="Croissant One"/>
                <a:ea typeface="Croissant One"/>
                <a:cs typeface="Croissant One"/>
                <a:sym typeface="Croissant One"/>
              </a:defRPr>
            </a:lvl2pPr>
            <a:lvl3pPr lvl="2" rtl="0">
              <a:spcBef>
                <a:spcPts val="2133"/>
              </a:spcBef>
              <a:spcAft>
                <a:spcPts val="0"/>
              </a:spcAft>
              <a:buSzPts val="2000"/>
              <a:buFont typeface="Croissant One"/>
              <a:buNone/>
              <a:defRPr sz="2667">
                <a:latin typeface="Croissant One"/>
                <a:ea typeface="Croissant One"/>
                <a:cs typeface="Croissant One"/>
                <a:sym typeface="Croissant One"/>
              </a:defRPr>
            </a:lvl3pPr>
            <a:lvl4pPr lvl="3" rtl="0">
              <a:spcBef>
                <a:spcPts val="2133"/>
              </a:spcBef>
              <a:spcAft>
                <a:spcPts val="0"/>
              </a:spcAft>
              <a:buSzPts val="2000"/>
              <a:buFont typeface="Croissant One"/>
              <a:buNone/>
              <a:defRPr sz="2667">
                <a:latin typeface="Croissant One"/>
                <a:ea typeface="Croissant One"/>
                <a:cs typeface="Croissant One"/>
                <a:sym typeface="Croissant One"/>
              </a:defRPr>
            </a:lvl4pPr>
            <a:lvl5pPr lvl="4" rtl="0">
              <a:spcBef>
                <a:spcPts val="2133"/>
              </a:spcBef>
              <a:spcAft>
                <a:spcPts val="0"/>
              </a:spcAft>
              <a:buSzPts val="2000"/>
              <a:buFont typeface="Croissant One"/>
              <a:buNone/>
              <a:defRPr sz="2667">
                <a:latin typeface="Croissant One"/>
                <a:ea typeface="Croissant One"/>
                <a:cs typeface="Croissant One"/>
                <a:sym typeface="Croissant One"/>
              </a:defRPr>
            </a:lvl5pPr>
            <a:lvl6pPr lvl="5" rtl="0">
              <a:spcBef>
                <a:spcPts val="2133"/>
              </a:spcBef>
              <a:spcAft>
                <a:spcPts val="0"/>
              </a:spcAft>
              <a:buSzPts val="2000"/>
              <a:buFont typeface="Croissant One"/>
              <a:buNone/>
              <a:defRPr sz="2667">
                <a:latin typeface="Croissant One"/>
                <a:ea typeface="Croissant One"/>
                <a:cs typeface="Croissant One"/>
                <a:sym typeface="Croissant One"/>
              </a:defRPr>
            </a:lvl6pPr>
            <a:lvl7pPr lvl="6" rtl="0">
              <a:spcBef>
                <a:spcPts val="2133"/>
              </a:spcBef>
              <a:spcAft>
                <a:spcPts val="0"/>
              </a:spcAft>
              <a:buSzPts val="2000"/>
              <a:buFont typeface="Croissant One"/>
              <a:buNone/>
              <a:defRPr sz="2667">
                <a:latin typeface="Croissant One"/>
                <a:ea typeface="Croissant One"/>
                <a:cs typeface="Croissant One"/>
                <a:sym typeface="Croissant One"/>
              </a:defRPr>
            </a:lvl7pPr>
            <a:lvl8pPr lvl="7" rtl="0">
              <a:spcBef>
                <a:spcPts val="2133"/>
              </a:spcBef>
              <a:spcAft>
                <a:spcPts val="0"/>
              </a:spcAft>
              <a:buSzPts val="2000"/>
              <a:buFont typeface="Croissant One"/>
              <a:buNone/>
              <a:defRPr sz="2667">
                <a:latin typeface="Croissant One"/>
                <a:ea typeface="Croissant One"/>
                <a:cs typeface="Croissant One"/>
                <a:sym typeface="Croissant One"/>
              </a:defRPr>
            </a:lvl8pPr>
            <a:lvl9pPr lvl="8" rtl="0">
              <a:spcBef>
                <a:spcPts val="2133"/>
              </a:spcBef>
              <a:spcAft>
                <a:spcPts val="2133"/>
              </a:spcAft>
              <a:buSzPts val="2000"/>
              <a:buFont typeface="Croissant One"/>
              <a:buNone/>
              <a:defRPr sz="2667">
                <a:latin typeface="Croissant One"/>
                <a:ea typeface="Croissant One"/>
                <a:cs typeface="Croissant One"/>
                <a:sym typeface="Croissant One"/>
              </a:defRPr>
            </a:lvl9pPr>
          </a:lstStyle>
          <a:p>
            <a:endParaRPr/>
          </a:p>
        </p:txBody>
      </p:sp>
      <p:sp>
        <p:nvSpPr>
          <p:cNvPr id="521" name="Google Shape;521;p16"/>
          <p:cNvSpPr txBox="1">
            <a:spLocks noGrp="1"/>
          </p:cNvSpPr>
          <p:nvPr>
            <p:ph type="subTitle" idx="5"/>
          </p:nvPr>
        </p:nvSpPr>
        <p:spPr>
          <a:xfrm>
            <a:off x="8281517" y="5245560"/>
            <a:ext cx="2323600" cy="7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2" name="Google Shape;522;p16"/>
          <p:cNvSpPr txBox="1">
            <a:spLocks noGrp="1"/>
          </p:cNvSpPr>
          <p:nvPr>
            <p:ph type="subTitle" idx="6"/>
          </p:nvPr>
        </p:nvSpPr>
        <p:spPr>
          <a:xfrm>
            <a:off x="8281517" y="4762045"/>
            <a:ext cx="2323600" cy="58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Croissant One"/>
              <a:buNone/>
              <a:defRPr sz="3200">
                <a:latin typeface="Coiny"/>
                <a:ea typeface="Coiny"/>
                <a:cs typeface="Coiny"/>
                <a:sym typeface="Coiny"/>
              </a:defRPr>
            </a:lvl1pPr>
            <a:lvl2pPr lvl="1" rtl="0">
              <a:spcBef>
                <a:spcPts val="0"/>
              </a:spcBef>
              <a:spcAft>
                <a:spcPts val="0"/>
              </a:spcAft>
              <a:buSzPts val="2000"/>
              <a:buFont typeface="Croissant One"/>
              <a:buNone/>
              <a:defRPr sz="2667">
                <a:latin typeface="Croissant One"/>
                <a:ea typeface="Croissant One"/>
                <a:cs typeface="Croissant One"/>
                <a:sym typeface="Croissant One"/>
              </a:defRPr>
            </a:lvl2pPr>
            <a:lvl3pPr lvl="2" rtl="0">
              <a:spcBef>
                <a:spcPts val="2133"/>
              </a:spcBef>
              <a:spcAft>
                <a:spcPts val="0"/>
              </a:spcAft>
              <a:buSzPts val="2000"/>
              <a:buFont typeface="Croissant One"/>
              <a:buNone/>
              <a:defRPr sz="2667">
                <a:latin typeface="Croissant One"/>
                <a:ea typeface="Croissant One"/>
                <a:cs typeface="Croissant One"/>
                <a:sym typeface="Croissant One"/>
              </a:defRPr>
            </a:lvl3pPr>
            <a:lvl4pPr lvl="3" rtl="0">
              <a:spcBef>
                <a:spcPts val="2133"/>
              </a:spcBef>
              <a:spcAft>
                <a:spcPts val="0"/>
              </a:spcAft>
              <a:buSzPts val="2000"/>
              <a:buFont typeface="Croissant One"/>
              <a:buNone/>
              <a:defRPr sz="2667">
                <a:latin typeface="Croissant One"/>
                <a:ea typeface="Croissant One"/>
                <a:cs typeface="Croissant One"/>
                <a:sym typeface="Croissant One"/>
              </a:defRPr>
            </a:lvl4pPr>
            <a:lvl5pPr lvl="4" rtl="0">
              <a:spcBef>
                <a:spcPts val="2133"/>
              </a:spcBef>
              <a:spcAft>
                <a:spcPts val="0"/>
              </a:spcAft>
              <a:buSzPts val="2000"/>
              <a:buFont typeface="Croissant One"/>
              <a:buNone/>
              <a:defRPr sz="2667">
                <a:latin typeface="Croissant One"/>
                <a:ea typeface="Croissant One"/>
                <a:cs typeface="Croissant One"/>
                <a:sym typeface="Croissant One"/>
              </a:defRPr>
            </a:lvl5pPr>
            <a:lvl6pPr lvl="5" rtl="0">
              <a:spcBef>
                <a:spcPts val="2133"/>
              </a:spcBef>
              <a:spcAft>
                <a:spcPts val="0"/>
              </a:spcAft>
              <a:buSzPts val="2000"/>
              <a:buFont typeface="Croissant One"/>
              <a:buNone/>
              <a:defRPr sz="2667">
                <a:latin typeface="Croissant One"/>
                <a:ea typeface="Croissant One"/>
                <a:cs typeface="Croissant One"/>
                <a:sym typeface="Croissant One"/>
              </a:defRPr>
            </a:lvl6pPr>
            <a:lvl7pPr lvl="6" rtl="0">
              <a:spcBef>
                <a:spcPts val="2133"/>
              </a:spcBef>
              <a:spcAft>
                <a:spcPts val="0"/>
              </a:spcAft>
              <a:buSzPts val="2000"/>
              <a:buFont typeface="Croissant One"/>
              <a:buNone/>
              <a:defRPr sz="2667">
                <a:latin typeface="Croissant One"/>
                <a:ea typeface="Croissant One"/>
                <a:cs typeface="Croissant One"/>
                <a:sym typeface="Croissant One"/>
              </a:defRPr>
            </a:lvl7pPr>
            <a:lvl8pPr lvl="7" rtl="0">
              <a:spcBef>
                <a:spcPts val="2133"/>
              </a:spcBef>
              <a:spcAft>
                <a:spcPts val="0"/>
              </a:spcAft>
              <a:buSzPts val="2000"/>
              <a:buFont typeface="Croissant One"/>
              <a:buNone/>
              <a:defRPr sz="2667">
                <a:latin typeface="Croissant One"/>
                <a:ea typeface="Croissant One"/>
                <a:cs typeface="Croissant One"/>
                <a:sym typeface="Croissant One"/>
              </a:defRPr>
            </a:lvl8pPr>
            <a:lvl9pPr lvl="8" rtl="0">
              <a:spcBef>
                <a:spcPts val="2133"/>
              </a:spcBef>
              <a:spcAft>
                <a:spcPts val="2133"/>
              </a:spcAft>
              <a:buSzPts val="2000"/>
              <a:buFont typeface="Croissant One"/>
              <a:buNone/>
              <a:defRPr sz="2667">
                <a:latin typeface="Croissant One"/>
                <a:ea typeface="Croissant One"/>
                <a:cs typeface="Croissant One"/>
                <a:sym typeface="Croissant One"/>
              </a:defRPr>
            </a:lvl9pPr>
          </a:lstStyle>
          <a:p>
            <a:endParaRPr/>
          </a:p>
        </p:txBody>
      </p:sp>
      <p:grpSp>
        <p:nvGrpSpPr>
          <p:cNvPr id="523" name="Google Shape;523;p16"/>
          <p:cNvGrpSpPr/>
          <p:nvPr/>
        </p:nvGrpSpPr>
        <p:grpSpPr>
          <a:xfrm>
            <a:off x="77751" y="237797"/>
            <a:ext cx="742828" cy="6382425"/>
            <a:chOff x="58313" y="178347"/>
            <a:chExt cx="557121" cy="4786819"/>
          </a:xfrm>
        </p:grpSpPr>
        <p:sp>
          <p:nvSpPr>
            <p:cNvPr id="524" name="Google Shape;524;p16"/>
            <p:cNvSpPr/>
            <p:nvPr/>
          </p:nvSpPr>
          <p:spPr>
            <a:xfrm rot="5662738">
              <a:off x="395564" y="2331368"/>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16"/>
            <p:cNvSpPr/>
            <p:nvPr/>
          </p:nvSpPr>
          <p:spPr>
            <a:xfrm rot="5662738">
              <a:off x="272433" y="1582777"/>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16"/>
            <p:cNvSpPr/>
            <p:nvPr/>
          </p:nvSpPr>
          <p:spPr>
            <a:xfrm rot="5662738">
              <a:off x="302194" y="119357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6"/>
            <p:cNvSpPr/>
            <p:nvPr/>
          </p:nvSpPr>
          <p:spPr>
            <a:xfrm rot="3868218">
              <a:off x="451506" y="1411419"/>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16"/>
            <p:cNvSpPr/>
            <p:nvPr/>
          </p:nvSpPr>
          <p:spPr>
            <a:xfrm rot="3868218">
              <a:off x="365275" y="205865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6"/>
            <p:cNvSpPr/>
            <p:nvPr/>
          </p:nvSpPr>
          <p:spPr>
            <a:xfrm rot="-3061112">
              <a:off x="356876" y="3740027"/>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6"/>
            <p:cNvSpPr/>
            <p:nvPr/>
          </p:nvSpPr>
          <p:spPr>
            <a:xfrm rot="-3061112">
              <a:off x="526389" y="406142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6"/>
            <p:cNvSpPr/>
            <p:nvPr/>
          </p:nvSpPr>
          <p:spPr>
            <a:xfrm rot="-3061112">
              <a:off x="481455" y="306594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16"/>
            <p:cNvSpPr/>
            <p:nvPr/>
          </p:nvSpPr>
          <p:spPr>
            <a:xfrm rot="-4857631">
              <a:off x="319235" y="3350926"/>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16"/>
            <p:cNvSpPr/>
            <p:nvPr/>
          </p:nvSpPr>
          <p:spPr>
            <a:xfrm rot="-4857631">
              <a:off x="304984" y="2687363"/>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16"/>
            <p:cNvSpPr/>
            <p:nvPr/>
          </p:nvSpPr>
          <p:spPr>
            <a:xfrm rot="5137262" flipH="1">
              <a:off x="200714" y="4347143"/>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16"/>
            <p:cNvSpPr/>
            <p:nvPr/>
          </p:nvSpPr>
          <p:spPr>
            <a:xfrm rot="5137262" flipH="1">
              <a:off x="71883" y="2413535"/>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16"/>
            <p:cNvSpPr/>
            <p:nvPr/>
          </p:nvSpPr>
          <p:spPr>
            <a:xfrm rot="5137262" flipH="1">
              <a:off x="322144" y="4774414"/>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16"/>
            <p:cNvSpPr/>
            <p:nvPr/>
          </p:nvSpPr>
          <p:spPr>
            <a:xfrm rot="6931782" flipH="1">
              <a:off x="322131" y="426263"/>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16"/>
            <p:cNvSpPr/>
            <p:nvPr/>
          </p:nvSpPr>
          <p:spPr>
            <a:xfrm rot="6931782" flipH="1">
              <a:off x="404925" y="89940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16"/>
            <p:cNvSpPr/>
            <p:nvPr/>
          </p:nvSpPr>
          <p:spPr>
            <a:xfrm rot="-7738888" flipH="1">
              <a:off x="535101" y="191914"/>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16"/>
            <p:cNvSpPr/>
            <p:nvPr/>
          </p:nvSpPr>
          <p:spPr>
            <a:xfrm rot="-7738888" flipH="1">
              <a:off x="116814" y="715962"/>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16"/>
            <p:cNvSpPr/>
            <p:nvPr/>
          </p:nvSpPr>
          <p:spPr>
            <a:xfrm rot="-7738888" flipH="1">
              <a:off x="71880" y="1711450"/>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16"/>
            <p:cNvSpPr/>
            <p:nvPr/>
          </p:nvSpPr>
          <p:spPr>
            <a:xfrm rot="-5942369" flipH="1">
              <a:off x="535060" y="489350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16"/>
            <p:cNvSpPr/>
            <p:nvPr/>
          </p:nvSpPr>
          <p:spPr>
            <a:xfrm rot="-5942369" flipH="1">
              <a:off x="404934" y="4360339"/>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4" name="Google Shape;544;p16"/>
          <p:cNvGrpSpPr/>
          <p:nvPr/>
        </p:nvGrpSpPr>
        <p:grpSpPr>
          <a:xfrm>
            <a:off x="11383018" y="363013"/>
            <a:ext cx="742828" cy="6382425"/>
            <a:chOff x="8537263" y="272259"/>
            <a:chExt cx="557121" cy="4786819"/>
          </a:xfrm>
        </p:grpSpPr>
        <p:sp>
          <p:nvSpPr>
            <p:cNvPr id="545" name="Google Shape;545;p16"/>
            <p:cNvSpPr/>
            <p:nvPr/>
          </p:nvSpPr>
          <p:spPr>
            <a:xfrm rot="-5137262">
              <a:off x="8690338" y="283926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16"/>
            <p:cNvSpPr/>
            <p:nvPr/>
          </p:nvSpPr>
          <p:spPr>
            <a:xfrm rot="-5137262">
              <a:off x="8813468" y="3587854"/>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16"/>
            <p:cNvSpPr/>
            <p:nvPr/>
          </p:nvSpPr>
          <p:spPr>
            <a:xfrm rot="-5137262">
              <a:off x="8783708" y="397705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16"/>
            <p:cNvSpPr/>
            <p:nvPr/>
          </p:nvSpPr>
          <p:spPr>
            <a:xfrm rot="-6931782">
              <a:off x="8634366" y="3759181"/>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16"/>
            <p:cNvSpPr/>
            <p:nvPr/>
          </p:nvSpPr>
          <p:spPr>
            <a:xfrm rot="-6931782">
              <a:off x="8720597" y="3111945"/>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6"/>
            <p:cNvSpPr/>
            <p:nvPr/>
          </p:nvSpPr>
          <p:spPr>
            <a:xfrm rot="7738888">
              <a:off x="8729055" y="1430633"/>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6"/>
            <p:cNvSpPr/>
            <p:nvPr/>
          </p:nvSpPr>
          <p:spPr>
            <a:xfrm rot="7738888">
              <a:off x="8559543" y="1109231"/>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6"/>
            <p:cNvSpPr/>
            <p:nvPr/>
          </p:nvSpPr>
          <p:spPr>
            <a:xfrm rot="7738888">
              <a:off x="8604476" y="2104719"/>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6"/>
            <p:cNvSpPr/>
            <p:nvPr/>
          </p:nvSpPr>
          <p:spPr>
            <a:xfrm rot="5942369">
              <a:off x="8766632" y="1819669"/>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6"/>
            <p:cNvSpPr/>
            <p:nvPr/>
          </p:nvSpPr>
          <p:spPr>
            <a:xfrm rot="5942369">
              <a:off x="8780883" y="2483233"/>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rot="-5662738" flipH="1">
              <a:off x="8885188" y="823487"/>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rot="-5662738" flipH="1">
              <a:off x="9014018" y="2757095"/>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rot="-5662738" flipH="1">
              <a:off x="8763758" y="396216"/>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rot="-3868218" flipH="1">
              <a:off x="8763741" y="4744338"/>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rot="-3868218" flipH="1">
              <a:off x="8680947" y="427119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rot="3061112" flipH="1">
              <a:off x="8550830" y="4978746"/>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rot="3061112" flipH="1">
              <a:off x="8969118" y="445469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6"/>
            <p:cNvSpPr/>
            <p:nvPr/>
          </p:nvSpPr>
          <p:spPr>
            <a:xfrm rot="3061112" flipH="1">
              <a:off x="9014051" y="3459210"/>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6"/>
            <p:cNvSpPr/>
            <p:nvPr/>
          </p:nvSpPr>
          <p:spPr>
            <a:xfrm rot="4857631" flipH="1">
              <a:off x="8550807" y="277094"/>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6"/>
            <p:cNvSpPr/>
            <p:nvPr/>
          </p:nvSpPr>
          <p:spPr>
            <a:xfrm rot="4857631" flipH="1">
              <a:off x="8680933" y="810256"/>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65" name="Google Shape;565;p16"/>
          <p:cNvSpPr txBox="1">
            <a:spLocks noGrp="1"/>
          </p:cNvSpPr>
          <p:nvPr>
            <p:ph type="title" idx="7" hasCustomPrompt="1"/>
          </p:nvPr>
        </p:nvSpPr>
        <p:spPr>
          <a:xfrm>
            <a:off x="1584284" y="3989500"/>
            <a:ext cx="2328800" cy="69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133">
                <a:solidFill>
                  <a:schemeClr val="accent1"/>
                </a:solidFill>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r>
              <a:t>xx%</a:t>
            </a:r>
          </a:p>
        </p:txBody>
      </p:sp>
      <p:sp>
        <p:nvSpPr>
          <p:cNvPr id="566" name="Google Shape;566;p16"/>
          <p:cNvSpPr txBox="1">
            <a:spLocks noGrp="1"/>
          </p:cNvSpPr>
          <p:nvPr>
            <p:ph type="title" idx="8" hasCustomPrompt="1"/>
          </p:nvPr>
        </p:nvSpPr>
        <p:spPr>
          <a:xfrm>
            <a:off x="4931600" y="3989500"/>
            <a:ext cx="2328800" cy="69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133">
                <a:solidFill>
                  <a:schemeClr val="accent3"/>
                </a:solidFill>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r>
              <a:t>xx%</a:t>
            </a:r>
          </a:p>
        </p:txBody>
      </p:sp>
      <p:sp>
        <p:nvSpPr>
          <p:cNvPr id="567" name="Google Shape;567;p16"/>
          <p:cNvSpPr txBox="1">
            <a:spLocks noGrp="1"/>
          </p:cNvSpPr>
          <p:nvPr>
            <p:ph type="title" idx="9" hasCustomPrompt="1"/>
          </p:nvPr>
        </p:nvSpPr>
        <p:spPr>
          <a:xfrm>
            <a:off x="8278917" y="3989500"/>
            <a:ext cx="2328800" cy="69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133">
                <a:solidFill>
                  <a:schemeClr val="accent4"/>
                </a:solidFill>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r>
              <a:t>xx%</a:t>
            </a:r>
          </a:p>
        </p:txBody>
      </p:sp>
    </p:spTree>
    <p:extLst>
      <p:ext uri="{BB962C8B-B14F-4D97-AF65-F5344CB8AC3E}">
        <p14:creationId xmlns:p14="http://schemas.microsoft.com/office/powerpoint/2010/main" val="244383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568"/>
        <p:cNvGrpSpPr/>
        <p:nvPr/>
      </p:nvGrpSpPr>
      <p:grpSpPr>
        <a:xfrm>
          <a:off x="0" y="0"/>
          <a:ext cx="0" cy="0"/>
          <a:chOff x="0" y="0"/>
          <a:chExt cx="0" cy="0"/>
        </a:xfrm>
      </p:grpSpPr>
      <p:sp>
        <p:nvSpPr>
          <p:cNvPr id="569" name="Google Shape;569;p17"/>
          <p:cNvSpPr txBox="1">
            <a:spLocks noGrp="1"/>
          </p:cNvSpPr>
          <p:nvPr>
            <p:ph type="subTitle" idx="1"/>
          </p:nvPr>
        </p:nvSpPr>
        <p:spPr>
          <a:xfrm>
            <a:off x="1626000" y="3676433"/>
            <a:ext cx="3456000" cy="118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SzPts val="1400"/>
              <a:buChar char="○"/>
              <a:defRPr/>
            </a:lvl8pPr>
            <a:lvl9pPr lvl="8" rtl="0">
              <a:spcBef>
                <a:spcPts val="2133"/>
              </a:spcBef>
              <a:spcAft>
                <a:spcPts val="2133"/>
              </a:spcAft>
              <a:buSzPts val="1400"/>
              <a:buChar char="■"/>
              <a:defRPr/>
            </a:lvl9pPr>
          </a:lstStyle>
          <a:p>
            <a:endParaRPr/>
          </a:p>
        </p:txBody>
      </p:sp>
      <p:sp>
        <p:nvSpPr>
          <p:cNvPr id="570" name="Google Shape;570;p17"/>
          <p:cNvSpPr txBox="1">
            <a:spLocks noGrp="1"/>
          </p:cNvSpPr>
          <p:nvPr>
            <p:ph type="title"/>
          </p:nvPr>
        </p:nvSpPr>
        <p:spPr>
          <a:xfrm>
            <a:off x="1626007" y="1971067"/>
            <a:ext cx="3184400" cy="1406400"/>
          </a:xfrm>
          <a:prstGeom prst="rect">
            <a:avLst/>
          </a:prstGeom>
        </p:spPr>
        <p:txBody>
          <a:bodyPr spcFirstLastPara="1" wrap="square" lIns="91425" tIns="91425" rIns="91425" bIns="91425" anchor="t" anchorCtr="0">
            <a:noAutofit/>
          </a:bodyPr>
          <a:lstStyle>
            <a:lvl1pPr lvl="0" algn="l" rtl="0">
              <a:lnSpc>
                <a:spcPct val="90000"/>
              </a:lnSpc>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71" name="Google Shape;571;p17"/>
          <p:cNvSpPr/>
          <p:nvPr/>
        </p:nvSpPr>
        <p:spPr>
          <a:xfrm flipH="1">
            <a:off x="5953137" y="1321584"/>
            <a:ext cx="4214800" cy="42148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7"/>
          <p:cNvSpPr/>
          <p:nvPr/>
        </p:nvSpPr>
        <p:spPr>
          <a:xfrm rot="-8461112">
            <a:off x="8545286" y="831630"/>
            <a:ext cx="89020" cy="8902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7"/>
          <p:cNvSpPr/>
          <p:nvPr/>
        </p:nvSpPr>
        <p:spPr>
          <a:xfrm rot="7738888">
            <a:off x="6405895" y="740438"/>
            <a:ext cx="89020" cy="8902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7"/>
          <p:cNvSpPr/>
          <p:nvPr/>
        </p:nvSpPr>
        <p:spPr>
          <a:xfrm rot="-10257631">
            <a:off x="7996400" y="590264"/>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17"/>
          <p:cNvSpPr/>
          <p:nvPr/>
        </p:nvSpPr>
        <p:spPr>
          <a:xfrm rot="-262738" flipH="1">
            <a:off x="7333657" y="730907"/>
            <a:ext cx="89060" cy="8906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7"/>
          <p:cNvSpPr/>
          <p:nvPr/>
        </p:nvSpPr>
        <p:spPr>
          <a:xfrm rot="-5662738" flipH="1">
            <a:off x="9292051" y="925306"/>
            <a:ext cx="89060" cy="8906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7"/>
          <p:cNvSpPr/>
          <p:nvPr/>
        </p:nvSpPr>
        <p:spPr>
          <a:xfrm rot="1531782" flipH="1">
            <a:off x="7766667" y="1003686"/>
            <a:ext cx="89100" cy="891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7"/>
          <p:cNvSpPr/>
          <p:nvPr/>
        </p:nvSpPr>
        <p:spPr>
          <a:xfrm rot="8461112" flipH="1">
            <a:off x="7522083" y="1387914"/>
            <a:ext cx="89020" cy="8902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7"/>
          <p:cNvSpPr/>
          <p:nvPr/>
        </p:nvSpPr>
        <p:spPr>
          <a:xfrm rot="4857631" flipH="1">
            <a:off x="6649901" y="1286572"/>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7"/>
          <p:cNvSpPr/>
          <p:nvPr/>
        </p:nvSpPr>
        <p:spPr>
          <a:xfrm rot="4857631" flipH="1">
            <a:off x="8980204" y="590271"/>
            <a:ext cx="89107" cy="89107"/>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7"/>
          <p:cNvSpPr/>
          <p:nvPr/>
        </p:nvSpPr>
        <p:spPr>
          <a:xfrm rot="-6931782">
            <a:off x="6213739" y="1176173"/>
            <a:ext cx="89100" cy="891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7"/>
          <p:cNvSpPr/>
          <p:nvPr/>
        </p:nvSpPr>
        <p:spPr>
          <a:xfrm rot="-5662738" flipH="1">
            <a:off x="6748751" y="829706"/>
            <a:ext cx="89060" cy="8906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7"/>
          <p:cNvSpPr/>
          <p:nvPr/>
        </p:nvSpPr>
        <p:spPr>
          <a:xfrm rot="-5662738" flipH="1">
            <a:off x="9695151" y="689106"/>
            <a:ext cx="89060" cy="8906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7"/>
          <p:cNvSpPr/>
          <p:nvPr/>
        </p:nvSpPr>
        <p:spPr>
          <a:xfrm rot="2338888">
            <a:off x="8904971" y="5723375"/>
            <a:ext cx="89020" cy="8902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7"/>
          <p:cNvSpPr/>
          <p:nvPr/>
        </p:nvSpPr>
        <p:spPr>
          <a:xfrm rot="542369">
            <a:off x="9453771" y="5964653"/>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7"/>
          <p:cNvSpPr/>
          <p:nvPr/>
        </p:nvSpPr>
        <p:spPr>
          <a:xfrm rot="5137262" flipH="1">
            <a:off x="8158167" y="5629659"/>
            <a:ext cx="89060" cy="8906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7"/>
          <p:cNvSpPr/>
          <p:nvPr/>
        </p:nvSpPr>
        <p:spPr>
          <a:xfrm rot="-9268218" flipH="1">
            <a:off x="9683511" y="5551242"/>
            <a:ext cx="89100" cy="891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7"/>
          <p:cNvSpPr/>
          <p:nvPr/>
        </p:nvSpPr>
        <p:spPr>
          <a:xfrm rot="-7738888" flipH="1">
            <a:off x="6936163" y="5964681"/>
            <a:ext cx="89020" cy="8902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7"/>
          <p:cNvSpPr/>
          <p:nvPr/>
        </p:nvSpPr>
        <p:spPr>
          <a:xfrm rot="-5942369" flipH="1">
            <a:off x="8469967" y="5964648"/>
            <a:ext cx="89107" cy="89107"/>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7"/>
          <p:cNvSpPr/>
          <p:nvPr/>
        </p:nvSpPr>
        <p:spPr>
          <a:xfrm rot="5137262" flipH="1">
            <a:off x="7755067" y="5865859"/>
            <a:ext cx="89060" cy="8906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7"/>
          <p:cNvSpPr/>
          <p:nvPr/>
        </p:nvSpPr>
        <p:spPr>
          <a:xfrm rot="2338888">
            <a:off x="6810971" y="5629675"/>
            <a:ext cx="89020" cy="8902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7"/>
          <p:cNvSpPr/>
          <p:nvPr/>
        </p:nvSpPr>
        <p:spPr>
          <a:xfrm rot="-5942369" flipH="1">
            <a:off x="6340034" y="5824047"/>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93" name="Google Shape;593;p17"/>
          <p:cNvGrpSpPr/>
          <p:nvPr/>
        </p:nvGrpSpPr>
        <p:grpSpPr>
          <a:xfrm>
            <a:off x="77751" y="237797"/>
            <a:ext cx="742828" cy="6382425"/>
            <a:chOff x="58313" y="178347"/>
            <a:chExt cx="557121" cy="4786819"/>
          </a:xfrm>
        </p:grpSpPr>
        <p:sp>
          <p:nvSpPr>
            <p:cNvPr id="594" name="Google Shape;594;p17"/>
            <p:cNvSpPr/>
            <p:nvPr/>
          </p:nvSpPr>
          <p:spPr>
            <a:xfrm rot="5662738">
              <a:off x="395564" y="2331368"/>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7"/>
            <p:cNvSpPr/>
            <p:nvPr/>
          </p:nvSpPr>
          <p:spPr>
            <a:xfrm rot="5662738">
              <a:off x="272433" y="1582777"/>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7"/>
            <p:cNvSpPr/>
            <p:nvPr/>
          </p:nvSpPr>
          <p:spPr>
            <a:xfrm rot="5662738">
              <a:off x="302194" y="119357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7"/>
            <p:cNvSpPr/>
            <p:nvPr/>
          </p:nvSpPr>
          <p:spPr>
            <a:xfrm rot="3868218">
              <a:off x="451506" y="1411419"/>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7"/>
            <p:cNvSpPr/>
            <p:nvPr/>
          </p:nvSpPr>
          <p:spPr>
            <a:xfrm rot="3868218">
              <a:off x="365275" y="205865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7"/>
            <p:cNvSpPr/>
            <p:nvPr/>
          </p:nvSpPr>
          <p:spPr>
            <a:xfrm rot="-3061112">
              <a:off x="356876" y="3740027"/>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7"/>
            <p:cNvSpPr/>
            <p:nvPr/>
          </p:nvSpPr>
          <p:spPr>
            <a:xfrm rot="-3061112">
              <a:off x="526389" y="406142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7"/>
            <p:cNvSpPr/>
            <p:nvPr/>
          </p:nvSpPr>
          <p:spPr>
            <a:xfrm rot="-3061112">
              <a:off x="481455" y="306594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7"/>
            <p:cNvSpPr/>
            <p:nvPr/>
          </p:nvSpPr>
          <p:spPr>
            <a:xfrm rot="-4857631">
              <a:off x="319235" y="3350926"/>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7"/>
            <p:cNvSpPr/>
            <p:nvPr/>
          </p:nvSpPr>
          <p:spPr>
            <a:xfrm rot="-4857631">
              <a:off x="304984" y="2687363"/>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7"/>
            <p:cNvSpPr/>
            <p:nvPr/>
          </p:nvSpPr>
          <p:spPr>
            <a:xfrm rot="5137262" flipH="1">
              <a:off x="200714" y="4347143"/>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7"/>
            <p:cNvSpPr/>
            <p:nvPr/>
          </p:nvSpPr>
          <p:spPr>
            <a:xfrm rot="5137262" flipH="1">
              <a:off x="71883" y="2413535"/>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7"/>
            <p:cNvSpPr/>
            <p:nvPr/>
          </p:nvSpPr>
          <p:spPr>
            <a:xfrm rot="5137262" flipH="1">
              <a:off x="322144" y="4774414"/>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7"/>
            <p:cNvSpPr/>
            <p:nvPr/>
          </p:nvSpPr>
          <p:spPr>
            <a:xfrm rot="6931782" flipH="1">
              <a:off x="322131" y="426263"/>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7"/>
            <p:cNvSpPr/>
            <p:nvPr/>
          </p:nvSpPr>
          <p:spPr>
            <a:xfrm rot="6931782" flipH="1">
              <a:off x="404925" y="89940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7"/>
            <p:cNvSpPr/>
            <p:nvPr/>
          </p:nvSpPr>
          <p:spPr>
            <a:xfrm rot="-7738888" flipH="1">
              <a:off x="535101" y="191914"/>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7"/>
            <p:cNvSpPr/>
            <p:nvPr/>
          </p:nvSpPr>
          <p:spPr>
            <a:xfrm rot="-7738888" flipH="1">
              <a:off x="116814" y="715962"/>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17"/>
            <p:cNvSpPr/>
            <p:nvPr/>
          </p:nvSpPr>
          <p:spPr>
            <a:xfrm rot="-7738888" flipH="1">
              <a:off x="71880" y="1711450"/>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7"/>
            <p:cNvSpPr/>
            <p:nvPr/>
          </p:nvSpPr>
          <p:spPr>
            <a:xfrm rot="-5942369" flipH="1">
              <a:off x="535060" y="489350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7"/>
            <p:cNvSpPr/>
            <p:nvPr/>
          </p:nvSpPr>
          <p:spPr>
            <a:xfrm rot="-5942369" flipH="1">
              <a:off x="404934" y="4360339"/>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4" name="Google Shape;614;p17"/>
          <p:cNvGrpSpPr/>
          <p:nvPr/>
        </p:nvGrpSpPr>
        <p:grpSpPr>
          <a:xfrm>
            <a:off x="11383018" y="363013"/>
            <a:ext cx="742828" cy="6382425"/>
            <a:chOff x="8537263" y="272259"/>
            <a:chExt cx="557121" cy="4786819"/>
          </a:xfrm>
        </p:grpSpPr>
        <p:sp>
          <p:nvSpPr>
            <p:cNvPr id="615" name="Google Shape;615;p17"/>
            <p:cNvSpPr/>
            <p:nvPr/>
          </p:nvSpPr>
          <p:spPr>
            <a:xfrm rot="-5137262">
              <a:off x="8690338" y="283926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7"/>
            <p:cNvSpPr/>
            <p:nvPr/>
          </p:nvSpPr>
          <p:spPr>
            <a:xfrm rot="-5137262">
              <a:off x="8813468" y="3587854"/>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7"/>
            <p:cNvSpPr/>
            <p:nvPr/>
          </p:nvSpPr>
          <p:spPr>
            <a:xfrm rot="-5137262">
              <a:off x="8783708" y="397705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7"/>
            <p:cNvSpPr/>
            <p:nvPr/>
          </p:nvSpPr>
          <p:spPr>
            <a:xfrm rot="-6931782">
              <a:off x="8634366" y="3759181"/>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7"/>
            <p:cNvSpPr/>
            <p:nvPr/>
          </p:nvSpPr>
          <p:spPr>
            <a:xfrm rot="-6931782">
              <a:off x="8720597" y="3111945"/>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7"/>
            <p:cNvSpPr/>
            <p:nvPr/>
          </p:nvSpPr>
          <p:spPr>
            <a:xfrm rot="7738888">
              <a:off x="8729055" y="1430633"/>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7"/>
            <p:cNvSpPr/>
            <p:nvPr/>
          </p:nvSpPr>
          <p:spPr>
            <a:xfrm rot="7738888">
              <a:off x="8559543" y="1109231"/>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7"/>
            <p:cNvSpPr/>
            <p:nvPr/>
          </p:nvSpPr>
          <p:spPr>
            <a:xfrm rot="7738888">
              <a:off x="8604476" y="2104719"/>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7"/>
            <p:cNvSpPr/>
            <p:nvPr/>
          </p:nvSpPr>
          <p:spPr>
            <a:xfrm rot="5942369">
              <a:off x="8766632" y="1819669"/>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7"/>
            <p:cNvSpPr/>
            <p:nvPr/>
          </p:nvSpPr>
          <p:spPr>
            <a:xfrm rot="5942369">
              <a:off x="8780883" y="2483233"/>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7"/>
            <p:cNvSpPr/>
            <p:nvPr/>
          </p:nvSpPr>
          <p:spPr>
            <a:xfrm rot="-5662738" flipH="1">
              <a:off x="8885188" y="823487"/>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7"/>
            <p:cNvSpPr/>
            <p:nvPr/>
          </p:nvSpPr>
          <p:spPr>
            <a:xfrm rot="-5662738" flipH="1">
              <a:off x="9014018" y="2757095"/>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7"/>
            <p:cNvSpPr/>
            <p:nvPr/>
          </p:nvSpPr>
          <p:spPr>
            <a:xfrm rot="-5662738" flipH="1">
              <a:off x="8763758" y="396216"/>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7"/>
            <p:cNvSpPr/>
            <p:nvPr/>
          </p:nvSpPr>
          <p:spPr>
            <a:xfrm rot="-3868218" flipH="1">
              <a:off x="8763741" y="4744338"/>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7"/>
            <p:cNvSpPr/>
            <p:nvPr/>
          </p:nvSpPr>
          <p:spPr>
            <a:xfrm rot="-3868218" flipH="1">
              <a:off x="8680947" y="427119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7"/>
            <p:cNvSpPr/>
            <p:nvPr/>
          </p:nvSpPr>
          <p:spPr>
            <a:xfrm rot="3061112" flipH="1">
              <a:off x="8550830" y="4978746"/>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7"/>
            <p:cNvSpPr/>
            <p:nvPr/>
          </p:nvSpPr>
          <p:spPr>
            <a:xfrm rot="3061112" flipH="1">
              <a:off x="8969118" y="445469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7"/>
            <p:cNvSpPr/>
            <p:nvPr/>
          </p:nvSpPr>
          <p:spPr>
            <a:xfrm rot="3061112" flipH="1">
              <a:off x="9014051" y="3459210"/>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7"/>
            <p:cNvSpPr/>
            <p:nvPr/>
          </p:nvSpPr>
          <p:spPr>
            <a:xfrm rot="4857631" flipH="1">
              <a:off x="8550807" y="277094"/>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7"/>
            <p:cNvSpPr/>
            <p:nvPr/>
          </p:nvSpPr>
          <p:spPr>
            <a:xfrm rot="4857631" flipH="1">
              <a:off x="8680933" y="810256"/>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33824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635"/>
        <p:cNvGrpSpPr/>
        <p:nvPr/>
      </p:nvGrpSpPr>
      <p:grpSpPr>
        <a:xfrm>
          <a:off x="0" y="0"/>
          <a:ext cx="0" cy="0"/>
          <a:chOff x="0" y="0"/>
          <a:chExt cx="0" cy="0"/>
        </a:xfrm>
      </p:grpSpPr>
      <p:sp>
        <p:nvSpPr>
          <p:cNvPr id="636" name="Google Shape;636;p18"/>
          <p:cNvSpPr txBox="1">
            <a:spLocks noGrp="1"/>
          </p:cNvSpPr>
          <p:nvPr>
            <p:ph type="subTitle" idx="1"/>
          </p:nvPr>
        </p:nvSpPr>
        <p:spPr>
          <a:xfrm flipH="1">
            <a:off x="7050567" y="3676433"/>
            <a:ext cx="3515600" cy="118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Char char="●"/>
              <a:defRPr/>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SzPts val="1400"/>
              <a:buChar char="○"/>
              <a:defRPr/>
            </a:lvl8pPr>
            <a:lvl9pPr lvl="8" rtl="0">
              <a:spcBef>
                <a:spcPts val="2133"/>
              </a:spcBef>
              <a:spcAft>
                <a:spcPts val="2133"/>
              </a:spcAft>
              <a:buSzPts val="1400"/>
              <a:buChar char="■"/>
              <a:defRPr/>
            </a:lvl9pPr>
          </a:lstStyle>
          <a:p>
            <a:endParaRPr/>
          </a:p>
        </p:txBody>
      </p:sp>
      <p:sp>
        <p:nvSpPr>
          <p:cNvPr id="637" name="Google Shape;637;p18"/>
          <p:cNvSpPr txBox="1">
            <a:spLocks noGrp="1"/>
          </p:cNvSpPr>
          <p:nvPr>
            <p:ph type="title"/>
          </p:nvPr>
        </p:nvSpPr>
        <p:spPr>
          <a:xfrm flipH="1">
            <a:off x="7381765" y="1971051"/>
            <a:ext cx="3184400" cy="1406400"/>
          </a:xfrm>
          <a:prstGeom prst="rect">
            <a:avLst/>
          </a:prstGeom>
        </p:spPr>
        <p:txBody>
          <a:bodyPr spcFirstLastPara="1" wrap="square" lIns="91425" tIns="91425" rIns="91425" bIns="91425" anchor="t" anchorCtr="0">
            <a:noAutofit/>
          </a:bodyPr>
          <a:lstStyle>
            <a:lvl1pPr lvl="0" algn="r" rtl="0">
              <a:lnSpc>
                <a:spcPct val="90000"/>
              </a:lnSpc>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38" name="Google Shape;638;p18"/>
          <p:cNvSpPr/>
          <p:nvPr/>
        </p:nvSpPr>
        <p:spPr>
          <a:xfrm>
            <a:off x="2079129" y="1321584"/>
            <a:ext cx="4214800" cy="42148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8"/>
          <p:cNvSpPr/>
          <p:nvPr/>
        </p:nvSpPr>
        <p:spPr>
          <a:xfrm rot="-8461112">
            <a:off x="4738635" y="831630"/>
            <a:ext cx="89020" cy="8902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8"/>
          <p:cNvSpPr/>
          <p:nvPr/>
        </p:nvSpPr>
        <p:spPr>
          <a:xfrm rot="7738888">
            <a:off x="2599245" y="740438"/>
            <a:ext cx="89020" cy="8902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8"/>
          <p:cNvSpPr/>
          <p:nvPr/>
        </p:nvSpPr>
        <p:spPr>
          <a:xfrm rot="-10257631">
            <a:off x="4189751" y="590264"/>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8"/>
          <p:cNvSpPr/>
          <p:nvPr/>
        </p:nvSpPr>
        <p:spPr>
          <a:xfrm rot="-262738" flipH="1">
            <a:off x="3527007" y="730907"/>
            <a:ext cx="89060" cy="8906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8"/>
          <p:cNvSpPr/>
          <p:nvPr/>
        </p:nvSpPr>
        <p:spPr>
          <a:xfrm rot="-5662738" flipH="1">
            <a:off x="5485401" y="925306"/>
            <a:ext cx="89060" cy="8906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8"/>
          <p:cNvSpPr/>
          <p:nvPr/>
        </p:nvSpPr>
        <p:spPr>
          <a:xfrm rot="1531782" flipH="1">
            <a:off x="3960018" y="1003686"/>
            <a:ext cx="89100" cy="891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8"/>
          <p:cNvSpPr/>
          <p:nvPr/>
        </p:nvSpPr>
        <p:spPr>
          <a:xfrm rot="8461112" flipH="1">
            <a:off x="3715433" y="1387914"/>
            <a:ext cx="89020" cy="8902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8"/>
          <p:cNvSpPr/>
          <p:nvPr/>
        </p:nvSpPr>
        <p:spPr>
          <a:xfrm rot="4857631" flipH="1">
            <a:off x="2843252" y="1286572"/>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8"/>
          <p:cNvSpPr/>
          <p:nvPr/>
        </p:nvSpPr>
        <p:spPr>
          <a:xfrm rot="4857631" flipH="1">
            <a:off x="5173553" y="590271"/>
            <a:ext cx="89107" cy="89107"/>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8"/>
          <p:cNvSpPr/>
          <p:nvPr/>
        </p:nvSpPr>
        <p:spPr>
          <a:xfrm rot="-6931782">
            <a:off x="2407089" y="1176173"/>
            <a:ext cx="89100" cy="891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8"/>
          <p:cNvSpPr/>
          <p:nvPr/>
        </p:nvSpPr>
        <p:spPr>
          <a:xfrm rot="-5662738" flipH="1">
            <a:off x="2942101" y="829706"/>
            <a:ext cx="89060" cy="8906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8"/>
          <p:cNvSpPr/>
          <p:nvPr/>
        </p:nvSpPr>
        <p:spPr>
          <a:xfrm rot="-5662738" flipH="1">
            <a:off x="5888501" y="689106"/>
            <a:ext cx="89060" cy="8906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8"/>
          <p:cNvSpPr/>
          <p:nvPr/>
        </p:nvSpPr>
        <p:spPr>
          <a:xfrm rot="2338888">
            <a:off x="5098322" y="5723375"/>
            <a:ext cx="89020" cy="8902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8"/>
          <p:cNvSpPr/>
          <p:nvPr/>
        </p:nvSpPr>
        <p:spPr>
          <a:xfrm rot="542369">
            <a:off x="5647120" y="5964653"/>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8"/>
          <p:cNvSpPr/>
          <p:nvPr/>
        </p:nvSpPr>
        <p:spPr>
          <a:xfrm rot="5137262" flipH="1">
            <a:off x="4351517" y="5629659"/>
            <a:ext cx="89060" cy="8906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8"/>
          <p:cNvSpPr/>
          <p:nvPr/>
        </p:nvSpPr>
        <p:spPr>
          <a:xfrm rot="-9268218" flipH="1">
            <a:off x="5876861" y="5551242"/>
            <a:ext cx="89100" cy="891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8"/>
          <p:cNvSpPr/>
          <p:nvPr/>
        </p:nvSpPr>
        <p:spPr>
          <a:xfrm rot="-7738888" flipH="1">
            <a:off x="3129513" y="5964681"/>
            <a:ext cx="89020" cy="8902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8"/>
          <p:cNvSpPr/>
          <p:nvPr/>
        </p:nvSpPr>
        <p:spPr>
          <a:xfrm rot="-5942369" flipH="1">
            <a:off x="4663316" y="5964648"/>
            <a:ext cx="89107" cy="89107"/>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8"/>
          <p:cNvSpPr/>
          <p:nvPr/>
        </p:nvSpPr>
        <p:spPr>
          <a:xfrm rot="5137262" flipH="1">
            <a:off x="3948417" y="5865859"/>
            <a:ext cx="89060" cy="8906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8"/>
          <p:cNvSpPr/>
          <p:nvPr/>
        </p:nvSpPr>
        <p:spPr>
          <a:xfrm rot="2338888">
            <a:off x="3004322" y="5629675"/>
            <a:ext cx="89020" cy="8902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8"/>
          <p:cNvSpPr/>
          <p:nvPr/>
        </p:nvSpPr>
        <p:spPr>
          <a:xfrm rot="-5942369" flipH="1">
            <a:off x="2533385" y="5824047"/>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1984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660"/>
        <p:cNvGrpSpPr/>
        <p:nvPr/>
      </p:nvGrpSpPr>
      <p:grpSpPr>
        <a:xfrm>
          <a:off x="0" y="0"/>
          <a:ext cx="0" cy="0"/>
          <a:chOff x="0" y="0"/>
          <a:chExt cx="0" cy="0"/>
        </a:xfrm>
      </p:grpSpPr>
      <p:sp>
        <p:nvSpPr>
          <p:cNvPr id="661" name="Google Shape;661;p19"/>
          <p:cNvSpPr txBox="1">
            <a:spLocks noGrp="1"/>
          </p:cNvSpPr>
          <p:nvPr>
            <p:ph type="subTitle" idx="1"/>
          </p:nvPr>
        </p:nvSpPr>
        <p:spPr>
          <a:xfrm flipH="1">
            <a:off x="6869100" y="4175400"/>
            <a:ext cx="4342000" cy="146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Char char="●"/>
              <a:defRPr/>
            </a:lvl1pPr>
            <a:lvl2pPr lvl="1" algn="r" rtl="0">
              <a:spcBef>
                <a:spcPts val="0"/>
              </a:spcBef>
              <a:spcAft>
                <a:spcPts val="0"/>
              </a:spcAft>
              <a:buSzPts val="1400"/>
              <a:buChar char="○"/>
              <a:defRPr/>
            </a:lvl2pPr>
            <a:lvl3pPr lvl="2" algn="r" rtl="0">
              <a:spcBef>
                <a:spcPts val="2133"/>
              </a:spcBef>
              <a:spcAft>
                <a:spcPts val="0"/>
              </a:spcAft>
              <a:buSzPts val="1400"/>
              <a:buChar char="■"/>
              <a:defRPr/>
            </a:lvl3pPr>
            <a:lvl4pPr lvl="3" algn="r" rtl="0">
              <a:spcBef>
                <a:spcPts val="2133"/>
              </a:spcBef>
              <a:spcAft>
                <a:spcPts val="0"/>
              </a:spcAft>
              <a:buSzPts val="1400"/>
              <a:buChar char="●"/>
              <a:defRPr/>
            </a:lvl4pPr>
            <a:lvl5pPr lvl="4" algn="r" rtl="0">
              <a:spcBef>
                <a:spcPts val="2133"/>
              </a:spcBef>
              <a:spcAft>
                <a:spcPts val="0"/>
              </a:spcAft>
              <a:buSzPts val="1400"/>
              <a:buChar char="○"/>
              <a:defRPr/>
            </a:lvl5pPr>
            <a:lvl6pPr lvl="5" algn="r" rtl="0">
              <a:spcBef>
                <a:spcPts val="2133"/>
              </a:spcBef>
              <a:spcAft>
                <a:spcPts val="0"/>
              </a:spcAft>
              <a:buSzPts val="1400"/>
              <a:buChar char="■"/>
              <a:defRPr/>
            </a:lvl6pPr>
            <a:lvl7pPr lvl="6" algn="r" rtl="0">
              <a:spcBef>
                <a:spcPts val="2133"/>
              </a:spcBef>
              <a:spcAft>
                <a:spcPts val="0"/>
              </a:spcAft>
              <a:buSzPts val="1400"/>
              <a:buChar char="●"/>
              <a:defRPr/>
            </a:lvl7pPr>
            <a:lvl8pPr lvl="7" algn="r" rtl="0">
              <a:spcBef>
                <a:spcPts val="2133"/>
              </a:spcBef>
              <a:spcAft>
                <a:spcPts val="0"/>
              </a:spcAft>
              <a:buSzPts val="1400"/>
              <a:buChar char="○"/>
              <a:defRPr/>
            </a:lvl8pPr>
            <a:lvl9pPr lvl="8" algn="r" rtl="0">
              <a:spcBef>
                <a:spcPts val="2133"/>
              </a:spcBef>
              <a:spcAft>
                <a:spcPts val="2133"/>
              </a:spcAft>
              <a:buSzPts val="1400"/>
              <a:buChar char="■"/>
              <a:defRPr/>
            </a:lvl9pPr>
          </a:lstStyle>
          <a:p>
            <a:endParaRPr/>
          </a:p>
        </p:txBody>
      </p:sp>
      <p:sp>
        <p:nvSpPr>
          <p:cNvPr id="662" name="Google Shape;662;p19"/>
          <p:cNvSpPr txBox="1">
            <a:spLocks noGrp="1"/>
          </p:cNvSpPr>
          <p:nvPr>
            <p:ph type="title"/>
          </p:nvPr>
        </p:nvSpPr>
        <p:spPr>
          <a:xfrm flipH="1">
            <a:off x="6869100" y="1096667"/>
            <a:ext cx="4342000" cy="281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4533"/>
            </a:lvl1pPr>
            <a:lvl2pPr lvl="1" algn="r" rtl="0">
              <a:spcBef>
                <a:spcPts val="0"/>
              </a:spcBef>
              <a:spcAft>
                <a:spcPts val="0"/>
              </a:spcAft>
              <a:buSzPts val="3600"/>
              <a:buNone/>
              <a:defRPr/>
            </a:lvl2pPr>
            <a:lvl3pPr lvl="2" algn="r" rtl="0">
              <a:spcBef>
                <a:spcPts val="0"/>
              </a:spcBef>
              <a:spcAft>
                <a:spcPts val="0"/>
              </a:spcAft>
              <a:buSzPts val="3600"/>
              <a:buNone/>
              <a:defRPr/>
            </a:lvl3pPr>
            <a:lvl4pPr lvl="3" algn="r" rtl="0">
              <a:spcBef>
                <a:spcPts val="0"/>
              </a:spcBef>
              <a:spcAft>
                <a:spcPts val="0"/>
              </a:spcAft>
              <a:buSzPts val="3600"/>
              <a:buNone/>
              <a:defRPr/>
            </a:lvl4pPr>
            <a:lvl5pPr lvl="4" algn="r" rtl="0">
              <a:spcBef>
                <a:spcPts val="0"/>
              </a:spcBef>
              <a:spcAft>
                <a:spcPts val="0"/>
              </a:spcAft>
              <a:buSzPts val="3600"/>
              <a:buNone/>
              <a:defRPr/>
            </a:lvl5pPr>
            <a:lvl6pPr lvl="5" algn="r" rtl="0">
              <a:spcBef>
                <a:spcPts val="0"/>
              </a:spcBef>
              <a:spcAft>
                <a:spcPts val="0"/>
              </a:spcAft>
              <a:buSzPts val="3600"/>
              <a:buNone/>
              <a:defRPr/>
            </a:lvl6pPr>
            <a:lvl7pPr lvl="6" algn="r" rtl="0">
              <a:spcBef>
                <a:spcPts val="0"/>
              </a:spcBef>
              <a:spcAft>
                <a:spcPts val="0"/>
              </a:spcAft>
              <a:buSzPts val="3600"/>
              <a:buNone/>
              <a:defRPr/>
            </a:lvl7pPr>
            <a:lvl8pPr lvl="7" algn="r" rtl="0">
              <a:spcBef>
                <a:spcPts val="0"/>
              </a:spcBef>
              <a:spcAft>
                <a:spcPts val="0"/>
              </a:spcAft>
              <a:buSzPts val="3600"/>
              <a:buNone/>
              <a:defRPr/>
            </a:lvl8pPr>
            <a:lvl9pPr lvl="8" algn="r" rtl="0">
              <a:spcBef>
                <a:spcPts val="0"/>
              </a:spcBef>
              <a:spcAft>
                <a:spcPts val="0"/>
              </a:spcAft>
              <a:buSzPts val="3600"/>
              <a:buNone/>
              <a:defRPr/>
            </a:lvl9pPr>
          </a:lstStyle>
          <a:p>
            <a:endParaRPr/>
          </a:p>
        </p:txBody>
      </p:sp>
      <p:grpSp>
        <p:nvGrpSpPr>
          <p:cNvPr id="663" name="Google Shape;663;p19"/>
          <p:cNvGrpSpPr/>
          <p:nvPr/>
        </p:nvGrpSpPr>
        <p:grpSpPr>
          <a:xfrm>
            <a:off x="6285222" y="102336"/>
            <a:ext cx="5541700" cy="6675888"/>
            <a:chOff x="4713916" y="76752"/>
            <a:chExt cx="4156275" cy="5006916"/>
          </a:xfrm>
        </p:grpSpPr>
        <p:sp>
          <p:nvSpPr>
            <p:cNvPr id="664" name="Google Shape;664;p19"/>
            <p:cNvSpPr/>
            <p:nvPr/>
          </p:nvSpPr>
          <p:spPr>
            <a:xfrm rot="-8461112">
              <a:off x="6473714" y="271297"/>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9"/>
            <p:cNvSpPr/>
            <p:nvPr/>
          </p:nvSpPr>
          <p:spPr>
            <a:xfrm rot="7738888">
              <a:off x="4869171" y="202903"/>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9"/>
            <p:cNvSpPr/>
            <p:nvPr/>
          </p:nvSpPr>
          <p:spPr>
            <a:xfrm rot="-10257631">
              <a:off x="6062050" y="90273"/>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9"/>
            <p:cNvSpPr/>
            <p:nvPr/>
          </p:nvSpPr>
          <p:spPr>
            <a:xfrm rot="-262738" flipH="1">
              <a:off x="5564992" y="195755"/>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9"/>
            <p:cNvSpPr/>
            <p:nvPr/>
          </p:nvSpPr>
          <p:spPr>
            <a:xfrm rot="-5662738" flipH="1">
              <a:off x="7033788" y="341554"/>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19"/>
            <p:cNvSpPr/>
            <p:nvPr/>
          </p:nvSpPr>
          <p:spPr>
            <a:xfrm rot="1531782" flipH="1">
              <a:off x="5889750" y="40033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9"/>
            <p:cNvSpPr/>
            <p:nvPr/>
          </p:nvSpPr>
          <p:spPr>
            <a:xfrm rot="8461112" flipH="1">
              <a:off x="5706312" y="688510"/>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9"/>
            <p:cNvSpPr/>
            <p:nvPr/>
          </p:nvSpPr>
          <p:spPr>
            <a:xfrm rot="3061112" flipH="1">
              <a:off x="7950321" y="90319"/>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9"/>
            <p:cNvSpPr/>
            <p:nvPr/>
          </p:nvSpPr>
          <p:spPr>
            <a:xfrm rot="4857631" flipH="1">
              <a:off x="5052176" y="612504"/>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9"/>
            <p:cNvSpPr/>
            <p:nvPr/>
          </p:nvSpPr>
          <p:spPr>
            <a:xfrm rot="4857631" flipH="1">
              <a:off x="6799903" y="90278"/>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9"/>
            <p:cNvSpPr/>
            <p:nvPr/>
          </p:nvSpPr>
          <p:spPr>
            <a:xfrm rot="-6931782">
              <a:off x="4725054" y="529704"/>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9"/>
            <p:cNvSpPr/>
            <p:nvPr/>
          </p:nvSpPr>
          <p:spPr>
            <a:xfrm rot="-5662738" flipH="1">
              <a:off x="5126313" y="269854"/>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9"/>
            <p:cNvSpPr/>
            <p:nvPr/>
          </p:nvSpPr>
          <p:spPr>
            <a:xfrm rot="-5662738" flipH="1">
              <a:off x="7336113" y="164404"/>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9"/>
            <p:cNvSpPr/>
            <p:nvPr/>
          </p:nvSpPr>
          <p:spPr>
            <a:xfrm rot="-8461112">
              <a:off x="8044214" y="34157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9"/>
            <p:cNvSpPr/>
            <p:nvPr/>
          </p:nvSpPr>
          <p:spPr>
            <a:xfrm rot="4857631" flipH="1">
              <a:off x="8397351" y="195729"/>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9"/>
            <p:cNvSpPr/>
            <p:nvPr/>
          </p:nvSpPr>
          <p:spPr>
            <a:xfrm rot="-6931782">
              <a:off x="8792229" y="40032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9"/>
            <p:cNvSpPr/>
            <p:nvPr/>
          </p:nvSpPr>
          <p:spPr>
            <a:xfrm rot="2338888">
              <a:off x="7043628" y="4822356"/>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9"/>
            <p:cNvSpPr/>
            <p:nvPr/>
          </p:nvSpPr>
          <p:spPr>
            <a:xfrm rot="-3061112">
              <a:off x="8648172" y="489075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9"/>
            <p:cNvSpPr/>
            <p:nvPr/>
          </p:nvSpPr>
          <p:spPr>
            <a:xfrm rot="542369">
              <a:off x="7455228" y="5003315"/>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9"/>
            <p:cNvSpPr/>
            <p:nvPr/>
          </p:nvSpPr>
          <p:spPr>
            <a:xfrm rot="10537262" flipH="1">
              <a:off x="7952320" y="4897869"/>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9"/>
            <p:cNvSpPr/>
            <p:nvPr/>
          </p:nvSpPr>
          <p:spPr>
            <a:xfrm rot="5137262" flipH="1">
              <a:off x="6483525" y="4752069"/>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9"/>
            <p:cNvSpPr/>
            <p:nvPr/>
          </p:nvSpPr>
          <p:spPr>
            <a:xfrm rot="-9268218" flipH="1">
              <a:off x="7627533" y="469325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9"/>
            <p:cNvSpPr/>
            <p:nvPr/>
          </p:nvSpPr>
          <p:spPr>
            <a:xfrm rot="-2338888" flipH="1">
              <a:off x="7811031" y="4405144"/>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9"/>
            <p:cNvSpPr/>
            <p:nvPr/>
          </p:nvSpPr>
          <p:spPr>
            <a:xfrm rot="-7738888" flipH="1">
              <a:off x="5567022" y="5003335"/>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9"/>
            <p:cNvSpPr/>
            <p:nvPr/>
          </p:nvSpPr>
          <p:spPr>
            <a:xfrm rot="-5942369" flipH="1">
              <a:off x="8465101" y="4481085"/>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9"/>
            <p:cNvSpPr/>
            <p:nvPr/>
          </p:nvSpPr>
          <p:spPr>
            <a:xfrm rot="-5942369" flipH="1">
              <a:off x="6717375" y="5003311"/>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9"/>
            <p:cNvSpPr/>
            <p:nvPr/>
          </p:nvSpPr>
          <p:spPr>
            <a:xfrm rot="3868218">
              <a:off x="8792229" y="4563890"/>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9"/>
            <p:cNvSpPr/>
            <p:nvPr/>
          </p:nvSpPr>
          <p:spPr>
            <a:xfrm rot="5137262" flipH="1">
              <a:off x="8391000" y="482376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9"/>
            <p:cNvSpPr/>
            <p:nvPr/>
          </p:nvSpPr>
          <p:spPr>
            <a:xfrm rot="5137262" flipH="1">
              <a:off x="6181200" y="492921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9"/>
            <p:cNvSpPr/>
            <p:nvPr/>
          </p:nvSpPr>
          <p:spPr>
            <a:xfrm rot="2338888">
              <a:off x="5473128" y="4752081"/>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9"/>
            <p:cNvSpPr/>
            <p:nvPr/>
          </p:nvSpPr>
          <p:spPr>
            <a:xfrm rot="-5942369" flipH="1">
              <a:off x="5119926" y="4897860"/>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9"/>
            <p:cNvSpPr/>
            <p:nvPr/>
          </p:nvSpPr>
          <p:spPr>
            <a:xfrm rot="3868218">
              <a:off x="4725054" y="4693265"/>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56596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699"/>
        <p:cNvGrpSpPr/>
        <p:nvPr/>
      </p:nvGrpSpPr>
      <p:grpSpPr>
        <a:xfrm>
          <a:off x="0" y="0"/>
          <a:ext cx="0" cy="0"/>
          <a:chOff x="0" y="0"/>
          <a:chExt cx="0" cy="0"/>
        </a:xfrm>
      </p:grpSpPr>
      <p:sp>
        <p:nvSpPr>
          <p:cNvPr id="700" name="Google Shape;700;p21"/>
          <p:cNvSpPr txBox="1">
            <a:spLocks noGrp="1"/>
          </p:cNvSpPr>
          <p:nvPr>
            <p:ph type="subTitle" idx="1"/>
          </p:nvPr>
        </p:nvSpPr>
        <p:spPr>
          <a:xfrm>
            <a:off x="1649992" y="3189737"/>
            <a:ext cx="2630000" cy="60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1" name="Google Shape;701;p21"/>
          <p:cNvSpPr txBox="1">
            <a:spLocks noGrp="1"/>
          </p:cNvSpPr>
          <p:nvPr>
            <p:ph type="subTitle" idx="2"/>
          </p:nvPr>
        </p:nvSpPr>
        <p:spPr>
          <a:xfrm>
            <a:off x="1649984" y="2754400"/>
            <a:ext cx="2630000" cy="55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Croissant One"/>
              <a:buNone/>
              <a:defRPr sz="3200" b="1">
                <a:latin typeface="Coiny"/>
                <a:ea typeface="Coiny"/>
                <a:cs typeface="Coiny"/>
                <a:sym typeface="Coiny"/>
              </a:defRPr>
            </a:lvl1pPr>
            <a:lvl2pPr lvl="1" rtl="0">
              <a:spcBef>
                <a:spcPts val="0"/>
              </a:spcBef>
              <a:spcAft>
                <a:spcPts val="0"/>
              </a:spcAft>
              <a:buSzPts val="2000"/>
              <a:buFont typeface="Croissant One"/>
              <a:buNone/>
              <a:defRPr sz="2667">
                <a:latin typeface="Croissant One"/>
                <a:ea typeface="Croissant One"/>
                <a:cs typeface="Croissant One"/>
                <a:sym typeface="Croissant One"/>
              </a:defRPr>
            </a:lvl2pPr>
            <a:lvl3pPr lvl="2" rtl="0">
              <a:spcBef>
                <a:spcPts val="2133"/>
              </a:spcBef>
              <a:spcAft>
                <a:spcPts val="0"/>
              </a:spcAft>
              <a:buSzPts val="2000"/>
              <a:buFont typeface="Croissant One"/>
              <a:buNone/>
              <a:defRPr sz="2667">
                <a:latin typeface="Croissant One"/>
                <a:ea typeface="Croissant One"/>
                <a:cs typeface="Croissant One"/>
                <a:sym typeface="Croissant One"/>
              </a:defRPr>
            </a:lvl3pPr>
            <a:lvl4pPr lvl="3" rtl="0">
              <a:spcBef>
                <a:spcPts val="2133"/>
              </a:spcBef>
              <a:spcAft>
                <a:spcPts val="0"/>
              </a:spcAft>
              <a:buSzPts val="2000"/>
              <a:buFont typeface="Croissant One"/>
              <a:buNone/>
              <a:defRPr sz="2667">
                <a:latin typeface="Croissant One"/>
                <a:ea typeface="Croissant One"/>
                <a:cs typeface="Croissant One"/>
                <a:sym typeface="Croissant One"/>
              </a:defRPr>
            </a:lvl4pPr>
            <a:lvl5pPr lvl="4" rtl="0">
              <a:spcBef>
                <a:spcPts val="2133"/>
              </a:spcBef>
              <a:spcAft>
                <a:spcPts val="0"/>
              </a:spcAft>
              <a:buSzPts val="2000"/>
              <a:buFont typeface="Croissant One"/>
              <a:buNone/>
              <a:defRPr sz="2667">
                <a:latin typeface="Croissant One"/>
                <a:ea typeface="Croissant One"/>
                <a:cs typeface="Croissant One"/>
                <a:sym typeface="Croissant One"/>
              </a:defRPr>
            </a:lvl5pPr>
            <a:lvl6pPr lvl="5" rtl="0">
              <a:spcBef>
                <a:spcPts val="2133"/>
              </a:spcBef>
              <a:spcAft>
                <a:spcPts val="0"/>
              </a:spcAft>
              <a:buSzPts val="2000"/>
              <a:buFont typeface="Croissant One"/>
              <a:buNone/>
              <a:defRPr sz="2667">
                <a:latin typeface="Croissant One"/>
                <a:ea typeface="Croissant One"/>
                <a:cs typeface="Croissant One"/>
                <a:sym typeface="Croissant One"/>
              </a:defRPr>
            </a:lvl6pPr>
            <a:lvl7pPr lvl="6" rtl="0">
              <a:spcBef>
                <a:spcPts val="2133"/>
              </a:spcBef>
              <a:spcAft>
                <a:spcPts val="0"/>
              </a:spcAft>
              <a:buSzPts val="2000"/>
              <a:buFont typeface="Croissant One"/>
              <a:buNone/>
              <a:defRPr sz="2667">
                <a:latin typeface="Croissant One"/>
                <a:ea typeface="Croissant One"/>
                <a:cs typeface="Croissant One"/>
                <a:sym typeface="Croissant One"/>
              </a:defRPr>
            </a:lvl7pPr>
            <a:lvl8pPr lvl="7" rtl="0">
              <a:spcBef>
                <a:spcPts val="2133"/>
              </a:spcBef>
              <a:spcAft>
                <a:spcPts val="0"/>
              </a:spcAft>
              <a:buSzPts val="2000"/>
              <a:buFont typeface="Croissant One"/>
              <a:buNone/>
              <a:defRPr sz="2667">
                <a:latin typeface="Croissant One"/>
                <a:ea typeface="Croissant One"/>
                <a:cs typeface="Croissant One"/>
                <a:sym typeface="Croissant One"/>
              </a:defRPr>
            </a:lvl8pPr>
            <a:lvl9pPr lvl="8" rtl="0">
              <a:spcBef>
                <a:spcPts val="2133"/>
              </a:spcBef>
              <a:spcAft>
                <a:spcPts val="2133"/>
              </a:spcAft>
              <a:buSzPts val="2000"/>
              <a:buFont typeface="Croissant One"/>
              <a:buNone/>
              <a:defRPr sz="2667">
                <a:latin typeface="Croissant One"/>
                <a:ea typeface="Croissant One"/>
                <a:cs typeface="Croissant One"/>
                <a:sym typeface="Croissant One"/>
              </a:defRPr>
            </a:lvl9pPr>
          </a:lstStyle>
          <a:p>
            <a:endParaRPr/>
          </a:p>
        </p:txBody>
      </p:sp>
      <p:sp>
        <p:nvSpPr>
          <p:cNvPr id="702" name="Google Shape;702;p21"/>
          <p:cNvSpPr txBox="1">
            <a:spLocks noGrp="1"/>
          </p:cNvSpPr>
          <p:nvPr>
            <p:ph type="title"/>
          </p:nvPr>
        </p:nvSpPr>
        <p:spPr>
          <a:xfrm>
            <a:off x="1496267" y="719333"/>
            <a:ext cx="9199200" cy="81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03" name="Google Shape;703;p21"/>
          <p:cNvSpPr txBox="1">
            <a:spLocks noGrp="1"/>
          </p:cNvSpPr>
          <p:nvPr>
            <p:ph type="subTitle" idx="3"/>
          </p:nvPr>
        </p:nvSpPr>
        <p:spPr>
          <a:xfrm>
            <a:off x="4781020" y="3189737"/>
            <a:ext cx="2630000" cy="60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4" name="Google Shape;704;p21"/>
          <p:cNvSpPr txBox="1">
            <a:spLocks noGrp="1"/>
          </p:cNvSpPr>
          <p:nvPr>
            <p:ph type="subTitle" idx="4"/>
          </p:nvPr>
        </p:nvSpPr>
        <p:spPr>
          <a:xfrm>
            <a:off x="4781000" y="2754400"/>
            <a:ext cx="2630000" cy="55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Croissant One"/>
              <a:buNone/>
              <a:defRPr sz="3200" b="1">
                <a:latin typeface="Coiny"/>
                <a:ea typeface="Coiny"/>
                <a:cs typeface="Coiny"/>
                <a:sym typeface="Coiny"/>
              </a:defRPr>
            </a:lvl1pPr>
            <a:lvl2pPr lvl="1" rtl="0">
              <a:spcBef>
                <a:spcPts val="0"/>
              </a:spcBef>
              <a:spcAft>
                <a:spcPts val="0"/>
              </a:spcAft>
              <a:buSzPts val="2000"/>
              <a:buFont typeface="Croissant One"/>
              <a:buNone/>
              <a:defRPr sz="2667">
                <a:latin typeface="Croissant One"/>
                <a:ea typeface="Croissant One"/>
                <a:cs typeface="Croissant One"/>
                <a:sym typeface="Croissant One"/>
              </a:defRPr>
            </a:lvl2pPr>
            <a:lvl3pPr lvl="2" rtl="0">
              <a:spcBef>
                <a:spcPts val="2133"/>
              </a:spcBef>
              <a:spcAft>
                <a:spcPts val="0"/>
              </a:spcAft>
              <a:buSzPts val="2000"/>
              <a:buFont typeface="Croissant One"/>
              <a:buNone/>
              <a:defRPr sz="2667">
                <a:latin typeface="Croissant One"/>
                <a:ea typeface="Croissant One"/>
                <a:cs typeface="Croissant One"/>
                <a:sym typeface="Croissant One"/>
              </a:defRPr>
            </a:lvl3pPr>
            <a:lvl4pPr lvl="3" rtl="0">
              <a:spcBef>
                <a:spcPts val="2133"/>
              </a:spcBef>
              <a:spcAft>
                <a:spcPts val="0"/>
              </a:spcAft>
              <a:buSzPts val="2000"/>
              <a:buFont typeface="Croissant One"/>
              <a:buNone/>
              <a:defRPr sz="2667">
                <a:latin typeface="Croissant One"/>
                <a:ea typeface="Croissant One"/>
                <a:cs typeface="Croissant One"/>
                <a:sym typeface="Croissant One"/>
              </a:defRPr>
            </a:lvl4pPr>
            <a:lvl5pPr lvl="4" rtl="0">
              <a:spcBef>
                <a:spcPts val="2133"/>
              </a:spcBef>
              <a:spcAft>
                <a:spcPts val="0"/>
              </a:spcAft>
              <a:buSzPts val="2000"/>
              <a:buFont typeface="Croissant One"/>
              <a:buNone/>
              <a:defRPr sz="2667">
                <a:latin typeface="Croissant One"/>
                <a:ea typeface="Croissant One"/>
                <a:cs typeface="Croissant One"/>
                <a:sym typeface="Croissant One"/>
              </a:defRPr>
            </a:lvl5pPr>
            <a:lvl6pPr lvl="5" rtl="0">
              <a:spcBef>
                <a:spcPts val="2133"/>
              </a:spcBef>
              <a:spcAft>
                <a:spcPts val="0"/>
              </a:spcAft>
              <a:buSzPts val="2000"/>
              <a:buFont typeface="Croissant One"/>
              <a:buNone/>
              <a:defRPr sz="2667">
                <a:latin typeface="Croissant One"/>
                <a:ea typeface="Croissant One"/>
                <a:cs typeface="Croissant One"/>
                <a:sym typeface="Croissant One"/>
              </a:defRPr>
            </a:lvl6pPr>
            <a:lvl7pPr lvl="6" rtl="0">
              <a:spcBef>
                <a:spcPts val="2133"/>
              </a:spcBef>
              <a:spcAft>
                <a:spcPts val="0"/>
              </a:spcAft>
              <a:buSzPts val="2000"/>
              <a:buFont typeface="Croissant One"/>
              <a:buNone/>
              <a:defRPr sz="2667">
                <a:latin typeface="Croissant One"/>
                <a:ea typeface="Croissant One"/>
                <a:cs typeface="Croissant One"/>
                <a:sym typeface="Croissant One"/>
              </a:defRPr>
            </a:lvl7pPr>
            <a:lvl8pPr lvl="7" rtl="0">
              <a:spcBef>
                <a:spcPts val="2133"/>
              </a:spcBef>
              <a:spcAft>
                <a:spcPts val="0"/>
              </a:spcAft>
              <a:buSzPts val="2000"/>
              <a:buFont typeface="Croissant One"/>
              <a:buNone/>
              <a:defRPr sz="2667">
                <a:latin typeface="Croissant One"/>
                <a:ea typeface="Croissant One"/>
                <a:cs typeface="Croissant One"/>
                <a:sym typeface="Croissant One"/>
              </a:defRPr>
            </a:lvl8pPr>
            <a:lvl9pPr lvl="8" rtl="0">
              <a:spcBef>
                <a:spcPts val="2133"/>
              </a:spcBef>
              <a:spcAft>
                <a:spcPts val="2133"/>
              </a:spcAft>
              <a:buSzPts val="2000"/>
              <a:buFont typeface="Croissant One"/>
              <a:buNone/>
              <a:defRPr sz="2667">
                <a:latin typeface="Croissant One"/>
                <a:ea typeface="Croissant One"/>
                <a:cs typeface="Croissant One"/>
                <a:sym typeface="Croissant One"/>
              </a:defRPr>
            </a:lvl9pPr>
          </a:lstStyle>
          <a:p>
            <a:endParaRPr/>
          </a:p>
        </p:txBody>
      </p:sp>
      <p:sp>
        <p:nvSpPr>
          <p:cNvPr id="705" name="Google Shape;705;p21"/>
          <p:cNvSpPr txBox="1">
            <a:spLocks noGrp="1"/>
          </p:cNvSpPr>
          <p:nvPr>
            <p:ph type="subTitle" idx="5"/>
          </p:nvPr>
        </p:nvSpPr>
        <p:spPr>
          <a:xfrm>
            <a:off x="7893667" y="3189733"/>
            <a:ext cx="2630000" cy="60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6" name="Google Shape;706;p21"/>
          <p:cNvSpPr txBox="1">
            <a:spLocks noGrp="1"/>
          </p:cNvSpPr>
          <p:nvPr>
            <p:ph type="subTitle" idx="6"/>
          </p:nvPr>
        </p:nvSpPr>
        <p:spPr>
          <a:xfrm>
            <a:off x="7893733" y="2754400"/>
            <a:ext cx="2630000" cy="55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Croissant One"/>
              <a:buNone/>
              <a:defRPr sz="3200" b="1">
                <a:latin typeface="Coiny"/>
                <a:ea typeface="Coiny"/>
                <a:cs typeface="Coiny"/>
                <a:sym typeface="Coiny"/>
              </a:defRPr>
            </a:lvl1pPr>
            <a:lvl2pPr lvl="1" rtl="0">
              <a:spcBef>
                <a:spcPts val="0"/>
              </a:spcBef>
              <a:spcAft>
                <a:spcPts val="0"/>
              </a:spcAft>
              <a:buSzPts val="2000"/>
              <a:buFont typeface="Croissant One"/>
              <a:buNone/>
              <a:defRPr sz="2667">
                <a:latin typeface="Croissant One"/>
                <a:ea typeface="Croissant One"/>
                <a:cs typeface="Croissant One"/>
                <a:sym typeface="Croissant One"/>
              </a:defRPr>
            </a:lvl2pPr>
            <a:lvl3pPr lvl="2" rtl="0">
              <a:spcBef>
                <a:spcPts val="2133"/>
              </a:spcBef>
              <a:spcAft>
                <a:spcPts val="0"/>
              </a:spcAft>
              <a:buSzPts val="2000"/>
              <a:buFont typeface="Croissant One"/>
              <a:buNone/>
              <a:defRPr sz="2667">
                <a:latin typeface="Croissant One"/>
                <a:ea typeface="Croissant One"/>
                <a:cs typeface="Croissant One"/>
                <a:sym typeface="Croissant One"/>
              </a:defRPr>
            </a:lvl3pPr>
            <a:lvl4pPr lvl="3" rtl="0">
              <a:spcBef>
                <a:spcPts val="2133"/>
              </a:spcBef>
              <a:spcAft>
                <a:spcPts val="0"/>
              </a:spcAft>
              <a:buSzPts val="2000"/>
              <a:buFont typeface="Croissant One"/>
              <a:buNone/>
              <a:defRPr sz="2667">
                <a:latin typeface="Croissant One"/>
                <a:ea typeface="Croissant One"/>
                <a:cs typeface="Croissant One"/>
                <a:sym typeface="Croissant One"/>
              </a:defRPr>
            </a:lvl4pPr>
            <a:lvl5pPr lvl="4" rtl="0">
              <a:spcBef>
                <a:spcPts val="2133"/>
              </a:spcBef>
              <a:spcAft>
                <a:spcPts val="0"/>
              </a:spcAft>
              <a:buSzPts val="2000"/>
              <a:buFont typeface="Croissant One"/>
              <a:buNone/>
              <a:defRPr sz="2667">
                <a:latin typeface="Croissant One"/>
                <a:ea typeface="Croissant One"/>
                <a:cs typeface="Croissant One"/>
                <a:sym typeface="Croissant One"/>
              </a:defRPr>
            </a:lvl5pPr>
            <a:lvl6pPr lvl="5" rtl="0">
              <a:spcBef>
                <a:spcPts val="2133"/>
              </a:spcBef>
              <a:spcAft>
                <a:spcPts val="0"/>
              </a:spcAft>
              <a:buSzPts val="2000"/>
              <a:buFont typeface="Croissant One"/>
              <a:buNone/>
              <a:defRPr sz="2667">
                <a:latin typeface="Croissant One"/>
                <a:ea typeface="Croissant One"/>
                <a:cs typeface="Croissant One"/>
                <a:sym typeface="Croissant One"/>
              </a:defRPr>
            </a:lvl6pPr>
            <a:lvl7pPr lvl="6" rtl="0">
              <a:spcBef>
                <a:spcPts val="2133"/>
              </a:spcBef>
              <a:spcAft>
                <a:spcPts val="0"/>
              </a:spcAft>
              <a:buSzPts val="2000"/>
              <a:buFont typeface="Croissant One"/>
              <a:buNone/>
              <a:defRPr sz="2667">
                <a:latin typeface="Croissant One"/>
                <a:ea typeface="Croissant One"/>
                <a:cs typeface="Croissant One"/>
                <a:sym typeface="Croissant One"/>
              </a:defRPr>
            </a:lvl7pPr>
            <a:lvl8pPr lvl="7" rtl="0">
              <a:spcBef>
                <a:spcPts val="2133"/>
              </a:spcBef>
              <a:spcAft>
                <a:spcPts val="0"/>
              </a:spcAft>
              <a:buSzPts val="2000"/>
              <a:buFont typeface="Croissant One"/>
              <a:buNone/>
              <a:defRPr sz="2667">
                <a:latin typeface="Croissant One"/>
                <a:ea typeface="Croissant One"/>
                <a:cs typeface="Croissant One"/>
                <a:sym typeface="Croissant One"/>
              </a:defRPr>
            </a:lvl8pPr>
            <a:lvl9pPr lvl="8" rtl="0">
              <a:spcBef>
                <a:spcPts val="2133"/>
              </a:spcBef>
              <a:spcAft>
                <a:spcPts val="2133"/>
              </a:spcAft>
              <a:buSzPts val="2000"/>
              <a:buFont typeface="Croissant One"/>
              <a:buNone/>
              <a:defRPr sz="2667">
                <a:latin typeface="Croissant One"/>
                <a:ea typeface="Croissant One"/>
                <a:cs typeface="Croissant One"/>
                <a:sym typeface="Croissant One"/>
              </a:defRPr>
            </a:lvl9pPr>
          </a:lstStyle>
          <a:p>
            <a:endParaRPr/>
          </a:p>
        </p:txBody>
      </p:sp>
      <p:sp>
        <p:nvSpPr>
          <p:cNvPr id="707" name="Google Shape;707;p21"/>
          <p:cNvSpPr/>
          <p:nvPr/>
        </p:nvSpPr>
        <p:spPr>
          <a:xfrm rot="-262738" flipH="1">
            <a:off x="11272859" y="6443467"/>
            <a:ext cx="89060" cy="8906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1"/>
          <p:cNvSpPr/>
          <p:nvPr/>
        </p:nvSpPr>
        <p:spPr>
          <a:xfrm rot="-262738" flipH="1">
            <a:off x="11842553" y="6586359"/>
            <a:ext cx="89060" cy="8906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1"/>
          <p:cNvSpPr/>
          <p:nvPr/>
        </p:nvSpPr>
        <p:spPr>
          <a:xfrm rot="10257631" flipH="1">
            <a:off x="12001335" y="5997624"/>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1"/>
          <p:cNvSpPr/>
          <p:nvPr/>
        </p:nvSpPr>
        <p:spPr>
          <a:xfrm rot="10257631" flipH="1">
            <a:off x="11290452" y="6171127"/>
            <a:ext cx="89107" cy="89107"/>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1"/>
          <p:cNvSpPr/>
          <p:nvPr/>
        </p:nvSpPr>
        <p:spPr>
          <a:xfrm rot="10537262" flipH="1">
            <a:off x="413298" y="6304742"/>
            <a:ext cx="89060" cy="8906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1"/>
          <p:cNvSpPr/>
          <p:nvPr/>
        </p:nvSpPr>
        <p:spPr>
          <a:xfrm rot="9268218">
            <a:off x="10871018" y="6615225"/>
            <a:ext cx="89100" cy="891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1"/>
          <p:cNvSpPr/>
          <p:nvPr/>
        </p:nvSpPr>
        <p:spPr>
          <a:xfrm rot="3868218">
            <a:off x="11832139" y="5610602"/>
            <a:ext cx="89100" cy="891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1"/>
          <p:cNvSpPr/>
          <p:nvPr/>
        </p:nvSpPr>
        <p:spPr>
          <a:xfrm rot="-3061112">
            <a:off x="441713" y="5783899"/>
            <a:ext cx="89020" cy="8902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21"/>
          <p:cNvSpPr/>
          <p:nvPr/>
        </p:nvSpPr>
        <p:spPr>
          <a:xfrm rot="-5137262">
            <a:off x="714023" y="6552369"/>
            <a:ext cx="89060" cy="8906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1"/>
          <p:cNvSpPr/>
          <p:nvPr/>
        </p:nvSpPr>
        <p:spPr>
          <a:xfrm rot="7738888">
            <a:off x="788030" y="5960061"/>
            <a:ext cx="89020" cy="8902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1"/>
          <p:cNvSpPr/>
          <p:nvPr/>
        </p:nvSpPr>
        <p:spPr>
          <a:xfrm rot="5942369">
            <a:off x="1204715" y="6304728"/>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1"/>
          <p:cNvSpPr/>
          <p:nvPr/>
        </p:nvSpPr>
        <p:spPr>
          <a:xfrm rot="5942369">
            <a:off x="441683" y="6569963"/>
            <a:ext cx="89107" cy="89107"/>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1"/>
          <p:cNvSpPr/>
          <p:nvPr/>
        </p:nvSpPr>
        <p:spPr>
          <a:xfrm rot="10537262" flipH="1">
            <a:off x="66759" y="5898834"/>
            <a:ext cx="89060" cy="8906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99569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720"/>
        <p:cNvGrpSpPr/>
        <p:nvPr/>
      </p:nvGrpSpPr>
      <p:grpSpPr>
        <a:xfrm>
          <a:off x="0" y="0"/>
          <a:ext cx="0" cy="0"/>
          <a:chOff x="0" y="0"/>
          <a:chExt cx="0" cy="0"/>
        </a:xfrm>
      </p:grpSpPr>
      <p:grpSp>
        <p:nvGrpSpPr>
          <p:cNvPr id="721" name="Google Shape;721;p22"/>
          <p:cNvGrpSpPr/>
          <p:nvPr/>
        </p:nvGrpSpPr>
        <p:grpSpPr>
          <a:xfrm>
            <a:off x="134308" y="111303"/>
            <a:ext cx="11951869" cy="6590096"/>
            <a:chOff x="100731" y="83477"/>
            <a:chExt cx="8963902" cy="4942572"/>
          </a:xfrm>
        </p:grpSpPr>
        <p:sp>
          <p:nvSpPr>
            <p:cNvPr id="722" name="Google Shape;722;p22"/>
            <p:cNvSpPr/>
            <p:nvPr/>
          </p:nvSpPr>
          <p:spPr>
            <a:xfrm rot="5662738">
              <a:off x="8686052" y="4654471"/>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2"/>
            <p:cNvSpPr/>
            <p:nvPr/>
          </p:nvSpPr>
          <p:spPr>
            <a:xfrm rot="5662738">
              <a:off x="8715813" y="4265267"/>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2"/>
            <p:cNvSpPr/>
            <p:nvPr/>
          </p:nvSpPr>
          <p:spPr>
            <a:xfrm rot="3868218">
              <a:off x="8865125" y="4483113"/>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2"/>
            <p:cNvSpPr/>
            <p:nvPr/>
          </p:nvSpPr>
          <p:spPr>
            <a:xfrm rot="-3061112">
              <a:off x="328470" y="614246"/>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2"/>
            <p:cNvSpPr/>
            <p:nvPr/>
          </p:nvSpPr>
          <p:spPr>
            <a:xfrm rot="-4857631">
              <a:off x="328454" y="130670"/>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2"/>
            <p:cNvSpPr/>
            <p:nvPr/>
          </p:nvSpPr>
          <p:spPr>
            <a:xfrm rot="5137262" flipH="1">
              <a:off x="8890757" y="54421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2"/>
            <p:cNvSpPr/>
            <p:nvPr/>
          </p:nvSpPr>
          <p:spPr>
            <a:xfrm rot="5137262" flipH="1">
              <a:off x="233988" y="137533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2"/>
            <p:cNvSpPr/>
            <p:nvPr/>
          </p:nvSpPr>
          <p:spPr>
            <a:xfrm rot="6931782" flipH="1">
              <a:off x="8603350" y="395832"/>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2"/>
            <p:cNvSpPr/>
            <p:nvPr/>
          </p:nvSpPr>
          <p:spPr>
            <a:xfrm rot="6931782" flipH="1">
              <a:off x="8686144" y="868970"/>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2"/>
            <p:cNvSpPr/>
            <p:nvPr/>
          </p:nvSpPr>
          <p:spPr>
            <a:xfrm rot="-7738888" flipH="1">
              <a:off x="8816320" y="161483"/>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2"/>
            <p:cNvSpPr/>
            <p:nvPr/>
          </p:nvSpPr>
          <p:spPr>
            <a:xfrm rot="-7738888" flipH="1">
              <a:off x="8398032" y="685531"/>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2"/>
            <p:cNvSpPr/>
            <p:nvPr/>
          </p:nvSpPr>
          <p:spPr>
            <a:xfrm rot="-7738888" flipH="1">
              <a:off x="8485499" y="4783144"/>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2"/>
            <p:cNvSpPr/>
            <p:nvPr/>
          </p:nvSpPr>
          <p:spPr>
            <a:xfrm rot="-5942369" flipH="1">
              <a:off x="446904" y="1494420"/>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2"/>
            <p:cNvSpPr/>
            <p:nvPr/>
          </p:nvSpPr>
          <p:spPr>
            <a:xfrm rot="-5942369" flipH="1">
              <a:off x="316778" y="961258"/>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2"/>
            <p:cNvSpPr/>
            <p:nvPr/>
          </p:nvSpPr>
          <p:spPr>
            <a:xfrm rot="5662738">
              <a:off x="8992990" y="1042571"/>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2"/>
            <p:cNvSpPr/>
            <p:nvPr/>
          </p:nvSpPr>
          <p:spPr>
            <a:xfrm rot="5662738">
              <a:off x="8976050" y="4945692"/>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2"/>
            <p:cNvSpPr/>
            <p:nvPr/>
          </p:nvSpPr>
          <p:spPr>
            <a:xfrm rot="3868218">
              <a:off x="198100" y="4108638"/>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2"/>
            <p:cNvSpPr/>
            <p:nvPr/>
          </p:nvSpPr>
          <p:spPr>
            <a:xfrm rot="3868218">
              <a:off x="111869" y="4527275"/>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2"/>
            <p:cNvSpPr/>
            <p:nvPr/>
          </p:nvSpPr>
          <p:spPr>
            <a:xfrm rot="-3061112">
              <a:off x="8603370" y="161498"/>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2"/>
            <p:cNvSpPr/>
            <p:nvPr/>
          </p:nvSpPr>
          <p:spPr>
            <a:xfrm rot="-5137262">
              <a:off x="7959793" y="312491"/>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2"/>
            <p:cNvSpPr/>
            <p:nvPr/>
          </p:nvSpPr>
          <p:spPr>
            <a:xfrm rot="-6931782">
              <a:off x="7810451" y="94615"/>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2"/>
            <p:cNvSpPr/>
            <p:nvPr/>
          </p:nvSpPr>
          <p:spPr>
            <a:xfrm rot="-3868218" flipH="1">
              <a:off x="7857032" y="606633"/>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2"/>
            <p:cNvSpPr/>
            <p:nvPr/>
          </p:nvSpPr>
          <p:spPr>
            <a:xfrm rot="3061112" flipH="1">
              <a:off x="8145203" y="790131"/>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2"/>
            <p:cNvSpPr/>
            <p:nvPr/>
          </p:nvSpPr>
          <p:spPr>
            <a:xfrm rot="7738888">
              <a:off x="8145203" y="4945716"/>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2"/>
            <p:cNvSpPr/>
            <p:nvPr/>
          </p:nvSpPr>
          <p:spPr>
            <a:xfrm rot="5942369">
              <a:off x="8992968" y="3816841"/>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2"/>
            <p:cNvSpPr/>
            <p:nvPr/>
          </p:nvSpPr>
          <p:spPr>
            <a:xfrm rot="890907" flipH="1">
              <a:off x="607337" y="200736"/>
              <a:ext cx="66728" cy="66728"/>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2"/>
            <p:cNvSpPr/>
            <p:nvPr/>
          </p:nvSpPr>
          <p:spPr>
            <a:xfrm rot="890907" flipH="1">
              <a:off x="1120744" y="564294"/>
              <a:ext cx="66728" cy="66728"/>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2"/>
            <p:cNvSpPr/>
            <p:nvPr/>
          </p:nvSpPr>
          <p:spPr>
            <a:xfrm rot="890907" flipH="1">
              <a:off x="735894" y="741009"/>
              <a:ext cx="66728" cy="66728"/>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2"/>
            <p:cNvSpPr/>
            <p:nvPr/>
          </p:nvSpPr>
          <p:spPr>
            <a:xfrm rot="2689087" flipH="1">
              <a:off x="735848" y="1163114"/>
              <a:ext cx="66822" cy="66822"/>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2"/>
            <p:cNvSpPr/>
            <p:nvPr/>
          </p:nvSpPr>
          <p:spPr>
            <a:xfrm rot="2689087" flipH="1">
              <a:off x="854581" y="319345"/>
              <a:ext cx="66822" cy="66822"/>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2"/>
            <p:cNvSpPr/>
            <p:nvPr/>
          </p:nvSpPr>
          <p:spPr>
            <a:xfrm rot="3335840">
              <a:off x="402569" y="4482107"/>
              <a:ext cx="66902" cy="66902"/>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2"/>
            <p:cNvSpPr/>
            <p:nvPr/>
          </p:nvSpPr>
          <p:spPr>
            <a:xfrm rot="3335840">
              <a:off x="233961" y="4878489"/>
              <a:ext cx="66902" cy="66902"/>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2"/>
            <p:cNvSpPr/>
            <p:nvPr/>
          </p:nvSpPr>
          <p:spPr>
            <a:xfrm rot="3335840">
              <a:off x="679824" y="4878435"/>
              <a:ext cx="66902" cy="66902"/>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2"/>
            <p:cNvSpPr/>
            <p:nvPr/>
          </p:nvSpPr>
          <p:spPr>
            <a:xfrm rot="1552403">
              <a:off x="802597" y="4504575"/>
              <a:ext cx="66684" cy="66684"/>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2"/>
            <p:cNvSpPr/>
            <p:nvPr/>
          </p:nvSpPr>
          <p:spPr>
            <a:xfrm rot="1552403">
              <a:off x="1206029" y="4878492"/>
              <a:ext cx="66684" cy="66684"/>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57" name="Google Shape;757;p22"/>
          <p:cNvSpPr txBox="1">
            <a:spLocks noGrp="1"/>
          </p:cNvSpPr>
          <p:nvPr>
            <p:ph type="subTitle" idx="1"/>
          </p:nvPr>
        </p:nvSpPr>
        <p:spPr>
          <a:xfrm>
            <a:off x="1080067" y="4389667"/>
            <a:ext cx="2899200" cy="11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8" name="Google Shape;758;p22"/>
          <p:cNvSpPr txBox="1">
            <a:spLocks noGrp="1"/>
          </p:cNvSpPr>
          <p:nvPr>
            <p:ph type="subTitle" idx="2"/>
          </p:nvPr>
        </p:nvSpPr>
        <p:spPr>
          <a:xfrm>
            <a:off x="1080067" y="3943467"/>
            <a:ext cx="2899200" cy="5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Croissant One"/>
              <a:buNone/>
              <a:defRPr sz="3200" b="1">
                <a:latin typeface="Coiny"/>
                <a:ea typeface="Coiny"/>
                <a:cs typeface="Coiny"/>
                <a:sym typeface="Coiny"/>
              </a:defRPr>
            </a:lvl1pPr>
            <a:lvl2pPr lvl="1" rtl="0">
              <a:spcBef>
                <a:spcPts val="0"/>
              </a:spcBef>
              <a:spcAft>
                <a:spcPts val="0"/>
              </a:spcAft>
              <a:buSzPts val="2000"/>
              <a:buFont typeface="Croissant One"/>
              <a:buNone/>
              <a:defRPr sz="2667">
                <a:latin typeface="Croissant One"/>
                <a:ea typeface="Croissant One"/>
                <a:cs typeface="Croissant One"/>
                <a:sym typeface="Croissant One"/>
              </a:defRPr>
            </a:lvl2pPr>
            <a:lvl3pPr lvl="2" rtl="0">
              <a:spcBef>
                <a:spcPts val="2133"/>
              </a:spcBef>
              <a:spcAft>
                <a:spcPts val="0"/>
              </a:spcAft>
              <a:buSzPts val="2000"/>
              <a:buFont typeface="Croissant One"/>
              <a:buNone/>
              <a:defRPr sz="2667">
                <a:latin typeface="Croissant One"/>
                <a:ea typeface="Croissant One"/>
                <a:cs typeface="Croissant One"/>
                <a:sym typeface="Croissant One"/>
              </a:defRPr>
            </a:lvl3pPr>
            <a:lvl4pPr lvl="3" rtl="0">
              <a:spcBef>
                <a:spcPts val="2133"/>
              </a:spcBef>
              <a:spcAft>
                <a:spcPts val="0"/>
              </a:spcAft>
              <a:buSzPts val="2000"/>
              <a:buFont typeface="Croissant One"/>
              <a:buNone/>
              <a:defRPr sz="2667">
                <a:latin typeface="Croissant One"/>
                <a:ea typeface="Croissant One"/>
                <a:cs typeface="Croissant One"/>
                <a:sym typeface="Croissant One"/>
              </a:defRPr>
            </a:lvl4pPr>
            <a:lvl5pPr lvl="4" rtl="0">
              <a:spcBef>
                <a:spcPts val="2133"/>
              </a:spcBef>
              <a:spcAft>
                <a:spcPts val="0"/>
              </a:spcAft>
              <a:buSzPts val="2000"/>
              <a:buFont typeface="Croissant One"/>
              <a:buNone/>
              <a:defRPr sz="2667">
                <a:latin typeface="Croissant One"/>
                <a:ea typeface="Croissant One"/>
                <a:cs typeface="Croissant One"/>
                <a:sym typeface="Croissant One"/>
              </a:defRPr>
            </a:lvl5pPr>
            <a:lvl6pPr lvl="5" rtl="0">
              <a:spcBef>
                <a:spcPts val="2133"/>
              </a:spcBef>
              <a:spcAft>
                <a:spcPts val="0"/>
              </a:spcAft>
              <a:buSzPts val="2000"/>
              <a:buFont typeface="Croissant One"/>
              <a:buNone/>
              <a:defRPr sz="2667">
                <a:latin typeface="Croissant One"/>
                <a:ea typeface="Croissant One"/>
                <a:cs typeface="Croissant One"/>
                <a:sym typeface="Croissant One"/>
              </a:defRPr>
            </a:lvl6pPr>
            <a:lvl7pPr lvl="6" rtl="0">
              <a:spcBef>
                <a:spcPts val="2133"/>
              </a:spcBef>
              <a:spcAft>
                <a:spcPts val="0"/>
              </a:spcAft>
              <a:buSzPts val="2000"/>
              <a:buFont typeface="Croissant One"/>
              <a:buNone/>
              <a:defRPr sz="2667">
                <a:latin typeface="Croissant One"/>
                <a:ea typeface="Croissant One"/>
                <a:cs typeface="Croissant One"/>
                <a:sym typeface="Croissant One"/>
              </a:defRPr>
            </a:lvl7pPr>
            <a:lvl8pPr lvl="7" rtl="0">
              <a:spcBef>
                <a:spcPts val="2133"/>
              </a:spcBef>
              <a:spcAft>
                <a:spcPts val="0"/>
              </a:spcAft>
              <a:buSzPts val="2000"/>
              <a:buFont typeface="Croissant One"/>
              <a:buNone/>
              <a:defRPr sz="2667">
                <a:latin typeface="Croissant One"/>
                <a:ea typeface="Croissant One"/>
                <a:cs typeface="Croissant One"/>
                <a:sym typeface="Croissant One"/>
              </a:defRPr>
            </a:lvl8pPr>
            <a:lvl9pPr lvl="8" rtl="0">
              <a:spcBef>
                <a:spcPts val="2133"/>
              </a:spcBef>
              <a:spcAft>
                <a:spcPts val="2133"/>
              </a:spcAft>
              <a:buSzPts val="2000"/>
              <a:buFont typeface="Croissant One"/>
              <a:buNone/>
              <a:defRPr sz="2667">
                <a:latin typeface="Croissant One"/>
                <a:ea typeface="Croissant One"/>
                <a:cs typeface="Croissant One"/>
                <a:sym typeface="Croissant One"/>
              </a:defRPr>
            </a:lvl9pPr>
          </a:lstStyle>
          <a:p>
            <a:endParaRPr/>
          </a:p>
        </p:txBody>
      </p:sp>
      <p:sp>
        <p:nvSpPr>
          <p:cNvPr id="759" name="Google Shape;759;p22"/>
          <p:cNvSpPr txBox="1">
            <a:spLocks noGrp="1"/>
          </p:cNvSpPr>
          <p:nvPr>
            <p:ph type="title"/>
          </p:nvPr>
        </p:nvSpPr>
        <p:spPr>
          <a:xfrm>
            <a:off x="1245600" y="719333"/>
            <a:ext cx="9700800" cy="81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60" name="Google Shape;760;p22"/>
          <p:cNvSpPr txBox="1">
            <a:spLocks noGrp="1"/>
          </p:cNvSpPr>
          <p:nvPr>
            <p:ph type="subTitle" idx="3"/>
          </p:nvPr>
        </p:nvSpPr>
        <p:spPr>
          <a:xfrm>
            <a:off x="4340297" y="4389667"/>
            <a:ext cx="2899200" cy="11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61" name="Google Shape;761;p22"/>
          <p:cNvSpPr txBox="1">
            <a:spLocks noGrp="1"/>
          </p:cNvSpPr>
          <p:nvPr>
            <p:ph type="subTitle" idx="4"/>
          </p:nvPr>
        </p:nvSpPr>
        <p:spPr>
          <a:xfrm>
            <a:off x="4340295" y="3943467"/>
            <a:ext cx="2899200" cy="5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Croissant One"/>
              <a:buNone/>
              <a:defRPr sz="3200" b="1">
                <a:latin typeface="Coiny"/>
                <a:ea typeface="Coiny"/>
                <a:cs typeface="Coiny"/>
                <a:sym typeface="Coiny"/>
              </a:defRPr>
            </a:lvl1pPr>
            <a:lvl2pPr lvl="1" rtl="0">
              <a:spcBef>
                <a:spcPts val="0"/>
              </a:spcBef>
              <a:spcAft>
                <a:spcPts val="0"/>
              </a:spcAft>
              <a:buSzPts val="2000"/>
              <a:buFont typeface="Croissant One"/>
              <a:buNone/>
              <a:defRPr sz="2667">
                <a:latin typeface="Croissant One"/>
                <a:ea typeface="Croissant One"/>
                <a:cs typeface="Croissant One"/>
                <a:sym typeface="Croissant One"/>
              </a:defRPr>
            </a:lvl2pPr>
            <a:lvl3pPr lvl="2" rtl="0">
              <a:spcBef>
                <a:spcPts val="2133"/>
              </a:spcBef>
              <a:spcAft>
                <a:spcPts val="0"/>
              </a:spcAft>
              <a:buSzPts val="2000"/>
              <a:buFont typeface="Croissant One"/>
              <a:buNone/>
              <a:defRPr sz="2667">
                <a:latin typeface="Croissant One"/>
                <a:ea typeface="Croissant One"/>
                <a:cs typeface="Croissant One"/>
                <a:sym typeface="Croissant One"/>
              </a:defRPr>
            </a:lvl3pPr>
            <a:lvl4pPr lvl="3" rtl="0">
              <a:spcBef>
                <a:spcPts val="2133"/>
              </a:spcBef>
              <a:spcAft>
                <a:spcPts val="0"/>
              </a:spcAft>
              <a:buSzPts val="2000"/>
              <a:buFont typeface="Croissant One"/>
              <a:buNone/>
              <a:defRPr sz="2667">
                <a:latin typeface="Croissant One"/>
                <a:ea typeface="Croissant One"/>
                <a:cs typeface="Croissant One"/>
                <a:sym typeface="Croissant One"/>
              </a:defRPr>
            </a:lvl4pPr>
            <a:lvl5pPr lvl="4" rtl="0">
              <a:spcBef>
                <a:spcPts val="2133"/>
              </a:spcBef>
              <a:spcAft>
                <a:spcPts val="0"/>
              </a:spcAft>
              <a:buSzPts val="2000"/>
              <a:buFont typeface="Croissant One"/>
              <a:buNone/>
              <a:defRPr sz="2667">
                <a:latin typeface="Croissant One"/>
                <a:ea typeface="Croissant One"/>
                <a:cs typeface="Croissant One"/>
                <a:sym typeface="Croissant One"/>
              </a:defRPr>
            </a:lvl5pPr>
            <a:lvl6pPr lvl="5" rtl="0">
              <a:spcBef>
                <a:spcPts val="2133"/>
              </a:spcBef>
              <a:spcAft>
                <a:spcPts val="0"/>
              </a:spcAft>
              <a:buSzPts val="2000"/>
              <a:buFont typeface="Croissant One"/>
              <a:buNone/>
              <a:defRPr sz="2667">
                <a:latin typeface="Croissant One"/>
                <a:ea typeface="Croissant One"/>
                <a:cs typeface="Croissant One"/>
                <a:sym typeface="Croissant One"/>
              </a:defRPr>
            </a:lvl6pPr>
            <a:lvl7pPr lvl="6" rtl="0">
              <a:spcBef>
                <a:spcPts val="2133"/>
              </a:spcBef>
              <a:spcAft>
                <a:spcPts val="0"/>
              </a:spcAft>
              <a:buSzPts val="2000"/>
              <a:buFont typeface="Croissant One"/>
              <a:buNone/>
              <a:defRPr sz="2667">
                <a:latin typeface="Croissant One"/>
                <a:ea typeface="Croissant One"/>
                <a:cs typeface="Croissant One"/>
                <a:sym typeface="Croissant One"/>
              </a:defRPr>
            </a:lvl7pPr>
            <a:lvl8pPr lvl="7" rtl="0">
              <a:spcBef>
                <a:spcPts val="2133"/>
              </a:spcBef>
              <a:spcAft>
                <a:spcPts val="0"/>
              </a:spcAft>
              <a:buSzPts val="2000"/>
              <a:buFont typeface="Croissant One"/>
              <a:buNone/>
              <a:defRPr sz="2667">
                <a:latin typeface="Croissant One"/>
                <a:ea typeface="Croissant One"/>
                <a:cs typeface="Croissant One"/>
                <a:sym typeface="Croissant One"/>
              </a:defRPr>
            </a:lvl8pPr>
            <a:lvl9pPr lvl="8" rtl="0">
              <a:spcBef>
                <a:spcPts val="2133"/>
              </a:spcBef>
              <a:spcAft>
                <a:spcPts val="2133"/>
              </a:spcAft>
              <a:buSzPts val="2000"/>
              <a:buFont typeface="Croissant One"/>
              <a:buNone/>
              <a:defRPr sz="2667">
                <a:latin typeface="Croissant One"/>
                <a:ea typeface="Croissant One"/>
                <a:cs typeface="Croissant One"/>
                <a:sym typeface="Croissant One"/>
              </a:defRPr>
            </a:lvl9pPr>
          </a:lstStyle>
          <a:p>
            <a:endParaRPr/>
          </a:p>
        </p:txBody>
      </p:sp>
    </p:spTree>
    <p:extLst>
      <p:ext uri="{BB962C8B-B14F-4D97-AF65-F5344CB8AC3E}">
        <p14:creationId xmlns:p14="http://schemas.microsoft.com/office/powerpoint/2010/main" val="4145400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762"/>
        <p:cNvGrpSpPr/>
        <p:nvPr/>
      </p:nvGrpSpPr>
      <p:grpSpPr>
        <a:xfrm>
          <a:off x="0" y="0"/>
          <a:ext cx="0" cy="0"/>
          <a:chOff x="0" y="0"/>
          <a:chExt cx="0" cy="0"/>
        </a:xfrm>
      </p:grpSpPr>
      <p:sp>
        <p:nvSpPr>
          <p:cNvPr id="763" name="Google Shape;763;p23"/>
          <p:cNvSpPr/>
          <p:nvPr/>
        </p:nvSpPr>
        <p:spPr>
          <a:xfrm flipH="1">
            <a:off x="11026900" y="5703867"/>
            <a:ext cx="2320400" cy="2320400"/>
          </a:xfrm>
          <a:prstGeom prst="pie">
            <a:avLst>
              <a:gd name="adj1" fmla="val 16187615"/>
              <a:gd name="adj2" fmla="val 22275"/>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3"/>
          <p:cNvSpPr/>
          <p:nvPr/>
        </p:nvSpPr>
        <p:spPr>
          <a:xfrm>
            <a:off x="-1176967" y="5703867"/>
            <a:ext cx="2320400" cy="2320400"/>
          </a:xfrm>
          <a:prstGeom prst="pie">
            <a:avLst>
              <a:gd name="adj1" fmla="val 16187615"/>
              <a:gd name="adj2" fmla="val 22275"/>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3"/>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66" name="Google Shape;766;p23"/>
          <p:cNvSpPr txBox="1">
            <a:spLocks noGrp="1"/>
          </p:cNvSpPr>
          <p:nvPr>
            <p:ph type="subTitle" idx="1"/>
          </p:nvPr>
        </p:nvSpPr>
        <p:spPr>
          <a:xfrm>
            <a:off x="951000" y="2146500"/>
            <a:ext cx="4979200" cy="3628800"/>
          </a:xfrm>
          <a:prstGeom prst="rect">
            <a:avLst/>
          </a:prstGeom>
        </p:spPr>
        <p:txBody>
          <a:bodyPr spcFirstLastPara="1" wrap="square" lIns="91425" tIns="91425" rIns="91425" bIns="91425" anchor="t" anchorCtr="0">
            <a:noAutofit/>
          </a:bodyPr>
          <a:lstStyle>
            <a:lvl1pPr lvl="0" rtl="0">
              <a:spcBef>
                <a:spcPts val="0"/>
              </a:spcBef>
              <a:spcAft>
                <a:spcPts val="0"/>
              </a:spcAft>
              <a:buSzPts val="1100"/>
              <a:buChar char="●"/>
              <a:defRPr sz="1467"/>
            </a:lvl1pPr>
            <a:lvl2pPr lvl="1" rtl="0">
              <a:spcBef>
                <a:spcPts val="0"/>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767" name="Google Shape;767;p23"/>
          <p:cNvSpPr txBox="1">
            <a:spLocks noGrp="1"/>
          </p:cNvSpPr>
          <p:nvPr>
            <p:ph type="subTitle" idx="2"/>
          </p:nvPr>
        </p:nvSpPr>
        <p:spPr>
          <a:xfrm>
            <a:off x="6261767" y="2146500"/>
            <a:ext cx="4979200" cy="3628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Char char="●"/>
              <a:defRPr sz="1467"/>
            </a:lvl1pPr>
            <a:lvl2pPr lvl="1" rtl="0">
              <a:spcBef>
                <a:spcPts val="0"/>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768" name="Google Shape;768;p23"/>
          <p:cNvSpPr/>
          <p:nvPr/>
        </p:nvSpPr>
        <p:spPr>
          <a:xfrm rot="-262738" flipH="1">
            <a:off x="11209359" y="6526197"/>
            <a:ext cx="89060" cy="8906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23"/>
          <p:cNvSpPr/>
          <p:nvPr/>
        </p:nvSpPr>
        <p:spPr>
          <a:xfrm rot="-262738" flipH="1">
            <a:off x="8238282" y="6471603"/>
            <a:ext cx="89060" cy="8906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3"/>
          <p:cNvSpPr/>
          <p:nvPr/>
        </p:nvSpPr>
        <p:spPr>
          <a:xfrm rot="-262738" flipH="1">
            <a:off x="11779053" y="6669089"/>
            <a:ext cx="89060" cy="8906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3"/>
          <p:cNvSpPr/>
          <p:nvPr/>
        </p:nvSpPr>
        <p:spPr>
          <a:xfrm rot="1531782" flipH="1">
            <a:off x="5981518" y="6364266"/>
            <a:ext cx="89100" cy="891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3"/>
          <p:cNvSpPr/>
          <p:nvPr/>
        </p:nvSpPr>
        <p:spPr>
          <a:xfrm rot="8461112" flipH="1">
            <a:off x="6367785" y="6638102"/>
            <a:ext cx="89020" cy="8902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3"/>
          <p:cNvSpPr/>
          <p:nvPr/>
        </p:nvSpPr>
        <p:spPr>
          <a:xfrm rot="8461112" flipH="1">
            <a:off x="7492185" y="6669113"/>
            <a:ext cx="89020" cy="8902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3"/>
          <p:cNvSpPr/>
          <p:nvPr/>
        </p:nvSpPr>
        <p:spPr>
          <a:xfrm rot="10257631" flipH="1">
            <a:off x="11937835" y="6080353"/>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3"/>
          <p:cNvSpPr/>
          <p:nvPr/>
        </p:nvSpPr>
        <p:spPr>
          <a:xfrm rot="10257631" flipH="1">
            <a:off x="11226952" y="6253855"/>
            <a:ext cx="89107" cy="89107"/>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3"/>
          <p:cNvSpPr/>
          <p:nvPr/>
        </p:nvSpPr>
        <p:spPr>
          <a:xfrm rot="10537262" flipH="1">
            <a:off x="1866859" y="6511963"/>
            <a:ext cx="89060" cy="8906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3"/>
          <p:cNvSpPr/>
          <p:nvPr/>
        </p:nvSpPr>
        <p:spPr>
          <a:xfrm rot="10537262" flipH="1">
            <a:off x="349798" y="6387470"/>
            <a:ext cx="89060" cy="8906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3"/>
          <p:cNvSpPr/>
          <p:nvPr/>
        </p:nvSpPr>
        <p:spPr>
          <a:xfrm rot="-9268218" flipH="1">
            <a:off x="173494" y="4830354"/>
            <a:ext cx="89100" cy="891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3"/>
          <p:cNvSpPr/>
          <p:nvPr/>
        </p:nvSpPr>
        <p:spPr>
          <a:xfrm rot="-9268218" flipH="1">
            <a:off x="1503242" y="6471579"/>
            <a:ext cx="89100" cy="891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3"/>
          <p:cNvSpPr/>
          <p:nvPr/>
        </p:nvSpPr>
        <p:spPr>
          <a:xfrm rot="-2338888" flipH="1">
            <a:off x="7161371" y="6471613"/>
            <a:ext cx="89020" cy="8902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3"/>
          <p:cNvSpPr/>
          <p:nvPr/>
        </p:nvSpPr>
        <p:spPr>
          <a:xfrm rot="-2338888" flipH="1">
            <a:off x="4173606" y="6686397"/>
            <a:ext cx="89020" cy="8902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3"/>
          <p:cNvSpPr/>
          <p:nvPr/>
        </p:nvSpPr>
        <p:spPr>
          <a:xfrm rot="-2338888" flipH="1">
            <a:off x="2846290" y="6626486"/>
            <a:ext cx="89020" cy="8902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3"/>
          <p:cNvSpPr/>
          <p:nvPr/>
        </p:nvSpPr>
        <p:spPr>
          <a:xfrm rot="-542369" flipH="1">
            <a:off x="3226268" y="6410191"/>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3"/>
          <p:cNvSpPr/>
          <p:nvPr/>
        </p:nvSpPr>
        <p:spPr>
          <a:xfrm rot="-542369" flipH="1">
            <a:off x="283884" y="5157623"/>
            <a:ext cx="89107" cy="89107"/>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23"/>
          <p:cNvSpPr/>
          <p:nvPr/>
        </p:nvSpPr>
        <p:spPr>
          <a:xfrm rot="-10537262">
            <a:off x="5124253" y="6414070"/>
            <a:ext cx="89060" cy="8906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23"/>
          <p:cNvSpPr/>
          <p:nvPr/>
        </p:nvSpPr>
        <p:spPr>
          <a:xfrm rot="9268218">
            <a:off x="10807518" y="6697954"/>
            <a:ext cx="89100" cy="891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23"/>
          <p:cNvSpPr/>
          <p:nvPr/>
        </p:nvSpPr>
        <p:spPr>
          <a:xfrm rot="9268218">
            <a:off x="9880370" y="6511946"/>
            <a:ext cx="89100" cy="891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3"/>
          <p:cNvSpPr/>
          <p:nvPr/>
        </p:nvSpPr>
        <p:spPr>
          <a:xfrm rot="2338888">
            <a:off x="9529854" y="6698013"/>
            <a:ext cx="89020" cy="8902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3"/>
          <p:cNvSpPr/>
          <p:nvPr/>
        </p:nvSpPr>
        <p:spPr>
          <a:xfrm rot="542369">
            <a:off x="5283035" y="6697957"/>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3"/>
          <p:cNvSpPr/>
          <p:nvPr/>
        </p:nvSpPr>
        <p:spPr>
          <a:xfrm rot="542369">
            <a:off x="4572152" y="6524456"/>
            <a:ext cx="89107" cy="89107"/>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3"/>
          <p:cNvSpPr/>
          <p:nvPr/>
        </p:nvSpPr>
        <p:spPr>
          <a:xfrm rot="5662738">
            <a:off x="11644850" y="5058826"/>
            <a:ext cx="89060" cy="8906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3"/>
          <p:cNvSpPr/>
          <p:nvPr/>
        </p:nvSpPr>
        <p:spPr>
          <a:xfrm rot="5662738">
            <a:off x="11684531" y="4539887"/>
            <a:ext cx="89060" cy="8906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3"/>
          <p:cNvSpPr/>
          <p:nvPr/>
        </p:nvSpPr>
        <p:spPr>
          <a:xfrm rot="3868218">
            <a:off x="11883614" y="4830349"/>
            <a:ext cx="89100" cy="891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3"/>
          <p:cNvSpPr/>
          <p:nvPr/>
        </p:nvSpPr>
        <p:spPr>
          <a:xfrm rot="3868218">
            <a:off x="11768639" y="5693331"/>
            <a:ext cx="89100" cy="891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3"/>
          <p:cNvSpPr/>
          <p:nvPr/>
        </p:nvSpPr>
        <p:spPr>
          <a:xfrm rot="-3061112">
            <a:off x="378213" y="5866629"/>
            <a:ext cx="89020" cy="8902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3"/>
          <p:cNvSpPr/>
          <p:nvPr/>
        </p:nvSpPr>
        <p:spPr>
          <a:xfrm rot="6931782" flipH="1">
            <a:off x="2368965" y="6414041"/>
            <a:ext cx="89100" cy="891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3"/>
          <p:cNvSpPr/>
          <p:nvPr/>
        </p:nvSpPr>
        <p:spPr>
          <a:xfrm rot="6931782" flipH="1">
            <a:off x="11821506" y="4147658"/>
            <a:ext cx="89100" cy="891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3"/>
          <p:cNvSpPr/>
          <p:nvPr/>
        </p:nvSpPr>
        <p:spPr>
          <a:xfrm rot="-7738888" flipH="1">
            <a:off x="3574974" y="6635109"/>
            <a:ext cx="89020" cy="8902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3"/>
          <p:cNvSpPr/>
          <p:nvPr/>
        </p:nvSpPr>
        <p:spPr>
          <a:xfrm rot="-2338888" flipH="1">
            <a:off x="10254961" y="6699070"/>
            <a:ext cx="89020" cy="8902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3"/>
          <p:cNvSpPr/>
          <p:nvPr/>
        </p:nvSpPr>
        <p:spPr>
          <a:xfrm rot="-2338888" flipH="1">
            <a:off x="8838743" y="6253893"/>
            <a:ext cx="89020" cy="8902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3"/>
          <p:cNvSpPr/>
          <p:nvPr/>
        </p:nvSpPr>
        <p:spPr>
          <a:xfrm rot="-5137262">
            <a:off x="650523" y="6635098"/>
            <a:ext cx="89060" cy="8906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3"/>
          <p:cNvSpPr/>
          <p:nvPr/>
        </p:nvSpPr>
        <p:spPr>
          <a:xfrm rot="-5137262">
            <a:off x="9019750" y="6626475"/>
            <a:ext cx="89060" cy="8906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23"/>
          <p:cNvSpPr/>
          <p:nvPr/>
        </p:nvSpPr>
        <p:spPr>
          <a:xfrm rot="7738888">
            <a:off x="724530" y="6042790"/>
            <a:ext cx="89020" cy="8902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23"/>
          <p:cNvSpPr/>
          <p:nvPr/>
        </p:nvSpPr>
        <p:spPr>
          <a:xfrm rot="5942369">
            <a:off x="1141215" y="6387457"/>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23"/>
          <p:cNvSpPr/>
          <p:nvPr/>
        </p:nvSpPr>
        <p:spPr>
          <a:xfrm rot="5942369">
            <a:off x="378182" y="6652692"/>
            <a:ext cx="89107" cy="89107"/>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23"/>
          <p:cNvSpPr/>
          <p:nvPr/>
        </p:nvSpPr>
        <p:spPr>
          <a:xfrm rot="10537262" flipH="1">
            <a:off x="3259" y="5981563"/>
            <a:ext cx="89060" cy="8906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23"/>
          <p:cNvSpPr/>
          <p:nvPr/>
        </p:nvSpPr>
        <p:spPr>
          <a:xfrm rot="-2338888" flipH="1">
            <a:off x="113690" y="4269686"/>
            <a:ext cx="89020" cy="8902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88199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solidFill>
          <a:schemeClr val="lt1"/>
        </a:solidFill>
        <a:effectLst/>
      </p:bgPr>
    </p:bg>
    <p:spTree>
      <p:nvGrpSpPr>
        <p:cNvPr id="1" name="Shape 808"/>
        <p:cNvGrpSpPr/>
        <p:nvPr/>
      </p:nvGrpSpPr>
      <p:grpSpPr>
        <a:xfrm>
          <a:off x="0" y="0"/>
          <a:ext cx="0" cy="0"/>
          <a:chOff x="0" y="0"/>
          <a:chExt cx="0" cy="0"/>
        </a:xfrm>
      </p:grpSpPr>
      <p:sp>
        <p:nvSpPr>
          <p:cNvPr id="809" name="Google Shape;809;p24"/>
          <p:cNvSpPr txBox="1">
            <a:spLocks noGrp="1"/>
          </p:cNvSpPr>
          <p:nvPr>
            <p:ph type="subTitle" idx="1"/>
          </p:nvPr>
        </p:nvSpPr>
        <p:spPr>
          <a:xfrm>
            <a:off x="3389467" y="3741760"/>
            <a:ext cx="2402000" cy="71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810" name="Google Shape;810;p24"/>
          <p:cNvSpPr txBox="1">
            <a:spLocks noGrp="1"/>
          </p:cNvSpPr>
          <p:nvPr>
            <p:ph type="subTitle" idx="2"/>
          </p:nvPr>
        </p:nvSpPr>
        <p:spPr>
          <a:xfrm>
            <a:off x="3389467" y="2682333"/>
            <a:ext cx="2402000" cy="1094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Croissant One"/>
              <a:buNone/>
              <a:defRPr sz="3200" b="1">
                <a:latin typeface="Coiny"/>
                <a:ea typeface="Coiny"/>
                <a:cs typeface="Coiny"/>
                <a:sym typeface="Coiny"/>
              </a:defRPr>
            </a:lvl1pPr>
            <a:lvl2pPr lvl="1" rtl="0">
              <a:spcBef>
                <a:spcPts val="0"/>
              </a:spcBef>
              <a:spcAft>
                <a:spcPts val="0"/>
              </a:spcAft>
              <a:buSzPts val="2000"/>
              <a:buFont typeface="Croissant One"/>
              <a:buNone/>
              <a:defRPr sz="2667">
                <a:latin typeface="Croissant One"/>
                <a:ea typeface="Croissant One"/>
                <a:cs typeface="Croissant One"/>
                <a:sym typeface="Croissant One"/>
              </a:defRPr>
            </a:lvl2pPr>
            <a:lvl3pPr lvl="2" rtl="0">
              <a:spcBef>
                <a:spcPts val="2133"/>
              </a:spcBef>
              <a:spcAft>
                <a:spcPts val="0"/>
              </a:spcAft>
              <a:buSzPts val="2000"/>
              <a:buFont typeface="Croissant One"/>
              <a:buNone/>
              <a:defRPr sz="2667">
                <a:latin typeface="Croissant One"/>
                <a:ea typeface="Croissant One"/>
                <a:cs typeface="Croissant One"/>
                <a:sym typeface="Croissant One"/>
              </a:defRPr>
            </a:lvl3pPr>
            <a:lvl4pPr lvl="3" rtl="0">
              <a:spcBef>
                <a:spcPts val="2133"/>
              </a:spcBef>
              <a:spcAft>
                <a:spcPts val="0"/>
              </a:spcAft>
              <a:buSzPts val="2000"/>
              <a:buFont typeface="Croissant One"/>
              <a:buNone/>
              <a:defRPr sz="2667">
                <a:latin typeface="Croissant One"/>
                <a:ea typeface="Croissant One"/>
                <a:cs typeface="Croissant One"/>
                <a:sym typeface="Croissant One"/>
              </a:defRPr>
            </a:lvl4pPr>
            <a:lvl5pPr lvl="4" rtl="0">
              <a:spcBef>
                <a:spcPts val="2133"/>
              </a:spcBef>
              <a:spcAft>
                <a:spcPts val="0"/>
              </a:spcAft>
              <a:buSzPts val="2000"/>
              <a:buFont typeface="Croissant One"/>
              <a:buNone/>
              <a:defRPr sz="2667">
                <a:latin typeface="Croissant One"/>
                <a:ea typeface="Croissant One"/>
                <a:cs typeface="Croissant One"/>
                <a:sym typeface="Croissant One"/>
              </a:defRPr>
            </a:lvl5pPr>
            <a:lvl6pPr lvl="5" rtl="0">
              <a:spcBef>
                <a:spcPts val="2133"/>
              </a:spcBef>
              <a:spcAft>
                <a:spcPts val="0"/>
              </a:spcAft>
              <a:buSzPts val="2000"/>
              <a:buFont typeface="Croissant One"/>
              <a:buNone/>
              <a:defRPr sz="2667">
                <a:latin typeface="Croissant One"/>
                <a:ea typeface="Croissant One"/>
                <a:cs typeface="Croissant One"/>
                <a:sym typeface="Croissant One"/>
              </a:defRPr>
            </a:lvl6pPr>
            <a:lvl7pPr lvl="6" rtl="0">
              <a:spcBef>
                <a:spcPts val="2133"/>
              </a:spcBef>
              <a:spcAft>
                <a:spcPts val="0"/>
              </a:spcAft>
              <a:buSzPts val="2000"/>
              <a:buFont typeface="Croissant One"/>
              <a:buNone/>
              <a:defRPr sz="2667">
                <a:latin typeface="Croissant One"/>
                <a:ea typeface="Croissant One"/>
                <a:cs typeface="Croissant One"/>
                <a:sym typeface="Croissant One"/>
              </a:defRPr>
            </a:lvl7pPr>
            <a:lvl8pPr lvl="7" rtl="0">
              <a:spcBef>
                <a:spcPts val="2133"/>
              </a:spcBef>
              <a:spcAft>
                <a:spcPts val="0"/>
              </a:spcAft>
              <a:buSzPts val="2000"/>
              <a:buFont typeface="Croissant One"/>
              <a:buNone/>
              <a:defRPr sz="2667">
                <a:latin typeface="Croissant One"/>
                <a:ea typeface="Croissant One"/>
                <a:cs typeface="Croissant One"/>
                <a:sym typeface="Croissant One"/>
              </a:defRPr>
            </a:lvl8pPr>
            <a:lvl9pPr lvl="8" rtl="0">
              <a:spcBef>
                <a:spcPts val="2133"/>
              </a:spcBef>
              <a:spcAft>
                <a:spcPts val="2133"/>
              </a:spcAft>
              <a:buSzPts val="2000"/>
              <a:buFont typeface="Croissant One"/>
              <a:buNone/>
              <a:defRPr sz="2667">
                <a:latin typeface="Croissant One"/>
                <a:ea typeface="Croissant One"/>
                <a:cs typeface="Croissant One"/>
                <a:sym typeface="Croissant One"/>
              </a:defRPr>
            </a:lvl9pPr>
          </a:lstStyle>
          <a:p>
            <a:endParaRPr/>
          </a:p>
        </p:txBody>
      </p:sp>
      <p:sp>
        <p:nvSpPr>
          <p:cNvPr id="811" name="Google Shape;811;p24"/>
          <p:cNvSpPr txBox="1">
            <a:spLocks noGrp="1"/>
          </p:cNvSpPr>
          <p:nvPr>
            <p:ph type="title"/>
          </p:nvPr>
        </p:nvSpPr>
        <p:spPr>
          <a:xfrm>
            <a:off x="1245600" y="719333"/>
            <a:ext cx="9700800" cy="81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12" name="Google Shape;812;p24"/>
          <p:cNvSpPr txBox="1">
            <a:spLocks noGrp="1"/>
          </p:cNvSpPr>
          <p:nvPr>
            <p:ph type="subTitle" idx="3"/>
          </p:nvPr>
        </p:nvSpPr>
        <p:spPr>
          <a:xfrm>
            <a:off x="8744124" y="3741760"/>
            <a:ext cx="2402000" cy="71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813" name="Google Shape;813;p24"/>
          <p:cNvSpPr txBox="1">
            <a:spLocks noGrp="1"/>
          </p:cNvSpPr>
          <p:nvPr>
            <p:ph type="subTitle" idx="4"/>
          </p:nvPr>
        </p:nvSpPr>
        <p:spPr>
          <a:xfrm>
            <a:off x="8744131" y="2682333"/>
            <a:ext cx="2402000" cy="1094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Croissant One"/>
              <a:buNone/>
              <a:defRPr sz="3200">
                <a:latin typeface="Coiny"/>
                <a:ea typeface="Coiny"/>
                <a:cs typeface="Coiny"/>
                <a:sym typeface="Coiny"/>
              </a:defRPr>
            </a:lvl1pPr>
            <a:lvl2pPr lvl="1" rtl="0">
              <a:spcBef>
                <a:spcPts val="0"/>
              </a:spcBef>
              <a:spcAft>
                <a:spcPts val="0"/>
              </a:spcAft>
              <a:buSzPts val="2000"/>
              <a:buFont typeface="Croissant One"/>
              <a:buNone/>
              <a:defRPr sz="2667">
                <a:latin typeface="Croissant One"/>
                <a:ea typeface="Croissant One"/>
                <a:cs typeface="Croissant One"/>
                <a:sym typeface="Croissant One"/>
              </a:defRPr>
            </a:lvl2pPr>
            <a:lvl3pPr lvl="2" rtl="0">
              <a:spcBef>
                <a:spcPts val="2133"/>
              </a:spcBef>
              <a:spcAft>
                <a:spcPts val="0"/>
              </a:spcAft>
              <a:buSzPts val="2000"/>
              <a:buFont typeface="Croissant One"/>
              <a:buNone/>
              <a:defRPr sz="2667">
                <a:latin typeface="Croissant One"/>
                <a:ea typeface="Croissant One"/>
                <a:cs typeface="Croissant One"/>
                <a:sym typeface="Croissant One"/>
              </a:defRPr>
            </a:lvl3pPr>
            <a:lvl4pPr lvl="3" rtl="0">
              <a:spcBef>
                <a:spcPts val="2133"/>
              </a:spcBef>
              <a:spcAft>
                <a:spcPts val="0"/>
              </a:spcAft>
              <a:buSzPts val="2000"/>
              <a:buFont typeface="Croissant One"/>
              <a:buNone/>
              <a:defRPr sz="2667">
                <a:latin typeface="Croissant One"/>
                <a:ea typeface="Croissant One"/>
                <a:cs typeface="Croissant One"/>
                <a:sym typeface="Croissant One"/>
              </a:defRPr>
            </a:lvl4pPr>
            <a:lvl5pPr lvl="4" rtl="0">
              <a:spcBef>
                <a:spcPts val="2133"/>
              </a:spcBef>
              <a:spcAft>
                <a:spcPts val="0"/>
              </a:spcAft>
              <a:buSzPts val="2000"/>
              <a:buFont typeface="Croissant One"/>
              <a:buNone/>
              <a:defRPr sz="2667">
                <a:latin typeface="Croissant One"/>
                <a:ea typeface="Croissant One"/>
                <a:cs typeface="Croissant One"/>
                <a:sym typeface="Croissant One"/>
              </a:defRPr>
            </a:lvl5pPr>
            <a:lvl6pPr lvl="5" rtl="0">
              <a:spcBef>
                <a:spcPts val="2133"/>
              </a:spcBef>
              <a:spcAft>
                <a:spcPts val="0"/>
              </a:spcAft>
              <a:buSzPts val="2000"/>
              <a:buFont typeface="Croissant One"/>
              <a:buNone/>
              <a:defRPr sz="2667">
                <a:latin typeface="Croissant One"/>
                <a:ea typeface="Croissant One"/>
                <a:cs typeface="Croissant One"/>
                <a:sym typeface="Croissant One"/>
              </a:defRPr>
            </a:lvl6pPr>
            <a:lvl7pPr lvl="6" rtl="0">
              <a:spcBef>
                <a:spcPts val="2133"/>
              </a:spcBef>
              <a:spcAft>
                <a:spcPts val="0"/>
              </a:spcAft>
              <a:buSzPts val="2000"/>
              <a:buFont typeface="Croissant One"/>
              <a:buNone/>
              <a:defRPr sz="2667">
                <a:latin typeface="Croissant One"/>
                <a:ea typeface="Croissant One"/>
                <a:cs typeface="Croissant One"/>
                <a:sym typeface="Croissant One"/>
              </a:defRPr>
            </a:lvl7pPr>
            <a:lvl8pPr lvl="7" rtl="0">
              <a:spcBef>
                <a:spcPts val="2133"/>
              </a:spcBef>
              <a:spcAft>
                <a:spcPts val="0"/>
              </a:spcAft>
              <a:buSzPts val="2000"/>
              <a:buFont typeface="Croissant One"/>
              <a:buNone/>
              <a:defRPr sz="2667">
                <a:latin typeface="Croissant One"/>
                <a:ea typeface="Croissant One"/>
                <a:cs typeface="Croissant One"/>
                <a:sym typeface="Croissant One"/>
              </a:defRPr>
            </a:lvl8pPr>
            <a:lvl9pPr lvl="8" rtl="0">
              <a:spcBef>
                <a:spcPts val="2133"/>
              </a:spcBef>
              <a:spcAft>
                <a:spcPts val="2133"/>
              </a:spcAft>
              <a:buSzPts val="2000"/>
              <a:buFont typeface="Croissant One"/>
              <a:buNone/>
              <a:defRPr sz="2667">
                <a:latin typeface="Croissant One"/>
                <a:ea typeface="Croissant One"/>
                <a:cs typeface="Croissant One"/>
                <a:sym typeface="Croissant One"/>
              </a:defRPr>
            </a:lvl9pPr>
          </a:lstStyle>
          <a:p>
            <a:endParaRPr/>
          </a:p>
        </p:txBody>
      </p:sp>
      <p:grpSp>
        <p:nvGrpSpPr>
          <p:cNvPr id="814" name="Google Shape;814;p24"/>
          <p:cNvGrpSpPr/>
          <p:nvPr/>
        </p:nvGrpSpPr>
        <p:grpSpPr>
          <a:xfrm>
            <a:off x="56921" y="5928705"/>
            <a:ext cx="12012868" cy="822743"/>
            <a:chOff x="42690" y="4446528"/>
            <a:chExt cx="9009651" cy="617057"/>
          </a:xfrm>
        </p:grpSpPr>
        <p:sp>
          <p:nvSpPr>
            <p:cNvPr id="815" name="Google Shape;815;p24"/>
            <p:cNvSpPr/>
            <p:nvPr/>
          </p:nvSpPr>
          <p:spPr>
            <a:xfrm rot="3868218">
              <a:off x="4705949" y="479995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24"/>
            <p:cNvSpPr/>
            <p:nvPr/>
          </p:nvSpPr>
          <p:spPr>
            <a:xfrm rot="-3061112">
              <a:off x="1540025" y="4689981"/>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24"/>
            <p:cNvSpPr/>
            <p:nvPr/>
          </p:nvSpPr>
          <p:spPr>
            <a:xfrm rot="-3061112">
              <a:off x="1271937" y="456245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24"/>
            <p:cNvSpPr/>
            <p:nvPr/>
          </p:nvSpPr>
          <p:spPr>
            <a:xfrm rot="5137262" flipH="1">
              <a:off x="4181982" y="4562451"/>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24"/>
            <p:cNvSpPr/>
            <p:nvPr/>
          </p:nvSpPr>
          <p:spPr>
            <a:xfrm rot="-7738888" flipH="1">
              <a:off x="2958979" y="4800004"/>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24"/>
            <p:cNvSpPr/>
            <p:nvPr/>
          </p:nvSpPr>
          <p:spPr>
            <a:xfrm rot="-5942369" flipH="1">
              <a:off x="3904007" y="4796330"/>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24"/>
            <p:cNvSpPr/>
            <p:nvPr/>
          </p:nvSpPr>
          <p:spPr>
            <a:xfrm rot="5662738">
              <a:off x="4903105" y="4615301"/>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24"/>
            <p:cNvSpPr/>
            <p:nvPr/>
          </p:nvSpPr>
          <p:spPr>
            <a:xfrm rot="3868218">
              <a:off x="4651142" y="4527548"/>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24"/>
            <p:cNvSpPr/>
            <p:nvPr/>
          </p:nvSpPr>
          <p:spPr>
            <a:xfrm rot="3868218">
              <a:off x="3458461" y="497425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24"/>
            <p:cNvSpPr/>
            <p:nvPr/>
          </p:nvSpPr>
          <p:spPr>
            <a:xfrm rot="-4857631">
              <a:off x="3458471" y="4514479"/>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24"/>
            <p:cNvSpPr/>
            <p:nvPr/>
          </p:nvSpPr>
          <p:spPr>
            <a:xfrm rot="-4857631">
              <a:off x="1058295" y="4882766"/>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24"/>
            <p:cNvSpPr/>
            <p:nvPr/>
          </p:nvSpPr>
          <p:spPr>
            <a:xfrm rot="-6931782">
              <a:off x="2958937" y="4510863"/>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24"/>
            <p:cNvSpPr/>
            <p:nvPr/>
          </p:nvSpPr>
          <p:spPr>
            <a:xfrm rot="7738888">
              <a:off x="2284820" y="4968001"/>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24"/>
            <p:cNvSpPr/>
            <p:nvPr/>
          </p:nvSpPr>
          <p:spPr>
            <a:xfrm rot="7738888">
              <a:off x="417708" y="488279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24"/>
            <p:cNvSpPr/>
            <p:nvPr/>
          </p:nvSpPr>
          <p:spPr>
            <a:xfrm rot="7738888">
              <a:off x="279591" y="4468712"/>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24"/>
            <p:cNvSpPr/>
            <p:nvPr/>
          </p:nvSpPr>
          <p:spPr>
            <a:xfrm rot="5942369">
              <a:off x="542723" y="4593651"/>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24"/>
            <p:cNvSpPr/>
            <p:nvPr/>
          </p:nvSpPr>
          <p:spPr>
            <a:xfrm rot="-5662738" flipH="1">
              <a:off x="3742873" y="4571284"/>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24"/>
            <p:cNvSpPr/>
            <p:nvPr/>
          </p:nvSpPr>
          <p:spPr>
            <a:xfrm rot="7738888">
              <a:off x="56258" y="4882801"/>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24"/>
            <p:cNvSpPr/>
            <p:nvPr/>
          </p:nvSpPr>
          <p:spPr>
            <a:xfrm rot="5942369">
              <a:off x="4245547" y="4912162"/>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24"/>
            <p:cNvSpPr/>
            <p:nvPr/>
          </p:nvSpPr>
          <p:spPr>
            <a:xfrm rot="-5662738" flipH="1">
              <a:off x="861583" y="451941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24"/>
            <p:cNvSpPr/>
            <p:nvPr/>
          </p:nvSpPr>
          <p:spPr>
            <a:xfrm rot="890907" flipH="1">
              <a:off x="2332299" y="4640029"/>
              <a:ext cx="66728" cy="66728"/>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24"/>
            <p:cNvSpPr/>
            <p:nvPr/>
          </p:nvSpPr>
          <p:spPr>
            <a:xfrm rot="890907" flipH="1">
              <a:off x="1947448" y="4816744"/>
              <a:ext cx="66728" cy="66728"/>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24"/>
            <p:cNvSpPr/>
            <p:nvPr/>
          </p:nvSpPr>
          <p:spPr>
            <a:xfrm rot="2689087" flipH="1">
              <a:off x="2705466" y="4527561"/>
              <a:ext cx="66822" cy="66822"/>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24"/>
            <p:cNvSpPr/>
            <p:nvPr/>
          </p:nvSpPr>
          <p:spPr>
            <a:xfrm rot="2689087" flipH="1">
              <a:off x="2035361" y="4460367"/>
              <a:ext cx="66822" cy="66822"/>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24"/>
            <p:cNvSpPr/>
            <p:nvPr/>
          </p:nvSpPr>
          <p:spPr>
            <a:xfrm rot="-7738888" flipH="1">
              <a:off x="5142312" y="4575200"/>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24"/>
            <p:cNvSpPr/>
            <p:nvPr/>
          </p:nvSpPr>
          <p:spPr>
            <a:xfrm rot="-5942369" flipH="1">
              <a:off x="5131459" y="4943912"/>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24"/>
            <p:cNvSpPr/>
            <p:nvPr/>
          </p:nvSpPr>
          <p:spPr>
            <a:xfrm rot="-5662738" flipH="1">
              <a:off x="6520128" y="4912171"/>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24"/>
            <p:cNvSpPr/>
            <p:nvPr/>
          </p:nvSpPr>
          <p:spPr>
            <a:xfrm rot="-3868218" flipH="1">
              <a:off x="6550387" y="463945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24"/>
            <p:cNvSpPr/>
            <p:nvPr/>
          </p:nvSpPr>
          <p:spPr>
            <a:xfrm rot="-5137262">
              <a:off x="6843808" y="4994338"/>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24"/>
            <p:cNvSpPr/>
            <p:nvPr/>
          </p:nvSpPr>
          <p:spPr>
            <a:xfrm rot="-3868218" flipH="1">
              <a:off x="6203918" y="4901247"/>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24"/>
            <p:cNvSpPr/>
            <p:nvPr/>
          </p:nvSpPr>
          <p:spPr>
            <a:xfrm rot="9909093">
              <a:off x="5410341" y="4873947"/>
              <a:ext cx="66728" cy="66728"/>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4"/>
            <p:cNvSpPr/>
            <p:nvPr/>
          </p:nvSpPr>
          <p:spPr>
            <a:xfrm rot="9909093">
              <a:off x="5923749" y="4510389"/>
              <a:ext cx="66728" cy="66728"/>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4"/>
            <p:cNvSpPr/>
            <p:nvPr/>
          </p:nvSpPr>
          <p:spPr>
            <a:xfrm rot="9909093">
              <a:off x="5480636" y="4468737"/>
              <a:ext cx="66728" cy="66728"/>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24"/>
            <p:cNvSpPr/>
            <p:nvPr/>
          </p:nvSpPr>
          <p:spPr>
            <a:xfrm rot="8110913">
              <a:off x="6296916" y="4622764"/>
              <a:ext cx="66822" cy="66822"/>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24"/>
            <p:cNvSpPr/>
            <p:nvPr/>
          </p:nvSpPr>
          <p:spPr>
            <a:xfrm rot="8110913">
              <a:off x="5657586" y="4755244"/>
              <a:ext cx="66822" cy="66822"/>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4"/>
            <p:cNvSpPr/>
            <p:nvPr/>
          </p:nvSpPr>
          <p:spPr>
            <a:xfrm rot="3061112" flipH="1">
              <a:off x="7902930" y="4460388"/>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4"/>
            <p:cNvSpPr/>
            <p:nvPr/>
          </p:nvSpPr>
          <p:spPr>
            <a:xfrm rot="4857631" flipH="1">
              <a:off x="7067612" y="4813460"/>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4"/>
            <p:cNvSpPr/>
            <p:nvPr/>
          </p:nvSpPr>
          <p:spPr>
            <a:xfrm rot="-6931782">
              <a:off x="8906139" y="451938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4"/>
            <p:cNvSpPr/>
            <p:nvPr/>
          </p:nvSpPr>
          <p:spPr>
            <a:xfrm rot="7738888">
              <a:off x="7451818" y="4909522"/>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4"/>
            <p:cNvSpPr/>
            <p:nvPr/>
          </p:nvSpPr>
          <p:spPr>
            <a:xfrm rot="5942369">
              <a:off x="7613974" y="4624473"/>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4"/>
            <p:cNvSpPr/>
            <p:nvPr/>
          </p:nvSpPr>
          <p:spPr>
            <a:xfrm rot="5662738">
              <a:off x="8143802" y="4900808"/>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4"/>
            <p:cNvSpPr/>
            <p:nvPr/>
          </p:nvSpPr>
          <p:spPr>
            <a:xfrm rot="3868218">
              <a:off x="8113513" y="4628095"/>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4"/>
            <p:cNvSpPr/>
            <p:nvPr/>
          </p:nvSpPr>
          <p:spPr>
            <a:xfrm rot="5137262" flipH="1">
              <a:off x="7820121" y="4982974"/>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4"/>
            <p:cNvSpPr/>
            <p:nvPr/>
          </p:nvSpPr>
          <p:spPr>
            <a:xfrm rot="5137262" flipH="1">
              <a:off x="7329607" y="456770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4"/>
            <p:cNvSpPr/>
            <p:nvPr/>
          </p:nvSpPr>
          <p:spPr>
            <a:xfrm rot="-4857631">
              <a:off x="6910236" y="4468690"/>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4"/>
            <p:cNvSpPr/>
            <p:nvPr/>
          </p:nvSpPr>
          <p:spPr>
            <a:xfrm rot="-3061112">
              <a:off x="8599512" y="456245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4"/>
            <p:cNvSpPr/>
            <p:nvPr/>
          </p:nvSpPr>
          <p:spPr>
            <a:xfrm rot="-4857631">
              <a:off x="8385870" y="4882766"/>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4"/>
            <p:cNvSpPr/>
            <p:nvPr/>
          </p:nvSpPr>
          <p:spPr>
            <a:xfrm rot="5137262" flipH="1">
              <a:off x="8983094" y="4882776"/>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4"/>
            <p:cNvSpPr/>
            <p:nvPr/>
          </p:nvSpPr>
          <p:spPr>
            <a:xfrm rot="5942369">
              <a:off x="8694409" y="4796337"/>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04652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914"/>
        <p:cNvGrpSpPr/>
        <p:nvPr/>
      </p:nvGrpSpPr>
      <p:grpSpPr>
        <a:xfrm>
          <a:off x="0" y="0"/>
          <a:ext cx="0" cy="0"/>
          <a:chOff x="0" y="0"/>
          <a:chExt cx="0" cy="0"/>
        </a:xfrm>
      </p:grpSpPr>
      <p:sp>
        <p:nvSpPr>
          <p:cNvPr id="915" name="Google Shape;915;p26"/>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916" name="Google Shape;916;p26"/>
          <p:cNvGrpSpPr/>
          <p:nvPr/>
        </p:nvGrpSpPr>
        <p:grpSpPr>
          <a:xfrm>
            <a:off x="848316" y="2051996"/>
            <a:ext cx="10218587" cy="4036928"/>
            <a:chOff x="636237" y="1538997"/>
            <a:chExt cx="7663940" cy="3027696"/>
          </a:xfrm>
        </p:grpSpPr>
        <p:sp>
          <p:nvSpPr>
            <p:cNvPr id="917" name="Google Shape;917;p26"/>
            <p:cNvSpPr/>
            <p:nvPr/>
          </p:nvSpPr>
          <p:spPr>
            <a:xfrm rot="5662738">
              <a:off x="962370" y="1848850"/>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26"/>
            <p:cNvSpPr/>
            <p:nvPr/>
          </p:nvSpPr>
          <p:spPr>
            <a:xfrm rot="3868218">
              <a:off x="932082" y="1576137"/>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26"/>
            <p:cNvSpPr/>
            <p:nvPr/>
          </p:nvSpPr>
          <p:spPr>
            <a:xfrm rot="-3061112">
              <a:off x="1598220" y="1782910"/>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26"/>
            <p:cNvSpPr/>
            <p:nvPr/>
          </p:nvSpPr>
          <p:spPr>
            <a:xfrm rot="5137262" flipH="1">
              <a:off x="638690" y="1931017"/>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26"/>
            <p:cNvSpPr/>
            <p:nvPr/>
          </p:nvSpPr>
          <p:spPr>
            <a:xfrm rot="-3061112">
              <a:off x="1566299" y="4486360"/>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26"/>
            <p:cNvSpPr/>
            <p:nvPr/>
          </p:nvSpPr>
          <p:spPr>
            <a:xfrm rot="-4857631">
              <a:off x="1589178" y="4148344"/>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26"/>
            <p:cNvSpPr/>
            <p:nvPr/>
          </p:nvSpPr>
          <p:spPr>
            <a:xfrm rot="5137262" flipH="1">
              <a:off x="715690" y="4364092"/>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26"/>
            <p:cNvSpPr/>
            <p:nvPr/>
          </p:nvSpPr>
          <p:spPr>
            <a:xfrm rot="-5137262">
              <a:off x="962386" y="4486345"/>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26"/>
            <p:cNvSpPr/>
            <p:nvPr/>
          </p:nvSpPr>
          <p:spPr>
            <a:xfrm rot="5942369">
              <a:off x="1231956" y="4364091"/>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26"/>
            <p:cNvSpPr/>
            <p:nvPr/>
          </p:nvSpPr>
          <p:spPr>
            <a:xfrm rot="-5662738" flipH="1">
              <a:off x="1008216" y="4120941"/>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27" name="Google Shape;927;p26"/>
            <p:cNvGrpSpPr/>
            <p:nvPr/>
          </p:nvGrpSpPr>
          <p:grpSpPr>
            <a:xfrm>
              <a:off x="7483090" y="3968535"/>
              <a:ext cx="817087" cy="546375"/>
              <a:chOff x="7559290" y="3973497"/>
              <a:chExt cx="817087" cy="546375"/>
            </a:xfrm>
          </p:grpSpPr>
          <p:sp>
            <p:nvSpPr>
              <p:cNvPr id="928" name="Google Shape;928;p26"/>
              <p:cNvSpPr/>
              <p:nvPr/>
            </p:nvSpPr>
            <p:spPr>
              <a:xfrm rot="-3061112">
                <a:off x="8296045" y="4367434"/>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26"/>
              <p:cNvSpPr/>
              <p:nvPr/>
            </p:nvSpPr>
            <p:spPr>
              <a:xfrm rot="-4857631">
                <a:off x="8258404" y="3978332"/>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26"/>
              <p:cNvSpPr/>
              <p:nvPr/>
            </p:nvSpPr>
            <p:spPr>
              <a:xfrm rot="-5137262">
                <a:off x="7851741" y="4450625"/>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26"/>
              <p:cNvSpPr/>
              <p:nvPr/>
            </p:nvSpPr>
            <p:spPr>
              <a:xfrm rot="-6931782">
                <a:off x="7762382" y="410306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26"/>
              <p:cNvSpPr/>
              <p:nvPr/>
            </p:nvSpPr>
            <p:spPr>
              <a:xfrm rot="3061112" flipH="1">
                <a:off x="8052324" y="432198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26"/>
              <p:cNvSpPr/>
              <p:nvPr/>
            </p:nvSpPr>
            <p:spPr>
              <a:xfrm rot="-5137262">
                <a:off x="7561743" y="4159404"/>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34" name="Google Shape;934;p26"/>
            <p:cNvSpPr/>
            <p:nvPr/>
          </p:nvSpPr>
          <p:spPr>
            <a:xfrm rot="-6931782">
              <a:off x="1314751" y="1782890"/>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26"/>
            <p:cNvSpPr/>
            <p:nvPr/>
          </p:nvSpPr>
          <p:spPr>
            <a:xfrm rot="-6931782">
              <a:off x="1231957" y="1989603"/>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36" name="Google Shape;936;p26"/>
            <p:cNvGrpSpPr/>
            <p:nvPr/>
          </p:nvGrpSpPr>
          <p:grpSpPr>
            <a:xfrm rot="10800000" flipH="1">
              <a:off x="7384215" y="1538997"/>
              <a:ext cx="823125" cy="554566"/>
              <a:chOff x="7380715" y="1337047"/>
              <a:chExt cx="823125" cy="554566"/>
            </a:xfrm>
          </p:grpSpPr>
          <p:sp>
            <p:nvSpPr>
              <p:cNvPr id="937" name="Google Shape;937;p26"/>
              <p:cNvSpPr/>
              <p:nvPr/>
            </p:nvSpPr>
            <p:spPr>
              <a:xfrm rot="-262738" flipH="1">
                <a:off x="8134593" y="1523864"/>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26"/>
              <p:cNvSpPr/>
              <p:nvPr/>
            </p:nvSpPr>
            <p:spPr>
              <a:xfrm rot="1531782" flipH="1">
                <a:off x="7986212" y="1811242"/>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26"/>
              <p:cNvSpPr/>
              <p:nvPr/>
            </p:nvSpPr>
            <p:spPr>
              <a:xfrm rot="8461112" flipH="1">
                <a:off x="7751863" y="1598331"/>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26"/>
              <p:cNvSpPr/>
              <p:nvPr/>
            </p:nvSpPr>
            <p:spPr>
              <a:xfrm rot="10257631" flipH="1">
                <a:off x="7385550" y="1341882"/>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26"/>
              <p:cNvSpPr/>
              <p:nvPr/>
            </p:nvSpPr>
            <p:spPr>
              <a:xfrm rot="-8461112">
                <a:off x="7751878" y="1811281"/>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68413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942"/>
        <p:cNvGrpSpPr/>
        <p:nvPr/>
      </p:nvGrpSpPr>
      <p:grpSpPr>
        <a:xfrm>
          <a:off x="0" y="0"/>
          <a:ext cx="0" cy="0"/>
          <a:chOff x="0" y="0"/>
          <a:chExt cx="0" cy="0"/>
        </a:xfrm>
      </p:grpSpPr>
      <p:sp>
        <p:nvSpPr>
          <p:cNvPr id="943" name="Google Shape;943;p27"/>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44" name="Google Shape;944;p27"/>
          <p:cNvSpPr txBox="1">
            <a:spLocks noGrp="1"/>
          </p:cNvSpPr>
          <p:nvPr>
            <p:ph type="subTitle" idx="1"/>
          </p:nvPr>
        </p:nvSpPr>
        <p:spPr>
          <a:xfrm>
            <a:off x="3928355" y="4699079"/>
            <a:ext cx="1864400" cy="7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945" name="Google Shape;945;p27"/>
          <p:cNvSpPr txBox="1">
            <a:spLocks noGrp="1"/>
          </p:cNvSpPr>
          <p:nvPr>
            <p:ph type="subTitle" idx="2"/>
          </p:nvPr>
        </p:nvSpPr>
        <p:spPr>
          <a:xfrm>
            <a:off x="3928373" y="4246900"/>
            <a:ext cx="1864400" cy="49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200">
                <a:latin typeface="Coiny"/>
                <a:ea typeface="Coiny"/>
                <a:cs typeface="Coiny"/>
                <a:sym typeface="Coiny"/>
              </a:defRPr>
            </a:lvl1pPr>
            <a:lvl2pPr lvl="1" rtl="0">
              <a:spcBef>
                <a:spcPts val="0"/>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946" name="Google Shape;946;p27"/>
          <p:cNvSpPr txBox="1">
            <a:spLocks noGrp="1"/>
          </p:cNvSpPr>
          <p:nvPr>
            <p:ph type="subTitle" idx="3"/>
          </p:nvPr>
        </p:nvSpPr>
        <p:spPr>
          <a:xfrm>
            <a:off x="6399273" y="4699067"/>
            <a:ext cx="1864400" cy="7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947" name="Google Shape;947;p27"/>
          <p:cNvSpPr txBox="1">
            <a:spLocks noGrp="1"/>
          </p:cNvSpPr>
          <p:nvPr>
            <p:ph type="subTitle" idx="4"/>
          </p:nvPr>
        </p:nvSpPr>
        <p:spPr>
          <a:xfrm>
            <a:off x="6399276" y="4246900"/>
            <a:ext cx="1864400" cy="49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200">
                <a:latin typeface="Coiny"/>
                <a:ea typeface="Coiny"/>
                <a:cs typeface="Coiny"/>
                <a:sym typeface="Coiny"/>
              </a:defRPr>
            </a:lvl1pPr>
            <a:lvl2pPr lvl="1" rtl="0">
              <a:spcBef>
                <a:spcPts val="0"/>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948" name="Google Shape;948;p27"/>
          <p:cNvSpPr txBox="1">
            <a:spLocks noGrp="1"/>
          </p:cNvSpPr>
          <p:nvPr>
            <p:ph type="subTitle" idx="5"/>
          </p:nvPr>
        </p:nvSpPr>
        <p:spPr>
          <a:xfrm>
            <a:off x="8870173" y="4699067"/>
            <a:ext cx="1864400" cy="7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949" name="Google Shape;949;p27"/>
          <p:cNvSpPr txBox="1">
            <a:spLocks noGrp="1"/>
          </p:cNvSpPr>
          <p:nvPr>
            <p:ph type="subTitle" idx="6"/>
          </p:nvPr>
        </p:nvSpPr>
        <p:spPr>
          <a:xfrm>
            <a:off x="8870175" y="4246900"/>
            <a:ext cx="1864400" cy="49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200">
                <a:latin typeface="Coiny"/>
                <a:ea typeface="Coiny"/>
                <a:cs typeface="Coiny"/>
                <a:sym typeface="Coiny"/>
              </a:defRPr>
            </a:lvl1pPr>
            <a:lvl2pPr lvl="1" rtl="0">
              <a:spcBef>
                <a:spcPts val="0"/>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950" name="Google Shape;950;p27"/>
          <p:cNvSpPr txBox="1">
            <a:spLocks noGrp="1"/>
          </p:cNvSpPr>
          <p:nvPr>
            <p:ph type="subTitle" idx="7"/>
          </p:nvPr>
        </p:nvSpPr>
        <p:spPr>
          <a:xfrm>
            <a:off x="1457432" y="4705671"/>
            <a:ext cx="1864400" cy="7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951" name="Google Shape;951;p27"/>
          <p:cNvSpPr txBox="1">
            <a:spLocks noGrp="1"/>
          </p:cNvSpPr>
          <p:nvPr>
            <p:ph type="subTitle" idx="8"/>
          </p:nvPr>
        </p:nvSpPr>
        <p:spPr>
          <a:xfrm>
            <a:off x="1457425" y="4253507"/>
            <a:ext cx="1864400" cy="49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200">
                <a:latin typeface="Coiny"/>
                <a:ea typeface="Coiny"/>
                <a:cs typeface="Coiny"/>
                <a:sym typeface="Coiny"/>
              </a:defRPr>
            </a:lvl1pPr>
            <a:lvl2pPr lvl="1" rtl="0">
              <a:spcBef>
                <a:spcPts val="0"/>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grpSp>
        <p:nvGrpSpPr>
          <p:cNvPr id="952" name="Google Shape;952;p27"/>
          <p:cNvGrpSpPr/>
          <p:nvPr/>
        </p:nvGrpSpPr>
        <p:grpSpPr>
          <a:xfrm>
            <a:off x="2933775" y="2600246"/>
            <a:ext cx="6252344" cy="1073116"/>
            <a:chOff x="2200331" y="2169259"/>
            <a:chExt cx="4689258" cy="804837"/>
          </a:xfrm>
        </p:grpSpPr>
        <p:sp>
          <p:nvSpPr>
            <p:cNvPr id="953" name="Google Shape;953;p27"/>
            <p:cNvSpPr/>
            <p:nvPr/>
          </p:nvSpPr>
          <p:spPr>
            <a:xfrm rot="-10537262">
              <a:off x="2948441" y="2506509"/>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27"/>
            <p:cNvSpPr/>
            <p:nvPr/>
          </p:nvSpPr>
          <p:spPr>
            <a:xfrm rot="-10537262">
              <a:off x="3697033" y="2383379"/>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27"/>
            <p:cNvSpPr/>
            <p:nvPr/>
          </p:nvSpPr>
          <p:spPr>
            <a:xfrm rot="-10537262">
              <a:off x="4086237" y="241313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27"/>
            <p:cNvSpPr/>
            <p:nvPr/>
          </p:nvSpPr>
          <p:spPr>
            <a:xfrm rot="9268218">
              <a:off x="3868361" y="2562452"/>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27"/>
            <p:cNvSpPr/>
            <p:nvPr/>
          </p:nvSpPr>
          <p:spPr>
            <a:xfrm rot="9268218">
              <a:off x="3221124" y="247622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27"/>
            <p:cNvSpPr/>
            <p:nvPr/>
          </p:nvSpPr>
          <p:spPr>
            <a:xfrm rot="2338888">
              <a:off x="6334412" y="2783997"/>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27"/>
            <p:cNvSpPr/>
            <p:nvPr/>
          </p:nvSpPr>
          <p:spPr>
            <a:xfrm rot="2338888">
              <a:off x="6461935" y="251590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27"/>
            <p:cNvSpPr/>
            <p:nvPr/>
          </p:nvSpPr>
          <p:spPr>
            <a:xfrm rot="2338888">
              <a:off x="2213898" y="259240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27"/>
            <p:cNvSpPr/>
            <p:nvPr/>
          </p:nvSpPr>
          <p:spPr>
            <a:xfrm rot="542369">
              <a:off x="6817924" y="278398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27"/>
            <p:cNvSpPr/>
            <p:nvPr/>
          </p:nvSpPr>
          <p:spPr>
            <a:xfrm rot="542369">
              <a:off x="2592412" y="2415929"/>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27"/>
            <p:cNvSpPr/>
            <p:nvPr/>
          </p:nvSpPr>
          <p:spPr>
            <a:xfrm rot="10537262" flipH="1">
              <a:off x="4705166" y="2720484"/>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27"/>
            <p:cNvSpPr/>
            <p:nvPr/>
          </p:nvSpPr>
          <p:spPr>
            <a:xfrm rot="10537262" flipH="1">
              <a:off x="2866275" y="2182829"/>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27"/>
            <p:cNvSpPr/>
            <p:nvPr/>
          </p:nvSpPr>
          <p:spPr>
            <a:xfrm rot="10537262" flipH="1">
              <a:off x="5573296" y="2689514"/>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27"/>
            <p:cNvSpPr/>
            <p:nvPr/>
          </p:nvSpPr>
          <p:spPr>
            <a:xfrm rot="-9268218" flipH="1">
              <a:off x="4853517" y="2433077"/>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27"/>
            <p:cNvSpPr/>
            <p:nvPr/>
          </p:nvSpPr>
          <p:spPr>
            <a:xfrm rot="-9268218" flipH="1">
              <a:off x="4380379" y="251587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27"/>
            <p:cNvSpPr/>
            <p:nvPr/>
          </p:nvSpPr>
          <p:spPr>
            <a:xfrm rot="-2338888" flipH="1">
              <a:off x="5087925" y="2646047"/>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27"/>
            <p:cNvSpPr/>
            <p:nvPr/>
          </p:nvSpPr>
          <p:spPr>
            <a:xfrm rot="-2338888" flipH="1">
              <a:off x="4563877" y="222775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27"/>
            <p:cNvSpPr/>
            <p:nvPr/>
          </p:nvSpPr>
          <p:spPr>
            <a:xfrm rot="-2338888" flipH="1">
              <a:off x="3568389" y="2182826"/>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27"/>
            <p:cNvSpPr/>
            <p:nvPr/>
          </p:nvSpPr>
          <p:spPr>
            <a:xfrm rot="-542369" flipH="1">
              <a:off x="5454174" y="290243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27"/>
            <p:cNvSpPr/>
            <p:nvPr/>
          </p:nvSpPr>
          <p:spPr>
            <a:xfrm rot="-542369" flipH="1">
              <a:off x="5987336" y="2772304"/>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27"/>
            <p:cNvSpPr/>
            <p:nvPr/>
          </p:nvSpPr>
          <p:spPr>
            <a:xfrm rot="-10537262">
              <a:off x="6817941" y="230227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27"/>
            <p:cNvSpPr/>
            <p:nvPr/>
          </p:nvSpPr>
          <p:spPr>
            <a:xfrm rot="-10537262">
              <a:off x="4206808" y="2822716"/>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27"/>
            <p:cNvSpPr/>
            <p:nvPr/>
          </p:nvSpPr>
          <p:spPr>
            <a:xfrm rot="-10537262">
              <a:off x="3405812" y="2673377"/>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27"/>
            <p:cNvSpPr/>
            <p:nvPr/>
          </p:nvSpPr>
          <p:spPr>
            <a:xfrm rot="9268218">
              <a:off x="2959336" y="2822689"/>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27"/>
            <p:cNvSpPr/>
            <p:nvPr/>
          </p:nvSpPr>
          <p:spPr>
            <a:xfrm rot="9268218">
              <a:off x="2540699" y="2736458"/>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27"/>
            <p:cNvSpPr/>
            <p:nvPr/>
          </p:nvSpPr>
          <p:spPr>
            <a:xfrm rot="2338888">
              <a:off x="5409312" y="2263584"/>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27"/>
            <p:cNvSpPr/>
            <p:nvPr/>
          </p:nvSpPr>
          <p:spPr>
            <a:xfrm rot="2338888">
              <a:off x="5087910" y="243309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27"/>
            <p:cNvSpPr/>
            <p:nvPr/>
          </p:nvSpPr>
          <p:spPr>
            <a:xfrm rot="2338888">
              <a:off x="6083398" y="2388163"/>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27"/>
            <p:cNvSpPr/>
            <p:nvPr/>
          </p:nvSpPr>
          <p:spPr>
            <a:xfrm rot="542369">
              <a:off x="5798349" y="2225943"/>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27"/>
            <p:cNvSpPr/>
            <p:nvPr/>
          </p:nvSpPr>
          <p:spPr>
            <a:xfrm rot="542369">
              <a:off x="6461912" y="2211692"/>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27"/>
            <p:cNvSpPr/>
            <p:nvPr/>
          </p:nvSpPr>
          <p:spPr>
            <a:xfrm rot="10537262" flipH="1">
              <a:off x="2280850" y="233522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38397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3"/>
        <p:cNvGrpSpPr/>
        <p:nvPr/>
      </p:nvGrpSpPr>
      <p:grpSpPr>
        <a:xfrm>
          <a:off x="0" y="0"/>
          <a:ext cx="0" cy="0"/>
          <a:chOff x="0" y="0"/>
          <a:chExt cx="0" cy="0"/>
        </a:xfrm>
      </p:grpSpPr>
      <p:grpSp>
        <p:nvGrpSpPr>
          <p:cNvPr id="24" name="Google Shape;24;p3"/>
          <p:cNvGrpSpPr/>
          <p:nvPr/>
        </p:nvGrpSpPr>
        <p:grpSpPr>
          <a:xfrm rot="5400000" flipH="1">
            <a:off x="7218151" y="-404121"/>
            <a:ext cx="742828" cy="6382425"/>
            <a:chOff x="8326013" y="258172"/>
            <a:chExt cx="557121" cy="4786819"/>
          </a:xfrm>
        </p:grpSpPr>
        <p:grpSp>
          <p:nvGrpSpPr>
            <p:cNvPr id="25" name="Google Shape;25;p3"/>
            <p:cNvGrpSpPr/>
            <p:nvPr/>
          </p:nvGrpSpPr>
          <p:grpSpPr>
            <a:xfrm>
              <a:off x="8334725" y="1270945"/>
              <a:ext cx="336740" cy="2950641"/>
              <a:chOff x="8683750" y="1289995"/>
              <a:chExt cx="336740" cy="2950641"/>
            </a:xfrm>
          </p:grpSpPr>
          <p:sp>
            <p:nvSpPr>
              <p:cNvPr id="26" name="Google Shape;26;p3"/>
              <p:cNvSpPr/>
              <p:nvPr/>
            </p:nvSpPr>
            <p:spPr>
              <a:xfrm rot="-5662738" flipH="1">
                <a:off x="8828113" y="2430243"/>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rot="-5662738" flipH="1">
                <a:off x="8951243" y="1681652"/>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rot="-5662738" flipH="1">
                <a:off x="8921483" y="129244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rot="-3868218" flipH="1">
                <a:off x="8772141" y="1510294"/>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3"/>
              <p:cNvSpPr/>
              <p:nvPr/>
            </p:nvSpPr>
            <p:spPr>
              <a:xfrm rot="-3868218" flipH="1">
                <a:off x="8858372" y="215753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3"/>
              <p:cNvSpPr/>
              <p:nvPr/>
            </p:nvSpPr>
            <p:spPr>
              <a:xfrm rot="3061112" flipH="1">
                <a:off x="8866830" y="383890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rot="3061112" flipH="1">
                <a:off x="8697318" y="4160304"/>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3061112" flipH="1">
                <a:off x="8742251" y="3164816"/>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rot="4857631" flipH="1">
                <a:off x="8904407" y="344980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rot="4857631" flipH="1">
                <a:off x="8918658" y="2786238"/>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6" name="Google Shape;36;p3"/>
            <p:cNvSpPr/>
            <p:nvPr/>
          </p:nvSpPr>
          <p:spPr>
            <a:xfrm rot="-5137262">
              <a:off x="8673938" y="4426968"/>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3"/>
            <p:cNvSpPr/>
            <p:nvPr/>
          </p:nvSpPr>
          <p:spPr>
            <a:xfrm rot="-5137262">
              <a:off x="8802768" y="2493360"/>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rot="-5137262">
              <a:off x="8552508" y="485423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rot="-6931782">
              <a:off x="8552491" y="506088"/>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rot="-6931782">
              <a:off x="8469697" y="97922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rot="7738888">
              <a:off x="8339580" y="271739"/>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rot="7738888">
              <a:off x="8757868" y="79578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rot="7738888">
              <a:off x="8802801" y="1791275"/>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rot="5942369">
              <a:off x="8339557" y="4973326"/>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rot="5942369">
              <a:off x="8469683" y="4440164"/>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6" name="Google Shape;46;p3"/>
          <p:cNvSpPr/>
          <p:nvPr/>
        </p:nvSpPr>
        <p:spPr>
          <a:xfrm>
            <a:off x="6579967" y="1922084"/>
            <a:ext cx="2222400" cy="22224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txBox="1">
            <a:spLocks noGrp="1"/>
          </p:cNvSpPr>
          <p:nvPr>
            <p:ph type="title"/>
          </p:nvPr>
        </p:nvSpPr>
        <p:spPr>
          <a:xfrm>
            <a:off x="4316567" y="3332733"/>
            <a:ext cx="6748800" cy="918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7200" b="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8" name="Google Shape;48;p3"/>
          <p:cNvSpPr txBox="1">
            <a:spLocks noGrp="1"/>
          </p:cNvSpPr>
          <p:nvPr>
            <p:ph type="title" idx="2" hasCustomPrompt="1"/>
          </p:nvPr>
        </p:nvSpPr>
        <p:spPr>
          <a:xfrm>
            <a:off x="6533767" y="2241484"/>
            <a:ext cx="2314400" cy="1091200"/>
          </a:xfrm>
          <a:prstGeom prst="rect">
            <a:avLst/>
          </a:prstGeom>
        </p:spPr>
        <p:txBody>
          <a:bodyPr spcFirstLastPara="1" wrap="square" lIns="91425" tIns="91425" rIns="91425" bIns="91425" anchor="t" anchorCtr="0">
            <a:noAutofit/>
          </a:bodyPr>
          <a:lstStyle>
            <a:lvl1pPr lvl="0" rtl="0">
              <a:spcBef>
                <a:spcPts val="0"/>
              </a:spcBef>
              <a:spcAft>
                <a:spcPts val="0"/>
              </a:spcAft>
              <a:buSzPts val="7200"/>
              <a:buNone/>
              <a:defRPr sz="8000" b="0">
                <a:solidFill>
                  <a:schemeClr val="accen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9" name="Google Shape;49;p3"/>
          <p:cNvSpPr txBox="1">
            <a:spLocks noGrp="1"/>
          </p:cNvSpPr>
          <p:nvPr>
            <p:ph type="subTitle" idx="1"/>
          </p:nvPr>
        </p:nvSpPr>
        <p:spPr>
          <a:xfrm>
            <a:off x="5289367" y="4477917"/>
            <a:ext cx="4803200" cy="8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173417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1028"/>
        <p:cNvGrpSpPr/>
        <p:nvPr/>
      </p:nvGrpSpPr>
      <p:grpSpPr>
        <a:xfrm>
          <a:off x="0" y="0"/>
          <a:ext cx="0" cy="0"/>
          <a:chOff x="0" y="0"/>
          <a:chExt cx="0" cy="0"/>
        </a:xfrm>
      </p:grpSpPr>
      <p:sp>
        <p:nvSpPr>
          <p:cNvPr id="1029" name="Google Shape;1029;p30"/>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030" name="Google Shape;1030;p30"/>
          <p:cNvSpPr txBox="1">
            <a:spLocks noGrp="1"/>
          </p:cNvSpPr>
          <p:nvPr>
            <p:ph type="subTitle" idx="1"/>
          </p:nvPr>
        </p:nvSpPr>
        <p:spPr>
          <a:xfrm>
            <a:off x="1257533" y="3199528"/>
            <a:ext cx="22752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1" name="Google Shape;1031;p30"/>
          <p:cNvSpPr txBox="1">
            <a:spLocks noGrp="1"/>
          </p:cNvSpPr>
          <p:nvPr>
            <p:ph type="subTitle" idx="2"/>
          </p:nvPr>
        </p:nvSpPr>
        <p:spPr>
          <a:xfrm>
            <a:off x="1257533" y="2854436"/>
            <a:ext cx="2275200" cy="5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3200">
                <a:latin typeface="Coiny"/>
                <a:ea typeface="Coiny"/>
                <a:cs typeface="Coiny"/>
                <a:sym typeface="Coiny"/>
              </a:defRPr>
            </a:lvl1pPr>
            <a:lvl2pPr lvl="1" rtl="0">
              <a:spcBef>
                <a:spcPts val="0"/>
              </a:spcBef>
              <a:spcAft>
                <a:spcPts val="0"/>
              </a:spcAft>
              <a:buSzPts val="2000"/>
              <a:buNone/>
              <a:defRPr sz="2667"/>
            </a:lvl2pPr>
            <a:lvl3pPr lvl="2" rtl="0">
              <a:spcBef>
                <a:spcPts val="2133"/>
              </a:spcBef>
              <a:spcAft>
                <a:spcPts val="0"/>
              </a:spcAft>
              <a:buSzPts val="2000"/>
              <a:buNone/>
              <a:defRPr sz="2667"/>
            </a:lvl3pPr>
            <a:lvl4pPr lvl="3" rtl="0">
              <a:spcBef>
                <a:spcPts val="2133"/>
              </a:spcBef>
              <a:spcAft>
                <a:spcPts val="0"/>
              </a:spcAft>
              <a:buSzPts val="2000"/>
              <a:buNone/>
              <a:defRPr sz="2667"/>
            </a:lvl4pPr>
            <a:lvl5pPr lvl="4" rtl="0">
              <a:spcBef>
                <a:spcPts val="2133"/>
              </a:spcBef>
              <a:spcAft>
                <a:spcPts val="0"/>
              </a:spcAft>
              <a:buSzPts val="2000"/>
              <a:buNone/>
              <a:defRPr sz="2667"/>
            </a:lvl5pPr>
            <a:lvl6pPr lvl="5" rtl="0">
              <a:spcBef>
                <a:spcPts val="2133"/>
              </a:spcBef>
              <a:spcAft>
                <a:spcPts val="0"/>
              </a:spcAft>
              <a:buSzPts val="2000"/>
              <a:buNone/>
              <a:defRPr sz="2667"/>
            </a:lvl6pPr>
            <a:lvl7pPr lvl="6" rtl="0">
              <a:spcBef>
                <a:spcPts val="2133"/>
              </a:spcBef>
              <a:spcAft>
                <a:spcPts val="0"/>
              </a:spcAft>
              <a:buSzPts val="2000"/>
              <a:buNone/>
              <a:defRPr sz="2667"/>
            </a:lvl7pPr>
            <a:lvl8pPr lvl="7" rtl="0">
              <a:spcBef>
                <a:spcPts val="2133"/>
              </a:spcBef>
              <a:spcAft>
                <a:spcPts val="0"/>
              </a:spcAft>
              <a:buSzPts val="2000"/>
              <a:buNone/>
              <a:defRPr sz="2667"/>
            </a:lvl8pPr>
            <a:lvl9pPr lvl="8" rtl="0">
              <a:spcBef>
                <a:spcPts val="2133"/>
              </a:spcBef>
              <a:spcAft>
                <a:spcPts val="2133"/>
              </a:spcAft>
              <a:buSzPts val="2000"/>
              <a:buNone/>
              <a:defRPr sz="2667"/>
            </a:lvl9pPr>
          </a:lstStyle>
          <a:p>
            <a:endParaRPr/>
          </a:p>
        </p:txBody>
      </p:sp>
      <p:sp>
        <p:nvSpPr>
          <p:cNvPr id="1032" name="Google Shape;1032;p30"/>
          <p:cNvSpPr txBox="1">
            <a:spLocks noGrp="1"/>
          </p:cNvSpPr>
          <p:nvPr>
            <p:ph type="subTitle" idx="3"/>
          </p:nvPr>
        </p:nvSpPr>
        <p:spPr>
          <a:xfrm>
            <a:off x="4958400" y="3199528"/>
            <a:ext cx="22752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3" name="Google Shape;1033;p30"/>
          <p:cNvSpPr txBox="1">
            <a:spLocks noGrp="1"/>
          </p:cNvSpPr>
          <p:nvPr>
            <p:ph type="subTitle" idx="4"/>
          </p:nvPr>
        </p:nvSpPr>
        <p:spPr>
          <a:xfrm>
            <a:off x="4958400" y="2854436"/>
            <a:ext cx="2275200" cy="5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3200">
                <a:latin typeface="Coiny"/>
                <a:ea typeface="Coiny"/>
                <a:cs typeface="Coiny"/>
                <a:sym typeface="Coiny"/>
              </a:defRPr>
            </a:lvl1pPr>
            <a:lvl2pPr lvl="1" rtl="0">
              <a:spcBef>
                <a:spcPts val="0"/>
              </a:spcBef>
              <a:spcAft>
                <a:spcPts val="0"/>
              </a:spcAft>
              <a:buSzPts val="2000"/>
              <a:buNone/>
              <a:defRPr sz="2667"/>
            </a:lvl2pPr>
            <a:lvl3pPr lvl="2" rtl="0">
              <a:spcBef>
                <a:spcPts val="2133"/>
              </a:spcBef>
              <a:spcAft>
                <a:spcPts val="0"/>
              </a:spcAft>
              <a:buSzPts val="2000"/>
              <a:buNone/>
              <a:defRPr sz="2667"/>
            </a:lvl3pPr>
            <a:lvl4pPr lvl="3" rtl="0">
              <a:spcBef>
                <a:spcPts val="2133"/>
              </a:spcBef>
              <a:spcAft>
                <a:spcPts val="0"/>
              </a:spcAft>
              <a:buSzPts val="2000"/>
              <a:buNone/>
              <a:defRPr sz="2667"/>
            </a:lvl4pPr>
            <a:lvl5pPr lvl="4" rtl="0">
              <a:spcBef>
                <a:spcPts val="2133"/>
              </a:spcBef>
              <a:spcAft>
                <a:spcPts val="0"/>
              </a:spcAft>
              <a:buSzPts val="2000"/>
              <a:buNone/>
              <a:defRPr sz="2667"/>
            </a:lvl5pPr>
            <a:lvl6pPr lvl="5" rtl="0">
              <a:spcBef>
                <a:spcPts val="2133"/>
              </a:spcBef>
              <a:spcAft>
                <a:spcPts val="0"/>
              </a:spcAft>
              <a:buSzPts val="2000"/>
              <a:buNone/>
              <a:defRPr sz="2667"/>
            </a:lvl6pPr>
            <a:lvl7pPr lvl="6" rtl="0">
              <a:spcBef>
                <a:spcPts val="2133"/>
              </a:spcBef>
              <a:spcAft>
                <a:spcPts val="0"/>
              </a:spcAft>
              <a:buSzPts val="2000"/>
              <a:buNone/>
              <a:defRPr sz="2667"/>
            </a:lvl7pPr>
            <a:lvl8pPr lvl="7" rtl="0">
              <a:spcBef>
                <a:spcPts val="2133"/>
              </a:spcBef>
              <a:spcAft>
                <a:spcPts val="0"/>
              </a:spcAft>
              <a:buSzPts val="2000"/>
              <a:buNone/>
              <a:defRPr sz="2667"/>
            </a:lvl8pPr>
            <a:lvl9pPr lvl="8" rtl="0">
              <a:spcBef>
                <a:spcPts val="2133"/>
              </a:spcBef>
              <a:spcAft>
                <a:spcPts val="2133"/>
              </a:spcAft>
              <a:buSzPts val="2000"/>
              <a:buNone/>
              <a:defRPr sz="2667"/>
            </a:lvl9pPr>
          </a:lstStyle>
          <a:p>
            <a:endParaRPr/>
          </a:p>
        </p:txBody>
      </p:sp>
      <p:sp>
        <p:nvSpPr>
          <p:cNvPr id="1034" name="Google Shape;1034;p30"/>
          <p:cNvSpPr txBox="1">
            <a:spLocks noGrp="1"/>
          </p:cNvSpPr>
          <p:nvPr>
            <p:ph type="subTitle" idx="5"/>
          </p:nvPr>
        </p:nvSpPr>
        <p:spPr>
          <a:xfrm>
            <a:off x="8659267" y="3199528"/>
            <a:ext cx="22752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5" name="Google Shape;1035;p30"/>
          <p:cNvSpPr txBox="1">
            <a:spLocks noGrp="1"/>
          </p:cNvSpPr>
          <p:nvPr>
            <p:ph type="subTitle" idx="6"/>
          </p:nvPr>
        </p:nvSpPr>
        <p:spPr>
          <a:xfrm>
            <a:off x="8659267" y="2854436"/>
            <a:ext cx="2275200" cy="5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3200">
                <a:latin typeface="Coiny"/>
                <a:ea typeface="Coiny"/>
                <a:cs typeface="Coiny"/>
                <a:sym typeface="Coiny"/>
              </a:defRPr>
            </a:lvl1pPr>
            <a:lvl2pPr lvl="1" rtl="0">
              <a:spcBef>
                <a:spcPts val="0"/>
              </a:spcBef>
              <a:spcAft>
                <a:spcPts val="0"/>
              </a:spcAft>
              <a:buSzPts val="2000"/>
              <a:buNone/>
              <a:defRPr sz="2667"/>
            </a:lvl2pPr>
            <a:lvl3pPr lvl="2" rtl="0">
              <a:spcBef>
                <a:spcPts val="2133"/>
              </a:spcBef>
              <a:spcAft>
                <a:spcPts val="0"/>
              </a:spcAft>
              <a:buSzPts val="2000"/>
              <a:buNone/>
              <a:defRPr sz="2667"/>
            </a:lvl3pPr>
            <a:lvl4pPr lvl="3" rtl="0">
              <a:spcBef>
                <a:spcPts val="2133"/>
              </a:spcBef>
              <a:spcAft>
                <a:spcPts val="0"/>
              </a:spcAft>
              <a:buSzPts val="2000"/>
              <a:buNone/>
              <a:defRPr sz="2667"/>
            </a:lvl4pPr>
            <a:lvl5pPr lvl="4" rtl="0">
              <a:spcBef>
                <a:spcPts val="2133"/>
              </a:spcBef>
              <a:spcAft>
                <a:spcPts val="0"/>
              </a:spcAft>
              <a:buSzPts val="2000"/>
              <a:buNone/>
              <a:defRPr sz="2667"/>
            </a:lvl5pPr>
            <a:lvl6pPr lvl="5" rtl="0">
              <a:spcBef>
                <a:spcPts val="2133"/>
              </a:spcBef>
              <a:spcAft>
                <a:spcPts val="0"/>
              </a:spcAft>
              <a:buSzPts val="2000"/>
              <a:buNone/>
              <a:defRPr sz="2667"/>
            </a:lvl6pPr>
            <a:lvl7pPr lvl="6" rtl="0">
              <a:spcBef>
                <a:spcPts val="2133"/>
              </a:spcBef>
              <a:spcAft>
                <a:spcPts val="0"/>
              </a:spcAft>
              <a:buSzPts val="2000"/>
              <a:buNone/>
              <a:defRPr sz="2667"/>
            </a:lvl7pPr>
            <a:lvl8pPr lvl="7" rtl="0">
              <a:spcBef>
                <a:spcPts val="2133"/>
              </a:spcBef>
              <a:spcAft>
                <a:spcPts val="0"/>
              </a:spcAft>
              <a:buSzPts val="2000"/>
              <a:buNone/>
              <a:defRPr sz="2667"/>
            </a:lvl8pPr>
            <a:lvl9pPr lvl="8" rtl="0">
              <a:spcBef>
                <a:spcPts val="2133"/>
              </a:spcBef>
              <a:spcAft>
                <a:spcPts val="2133"/>
              </a:spcAft>
              <a:buSzPts val="2000"/>
              <a:buNone/>
              <a:defRPr sz="2667"/>
            </a:lvl9pPr>
          </a:lstStyle>
          <a:p>
            <a:endParaRPr/>
          </a:p>
        </p:txBody>
      </p:sp>
      <p:sp>
        <p:nvSpPr>
          <p:cNvPr id="1036" name="Google Shape;1036;p30"/>
          <p:cNvSpPr txBox="1">
            <a:spLocks noGrp="1"/>
          </p:cNvSpPr>
          <p:nvPr>
            <p:ph type="subTitle" idx="7"/>
          </p:nvPr>
        </p:nvSpPr>
        <p:spPr>
          <a:xfrm>
            <a:off x="1257533" y="5438999"/>
            <a:ext cx="22752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7" name="Google Shape;1037;p30"/>
          <p:cNvSpPr txBox="1">
            <a:spLocks noGrp="1"/>
          </p:cNvSpPr>
          <p:nvPr>
            <p:ph type="subTitle" idx="8"/>
          </p:nvPr>
        </p:nvSpPr>
        <p:spPr>
          <a:xfrm>
            <a:off x="1257533" y="5093905"/>
            <a:ext cx="2275200" cy="5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3200">
                <a:latin typeface="Coiny"/>
                <a:ea typeface="Coiny"/>
                <a:cs typeface="Coiny"/>
                <a:sym typeface="Coiny"/>
              </a:defRPr>
            </a:lvl1pPr>
            <a:lvl2pPr lvl="1" rtl="0">
              <a:spcBef>
                <a:spcPts val="0"/>
              </a:spcBef>
              <a:spcAft>
                <a:spcPts val="0"/>
              </a:spcAft>
              <a:buSzPts val="2000"/>
              <a:buNone/>
              <a:defRPr sz="2667"/>
            </a:lvl2pPr>
            <a:lvl3pPr lvl="2" rtl="0">
              <a:spcBef>
                <a:spcPts val="2133"/>
              </a:spcBef>
              <a:spcAft>
                <a:spcPts val="0"/>
              </a:spcAft>
              <a:buSzPts val="2000"/>
              <a:buNone/>
              <a:defRPr sz="2667"/>
            </a:lvl3pPr>
            <a:lvl4pPr lvl="3" rtl="0">
              <a:spcBef>
                <a:spcPts val="2133"/>
              </a:spcBef>
              <a:spcAft>
                <a:spcPts val="0"/>
              </a:spcAft>
              <a:buSzPts val="2000"/>
              <a:buNone/>
              <a:defRPr sz="2667"/>
            </a:lvl4pPr>
            <a:lvl5pPr lvl="4" rtl="0">
              <a:spcBef>
                <a:spcPts val="2133"/>
              </a:spcBef>
              <a:spcAft>
                <a:spcPts val="0"/>
              </a:spcAft>
              <a:buSzPts val="2000"/>
              <a:buNone/>
              <a:defRPr sz="2667"/>
            </a:lvl5pPr>
            <a:lvl6pPr lvl="5" rtl="0">
              <a:spcBef>
                <a:spcPts val="2133"/>
              </a:spcBef>
              <a:spcAft>
                <a:spcPts val="0"/>
              </a:spcAft>
              <a:buSzPts val="2000"/>
              <a:buNone/>
              <a:defRPr sz="2667"/>
            </a:lvl6pPr>
            <a:lvl7pPr lvl="6" rtl="0">
              <a:spcBef>
                <a:spcPts val="2133"/>
              </a:spcBef>
              <a:spcAft>
                <a:spcPts val="0"/>
              </a:spcAft>
              <a:buSzPts val="2000"/>
              <a:buNone/>
              <a:defRPr sz="2667"/>
            </a:lvl7pPr>
            <a:lvl8pPr lvl="7" rtl="0">
              <a:spcBef>
                <a:spcPts val="2133"/>
              </a:spcBef>
              <a:spcAft>
                <a:spcPts val="0"/>
              </a:spcAft>
              <a:buSzPts val="2000"/>
              <a:buNone/>
              <a:defRPr sz="2667"/>
            </a:lvl8pPr>
            <a:lvl9pPr lvl="8" rtl="0">
              <a:spcBef>
                <a:spcPts val="2133"/>
              </a:spcBef>
              <a:spcAft>
                <a:spcPts val="2133"/>
              </a:spcAft>
              <a:buSzPts val="2000"/>
              <a:buNone/>
              <a:defRPr sz="2667"/>
            </a:lvl9pPr>
          </a:lstStyle>
          <a:p>
            <a:endParaRPr/>
          </a:p>
        </p:txBody>
      </p:sp>
      <p:sp>
        <p:nvSpPr>
          <p:cNvPr id="1038" name="Google Shape;1038;p30"/>
          <p:cNvSpPr txBox="1">
            <a:spLocks noGrp="1"/>
          </p:cNvSpPr>
          <p:nvPr>
            <p:ph type="subTitle" idx="9"/>
          </p:nvPr>
        </p:nvSpPr>
        <p:spPr>
          <a:xfrm>
            <a:off x="4958400" y="5438999"/>
            <a:ext cx="22752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9" name="Google Shape;1039;p30"/>
          <p:cNvSpPr txBox="1">
            <a:spLocks noGrp="1"/>
          </p:cNvSpPr>
          <p:nvPr>
            <p:ph type="subTitle" idx="13"/>
          </p:nvPr>
        </p:nvSpPr>
        <p:spPr>
          <a:xfrm>
            <a:off x="4958400" y="5093905"/>
            <a:ext cx="2275200" cy="5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3200">
                <a:latin typeface="Coiny"/>
                <a:ea typeface="Coiny"/>
                <a:cs typeface="Coiny"/>
                <a:sym typeface="Coiny"/>
              </a:defRPr>
            </a:lvl1pPr>
            <a:lvl2pPr lvl="1" rtl="0">
              <a:spcBef>
                <a:spcPts val="0"/>
              </a:spcBef>
              <a:spcAft>
                <a:spcPts val="0"/>
              </a:spcAft>
              <a:buSzPts val="2000"/>
              <a:buNone/>
              <a:defRPr sz="2667"/>
            </a:lvl2pPr>
            <a:lvl3pPr lvl="2" rtl="0">
              <a:spcBef>
                <a:spcPts val="2133"/>
              </a:spcBef>
              <a:spcAft>
                <a:spcPts val="0"/>
              </a:spcAft>
              <a:buSzPts val="2000"/>
              <a:buNone/>
              <a:defRPr sz="2667"/>
            </a:lvl3pPr>
            <a:lvl4pPr lvl="3" rtl="0">
              <a:spcBef>
                <a:spcPts val="2133"/>
              </a:spcBef>
              <a:spcAft>
                <a:spcPts val="0"/>
              </a:spcAft>
              <a:buSzPts val="2000"/>
              <a:buNone/>
              <a:defRPr sz="2667"/>
            </a:lvl4pPr>
            <a:lvl5pPr lvl="4" rtl="0">
              <a:spcBef>
                <a:spcPts val="2133"/>
              </a:spcBef>
              <a:spcAft>
                <a:spcPts val="0"/>
              </a:spcAft>
              <a:buSzPts val="2000"/>
              <a:buNone/>
              <a:defRPr sz="2667"/>
            </a:lvl5pPr>
            <a:lvl6pPr lvl="5" rtl="0">
              <a:spcBef>
                <a:spcPts val="2133"/>
              </a:spcBef>
              <a:spcAft>
                <a:spcPts val="0"/>
              </a:spcAft>
              <a:buSzPts val="2000"/>
              <a:buNone/>
              <a:defRPr sz="2667"/>
            </a:lvl6pPr>
            <a:lvl7pPr lvl="6" rtl="0">
              <a:spcBef>
                <a:spcPts val="2133"/>
              </a:spcBef>
              <a:spcAft>
                <a:spcPts val="0"/>
              </a:spcAft>
              <a:buSzPts val="2000"/>
              <a:buNone/>
              <a:defRPr sz="2667"/>
            </a:lvl7pPr>
            <a:lvl8pPr lvl="7" rtl="0">
              <a:spcBef>
                <a:spcPts val="2133"/>
              </a:spcBef>
              <a:spcAft>
                <a:spcPts val="0"/>
              </a:spcAft>
              <a:buSzPts val="2000"/>
              <a:buNone/>
              <a:defRPr sz="2667"/>
            </a:lvl8pPr>
            <a:lvl9pPr lvl="8" rtl="0">
              <a:spcBef>
                <a:spcPts val="2133"/>
              </a:spcBef>
              <a:spcAft>
                <a:spcPts val="2133"/>
              </a:spcAft>
              <a:buSzPts val="2000"/>
              <a:buNone/>
              <a:defRPr sz="2667"/>
            </a:lvl9pPr>
          </a:lstStyle>
          <a:p>
            <a:endParaRPr/>
          </a:p>
        </p:txBody>
      </p:sp>
      <p:sp>
        <p:nvSpPr>
          <p:cNvPr id="1040" name="Google Shape;1040;p30"/>
          <p:cNvSpPr txBox="1">
            <a:spLocks noGrp="1"/>
          </p:cNvSpPr>
          <p:nvPr>
            <p:ph type="subTitle" idx="14"/>
          </p:nvPr>
        </p:nvSpPr>
        <p:spPr>
          <a:xfrm>
            <a:off x="8659267" y="5438999"/>
            <a:ext cx="22752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41" name="Google Shape;1041;p30"/>
          <p:cNvSpPr txBox="1">
            <a:spLocks noGrp="1"/>
          </p:cNvSpPr>
          <p:nvPr>
            <p:ph type="subTitle" idx="15"/>
          </p:nvPr>
        </p:nvSpPr>
        <p:spPr>
          <a:xfrm>
            <a:off x="8659267" y="5093905"/>
            <a:ext cx="2275200" cy="5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3200">
                <a:latin typeface="Coiny"/>
                <a:ea typeface="Coiny"/>
                <a:cs typeface="Coiny"/>
                <a:sym typeface="Coiny"/>
              </a:defRPr>
            </a:lvl1pPr>
            <a:lvl2pPr lvl="1" rtl="0">
              <a:spcBef>
                <a:spcPts val="0"/>
              </a:spcBef>
              <a:spcAft>
                <a:spcPts val="0"/>
              </a:spcAft>
              <a:buSzPts val="2000"/>
              <a:buNone/>
              <a:defRPr sz="2667"/>
            </a:lvl2pPr>
            <a:lvl3pPr lvl="2" rtl="0">
              <a:spcBef>
                <a:spcPts val="2133"/>
              </a:spcBef>
              <a:spcAft>
                <a:spcPts val="0"/>
              </a:spcAft>
              <a:buSzPts val="2000"/>
              <a:buNone/>
              <a:defRPr sz="2667"/>
            </a:lvl3pPr>
            <a:lvl4pPr lvl="3" rtl="0">
              <a:spcBef>
                <a:spcPts val="2133"/>
              </a:spcBef>
              <a:spcAft>
                <a:spcPts val="0"/>
              </a:spcAft>
              <a:buSzPts val="2000"/>
              <a:buNone/>
              <a:defRPr sz="2667"/>
            </a:lvl4pPr>
            <a:lvl5pPr lvl="4" rtl="0">
              <a:spcBef>
                <a:spcPts val="2133"/>
              </a:spcBef>
              <a:spcAft>
                <a:spcPts val="0"/>
              </a:spcAft>
              <a:buSzPts val="2000"/>
              <a:buNone/>
              <a:defRPr sz="2667"/>
            </a:lvl5pPr>
            <a:lvl6pPr lvl="5" rtl="0">
              <a:spcBef>
                <a:spcPts val="2133"/>
              </a:spcBef>
              <a:spcAft>
                <a:spcPts val="0"/>
              </a:spcAft>
              <a:buSzPts val="2000"/>
              <a:buNone/>
              <a:defRPr sz="2667"/>
            </a:lvl6pPr>
            <a:lvl7pPr lvl="6" rtl="0">
              <a:spcBef>
                <a:spcPts val="2133"/>
              </a:spcBef>
              <a:spcAft>
                <a:spcPts val="0"/>
              </a:spcAft>
              <a:buSzPts val="2000"/>
              <a:buNone/>
              <a:defRPr sz="2667"/>
            </a:lvl7pPr>
            <a:lvl8pPr lvl="7" rtl="0">
              <a:spcBef>
                <a:spcPts val="2133"/>
              </a:spcBef>
              <a:spcAft>
                <a:spcPts val="0"/>
              </a:spcAft>
              <a:buSzPts val="2000"/>
              <a:buNone/>
              <a:defRPr sz="2667"/>
            </a:lvl8pPr>
            <a:lvl9pPr lvl="8" rtl="0">
              <a:spcBef>
                <a:spcPts val="2133"/>
              </a:spcBef>
              <a:spcAft>
                <a:spcPts val="2133"/>
              </a:spcAft>
              <a:buSzPts val="2000"/>
              <a:buNone/>
              <a:defRPr sz="2667"/>
            </a:lvl9pPr>
          </a:lstStyle>
          <a:p>
            <a:endParaRPr/>
          </a:p>
        </p:txBody>
      </p:sp>
      <p:grpSp>
        <p:nvGrpSpPr>
          <p:cNvPr id="1042" name="Google Shape;1042;p30"/>
          <p:cNvGrpSpPr/>
          <p:nvPr/>
        </p:nvGrpSpPr>
        <p:grpSpPr>
          <a:xfrm>
            <a:off x="8728455" y="207844"/>
            <a:ext cx="3360464" cy="1022985"/>
            <a:chOff x="6546341" y="155882"/>
            <a:chExt cx="2520348" cy="767239"/>
          </a:xfrm>
        </p:grpSpPr>
        <p:sp>
          <p:nvSpPr>
            <p:cNvPr id="1043" name="Google Shape;1043;p30"/>
            <p:cNvSpPr/>
            <p:nvPr/>
          </p:nvSpPr>
          <p:spPr>
            <a:xfrm rot="2338888">
              <a:off x="8511512" y="73302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30"/>
            <p:cNvSpPr/>
            <p:nvPr/>
          </p:nvSpPr>
          <p:spPr>
            <a:xfrm rot="2338888">
              <a:off x="8639035" y="464934"/>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30"/>
            <p:cNvSpPr/>
            <p:nvPr/>
          </p:nvSpPr>
          <p:spPr>
            <a:xfrm rot="542369">
              <a:off x="8995024" y="733006"/>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30"/>
            <p:cNvSpPr/>
            <p:nvPr/>
          </p:nvSpPr>
          <p:spPr>
            <a:xfrm rot="10537262" flipH="1">
              <a:off x="6882266" y="669509"/>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30"/>
            <p:cNvSpPr/>
            <p:nvPr/>
          </p:nvSpPr>
          <p:spPr>
            <a:xfrm rot="10537262" flipH="1">
              <a:off x="7750396" y="63853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30"/>
            <p:cNvSpPr/>
            <p:nvPr/>
          </p:nvSpPr>
          <p:spPr>
            <a:xfrm rot="-9268218" flipH="1">
              <a:off x="7030617" y="382102"/>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30"/>
            <p:cNvSpPr/>
            <p:nvPr/>
          </p:nvSpPr>
          <p:spPr>
            <a:xfrm rot="-9268218" flipH="1">
              <a:off x="6557479" y="46489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30"/>
            <p:cNvSpPr/>
            <p:nvPr/>
          </p:nvSpPr>
          <p:spPr>
            <a:xfrm rot="-2338888" flipH="1">
              <a:off x="7265025" y="59507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30"/>
            <p:cNvSpPr/>
            <p:nvPr/>
          </p:nvSpPr>
          <p:spPr>
            <a:xfrm rot="-2338888" flipH="1">
              <a:off x="6740977" y="176784"/>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30"/>
            <p:cNvSpPr/>
            <p:nvPr/>
          </p:nvSpPr>
          <p:spPr>
            <a:xfrm rot="-542369" flipH="1">
              <a:off x="7631274" y="851456"/>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30"/>
            <p:cNvSpPr/>
            <p:nvPr/>
          </p:nvSpPr>
          <p:spPr>
            <a:xfrm rot="-542369" flipH="1">
              <a:off x="8164436" y="721329"/>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30"/>
            <p:cNvSpPr/>
            <p:nvPr/>
          </p:nvSpPr>
          <p:spPr>
            <a:xfrm rot="-10537262">
              <a:off x="8995041" y="251297"/>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30"/>
            <p:cNvSpPr/>
            <p:nvPr/>
          </p:nvSpPr>
          <p:spPr>
            <a:xfrm rot="2338888">
              <a:off x="7586412" y="212609"/>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30"/>
            <p:cNvSpPr/>
            <p:nvPr/>
          </p:nvSpPr>
          <p:spPr>
            <a:xfrm rot="2338888">
              <a:off x="7265010" y="382122"/>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30"/>
            <p:cNvSpPr/>
            <p:nvPr/>
          </p:nvSpPr>
          <p:spPr>
            <a:xfrm rot="2338888">
              <a:off x="8260498" y="337188"/>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30"/>
            <p:cNvSpPr/>
            <p:nvPr/>
          </p:nvSpPr>
          <p:spPr>
            <a:xfrm rot="542369">
              <a:off x="7975449" y="174968"/>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30"/>
            <p:cNvSpPr/>
            <p:nvPr/>
          </p:nvSpPr>
          <p:spPr>
            <a:xfrm rot="542369">
              <a:off x="8639012" y="160717"/>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0" name="Google Shape;1060;p30"/>
          <p:cNvGrpSpPr/>
          <p:nvPr/>
        </p:nvGrpSpPr>
        <p:grpSpPr>
          <a:xfrm>
            <a:off x="261275" y="368646"/>
            <a:ext cx="2606872" cy="975191"/>
            <a:chOff x="2186681" y="-661966"/>
            <a:chExt cx="1955154" cy="731393"/>
          </a:xfrm>
        </p:grpSpPr>
        <p:sp>
          <p:nvSpPr>
            <p:cNvPr id="1061" name="Google Shape;1061;p30"/>
            <p:cNvSpPr/>
            <p:nvPr/>
          </p:nvSpPr>
          <p:spPr>
            <a:xfrm rot="-10537262">
              <a:off x="2934791" y="-324716"/>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30"/>
            <p:cNvSpPr/>
            <p:nvPr/>
          </p:nvSpPr>
          <p:spPr>
            <a:xfrm rot="-10537262">
              <a:off x="3683383" y="-447846"/>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30"/>
            <p:cNvSpPr/>
            <p:nvPr/>
          </p:nvSpPr>
          <p:spPr>
            <a:xfrm rot="-10537262">
              <a:off x="4072587" y="-418086"/>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30"/>
            <p:cNvSpPr/>
            <p:nvPr/>
          </p:nvSpPr>
          <p:spPr>
            <a:xfrm rot="9268218">
              <a:off x="3854711" y="-268773"/>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30"/>
            <p:cNvSpPr/>
            <p:nvPr/>
          </p:nvSpPr>
          <p:spPr>
            <a:xfrm rot="9268218">
              <a:off x="3207474" y="-355004"/>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30"/>
            <p:cNvSpPr/>
            <p:nvPr/>
          </p:nvSpPr>
          <p:spPr>
            <a:xfrm rot="2338888">
              <a:off x="2200248" y="-238824"/>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30"/>
            <p:cNvSpPr/>
            <p:nvPr/>
          </p:nvSpPr>
          <p:spPr>
            <a:xfrm rot="542369">
              <a:off x="2578762" y="-415296"/>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30"/>
            <p:cNvSpPr/>
            <p:nvPr/>
          </p:nvSpPr>
          <p:spPr>
            <a:xfrm rot="10537262" flipH="1">
              <a:off x="2852625" y="-648396"/>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30"/>
            <p:cNvSpPr/>
            <p:nvPr/>
          </p:nvSpPr>
          <p:spPr>
            <a:xfrm rot="-2338888" flipH="1">
              <a:off x="3554739" y="-648399"/>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30"/>
            <p:cNvSpPr/>
            <p:nvPr/>
          </p:nvSpPr>
          <p:spPr>
            <a:xfrm rot="-10537262">
              <a:off x="3392162" y="-15784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30"/>
            <p:cNvSpPr/>
            <p:nvPr/>
          </p:nvSpPr>
          <p:spPr>
            <a:xfrm rot="9268218">
              <a:off x="2945686" y="-8536"/>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30"/>
            <p:cNvSpPr/>
            <p:nvPr/>
          </p:nvSpPr>
          <p:spPr>
            <a:xfrm rot="9268218">
              <a:off x="2527049" y="-94767"/>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30"/>
            <p:cNvSpPr/>
            <p:nvPr/>
          </p:nvSpPr>
          <p:spPr>
            <a:xfrm rot="10537262" flipH="1">
              <a:off x="2267200" y="-495996"/>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84729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074"/>
        <p:cNvGrpSpPr/>
        <p:nvPr/>
      </p:nvGrpSpPr>
      <p:grpSpPr>
        <a:xfrm>
          <a:off x="0" y="0"/>
          <a:ext cx="0" cy="0"/>
          <a:chOff x="0" y="0"/>
          <a:chExt cx="0" cy="0"/>
        </a:xfrm>
      </p:grpSpPr>
      <p:sp>
        <p:nvSpPr>
          <p:cNvPr id="1075" name="Google Shape;1075;p31"/>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1076" name="Google Shape;1076;p31"/>
          <p:cNvGrpSpPr/>
          <p:nvPr/>
        </p:nvGrpSpPr>
        <p:grpSpPr>
          <a:xfrm>
            <a:off x="56921" y="5928705"/>
            <a:ext cx="12012868" cy="822743"/>
            <a:chOff x="42690" y="4446528"/>
            <a:chExt cx="9009651" cy="617057"/>
          </a:xfrm>
        </p:grpSpPr>
        <p:sp>
          <p:nvSpPr>
            <p:cNvPr id="1077" name="Google Shape;1077;p31"/>
            <p:cNvSpPr/>
            <p:nvPr/>
          </p:nvSpPr>
          <p:spPr>
            <a:xfrm rot="3868218">
              <a:off x="4705949" y="479995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31"/>
            <p:cNvSpPr/>
            <p:nvPr/>
          </p:nvSpPr>
          <p:spPr>
            <a:xfrm rot="-3061112">
              <a:off x="1540025" y="4689981"/>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31"/>
            <p:cNvSpPr/>
            <p:nvPr/>
          </p:nvSpPr>
          <p:spPr>
            <a:xfrm rot="-3061112">
              <a:off x="1271937" y="456245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31"/>
            <p:cNvSpPr/>
            <p:nvPr/>
          </p:nvSpPr>
          <p:spPr>
            <a:xfrm rot="5137262" flipH="1">
              <a:off x="4181982" y="4562451"/>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31"/>
            <p:cNvSpPr/>
            <p:nvPr/>
          </p:nvSpPr>
          <p:spPr>
            <a:xfrm rot="-7738888" flipH="1">
              <a:off x="2958979" y="4800004"/>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31"/>
            <p:cNvSpPr/>
            <p:nvPr/>
          </p:nvSpPr>
          <p:spPr>
            <a:xfrm rot="-5942369" flipH="1">
              <a:off x="3904007" y="4796330"/>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31"/>
            <p:cNvSpPr/>
            <p:nvPr/>
          </p:nvSpPr>
          <p:spPr>
            <a:xfrm rot="5662738">
              <a:off x="4903105" y="4615301"/>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31"/>
            <p:cNvSpPr/>
            <p:nvPr/>
          </p:nvSpPr>
          <p:spPr>
            <a:xfrm rot="3868218">
              <a:off x="4651142" y="4527548"/>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31"/>
            <p:cNvSpPr/>
            <p:nvPr/>
          </p:nvSpPr>
          <p:spPr>
            <a:xfrm rot="3868218">
              <a:off x="3458461" y="497425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31"/>
            <p:cNvSpPr/>
            <p:nvPr/>
          </p:nvSpPr>
          <p:spPr>
            <a:xfrm rot="-4857631">
              <a:off x="3458471" y="4514479"/>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31"/>
            <p:cNvSpPr/>
            <p:nvPr/>
          </p:nvSpPr>
          <p:spPr>
            <a:xfrm rot="-4857631">
              <a:off x="1058295" y="4882766"/>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31"/>
            <p:cNvSpPr/>
            <p:nvPr/>
          </p:nvSpPr>
          <p:spPr>
            <a:xfrm rot="-6931782">
              <a:off x="2958937" y="4510863"/>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31"/>
            <p:cNvSpPr/>
            <p:nvPr/>
          </p:nvSpPr>
          <p:spPr>
            <a:xfrm rot="7738888">
              <a:off x="2284820" y="4968001"/>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31"/>
            <p:cNvSpPr/>
            <p:nvPr/>
          </p:nvSpPr>
          <p:spPr>
            <a:xfrm rot="7738888">
              <a:off x="417708" y="488279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31"/>
            <p:cNvSpPr/>
            <p:nvPr/>
          </p:nvSpPr>
          <p:spPr>
            <a:xfrm rot="7738888">
              <a:off x="279591" y="4468712"/>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31"/>
            <p:cNvSpPr/>
            <p:nvPr/>
          </p:nvSpPr>
          <p:spPr>
            <a:xfrm rot="5942369">
              <a:off x="542723" y="4593651"/>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31"/>
            <p:cNvSpPr/>
            <p:nvPr/>
          </p:nvSpPr>
          <p:spPr>
            <a:xfrm rot="-5662738" flipH="1">
              <a:off x="3742873" y="4571284"/>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31"/>
            <p:cNvSpPr/>
            <p:nvPr/>
          </p:nvSpPr>
          <p:spPr>
            <a:xfrm rot="7738888">
              <a:off x="56258" y="4882801"/>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31"/>
            <p:cNvSpPr/>
            <p:nvPr/>
          </p:nvSpPr>
          <p:spPr>
            <a:xfrm rot="5942369">
              <a:off x="4245547" y="4912162"/>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31"/>
            <p:cNvSpPr/>
            <p:nvPr/>
          </p:nvSpPr>
          <p:spPr>
            <a:xfrm rot="-5662738" flipH="1">
              <a:off x="861583" y="451941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31"/>
            <p:cNvSpPr/>
            <p:nvPr/>
          </p:nvSpPr>
          <p:spPr>
            <a:xfrm rot="895350" flipH="1">
              <a:off x="2332177" y="4639964"/>
              <a:ext cx="66810" cy="6681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31"/>
            <p:cNvSpPr/>
            <p:nvPr/>
          </p:nvSpPr>
          <p:spPr>
            <a:xfrm rot="895350" flipH="1">
              <a:off x="1947326" y="4816679"/>
              <a:ext cx="66810" cy="6681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31"/>
            <p:cNvSpPr/>
            <p:nvPr/>
          </p:nvSpPr>
          <p:spPr>
            <a:xfrm rot="2690032" flipH="1">
              <a:off x="2705533" y="4527576"/>
              <a:ext cx="66766" cy="66766"/>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31"/>
            <p:cNvSpPr/>
            <p:nvPr/>
          </p:nvSpPr>
          <p:spPr>
            <a:xfrm rot="2689087" flipH="1">
              <a:off x="2035361" y="4460367"/>
              <a:ext cx="66822" cy="66822"/>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31"/>
            <p:cNvSpPr/>
            <p:nvPr/>
          </p:nvSpPr>
          <p:spPr>
            <a:xfrm rot="-7738888" flipH="1">
              <a:off x="5142312" y="4575200"/>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31"/>
            <p:cNvSpPr/>
            <p:nvPr/>
          </p:nvSpPr>
          <p:spPr>
            <a:xfrm rot="-5942369" flipH="1">
              <a:off x="5131459" y="4943912"/>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31"/>
            <p:cNvSpPr/>
            <p:nvPr/>
          </p:nvSpPr>
          <p:spPr>
            <a:xfrm rot="-5662738" flipH="1">
              <a:off x="6520128" y="4912171"/>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31"/>
            <p:cNvSpPr/>
            <p:nvPr/>
          </p:nvSpPr>
          <p:spPr>
            <a:xfrm rot="-3868218" flipH="1">
              <a:off x="6550387" y="463945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31"/>
            <p:cNvSpPr/>
            <p:nvPr/>
          </p:nvSpPr>
          <p:spPr>
            <a:xfrm rot="-5137262">
              <a:off x="6843808" y="4994338"/>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31"/>
            <p:cNvSpPr/>
            <p:nvPr/>
          </p:nvSpPr>
          <p:spPr>
            <a:xfrm rot="-3868218" flipH="1">
              <a:off x="6203918" y="4901247"/>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31"/>
            <p:cNvSpPr/>
            <p:nvPr/>
          </p:nvSpPr>
          <p:spPr>
            <a:xfrm rot="9904650">
              <a:off x="5410220" y="4873930"/>
              <a:ext cx="66810" cy="6681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31"/>
            <p:cNvSpPr/>
            <p:nvPr/>
          </p:nvSpPr>
          <p:spPr>
            <a:xfrm rot="9904650">
              <a:off x="5923627" y="4510372"/>
              <a:ext cx="66810" cy="6681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31"/>
            <p:cNvSpPr/>
            <p:nvPr/>
          </p:nvSpPr>
          <p:spPr>
            <a:xfrm rot="9909093">
              <a:off x="5480636" y="4468737"/>
              <a:ext cx="66728" cy="66728"/>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31"/>
            <p:cNvSpPr/>
            <p:nvPr/>
          </p:nvSpPr>
          <p:spPr>
            <a:xfrm rot="8109968">
              <a:off x="6296983" y="4622805"/>
              <a:ext cx="66766" cy="66766"/>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11;p31"/>
            <p:cNvSpPr/>
            <p:nvPr/>
          </p:nvSpPr>
          <p:spPr>
            <a:xfrm rot="8109968">
              <a:off x="5657653" y="4755286"/>
              <a:ext cx="66766" cy="66766"/>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1112;p31"/>
            <p:cNvSpPr/>
            <p:nvPr/>
          </p:nvSpPr>
          <p:spPr>
            <a:xfrm rot="3061112" flipH="1">
              <a:off x="7902930" y="4460388"/>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31"/>
            <p:cNvSpPr/>
            <p:nvPr/>
          </p:nvSpPr>
          <p:spPr>
            <a:xfrm rot="4857631" flipH="1">
              <a:off x="7067612" y="4813460"/>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31"/>
            <p:cNvSpPr/>
            <p:nvPr/>
          </p:nvSpPr>
          <p:spPr>
            <a:xfrm rot="-6931782">
              <a:off x="8906139" y="451938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31"/>
            <p:cNvSpPr/>
            <p:nvPr/>
          </p:nvSpPr>
          <p:spPr>
            <a:xfrm rot="7738888">
              <a:off x="7451818" y="4909522"/>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31"/>
            <p:cNvSpPr/>
            <p:nvPr/>
          </p:nvSpPr>
          <p:spPr>
            <a:xfrm rot="5942369">
              <a:off x="7613974" y="4624473"/>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31"/>
            <p:cNvSpPr/>
            <p:nvPr/>
          </p:nvSpPr>
          <p:spPr>
            <a:xfrm rot="5662738">
              <a:off x="8143802" y="4900808"/>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31"/>
            <p:cNvSpPr/>
            <p:nvPr/>
          </p:nvSpPr>
          <p:spPr>
            <a:xfrm rot="3868218">
              <a:off x="8113513" y="4628095"/>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31"/>
            <p:cNvSpPr/>
            <p:nvPr/>
          </p:nvSpPr>
          <p:spPr>
            <a:xfrm rot="5137262" flipH="1">
              <a:off x="7820121" y="4982974"/>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31"/>
            <p:cNvSpPr/>
            <p:nvPr/>
          </p:nvSpPr>
          <p:spPr>
            <a:xfrm rot="5137262" flipH="1">
              <a:off x="7329607" y="456770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31"/>
            <p:cNvSpPr/>
            <p:nvPr/>
          </p:nvSpPr>
          <p:spPr>
            <a:xfrm rot="-4857631">
              <a:off x="6910236" y="4468690"/>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31"/>
            <p:cNvSpPr/>
            <p:nvPr/>
          </p:nvSpPr>
          <p:spPr>
            <a:xfrm rot="-3061112">
              <a:off x="8599512" y="456245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31"/>
            <p:cNvSpPr/>
            <p:nvPr/>
          </p:nvSpPr>
          <p:spPr>
            <a:xfrm rot="-4857631">
              <a:off x="8385870" y="4882766"/>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31"/>
            <p:cNvSpPr/>
            <p:nvPr/>
          </p:nvSpPr>
          <p:spPr>
            <a:xfrm rot="5137262" flipH="1">
              <a:off x="8983094" y="4882776"/>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31"/>
            <p:cNvSpPr/>
            <p:nvPr/>
          </p:nvSpPr>
          <p:spPr>
            <a:xfrm rot="5942369">
              <a:off x="8694409" y="4796337"/>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5995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126"/>
        <p:cNvGrpSpPr/>
        <p:nvPr/>
      </p:nvGrpSpPr>
      <p:grpSpPr>
        <a:xfrm>
          <a:off x="0" y="0"/>
          <a:ext cx="0" cy="0"/>
          <a:chOff x="0" y="0"/>
          <a:chExt cx="0" cy="0"/>
        </a:xfrm>
      </p:grpSpPr>
      <p:grpSp>
        <p:nvGrpSpPr>
          <p:cNvPr id="1127" name="Google Shape;1127;p32"/>
          <p:cNvGrpSpPr/>
          <p:nvPr/>
        </p:nvGrpSpPr>
        <p:grpSpPr>
          <a:xfrm>
            <a:off x="77751" y="237797"/>
            <a:ext cx="742828" cy="6382425"/>
            <a:chOff x="58313" y="178347"/>
            <a:chExt cx="557121" cy="4786819"/>
          </a:xfrm>
        </p:grpSpPr>
        <p:sp>
          <p:nvSpPr>
            <p:cNvPr id="1128" name="Google Shape;1128;p32"/>
            <p:cNvSpPr/>
            <p:nvPr/>
          </p:nvSpPr>
          <p:spPr>
            <a:xfrm rot="5662738">
              <a:off x="395564" y="2331368"/>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9" name="Google Shape;1129;p32"/>
            <p:cNvSpPr/>
            <p:nvPr/>
          </p:nvSpPr>
          <p:spPr>
            <a:xfrm rot="5662738">
              <a:off x="272433" y="1582777"/>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0" name="Google Shape;1130;p32"/>
            <p:cNvSpPr/>
            <p:nvPr/>
          </p:nvSpPr>
          <p:spPr>
            <a:xfrm rot="5662738">
              <a:off x="302194" y="119357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32"/>
            <p:cNvSpPr/>
            <p:nvPr/>
          </p:nvSpPr>
          <p:spPr>
            <a:xfrm rot="3868218">
              <a:off x="451506" y="1411419"/>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32"/>
            <p:cNvSpPr/>
            <p:nvPr/>
          </p:nvSpPr>
          <p:spPr>
            <a:xfrm rot="3868218">
              <a:off x="365275" y="205865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32"/>
            <p:cNvSpPr/>
            <p:nvPr/>
          </p:nvSpPr>
          <p:spPr>
            <a:xfrm rot="-3061112">
              <a:off x="356876" y="3740027"/>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32"/>
            <p:cNvSpPr/>
            <p:nvPr/>
          </p:nvSpPr>
          <p:spPr>
            <a:xfrm rot="-3061112">
              <a:off x="526389" y="406142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32"/>
            <p:cNvSpPr/>
            <p:nvPr/>
          </p:nvSpPr>
          <p:spPr>
            <a:xfrm rot="-3061112">
              <a:off x="481455" y="306594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32"/>
            <p:cNvSpPr/>
            <p:nvPr/>
          </p:nvSpPr>
          <p:spPr>
            <a:xfrm rot="-4857631">
              <a:off x="319235" y="3350926"/>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32"/>
            <p:cNvSpPr/>
            <p:nvPr/>
          </p:nvSpPr>
          <p:spPr>
            <a:xfrm rot="-4857631">
              <a:off x="304984" y="2687363"/>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32"/>
            <p:cNvSpPr/>
            <p:nvPr/>
          </p:nvSpPr>
          <p:spPr>
            <a:xfrm rot="5137262" flipH="1">
              <a:off x="200714" y="4347143"/>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32"/>
            <p:cNvSpPr/>
            <p:nvPr/>
          </p:nvSpPr>
          <p:spPr>
            <a:xfrm rot="5137262" flipH="1">
              <a:off x="71883" y="2413535"/>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32"/>
            <p:cNvSpPr/>
            <p:nvPr/>
          </p:nvSpPr>
          <p:spPr>
            <a:xfrm rot="5137262" flipH="1">
              <a:off x="322144" y="4774414"/>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32"/>
            <p:cNvSpPr/>
            <p:nvPr/>
          </p:nvSpPr>
          <p:spPr>
            <a:xfrm rot="6931782" flipH="1">
              <a:off x="322131" y="426263"/>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32"/>
            <p:cNvSpPr/>
            <p:nvPr/>
          </p:nvSpPr>
          <p:spPr>
            <a:xfrm rot="6931782" flipH="1">
              <a:off x="404925" y="89940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32"/>
            <p:cNvSpPr/>
            <p:nvPr/>
          </p:nvSpPr>
          <p:spPr>
            <a:xfrm rot="-7738888" flipH="1">
              <a:off x="535101" y="191914"/>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32"/>
            <p:cNvSpPr/>
            <p:nvPr/>
          </p:nvSpPr>
          <p:spPr>
            <a:xfrm rot="-7738888" flipH="1">
              <a:off x="116814" y="715962"/>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32"/>
            <p:cNvSpPr/>
            <p:nvPr/>
          </p:nvSpPr>
          <p:spPr>
            <a:xfrm rot="-7738888" flipH="1">
              <a:off x="71880" y="1711450"/>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32"/>
            <p:cNvSpPr/>
            <p:nvPr/>
          </p:nvSpPr>
          <p:spPr>
            <a:xfrm rot="-5942369" flipH="1">
              <a:off x="535060" y="489350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7" name="Google Shape;1147;p32"/>
            <p:cNvSpPr/>
            <p:nvPr/>
          </p:nvSpPr>
          <p:spPr>
            <a:xfrm rot="-5942369" flipH="1">
              <a:off x="404934" y="4360339"/>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48" name="Google Shape;1148;p32"/>
          <p:cNvGrpSpPr/>
          <p:nvPr/>
        </p:nvGrpSpPr>
        <p:grpSpPr>
          <a:xfrm>
            <a:off x="11383018" y="363013"/>
            <a:ext cx="742828" cy="6382425"/>
            <a:chOff x="8537263" y="272259"/>
            <a:chExt cx="557121" cy="4786819"/>
          </a:xfrm>
        </p:grpSpPr>
        <p:sp>
          <p:nvSpPr>
            <p:cNvPr id="1149" name="Google Shape;1149;p32"/>
            <p:cNvSpPr/>
            <p:nvPr/>
          </p:nvSpPr>
          <p:spPr>
            <a:xfrm rot="-5137262">
              <a:off x="8690338" y="283926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32"/>
            <p:cNvSpPr/>
            <p:nvPr/>
          </p:nvSpPr>
          <p:spPr>
            <a:xfrm rot="-5137262">
              <a:off x="8813468" y="3587854"/>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32"/>
            <p:cNvSpPr/>
            <p:nvPr/>
          </p:nvSpPr>
          <p:spPr>
            <a:xfrm rot="-5137262">
              <a:off x="8783708" y="397705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2" name="Google Shape;1152;p32"/>
            <p:cNvSpPr/>
            <p:nvPr/>
          </p:nvSpPr>
          <p:spPr>
            <a:xfrm rot="-6931782">
              <a:off x="8634366" y="3759181"/>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3" name="Google Shape;1153;p32"/>
            <p:cNvSpPr/>
            <p:nvPr/>
          </p:nvSpPr>
          <p:spPr>
            <a:xfrm rot="-6931782">
              <a:off x="8720597" y="3111945"/>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32"/>
            <p:cNvSpPr/>
            <p:nvPr/>
          </p:nvSpPr>
          <p:spPr>
            <a:xfrm rot="7738888">
              <a:off x="8729055" y="1430633"/>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32"/>
            <p:cNvSpPr/>
            <p:nvPr/>
          </p:nvSpPr>
          <p:spPr>
            <a:xfrm rot="7738888">
              <a:off x="8559543" y="1109231"/>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32"/>
            <p:cNvSpPr/>
            <p:nvPr/>
          </p:nvSpPr>
          <p:spPr>
            <a:xfrm rot="7738888">
              <a:off x="8604476" y="2104719"/>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7" name="Google Shape;1157;p32"/>
            <p:cNvSpPr/>
            <p:nvPr/>
          </p:nvSpPr>
          <p:spPr>
            <a:xfrm rot="5942369">
              <a:off x="8766632" y="1819669"/>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32"/>
            <p:cNvSpPr/>
            <p:nvPr/>
          </p:nvSpPr>
          <p:spPr>
            <a:xfrm rot="5942369">
              <a:off x="8780883" y="2483233"/>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32"/>
            <p:cNvSpPr/>
            <p:nvPr/>
          </p:nvSpPr>
          <p:spPr>
            <a:xfrm rot="-5662738" flipH="1">
              <a:off x="8885188" y="823487"/>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32"/>
            <p:cNvSpPr/>
            <p:nvPr/>
          </p:nvSpPr>
          <p:spPr>
            <a:xfrm rot="-5662738" flipH="1">
              <a:off x="9014018" y="2757095"/>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32"/>
            <p:cNvSpPr/>
            <p:nvPr/>
          </p:nvSpPr>
          <p:spPr>
            <a:xfrm rot="-5662738" flipH="1">
              <a:off x="8763758" y="396216"/>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32"/>
            <p:cNvSpPr/>
            <p:nvPr/>
          </p:nvSpPr>
          <p:spPr>
            <a:xfrm rot="-3868218" flipH="1">
              <a:off x="8763741" y="4744338"/>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32"/>
            <p:cNvSpPr/>
            <p:nvPr/>
          </p:nvSpPr>
          <p:spPr>
            <a:xfrm rot="-3868218" flipH="1">
              <a:off x="8680947" y="427119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32"/>
            <p:cNvSpPr/>
            <p:nvPr/>
          </p:nvSpPr>
          <p:spPr>
            <a:xfrm rot="3061112" flipH="1">
              <a:off x="8550830" y="4978746"/>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32"/>
            <p:cNvSpPr/>
            <p:nvPr/>
          </p:nvSpPr>
          <p:spPr>
            <a:xfrm rot="3061112" flipH="1">
              <a:off x="8969118" y="445469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32"/>
            <p:cNvSpPr/>
            <p:nvPr/>
          </p:nvSpPr>
          <p:spPr>
            <a:xfrm rot="3061112" flipH="1">
              <a:off x="9014051" y="3459210"/>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32"/>
            <p:cNvSpPr/>
            <p:nvPr/>
          </p:nvSpPr>
          <p:spPr>
            <a:xfrm rot="4857631" flipH="1">
              <a:off x="8550807" y="277094"/>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32"/>
            <p:cNvSpPr/>
            <p:nvPr/>
          </p:nvSpPr>
          <p:spPr>
            <a:xfrm rot="4857631" flipH="1">
              <a:off x="8680933" y="810256"/>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9" name="Google Shape;1169;p32"/>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212756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1"/>
        </a:solidFill>
        <a:effectLst/>
      </p:bgPr>
    </p:bg>
    <p:spTree>
      <p:nvGrpSpPr>
        <p:cNvPr id="1" name="Shape 1170"/>
        <p:cNvGrpSpPr/>
        <p:nvPr/>
      </p:nvGrpSpPr>
      <p:grpSpPr>
        <a:xfrm>
          <a:off x="0" y="0"/>
          <a:ext cx="0" cy="0"/>
          <a:chOff x="0" y="0"/>
          <a:chExt cx="0" cy="0"/>
        </a:xfrm>
      </p:grpSpPr>
      <p:sp>
        <p:nvSpPr>
          <p:cNvPr id="1171" name="Google Shape;1171;p33"/>
          <p:cNvSpPr txBox="1">
            <a:spLocks noGrp="1"/>
          </p:cNvSpPr>
          <p:nvPr>
            <p:ph type="title"/>
          </p:nvPr>
        </p:nvSpPr>
        <p:spPr>
          <a:xfrm>
            <a:off x="3239000" y="820933"/>
            <a:ext cx="5714000" cy="15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8666"/>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172" name="Google Shape;1172;p33"/>
          <p:cNvSpPr txBox="1">
            <a:spLocks noGrp="1"/>
          </p:cNvSpPr>
          <p:nvPr>
            <p:ph type="subTitle" idx="1"/>
          </p:nvPr>
        </p:nvSpPr>
        <p:spPr>
          <a:xfrm>
            <a:off x="3388817" y="2193233"/>
            <a:ext cx="5414400" cy="16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solidFill>
                  <a:schemeClr val="dk1"/>
                </a:solidFill>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1173" name="Google Shape;1173;p33"/>
          <p:cNvSpPr txBox="1"/>
          <p:nvPr/>
        </p:nvSpPr>
        <p:spPr>
          <a:xfrm>
            <a:off x="3077633" y="5052800"/>
            <a:ext cx="6034000" cy="7948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400"/>
              </a:spcBef>
              <a:spcAft>
                <a:spcPts val="2133"/>
              </a:spcAft>
              <a:buClr>
                <a:srgbClr val="000000"/>
              </a:buClr>
              <a:buSzTx/>
              <a:buFont typeface="Arial"/>
              <a:buNone/>
              <a:tabLst/>
              <a:defRPr/>
            </a:pPr>
            <a:r>
              <a:rPr kumimoji="0" lang="en" sz="1467" b="0" i="0" u="none" strike="noStrike" kern="0" cap="none" spc="0" normalizeH="0" baseline="0" noProof="0">
                <a:ln>
                  <a:noFill/>
                </a:ln>
                <a:solidFill>
                  <a:srgbClr val="433035"/>
                </a:solidFill>
                <a:effectLst/>
                <a:uLnTx/>
                <a:uFillTx/>
                <a:latin typeface="Nunito"/>
                <a:ea typeface="Nunito"/>
                <a:cs typeface="Nunito"/>
                <a:sym typeface="Nunito"/>
              </a:rPr>
              <a:t>CREDITS: This presentation template was created by </a:t>
            </a:r>
            <a:r>
              <a:rPr kumimoji="0" lang="en" sz="1467" b="1" i="0" u="none" strike="noStrike" kern="0" cap="none" spc="0" normalizeH="0" baseline="0" noProof="0">
                <a:ln>
                  <a:noFill/>
                </a:ln>
                <a:solidFill>
                  <a:srgbClr val="433035"/>
                </a:solidFill>
                <a:effectLst/>
                <a:uLnTx/>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kumimoji="0" lang="en" sz="1467" b="1" i="0" u="none" strike="noStrike" kern="0" cap="none" spc="0" normalizeH="0" baseline="0" noProof="0">
                <a:ln>
                  <a:noFill/>
                </a:ln>
                <a:solidFill>
                  <a:srgbClr val="433035"/>
                </a:solidFill>
                <a:effectLst/>
                <a:uLnTx/>
                <a:uFillTx/>
                <a:latin typeface="Nunito"/>
                <a:ea typeface="Nunito"/>
                <a:cs typeface="Nunito"/>
                <a:sym typeface="Nunito"/>
              </a:rPr>
              <a:t>,</a:t>
            </a:r>
            <a:r>
              <a:rPr kumimoji="0" lang="en" sz="1467" b="0" i="0" u="none" strike="noStrike" kern="0" cap="none" spc="0" normalizeH="0" baseline="0" noProof="0">
                <a:ln>
                  <a:noFill/>
                </a:ln>
                <a:solidFill>
                  <a:srgbClr val="433035"/>
                </a:solidFill>
                <a:effectLst/>
                <a:uLnTx/>
                <a:uFillTx/>
                <a:latin typeface="Nunito"/>
                <a:ea typeface="Nunito"/>
                <a:cs typeface="Nunito"/>
                <a:sym typeface="Nunito"/>
              </a:rPr>
              <a:t> and includes icons by </a:t>
            </a:r>
            <a:r>
              <a:rPr kumimoji="0" lang="en" sz="1467" b="1" i="0" u="none" strike="noStrike" kern="0" cap="none" spc="0" normalizeH="0" baseline="0" noProof="0">
                <a:ln>
                  <a:noFill/>
                </a:ln>
                <a:solidFill>
                  <a:srgbClr val="433035"/>
                </a:solidFill>
                <a:effectLst/>
                <a:uLnTx/>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kumimoji="0" lang="en" sz="1467" b="1" i="0" u="none" strike="noStrike" kern="0" cap="none" spc="0" normalizeH="0" baseline="0" noProof="0">
                <a:ln>
                  <a:noFill/>
                </a:ln>
                <a:solidFill>
                  <a:srgbClr val="433035"/>
                </a:solidFill>
                <a:effectLst/>
                <a:uLnTx/>
                <a:uFillTx/>
                <a:latin typeface="Nunito"/>
                <a:ea typeface="Nunito"/>
                <a:cs typeface="Nunito"/>
                <a:sym typeface="Nunito"/>
              </a:rPr>
              <a:t> </a:t>
            </a:r>
            <a:r>
              <a:rPr kumimoji="0" lang="en" sz="1467" b="0" i="0" u="none" strike="noStrike" kern="0" cap="none" spc="0" normalizeH="0" baseline="0" noProof="0">
                <a:ln>
                  <a:noFill/>
                </a:ln>
                <a:solidFill>
                  <a:srgbClr val="433035"/>
                </a:solidFill>
                <a:effectLst/>
                <a:uLnTx/>
                <a:uFillTx/>
                <a:latin typeface="Nunito"/>
                <a:ea typeface="Nunito"/>
                <a:cs typeface="Nunito"/>
                <a:sym typeface="Nunito"/>
              </a:rPr>
              <a:t>and infographics &amp; images by </a:t>
            </a:r>
            <a:r>
              <a:rPr kumimoji="0" lang="en" sz="1467" b="1" i="0" u="none" strike="noStrike" kern="0" cap="none" spc="0" normalizeH="0" baseline="0" noProof="0">
                <a:ln>
                  <a:noFill/>
                </a:ln>
                <a:solidFill>
                  <a:srgbClr val="433035"/>
                </a:solidFill>
                <a:effectLst/>
                <a:uLnTx/>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kumimoji="0" sz="1467" b="1" i="0" u="none" strike="noStrike" kern="0" cap="none" spc="0" normalizeH="0" baseline="0" noProof="0">
              <a:ln>
                <a:noFill/>
              </a:ln>
              <a:solidFill>
                <a:srgbClr val="433035"/>
              </a:solidFill>
              <a:effectLst/>
              <a:uLnTx/>
              <a:uFillTx/>
              <a:latin typeface="Nunito"/>
              <a:ea typeface="Nunito"/>
              <a:cs typeface="Nunito"/>
              <a:sym typeface="Nunito"/>
            </a:endParaRPr>
          </a:p>
        </p:txBody>
      </p:sp>
      <p:grpSp>
        <p:nvGrpSpPr>
          <p:cNvPr id="1174" name="Google Shape;1174;p33"/>
          <p:cNvGrpSpPr/>
          <p:nvPr/>
        </p:nvGrpSpPr>
        <p:grpSpPr>
          <a:xfrm>
            <a:off x="8227026" y="-229353"/>
            <a:ext cx="3801879" cy="6831345"/>
            <a:chOff x="6170269" y="-172015"/>
            <a:chExt cx="2851409" cy="5123509"/>
          </a:xfrm>
        </p:grpSpPr>
        <p:grpSp>
          <p:nvGrpSpPr>
            <p:cNvPr id="1175" name="Google Shape;1175;p33"/>
            <p:cNvGrpSpPr/>
            <p:nvPr/>
          </p:nvGrpSpPr>
          <p:grpSpPr>
            <a:xfrm rot="5400000">
              <a:off x="5400731" y="2204446"/>
              <a:ext cx="4689258" cy="804837"/>
              <a:chOff x="2200331" y="2169259"/>
              <a:chExt cx="4689258" cy="804837"/>
            </a:xfrm>
          </p:grpSpPr>
          <p:sp>
            <p:nvSpPr>
              <p:cNvPr id="1176" name="Google Shape;1176;p33"/>
              <p:cNvSpPr/>
              <p:nvPr/>
            </p:nvSpPr>
            <p:spPr>
              <a:xfrm rot="-10537262">
                <a:off x="2948441" y="2506509"/>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33"/>
              <p:cNvSpPr/>
              <p:nvPr/>
            </p:nvSpPr>
            <p:spPr>
              <a:xfrm rot="-10537262">
                <a:off x="3697033" y="2383379"/>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33"/>
              <p:cNvSpPr/>
              <p:nvPr/>
            </p:nvSpPr>
            <p:spPr>
              <a:xfrm rot="-10537262">
                <a:off x="4086237" y="241313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33"/>
              <p:cNvSpPr/>
              <p:nvPr/>
            </p:nvSpPr>
            <p:spPr>
              <a:xfrm rot="9268218">
                <a:off x="3868361" y="2562452"/>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33"/>
              <p:cNvSpPr/>
              <p:nvPr/>
            </p:nvSpPr>
            <p:spPr>
              <a:xfrm rot="9268218">
                <a:off x="3221124" y="247622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33"/>
              <p:cNvSpPr/>
              <p:nvPr/>
            </p:nvSpPr>
            <p:spPr>
              <a:xfrm rot="2338888">
                <a:off x="6334412" y="2783997"/>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33"/>
              <p:cNvSpPr/>
              <p:nvPr/>
            </p:nvSpPr>
            <p:spPr>
              <a:xfrm rot="2338888">
                <a:off x="6461935" y="251590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33"/>
              <p:cNvSpPr/>
              <p:nvPr/>
            </p:nvSpPr>
            <p:spPr>
              <a:xfrm rot="2338888">
                <a:off x="2213898" y="259240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3"/>
              <p:cNvSpPr/>
              <p:nvPr/>
            </p:nvSpPr>
            <p:spPr>
              <a:xfrm rot="542369">
                <a:off x="6817924" y="278398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3"/>
              <p:cNvSpPr/>
              <p:nvPr/>
            </p:nvSpPr>
            <p:spPr>
              <a:xfrm rot="542369">
                <a:off x="2592412" y="2415929"/>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3"/>
              <p:cNvSpPr/>
              <p:nvPr/>
            </p:nvSpPr>
            <p:spPr>
              <a:xfrm rot="10537262" flipH="1">
                <a:off x="4705166" y="2720484"/>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3"/>
              <p:cNvSpPr/>
              <p:nvPr/>
            </p:nvSpPr>
            <p:spPr>
              <a:xfrm rot="10537262" flipH="1">
                <a:off x="2866275" y="2182829"/>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3"/>
              <p:cNvSpPr/>
              <p:nvPr/>
            </p:nvSpPr>
            <p:spPr>
              <a:xfrm rot="10537262" flipH="1">
                <a:off x="5573296" y="2689514"/>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3"/>
              <p:cNvSpPr/>
              <p:nvPr/>
            </p:nvSpPr>
            <p:spPr>
              <a:xfrm rot="-9268218" flipH="1">
                <a:off x="4853517" y="2433077"/>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3"/>
              <p:cNvSpPr/>
              <p:nvPr/>
            </p:nvSpPr>
            <p:spPr>
              <a:xfrm rot="-9268218" flipH="1">
                <a:off x="4380379" y="251587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3"/>
              <p:cNvSpPr/>
              <p:nvPr/>
            </p:nvSpPr>
            <p:spPr>
              <a:xfrm rot="-2338888" flipH="1">
                <a:off x="5087925" y="2646047"/>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3"/>
              <p:cNvSpPr/>
              <p:nvPr/>
            </p:nvSpPr>
            <p:spPr>
              <a:xfrm rot="-2338888" flipH="1">
                <a:off x="4563877" y="222775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33"/>
              <p:cNvSpPr/>
              <p:nvPr/>
            </p:nvSpPr>
            <p:spPr>
              <a:xfrm rot="-2338888" flipH="1">
                <a:off x="3568389" y="2182826"/>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33"/>
              <p:cNvSpPr/>
              <p:nvPr/>
            </p:nvSpPr>
            <p:spPr>
              <a:xfrm rot="-542369" flipH="1">
                <a:off x="5454174" y="290243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33"/>
              <p:cNvSpPr/>
              <p:nvPr/>
            </p:nvSpPr>
            <p:spPr>
              <a:xfrm rot="-542369" flipH="1">
                <a:off x="5987336" y="2772304"/>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33"/>
              <p:cNvSpPr/>
              <p:nvPr/>
            </p:nvSpPr>
            <p:spPr>
              <a:xfrm rot="-10537262">
                <a:off x="6817941" y="230227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33"/>
              <p:cNvSpPr/>
              <p:nvPr/>
            </p:nvSpPr>
            <p:spPr>
              <a:xfrm rot="-10537262">
                <a:off x="4206808" y="2822716"/>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33"/>
              <p:cNvSpPr/>
              <p:nvPr/>
            </p:nvSpPr>
            <p:spPr>
              <a:xfrm rot="-10537262">
                <a:off x="3405812" y="2673377"/>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33"/>
              <p:cNvSpPr/>
              <p:nvPr/>
            </p:nvSpPr>
            <p:spPr>
              <a:xfrm rot="9268218">
                <a:off x="2959336" y="2822689"/>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33"/>
              <p:cNvSpPr/>
              <p:nvPr/>
            </p:nvSpPr>
            <p:spPr>
              <a:xfrm rot="9268218">
                <a:off x="2540699" y="2736458"/>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33"/>
              <p:cNvSpPr/>
              <p:nvPr/>
            </p:nvSpPr>
            <p:spPr>
              <a:xfrm rot="2338888">
                <a:off x="5409312" y="2263584"/>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33"/>
              <p:cNvSpPr/>
              <p:nvPr/>
            </p:nvSpPr>
            <p:spPr>
              <a:xfrm rot="2338888">
                <a:off x="5087910" y="243309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33"/>
              <p:cNvSpPr/>
              <p:nvPr/>
            </p:nvSpPr>
            <p:spPr>
              <a:xfrm rot="2338888">
                <a:off x="6083398" y="2388163"/>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33"/>
              <p:cNvSpPr/>
              <p:nvPr/>
            </p:nvSpPr>
            <p:spPr>
              <a:xfrm rot="542369">
                <a:off x="5798349" y="2225943"/>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33"/>
              <p:cNvSpPr/>
              <p:nvPr/>
            </p:nvSpPr>
            <p:spPr>
              <a:xfrm rot="542369">
                <a:off x="6461912" y="2211692"/>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3"/>
              <p:cNvSpPr/>
              <p:nvPr/>
            </p:nvSpPr>
            <p:spPr>
              <a:xfrm rot="10537262" flipH="1">
                <a:off x="2280850" y="233522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7" name="Google Shape;1207;p33"/>
            <p:cNvGrpSpPr/>
            <p:nvPr/>
          </p:nvGrpSpPr>
          <p:grpSpPr>
            <a:xfrm rot="-5400000">
              <a:off x="6274631" y="2204446"/>
              <a:ext cx="4689258" cy="804837"/>
              <a:chOff x="2200331" y="2169259"/>
              <a:chExt cx="4689258" cy="804837"/>
            </a:xfrm>
          </p:grpSpPr>
          <p:sp>
            <p:nvSpPr>
              <p:cNvPr id="1208" name="Google Shape;1208;p33"/>
              <p:cNvSpPr/>
              <p:nvPr/>
            </p:nvSpPr>
            <p:spPr>
              <a:xfrm rot="-10537262">
                <a:off x="2948441" y="2506509"/>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3"/>
              <p:cNvSpPr/>
              <p:nvPr/>
            </p:nvSpPr>
            <p:spPr>
              <a:xfrm rot="-10537262">
                <a:off x="3697033" y="2383379"/>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33"/>
              <p:cNvSpPr/>
              <p:nvPr/>
            </p:nvSpPr>
            <p:spPr>
              <a:xfrm rot="-10537262">
                <a:off x="4086237" y="241313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33"/>
              <p:cNvSpPr/>
              <p:nvPr/>
            </p:nvSpPr>
            <p:spPr>
              <a:xfrm rot="9268218">
                <a:off x="3868361" y="2562452"/>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33"/>
              <p:cNvSpPr/>
              <p:nvPr/>
            </p:nvSpPr>
            <p:spPr>
              <a:xfrm rot="9268218">
                <a:off x="3221124" y="247622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33"/>
              <p:cNvSpPr/>
              <p:nvPr/>
            </p:nvSpPr>
            <p:spPr>
              <a:xfrm rot="2338888">
                <a:off x="6334412" y="2783997"/>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33"/>
              <p:cNvSpPr/>
              <p:nvPr/>
            </p:nvSpPr>
            <p:spPr>
              <a:xfrm rot="2338888">
                <a:off x="6461935" y="251590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33"/>
              <p:cNvSpPr/>
              <p:nvPr/>
            </p:nvSpPr>
            <p:spPr>
              <a:xfrm rot="2338888">
                <a:off x="2213898" y="259240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33"/>
              <p:cNvSpPr/>
              <p:nvPr/>
            </p:nvSpPr>
            <p:spPr>
              <a:xfrm rot="542369">
                <a:off x="6817924" y="278398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33"/>
              <p:cNvSpPr/>
              <p:nvPr/>
            </p:nvSpPr>
            <p:spPr>
              <a:xfrm rot="542369">
                <a:off x="2592412" y="2415929"/>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33"/>
              <p:cNvSpPr/>
              <p:nvPr/>
            </p:nvSpPr>
            <p:spPr>
              <a:xfrm rot="10537262" flipH="1">
                <a:off x="4705166" y="2720484"/>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33"/>
              <p:cNvSpPr/>
              <p:nvPr/>
            </p:nvSpPr>
            <p:spPr>
              <a:xfrm rot="10537262" flipH="1">
                <a:off x="2866275" y="2182829"/>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33"/>
              <p:cNvSpPr/>
              <p:nvPr/>
            </p:nvSpPr>
            <p:spPr>
              <a:xfrm rot="10537262" flipH="1">
                <a:off x="5573296" y="2689514"/>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33"/>
              <p:cNvSpPr/>
              <p:nvPr/>
            </p:nvSpPr>
            <p:spPr>
              <a:xfrm rot="-9268218" flipH="1">
                <a:off x="4853517" y="2433077"/>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33"/>
              <p:cNvSpPr/>
              <p:nvPr/>
            </p:nvSpPr>
            <p:spPr>
              <a:xfrm rot="-9268218" flipH="1">
                <a:off x="4380379" y="251587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33"/>
              <p:cNvSpPr/>
              <p:nvPr/>
            </p:nvSpPr>
            <p:spPr>
              <a:xfrm rot="-2338888" flipH="1">
                <a:off x="5087925" y="2646047"/>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33"/>
              <p:cNvSpPr/>
              <p:nvPr/>
            </p:nvSpPr>
            <p:spPr>
              <a:xfrm rot="-2338888" flipH="1">
                <a:off x="4563877" y="222775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33"/>
              <p:cNvSpPr/>
              <p:nvPr/>
            </p:nvSpPr>
            <p:spPr>
              <a:xfrm rot="-2338888" flipH="1">
                <a:off x="3568389" y="2182826"/>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33"/>
              <p:cNvSpPr/>
              <p:nvPr/>
            </p:nvSpPr>
            <p:spPr>
              <a:xfrm rot="-542369" flipH="1">
                <a:off x="5454174" y="290243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33"/>
              <p:cNvSpPr/>
              <p:nvPr/>
            </p:nvSpPr>
            <p:spPr>
              <a:xfrm rot="-542369" flipH="1">
                <a:off x="5987336" y="2772304"/>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33"/>
              <p:cNvSpPr/>
              <p:nvPr/>
            </p:nvSpPr>
            <p:spPr>
              <a:xfrm rot="-10537262">
                <a:off x="6817941" y="230227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33"/>
              <p:cNvSpPr/>
              <p:nvPr/>
            </p:nvSpPr>
            <p:spPr>
              <a:xfrm rot="-10537262">
                <a:off x="4206808" y="2822716"/>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33"/>
              <p:cNvSpPr/>
              <p:nvPr/>
            </p:nvSpPr>
            <p:spPr>
              <a:xfrm rot="-10537262">
                <a:off x="3405812" y="2673377"/>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33"/>
              <p:cNvSpPr/>
              <p:nvPr/>
            </p:nvSpPr>
            <p:spPr>
              <a:xfrm rot="9268218">
                <a:off x="2959336" y="2822689"/>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33"/>
              <p:cNvSpPr/>
              <p:nvPr/>
            </p:nvSpPr>
            <p:spPr>
              <a:xfrm rot="9268218">
                <a:off x="2540699" y="2736458"/>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33"/>
              <p:cNvSpPr/>
              <p:nvPr/>
            </p:nvSpPr>
            <p:spPr>
              <a:xfrm rot="2338888">
                <a:off x="5409312" y="2263584"/>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33"/>
              <p:cNvSpPr/>
              <p:nvPr/>
            </p:nvSpPr>
            <p:spPr>
              <a:xfrm rot="2338888">
                <a:off x="5087910" y="243309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33"/>
              <p:cNvSpPr/>
              <p:nvPr/>
            </p:nvSpPr>
            <p:spPr>
              <a:xfrm rot="2338888">
                <a:off x="6083398" y="2388163"/>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33"/>
              <p:cNvSpPr/>
              <p:nvPr/>
            </p:nvSpPr>
            <p:spPr>
              <a:xfrm rot="542369">
                <a:off x="5798349" y="2225943"/>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33"/>
              <p:cNvSpPr/>
              <p:nvPr/>
            </p:nvSpPr>
            <p:spPr>
              <a:xfrm rot="542369">
                <a:off x="6461912" y="2211692"/>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33"/>
              <p:cNvSpPr/>
              <p:nvPr/>
            </p:nvSpPr>
            <p:spPr>
              <a:xfrm rot="10537262" flipH="1">
                <a:off x="2280850" y="233522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39" name="Google Shape;1239;p33"/>
            <p:cNvGrpSpPr/>
            <p:nvPr/>
          </p:nvGrpSpPr>
          <p:grpSpPr>
            <a:xfrm rot="-9904650" flipH="1">
              <a:off x="6332497" y="4208926"/>
              <a:ext cx="1000498" cy="555758"/>
              <a:chOff x="566954" y="460831"/>
              <a:chExt cx="1343276" cy="746165"/>
            </a:xfrm>
          </p:grpSpPr>
          <p:sp>
            <p:nvSpPr>
              <p:cNvPr id="1240" name="Google Shape;1240;p33"/>
              <p:cNvSpPr/>
              <p:nvPr/>
            </p:nvSpPr>
            <p:spPr>
              <a:xfrm>
                <a:off x="1820530" y="460831"/>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33"/>
              <p:cNvSpPr/>
              <p:nvPr/>
            </p:nvSpPr>
            <p:spPr>
              <a:xfrm>
                <a:off x="1028777" y="75498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33"/>
              <p:cNvSpPr/>
              <p:nvPr/>
            </p:nvSpPr>
            <p:spPr>
              <a:xfrm>
                <a:off x="1466957" y="1117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33"/>
              <p:cNvSpPr/>
              <p:nvPr/>
            </p:nvSpPr>
            <p:spPr>
              <a:xfrm rot="-1794682">
                <a:off x="583334" y="480101"/>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33"/>
              <p:cNvSpPr/>
              <p:nvPr/>
            </p:nvSpPr>
            <p:spPr>
              <a:xfrm rot="-1794682">
                <a:off x="1458559" y="529271"/>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5" name="Google Shape;1245;p33"/>
            <p:cNvGrpSpPr/>
            <p:nvPr/>
          </p:nvGrpSpPr>
          <p:grpSpPr>
            <a:xfrm rot="-7460055">
              <a:off x="6411539" y="-41635"/>
              <a:ext cx="865598" cy="1041371"/>
              <a:chOff x="577075" y="-605806"/>
              <a:chExt cx="1161862" cy="1397796"/>
            </a:xfrm>
          </p:grpSpPr>
          <p:sp>
            <p:nvSpPr>
              <p:cNvPr id="1246" name="Google Shape;1246;p33"/>
              <p:cNvSpPr/>
              <p:nvPr/>
            </p:nvSpPr>
            <p:spPr>
              <a:xfrm>
                <a:off x="577075" y="35200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33"/>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33"/>
              <p:cNvSpPr/>
              <p:nvPr/>
            </p:nvSpPr>
            <p:spPr>
              <a:xfrm>
                <a:off x="1450508" y="-6419"/>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33"/>
              <p:cNvSpPr/>
              <p:nvPr/>
            </p:nvSpPr>
            <p:spPr>
              <a:xfrm rot="-1794682">
                <a:off x="904880" y="-74413"/>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33"/>
              <p:cNvSpPr/>
              <p:nvPr/>
            </p:nvSpPr>
            <p:spPr>
              <a:xfrm rot="-1794682">
                <a:off x="1632917" y="-589426"/>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1" name="Google Shape;1251;p33"/>
          <p:cNvGrpSpPr/>
          <p:nvPr/>
        </p:nvGrpSpPr>
        <p:grpSpPr>
          <a:xfrm rot="10800000">
            <a:off x="175226" y="304047"/>
            <a:ext cx="3801879" cy="6831345"/>
            <a:chOff x="6170269" y="-172015"/>
            <a:chExt cx="2851409" cy="5123509"/>
          </a:xfrm>
        </p:grpSpPr>
        <p:grpSp>
          <p:nvGrpSpPr>
            <p:cNvPr id="1252" name="Google Shape;1252;p33"/>
            <p:cNvGrpSpPr/>
            <p:nvPr/>
          </p:nvGrpSpPr>
          <p:grpSpPr>
            <a:xfrm rot="5400000">
              <a:off x="5400731" y="2204446"/>
              <a:ext cx="4689258" cy="804837"/>
              <a:chOff x="2200331" y="2169259"/>
              <a:chExt cx="4689258" cy="804837"/>
            </a:xfrm>
          </p:grpSpPr>
          <p:sp>
            <p:nvSpPr>
              <p:cNvPr id="1253" name="Google Shape;1253;p33"/>
              <p:cNvSpPr/>
              <p:nvPr/>
            </p:nvSpPr>
            <p:spPr>
              <a:xfrm rot="-10537262">
                <a:off x="2948441" y="2506509"/>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33"/>
              <p:cNvSpPr/>
              <p:nvPr/>
            </p:nvSpPr>
            <p:spPr>
              <a:xfrm rot="-10537262">
                <a:off x="3697033" y="2383379"/>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33"/>
              <p:cNvSpPr/>
              <p:nvPr/>
            </p:nvSpPr>
            <p:spPr>
              <a:xfrm rot="-10537262">
                <a:off x="4086237" y="241313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33"/>
              <p:cNvSpPr/>
              <p:nvPr/>
            </p:nvSpPr>
            <p:spPr>
              <a:xfrm rot="9268218">
                <a:off x="3868361" y="2562452"/>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33"/>
              <p:cNvSpPr/>
              <p:nvPr/>
            </p:nvSpPr>
            <p:spPr>
              <a:xfrm rot="9268218">
                <a:off x="3221124" y="247622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33"/>
              <p:cNvSpPr/>
              <p:nvPr/>
            </p:nvSpPr>
            <p:spPr>
              <a:xfrm rot="2338888">
                <a:off x="6334412" y="2783997"/>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33"/>
              <p:cNvSpPr/>
              <p:nvPr/>
            </p:nvSpPr>
            <p:spPr>
              <a:xfrm rot="2338888">
                <a:off x="6461935" y="251590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33"/>
              <p:cNvSpPr/>
              <p:nvPr/>
            </p:nvSpPr>
            <p:spPr>
              <a:xfrm rot="2338888">
                <a:off x="2213898" y="259240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33"/>
              <p:cNvSpPr/>
              <p:nvPr/>
            </p:nvSpPr>
            <p:spPr>
              <a:xfrm rot="542369">
                <a:off x="6817924" y="278398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33"/>
              <p:cNvSpPr/>
              <p:nvPr/>
            </p:nvSpPr>
            <p:spPr>
              <a:xfrm rot="542369">
                <a:off x="2592412" y="2415929"/>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33"/>
              <p:cNvSpPr/>
              <p:nvPr/>
            </p:nvSpPr>
            <p:spPr>
              <a:xfrm rot="10537262" flipH="1">
                <a:off x="4705166" y="2720484"/>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33"/>
              <p:cNvSpPr/>
              <p:nvPr/>
            </p:nvSpPr>
            <p:spPr>
              <a:xfrm rot="10537262" flipH="1">
                <a:off x="2866275" y="2182829"/>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33"/>
              <p:cNvSpPr/>
              <p:nvPr/>
            </p:nvSpPr>
            <p:spPr>
              <a:xfrm rot="10537262" flipH="1">
                <a:off x="5573296" y="2689514"/>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33"/>
              <p:cNvSpPr/>
              <p:nvPr/>
            </p:nvSpPr>
            <p:spPr>
              <a:xfrm rot="-9268218" flipH="1">
                <a:off x="4853517" y="2433077"/>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33"/>
              <p:cNvSpPr/>
              <p:nvPr/>
            </p:nvSpPr>
            <p:spPr>
              <a:xfrm rot="-9268218" flipH="1">
                <a:off x="4380379" y="251587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33"/>
              <p:cNvSpPr/>
              <p:nvPr/>
            </p:nvSpPr>
            <p:spPr>
              <a:xfrm rot="-2338888" flipH="1">
                <a:off x="5087925" y="2646047"/>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33"/>
              <p:cNvSpPr/>
              <p:nvPr/>
            </p:nvSpPr>
            <p:spPr>
              <a:xfrm rot="-2338888" flipH="1">
                <a:off x="4563877" y="222775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33"/>
              <p:cNvSpPr/>
              <p:nvPr/>
            </p:nvSpPr>
            <p:spPr>
              <a:xfrm rot="-2338888" flipH="1">
                <a:off x="3568389" y="2182826"/>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33"/>
              <p:cNvSpPr/>
              <p:nvPr/>
            </p:nvSpPr>
            <p:spPr>
              <a:xfrm rot="-542369" flipH="1">
                <a:off x="5454174" y="290243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33"/>
              <p:cNvSpPr/>
              <p:nvPr/>
            </p:nvSpPr>
            <p:spPr>
              <a:xfrm rot="-542369" flipH="1">
                <a:off x="5987336" y="2772304"/>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33"/>
              <p:cNvSpPr/>
              <p:nvPr/>
            </p:nvSpPr>
            <p:spPr>
              <a:xfrm rot="-10537262">
                <a:off x="6817941" y="230227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33"/>
              <p:cNvSpPr/>
              <p:nvPr/>
            </p:nvSpPr>
            <p:spPr>
              <a:xfrm rot="-10537262">
                <a:off x="4206808" y="2822716"/>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33"/>
              <p:cNvSpPr/>
              <p:nvPr/>
            </p:nvSpPr>
            <p:spPr>
              <a:xfrm rot="-10537262">
                <a:off x="3405812" y="2673377"/>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33"/>
              <p:cNvSpPr/>
              <p:nvPr/>
            </p:nvSpPr>
            <p:spPr>
              <a:xfrm rot="9268218">
                <a:off x="2959336" y="2822689"/>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33"/>
              <p:cNvSpPr/>
              <p:nvPr/>
            </p:nvSpPr>
            <p:spPr>
              <a:xfrm rot="9268218">
                <a:off x="2540699" y="2736458"/>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33"/>
              <p:cNvSpPr/>
              <p:nvPr/>
            </p:nvSpPr>
            <p:spPr>
              <a:xfrm rot="2338888">
                <a:off x="5409312" y="2263584"/>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33"/>
              <p:cNvSpPr/>
              <p:nvPr/>
            </p:nvSpPr>
            <p:spPr>
              <a:xfrm rot="2338888">
                <a:off x="5087910" y="243309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33"/>
              <p:cNvSpPr/>
              <p:nvPr/>
            </p:nvSpPr>
            <p:spPr>
              <a:xfrm rot="2338888">
                <a:off x="6083398" y="2388163"/>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33"/>
              <p:cNvSpPr/>
              <p:nvPr/>
            </p:nvSpPr>
            <p:spPr>
              <a:xfrm rot="542369">
                <a:off x="5798349" y="2225943"/>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33"/>
              <p:cNvSpPr/>
              <p:nvPr/>
            </p:nvSpPr>
            <p:spPr>
              <a:xfrm rot="542369">
                <a:off x="6461912" y="2211692"/>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33"/>
              <p:cNvSpPr/>
              <p:nvPr/>
            </p:nvSpPr>
            <p:spPr>
              <a:xfrm rot="10537262" flipH="1">
                <a:off x="2280850" y="233522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4" name="Google Shape;1284;p33"/>
            <p:cNvGrpSpPr/>
            <p:nvPr/>
          </p:nvGrpSpPr>
          <p:grpSpPr>
            <a:xfrm rot="-5400000">
              <a:off x="6274631" y="2204446"/>
              <a:ext cx="4689258" cy="804837"/>
              <a:chOff x="2200331" y="2169259"/>
              <a:chExt cx="4689258" cy="804837"/>
            </a:xfrm>
          </p:grpSpPr>
          <p:sp>
            <p:nvSpPr>
              <p:cNvPr id="1285" name="Google Shape;1285;p33"/>
              <p:cNvSpPr/>
              <p:nvPr/>
            </p:nvSpPr>
            <p:spPr>
              <a:xfrm rot="-10537262">
                <a:off x="2948441" y="2506509"/>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33"/>
              <p:cNvSpPr/>
              <p:nvPr/>
            </p:nvSpPr>
            <p:spPr>
              <a:xfrm rot="-10537262">
                <a:off x="3697033" y="2383379"/>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33"/>
              <p:cNvSpPr/>
              <p:nvPr/>
            </p:nvSpPr>
            <p:spPr>
              <a:xfrm rot="-10537262">
                <a:off x="4086237" y="241313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33"/>
              <p:cNvSpPr/>
              <p:nvPr/>
            </p:nvSpPr>
            <p:spPr>
              <a:xfrm rot="9268218">
                <a:off x="3868361" y="2562452"/>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33"/>
              <p:cNvSpPr/>
              <p:nvPr/>
            </p:nvSpPr>
            <p:spPr>
              <a:xfrm rot="9268218">
                <a:off x="3221124" y="247622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33"/>
              <p:cNvSpPr/>
              <p:nvPr/>
            </p:nvSpPr>
            <p:spPr>
              <a:xfrm rot="2338888">
                <a:off x="6334412" y="2783997"/>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33"/>
              <p:cNvSpPr/>
              <p:nvPr/>
            </p:nvSpPr>
            <p:spPr>
              <a:xfrm rot="2338888">
                <a:off x="6461935" y="251590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33"/>
              <p:cNvSpPr/>
              <p:nvPr/>
            </p:nvSpPr>
            <p:spPr>
              <a:xfrm rot="2338888">
                <a:off x="2213898" y="259240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33"/>
              <p:cNvSpPr/>
              <p:nvPr/>
            </p:nvSpPr>
            <p:spPr>
              <a:xfrm rot="542369">
                <a:off x="6817924" y="278398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33"/>
              <p:cNvSpPr/>
              <p:nvPr/>
            </p:nvSpPr>
            <p:spPr>
              <a:xfrm rot="542369">
                <a:off x="2592412" y="2415929"/>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33"/>
              <p:cNvSpPr/>
              <p:nvPr/>
            </p:nvSpPr>
            <p:spPr>
              <a:xfrm rot="10537262" flipH="1">
                <a:off x="4705166" y="2720484"/>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33"/>
              <p:cNvSpPr/>
              <p:nvPr/>
            </p:nvSpPr>
            <p:spPr>
              <a:xfrm rot="10537262" flipH="1">
                <a:off x="2866275" y="2182829"/>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33"/>
              <p:cNvSpPr/>
              <p:nvPr/>
            </p:nvSpPr>
            <p:spPr>
              <a:xfrm rot="10537262" flipH="1">
                <a:off x="5573296" y="2689514"/>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33"/>
              <p:cNvSpPr/>
              <p:nvPr/>
            </p:nvSpPr>
            <p:spPr>
              <a:xfrm rot="-9268218" flipH="1">
                <a:off x="4853517" y="2433077"/>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33"/>
              <p:cNvSpPr/>
              <p:nvPr/>
            </p:nvSpPr>
            <p:spPr>
              <a:xfrm rot="-9268218" flipH="1">
                <a:off x="4380379" y="251587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33"/>
              <p:cNvSpPr/>
              <p:nvPr/>
            </p:nvSpPr>
            <p:spPr>
              <a:xfrm rot="-2338888" flipH="1">
                <a:off x="5087925" y="2646047"/>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33"/>
              <p:cNvSpPr/>
              <p:nvPr/>
            </p:nvSpPr>
            <p:spPr>
              <a:xfrm rot="-2338888" flipH="1">
                <a:off x="4563877" y="2227759"/>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33"/>
              <p:cNvSpPr/>
              <p:nvPr/>
            </p:nvSpPr>
            <p:spPr>
              <a:xfrm rot="-2338888" flipH="1">
                <a:off x="3568389" y="2182826"/>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33"/>
              <p:cNvSpPr/>
              <p:nvPr/>
            </p:nvSpPr>
            <p:spPr>
              <a:xfrm rot="-542369" flipH="1">
                <a:off x="5454174" y="290243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33"/>
              <p:cNvSpPr/>
              <p:nvPr/>
            </p:nvSpPr>
            <p:spPr>
              <a:xfrm rot="-542369" flipH="1">
                <a:off x="5987336" y="2772304"/>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33"/>
              <p:cNvSpPr/>
              <p:nvPr/>
            </p:nvSpPr>
            <p:spPr>
              <a:xfrm rot="-10537262">
                <a:off x="6817941" y="230227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33"/>
              <p:cNvSpPr/>
              <p:nvPr/>
            </p:nvSpPr>
            <p:spPr>
              <a:xfrm rot="-10537262">
                <a:off x="4206808" y="2822716"/>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33"/>
              <p:cNvSpPr/>
              <p:nvPr/>
            </p:nvSpPr>
            <p:spPr>
              <a:xfrm rot="-10537262">
                <a:off x="3405812" y="2673377"/>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33"/>
              <p:cNvSpPr/>
              <p:nvPr/>
            </p:nvSpPr>
            <p:spPr>
              <a:xfrm rot="9268218">
                <a:off x="2959336" y="2822689"/>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33"/>
              <p:cNvSpPr/>
              <p:nvPr/>
            </p:nvSpPr>
            <p:spPr>
              <a:xfrm rot="9268218">
                <a:off x="2540699" y="2736458"/>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33"/>
              <p:cNvSpPr/>
              <p:nvPr/>
            </p:nvSpPr>
            <p:spPr>
              <a:xfrm rot="2338888">
                <a:off x="5409312" y="2263584"/>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33"/>
              <p:cNvSpPr/>
              <p:nvPr/>
            </p:nvSpPr>
            <p:spPr>
              <a:xfrm rot="2338888">
                <a:off x="5087910" y="243309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33"/>
              <p:cNvSpPr/>
              <p:nvPr/>
            </p:nvSpPr>
            <p:spPr>
              <a:xfrm rot="2338888">
                <a:off x="6083398" y="2388163"/>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33"/>
              <p:cNvSpPr/>
              <p:nvPr/>
            </p:nvSpPr>
            <p:spPr>
              <a:xfrm rot="542369">
                <a:off x="5798349" y="2225943"/>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33"/>
              <p:cNvSpPr/>
              <p:nvPr/>
            </p:nvSpPr>
            <p:spPr>
              <a:xfrm rot="542369">
                <a:off x="6461912" y="2211692"/>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33"/>
              <p:cNvSpPr/>
              <p:nvPr/>
            </p:nvSpPr>
            <p:spPr>
              <a:xfrm rot="10537262" flipH="1">
                <a:off x="2280850" y="233522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6" name="Google Shape;1316;p33"/>
            <p:cNvGrpSpPr/>
            <p:nvPr/>
          </p:nvGrpSpPr>
          <p:grpSpPr>
            <a:xfrm rot="-9904650" flipH="1">
              <a:off x="6332497" y="4208926"/>
              <a:ext cx="1000498" cy="555758"/>
              <a:chOff x="566954" y="460831"/>
              <a:chExt cx="1343276" cy="746165"/>
            </a:xfrm>
          </p:grpSpPr>
          <p:sp>
            <p:nvSpPr>
              <p:cNvPr id="1317" name="Google Shape;1317;p33"/>
              <p:cNvSpPr/>
              <p:nvPr/>
            </p:nvSpPr>
            <p:spPr>
              <a:xfrm>
                <a:off x="1820530" y="460831"/>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33"/>
              <p:cNvSpPr/>
              <p:nvPr/>
            </p:nvSpPr>
            <p:spPr>
              <a:xfrm>
                <a:off x="1028777" y="75498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33"/>
              <p:cNvSpPr/>
              <p:nvPr/>
            </p:nvSpPr>
            <p:spPr>
              <a:xfrm>
                <a:off x="1466957" y="1117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33"/>
              <p:cNvSpPr/>
              <p:nvPr/>
            </p:nvSpPr>
            <p:spPr>
              <a:xfrm rot="-1794682">
                <a:off x="583334" y="480101"/>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33"/>
              <p:cNvSpPr/>
              <p:nvPr/>
            </p:nvSpPr>
            <p:spPr>
              <a:xfrm rot="-1794682">
                <a:off x="1458559" y="529271"/>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2" name="Google Shape;1322;p33"/>
            <p:cNvGrpSpPr/>
            <p:nvPr/>
          </p:nvGrpSpPr>
          <p:grpSpPr>
            <a:xfrm rot="-7460055">
              <a:off x="6411539" y="-41635"/>
              <a:ext cx="865598" cy="1041371"/>
              <a:chOff x="577075" y="-605806"/>
              <a:chExt cx="1161862" cy="1397796"/>
            </a:xfrm>
          </p:grpSpPr>
          <p:sp>
            <p:nvSpPr>
              <p:cNvPr id="1323" name="Google Shape;1323;p33"/>
              <p:cNvSpPr/>
              <p:nvPr/>
            </p:nvSpPr>
            <p:spPr>
              <a:xfrm>
                <a:off x="577075" y="35200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33"/>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33"/>
              <p:cNvSpPr/>
              <p:nvPr/>
            </p:nvSpPr>
            <p:spPr>
              <a:xfrm>
                <a:off x="1450508" y="-6419"/>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33"/>
              <p:cNvSpPr/>
              <p:nvPr/>
            </p:nvSpPr>
            <p:spPr>
              <a:xfrm rot="-1794682">
                <a:off x="904880" y="-74413"/>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33"/>
              <p:cNvSpPr/>
              <p:nvPr/>
            </p:nvSpPr>
            <p:spPr>
              <a:xfrm rot="-1794682">
                <a:off x="1632917" y="-589426"/>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457506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1328"/>
        <p:cNvGrpSpPr/>
        <p:nvPr/>
      </p:nvGrpSpPr>
      <p:grpSpPr>
        <a:xfrm>
          <a:off x="0" y="0"/>
          <a:ext cx="0" cy="0"/>
          <a:chOff x="0" y="0"/>
          <a:chExt cx="0" cy="0"/>
        </a:xfrm>
      </p:grpSpPr>
      <p:grpSp>
        <p:nvGrpSpPr>
          <p:cNvPr id="1329" name="Google Shape;1329;p34"/>
          <p:cNvGrpSpPr/>
          <p:nvPr/>
        </p:nvGrpSpPr>
        <p:grpSpPr>
          <a:xfrm>
            <a:off x="120477" y="113471"/>
            <a:ext cx="1213372" cy="6572883"/>
            <a:chOff x="90357" y="85103"/>
            <a:chExt cx="910029" cy="4929662"/>
          </a:xfrm>
        </p:grpSpPr>
        <p:sp>
          <p:nvSpPr>
            <p:cNvPr id="1330" name="Google Shape;1330;p34"/>
            <p:cNvSpPr/>
            <p:nvPr/>
          </p:nvSpPr>
          <p:spPr>
            <a:xfrm rot="262738">
              <a:off x="92810" y="581886"/>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34"/>
            <p:cNvSpPr/>
            <p:nvPr/>
          </p:nvSpPr>
          <p:spPr>
            <a:xfrm rot="-1531782">
              <a:off x="736760" y="284682"/>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34"/>
            <p:cNvSpPr/>
            <p:nvPr/>
          </p:nvSpPr>
          <p:spPr>
            <a:xfrm rot="-8461112">
              <a:off x="626781" y="3450665"/>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34"/>
            <p:cNvSpPr/>
            <p:nvPr/>
          </p:nvSpPr>
          <p:spPr>
            <a:xfrm rot="-8461112">
              <a:off x="499258" y="3718753"/>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34"/>
            <p:cNvSpPr/>
            <p:nvPr/>
          </p:nvSpPr>
          <p:spPr>
            <a:xfrm rot="-10257631">
              <a:off x="143205" y="3450617"/>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34"/>
            <p:cNvSpPr/>
            <p:nvPr/>
          </p:nvSpPr>
          <p:spPr>
            <a:xfrm rot="-262738" flipH="1">
              <a:off x="405501" y="662266"/>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34"/>
            <p:cNvSpPr/>
            <p:nvPr/>
          </p:nvSpPr>
          <p:spPr>
            <a:xfrm rot="8461112" flipH="1">
              <a:off x="736804" y="203171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34"/>
            <p:cNvSpPr/>
            <p:nvPr/>
          </p:nvSpPr>
          <p:spPr>
            <a:xfrm rot="10257631" flipH="1">
              <a:off x="262293" y="985793"/>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34"/>
            <p:cNvSpPr/>
            <p:nvPr/>
          </p:nvSpPr>
          <p:spPr>
            <a:xfrm rot="262738">
              <a:off x="143222" y="3932361"/>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34"/>
            <p:cNvSpPr/>
            <p:nvPr/>
          </p:nvSpPr>
          <p:spPr>
            <a:xfrm rot="262738">
              <a:off x="552101" y="87555"/>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34"/>
            <p:cNvSpPr/>
            <p:nvPr/>
          </p:nvSpPr>
          <p:spPr>
            <a:xfrm rot="-1531782">
              <a:off x="405486" y="266276"/>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34"/>
            <p:cNvSpPr/>
            <p:nvPr/>
          </p:nvSpPr>
          <p:spPr>
            <a:xfrm rot="-1531782">
              <a:off x="911060" y="153216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34"/>
            <p:cNvSpPr/>
            <p:nvPr/>
          </p:nvSpPr>
          <p:spPr>
            <a:xfrm rot="-8461112">
              <a:off x="166295" y="1369999"/>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34"/>
            <p:cNvSpPr/>
            <p:nvPr/>
          </p:nvSpPr>
          <p:spPr>
            <a:xfrm rot="-10257631">
              <a:off x="451280" y="1532154"/>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34"/>
            <p:cNvSpPr/>
            <p:nvPr/>
          </p:nvSpPr>
          <p:spPr>
            <a:xfrm rot="-10257631">
              <a:off x="819566" y="3932330"/>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34"/>
            <p:cNvSpPr/>
            <p:nvPr/>
          </p:nvSpPr>
          <p:spPr>
            <a:xfrm rot="-10537262">
              <a:off x="174980" y="206198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34"/>
            <p:cNvSpPr/>
            <p:nvPr/>
          </p:nvSpPr>
          <p:spPr>
            <a:xfrm rot="9268218">
              <a:off x="447663" y="2031694"/>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34"/>
            <p:cNvSpPr/>
            <p:nvPr/>
          </p:nvSpPr>
          <p:spPr>
            <a:xfrm rot="2338888">
              <a:off x="904801" y="2705870"/>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34"/>
            <p:cNvSpPr/>
            <p:nvPr/>
          </p:nvSpPr>
          <p:spPr>
            <a:xfrm rot="2338888">
              <a:off x="819599" y="4572982"/>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34"/>
            <p:cNvSpPr/>
            <p:nvPr/>
          </p:nvSpPr>
          <p:spPr>
            <a:xfrm rot="2338888">
              <a:off x="151937" y="4624374"/>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34"/>
            <p:cNvSpPr/>
            <p:nvPr/>
          </p:nvSpPr>
          <p:spPr>
            <a:xfrm rot="542369">
              <a:off x="530451" y="4447902"/>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34"/>
            <p:cNvSpPr/>
            <p:nvPr/>
          </p:nvSpPr>
          <p:spPr>
            <a:xfrm rot="10537262" flipH="1">
              <a:off x="92813" y="1738302"/>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34"/>
            <p:cNvSpPr/>
            <p:nvPr/>
          </p:nvSpPr>
          <p:spPr>
            <a:xfrm rot="10537262" flipH="1">
              <a:off x="508084" y="124778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34"/>
            <p:cNvSpPr/>
            <p:nvPr/>
          </p:nvSpPr>
          <p:spPr>
            <a:xfrm rot="9268218">
              <a:off x="185874" y="2378162"/>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34"/>
            <p:cNvSpPr/>
            <p:nvPr/>
          </p:nvSpPr>
          <p:spPr>
            <a:xfrm rot="9268218">
              <a:off x="265013" y="483545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34"/>
            <p:cNvSpPr/>
            <p:nvPr/>
          </p:nvSpPr>
          <p:spPr>
            <a:xfrm rot="2338888">
              <a:off x="819601" y="493443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6" name="Google Shape;1356;p34"/>
            <p:cNvSpPr/>
            <p:nvPr/>
          </p:nvSpPr>
          <p:spPr>
            <a:xfrm rot="542369">
              <a:off x="733137" y="784216"/>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34"/>
            <p:cNvSpPr/>
            <p:nvPr/>
          </p:nvSpPr>
          <p:spPr>
            <a:xfrm rot="10537262" flipH="1">
              <a:off x="218888" y="4367202"/>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358" name="Google Shape;1358;p34"/>
            <p:cNvGrpSpPr/>
            <p:nvPr/>
          </p:nvGrpSpPr>
          <p:grpSpPr>
            <a:xfrm rot="-4504650" flipH="1">
              <a:off x="102809" y="2539257"/>
              <a:ext cx="1000498" cy="555758"/>
              <a:chOff x="566954" y="460831"/>
              <a:chExt cx="1343276" cy="746165"/>
            </a:xfrm>
          </p:grpSpPr>
          <p:sp>
            <p:nvSpPr>
              <p:cNvPr id="1359" name="Google Shape;1359;p34"/>
              <p:cNvSpPr/>
              <p:nvPr/>
            </p:nvSpPr>
            <p:spPr>
              <a:xfrm>
                <a:off x="1820530" y="460831"/>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34"/>
              <p:cNvSpPr/>
              <p:nvPr/>
            </p:nvSpPr>
            <p:spPr>
              <a:xfrm>
                <a:off x="1028777" y="75498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34"/>
              <p:cNvSpPr/>
              <p:nvPr/>
            </p:nvSpPr>
            <p:spPr>
              <a:xfrm>
                <a:off x="1466957" y="1117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34"/>
              <p:cNvSpPr/>
              <p:nvPr/>
            </p:nvSpPr>
            <p:spPr>
              <a:xfrm rot="-1794682">
                <a:off x="583334" y="480101"/>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34"/>
              <p:cNvSpPr/>
              <p:nvPr/>
            </p:nvSpPr>
            <p:spPr>
              <a:xfrm rot="-1794682">
                <a:off x="1458559" y="529271"/>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64" name="Google Shape;1364;p34"/>
          <p:cNvGrpSpPr/>
          <p:nvPr/>
        </p:nvGrpSpPr>
        <p:grpSpPr>
          <a:xfrm>
            <a:off x="10708188" y="209059"/>
            <a:ext cx="1849333" cy="6330572"/>
            <a:chOff x="8031141" y="156794"/>
            <a:chExt cx="1387000" cy="4747929"/>
          </a:xfrm>
        </p:grpSpPr>
        <p:sp>
          <p:nvSpPr>
            <p:cNvPr id="1365" name="Google Shape;1365;p34"/>
            <p:cNvSpPr/>
            <p:nvPr/>
          </p:nvSpPr>
          <p:spPr>
            <a:xfrm rot="262738">
              <a:off x="8950555" y="2297378"/>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6" name="Google Shape;1366;p34"/>
            <p:cNvSpPr/>
            <p:nvPr/>
          </p:nvSpPr>
          <p:spPr>
            <a:xfrm rot="262738">
              <a:off x="8561351" y="226761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34"/>
            <p:cNvSpPr/>
            <p:nvPr/>
          </p:nvSpPr>
          <p:spPr>
            <a:xfrm rot="-1531782">
              <a:off x="8779198" y="2118276"/>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34"/>
            <p:cNvSpPr/>
            <p:nvPr/>
          </p:nvSpPr>
          <p:spPr>
            <a:xfrm rot="-8461112">
              <a:off x="8562370" y="17036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34"/>
            <p:cNvSpPr/>
            <p:nvPr/>
          </p:nvSpPr>
          <p:spPr>
            <a:xfrm rot="-262738" flipH="1">
              <a:off x="8190659" y="294473"/>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34"/>
            <p:cNvSpPr/>
            <p:nvPr/>
          </p:nvSpPr>
          <p:spPr>
            <a:xfrm rot="-262738" flipH="1">
              <a:off x="8315143" y="367524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34"/>
            <p:cNvSpPr/>
            <p:nvPr/>
          </p:nvSpPr>
          <p:spPr>
            <a:xfrm rot="1531782" flipH="1">
              <a:off x="8042279" y="581851"/>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34"/>
            <p:cNvSpPr/>
            <p:nvPr/>
          </p:nvSpPr>
          <p:spPr>
            <a:xfrm rot="1531782" flipH="1">
              <a:off x="8267180" y="2164857"/>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34"/>
            <p:cNvSpPr/>
            <p:nvPr/>
          </p:nvSpPr>
          <p:spPr>
            <a:xfrm rot="8461112" flipH="1">
              <a:off x="8800543" y="3718740"/>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34"/>
            <p:cNvSpPr/>
            <p:nvPr/>
          </p:nvSpPr>
          <p:spPr>
            <a:xfrm rot="8461112" flipH="1">
              <a:off x="8331979" y="787228"/>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34"/>
            <p:cNvSpPr/>
            <p:nvPr/>
          </p:nvSpPr>
          <p:spPr>
            <a:xfrm rot="10257631" flipH="1">
              <a:off x="8434229" y="3462292"/>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34"/>
            <p:cNvSpPr/>
            <p:nvPr/>
          </p:nvSpPr>
          <p:spPr>
            <a:xfrm rot="262738">
              <a:off x="8440780" y="1858041"/>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34"/>
            <p:cNvSpPr/>
            <p:nvPr/>
          </p:nvSpPr>
          <p:spPr>
            <a:xfrm rot="-8461112">
              <a:off x="8479156" y="4101203"/>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34"/>
            <p:cNvSpPr/>
            <p:nvPr/>
          </p:nvSpPr>
          <p:spPr>
            <a:xfrm rot="-8461112">
              <a:off x="8800558" y="3931690"/>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34"/>
            <p:cNvSpPr/>
            <p:nvPr/>
          </p:nvSpPr>
          <p:spPr>
            <a:xfrm rot="-10537262">
              <a:off x="8562347" y="4545477"/>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34"/>
            <p:cNvSpPr/>
            <p:nvPr/>
          </p:nvSpPr>
          <p:spPr>
            <a:xfrm rot="-10537262">
              <a:off x="8951551" y="457523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34"/>
            <p:cNvSpPr/>
            <p:nvPr/>
          </p:nvSpPr>
          <p:spPr>
            <a:xfrm rot="9268218">
              <a:off x="8733674" y="4724550"/>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34"/>
            <p:cNvSpPr/>
            <p:nvPr/>
          </p:nvSpPr>
          <p:spPr>
            <a:xfrm rot="10537262" flipH="1">
              <a:off x="8329630" y="319858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34"/>
            <p:cNvSpPr/>
            <p:nvPr/>
          </p:nvSpPr>
          <p:spPr>
            <a:xfrm rot="-9268218" flipH="1">
              <a:off x="8477981" y="2911175"/>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34"/>
            <p:cNvSpPr/>
            <p:nvPr/>
          </p:nvSpPr>
          <p:spPr>
            <a:xfrm rot="-9268218" flipH="1">
              <a:off x="8253080" y="132816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34"/>
            <p:cNvSpPr/>
            <p:nvPr/>
          </p:nvSpPr>
          <p:spPr>
            <a:xfrm rot="-2338888" flipH="1">
              <a:off x="8712389" y="3124145"/>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34"/>
            <p:cNvSpPr/>
            <p:nvPr/>
          </p:nvSpPr>
          <p:spPr>
            <a:xfrm rot="-2338888" flipH="1">
              <a:off x="8188341" y="270585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34"/>
            <p:cNvSpPr/>
            <p:nvPr/>
          </p:nvSpPr>
          <p:spPr>
            <a:xfrm rot="-2338888" flipH="1">
              <a:off x="8433703" y="4344924"/>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34"/>
            <p:cNvSpPr/>
            <p:nvPr/>
          </p:nvSpPr>
          <p:spPr>
            <a:xfrm rot="-10537262">
              <a:off x="8079509" y="1635015"/>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34"/>
            <p:cNvSpPr/>
            <p:nvPr/>
          </p:nvSpPr>
          <p:spPr>
            <a:xfrm rot="-10537262">
              <a:off x="8271126" y="4835475"/>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34"/>
            <p:cNvSpPr/>
            <p:nvPr/>
          </p:nvSpPr>
          <p:spPr>
            <a:xfrm rot="2338888">
              <a:off x="8712374" y="2911195"/>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391" name="Google Shape;1391;p34"/>
            <p:cNvGrpSpPr/>
            <p:nvPr/>
          </p:nvGrpSpPr>
          <p:grpSpPr>
            <a:xfrm rot="-2060055">
              <a:off x="8334276" y="588981"/>
              <a:ext cx="865598" cy="1041371"/>
              <a:chOff x="577075" y="-605806"/>
              <a:chExt cx="1161862" cy="1397796"/>
            </a:xfrm>
          </p:grpSpPr>
          <p:sp>
            <p:nvSpPr>
              <p:cNvPr id="1392" name="Google Shape;1392;p34"/>
              <p:cNvSpPr/>
              <p:nvPr/>
            </p:nvSpPr>
            <p:spPr>
              <a:xfrm>
                <a:off x="577075" y="35200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34"/>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34"/>
              <p:cNvSpPr/>
              <p:nvPr/>
            </p:nvSpPr>
            <p:spPr>
              <a:xfrm>
                <a:off x="1450508" y="-6419"/>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34"/>
              <p:cNvSpPr/>
              <p:nvPr/>
            </p:nvSpPr>
            <p:spPr>
              <a:xfrm rot="-1794682">
                <a:off x="904880" y="-74413"/>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34"/>
              <p:cNvSpPr/>
              <p:nvPr/>
            </p:nvSpPr>
            <p:spPr>
              <a:xfrm rot="-1794682">
                <a:off x="1632917" y="-589426"/>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507050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1397"/>
        <p:cNvGrpSpPr/>
        <p:nvPr/>
      </p:nvGrpSpPr>
      <p:grpSpPr>
        <a:xfrm>
          <a:off x="0" y="0"/>
          <a:ext cx="0" cy="0"/>
          <a:chOff x="0" y="0"/>
          <a:chExt cx="0" cy="0"/>
        </a:xfrm>
      </p:grpSpPr>
    </p:spTree>
    <p:extLst>
      <p:ext uri="{BB962C8B-B14F-4D97-AF65-F5344CB8AC3E}">
        <p14:creationId xmlns:p14="http://schemas.microsoft.com/office/powerpoint/2010/main" val="3931349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2"/>
        <p:cNvGrpSpPr/>
        <p:nvPr/>
      </p:nvGrpSpPr>
      <p:grpSpPr>
        <a:xfrm>
          <a:off x="0" y="0"/>
          <a:ext cx="0" cy="0"/>
          <a:chOff x="0" y="0"/>
          <a:chExt cx="0" cy="0"/>
        </a:xfrm>
      </p:grpSpPr>
      <p:sp>
        <p:nvSpPr>
          <p:cNvPr id="73" name="Google Shape;73;p4"/>
          <p:cNvSpPr txBox="1">
            <a:spLocks noGrp="1"/>
          </p:cNvSpPr>
          <p:nvPr>
            <p:ph type="title"/>
          </p:nvPr>
        </p:nvSpPr>
        <p:spPr>
          <a:xfrm>
            <a:off x="960000" y="719333"/>
            <a:ext cx="102720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4"/>
          <p:cNvSpPr txBox="1">
            <a:spLocks noGrp="1"/>
          </p:cNvSpPr>
          <p:nvPr>
            <p:ph type="body" idx="1"/>
          </p:nvPr>
        </p:nvSpPr>
        <p:spPr>
          <a:xfrm>
            <a:off x="1348633" y="1866267"/>
            <a:ext cx="4671600" cy="4050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sz="1600"/>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75" name="Google Shape;75;p4"/>
          <p:cNvGrpSpPr/>
          <p:nvPr/>
        </p:nvGrpSpPr>
        <p:grpSpPr>
          <a:xfrm>
            <a:off x="-68667" y="-206033"/>
            <a:ext cx="2472400" cy="2557767"/>
            <a:chOff x="-51500" y="-154525"/>
            <a:chExt cx="1854300" cy="1918325"/>
          </a:xfrm>
        </p:grpSpPr>
        <p:sp>
          <p:nvSpPr>
            <p:cNvPr id="76" name="Google Shape;76;p4"/>
            <p:cNvSpPr/>
            <p:nvPr/>
          </p:nvSpPr>
          <p:spPr>
            <a:xfrm rot="10800000" flipH="1">
              <a:off x="0" y="-8"/>
              <a:ext cx="1802800" cy="1763808"/>
            </a:xfrm>
            <a:custGeom>
              <a:avLst/>
              <a:gdLst/>
              <a:ahLst/>
              <a:cxnLst/>
              <a:rect l="l" t="t" r="r" b="b"/>
              <a:pathLst>
                <a:path w="33567" h="32841" extrusionOk="0">
                  <a:moveTo>
                    <a:pt x="0" y="1"/>
                  </a:moveTo>
                  <a:lnTo>
                    <a:pt x="0" y="32796"/>
                  </a:lnTo>
                  <a:lnTo>
                    <a:pt x="33567" y="32840"/>
                  </a:lnTo>
                  <a:cubicBezTo>
                    <a:pt x="33358" y="30630"/>
                    <a:pt x="32217" y="28523"/>
                    <a:pt x="30482" y="27140"/>
                  </a:cubicBezTo>
                  <a:cubicBezTo>
                    <a:pt x="26846" y="24240"/>
                    <a:pt x="21278" y="24715"/>
                    <a:pt x="17785" y="21644"/>
                  </a:cubicBezTo>
                  <a:cubicBezTo>
                    <a:pt x="15458" y="19600"/>
                    <a:pt x="14563" y="16429"/>
                    <a:pt x="13494" y="13522"/>
                  </a:cubicBezTo>
                  <a:cubicBezTo>
                    <a:pt x="12337" y="10374"/>
                    <a:pt x="10829" y="7303"/>
                    <a:pt x="8594" y="4803"/>
                  </a:cubicBezTo>
                  <a:cubicBezTo>
                    <a:pt x="6359" y="2301"/>
                    <a:pt x="3330" y="401"/>
                    <a:pt x="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7" name="Google Shape;77;p4"/>
            <p:cNvGrpSpPr/>
            <p:nvPr/>
          </p:nvGrpSpPr>
          <p:grpSpPr>
            <a:xfrm>
              <a:off x="113025" y="216575"/>
              <a:ext cx="645900" cy="525425"/>
              <a:chOff x="3299200" y="2055225"/>
              <a:chExt cx="645900" cy="525425"/>
            </a:xfrm>
          </p:grpSpPr>
          <p:sp>
            <p:nvSpPr>
              <p:cNvPr id="78" name="Google Shape;78;p4"/>
              <p:cNvSpPr/>
              <p:nvPr/>
            </p:nvSpPr>
            <p:spPr>
              <a:xfrm>
                <a:off x="3728150" y="2247825"/>
                <a:ext cx="86875" cy="52650"/>
              </a:xfrm>
              <a:custGeom>
                <a:avLst/>
                <a:gdLst/>
                <a:ahLst/>
                <a:cxnLst/>
                <a:rect l="l" t="t" r="r" b="b"/>
                <a:pathLst>
                  <a:path w="3475" h="2106" extrusionOk="0">
                    <a:moveTo>
                      <a:pt x="1490" y="0"/>
                    </a:moveTo>
                    <a:cubicBezTo>
                      <a:pt x="1398" y="0"/>
                      <a:pt x="1306" y="5"/>
                      <a:pt x="1213" y="14"/>
                    </a:cubicBezTo>
                    <a:cubicBezTo>
                      <a:pt x="978" y="42"/>
                      <a:pt x="738" y="92"/>
                      <a:pt x="485" y="223"/>
                    </a:cubicBezTo>
                    <a:cubicBezTo>
                      <a:pt x="428" y="253"/>
                      <a:pt x="371" y="292"/>
                      <a:pt x="319" y="334"/>
                    </a:cubicBezTo>
                    <a:cubicBezTo>
                      <a:pt x="20" y="609"/>
                      <a:pt x="1" y="1074"/>
                      <a:pt x="276" y="1374"/>
                    </a:cubicBezTo>
                    <a:cubicBezTo>
                      <a:pt x="469" y="1584"/>
                      <a:pt x="676" y="1715"/>
                      <a:pt x="887" y="1823"/>
                    </a:cubicBezTo>
                    <a:cubicBezTo>
                      <a:pt x="1099" y="1927"/>
                      <a:pt x="1316" y="2001"/>
                      <a:pt x="1539" y="2048"/>
                    </a:cubicBezTo>
                    <a:cubicBezTo>
                      <a:pt x="1709" y="2085"/>
                      <a:pt x="1883" y="2105"/>
                      <a:pt x="2060" y="2105"/>
                    </a:cubicBezTo>
                    <a:cubicBezTo>
                      <a:pt x="2114" y="2105"/>
                      <a:pt x="2167" y="2104"/>
                      <a:pt x="2222" y="2100"/>
                    </a:cubicBezTo>
                    <a:cubicBezTo>
                      <a:pt x="2456" y="2082"/>
                      <a:pt x="2694" y="2039"/>
                      <a:pt x="2948" y="1910"/>
                    </a:cubicBezTo>
                    <a:cubicBezTo>
                      <a:pt x="3012" y="1878"/>
                      <a:pt x="3076" y="1834"/>
                      <a:pt x="3130" y="1784"/>
                    </a:cubicBezTo>
                    <a:cubicBezTo>
                      <a:pt x="3455" y="1483"/>
                      <a:pt x="3475" y="977"/>
                      <a:pt x="3174" y="652"/>
                    </a:cubicBezTo>
                    <a:cubicBezTo>
                      <a:pt x="2981" y="442"/>
                      <a:pt x="2773" y="318"/>
                      <a:pt x="2561" y="220"/>
                    </a:cubicBezTo>
                    <a:cubicBezTo>
                      <a:pt x="2347" y="124"/>
                      <a:pt x="2128" y="63"/>
                      <a:pt x="1903" y="31"/>
                    </a:cubicBezTo>
                    <a:cubicBezTo>
                      <a:pt x="1767" y="11"/>
                      <a:pt x="1629" y="0"/>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3794500" y="2408325"/>
                <a:ext cx="107525" cy="52125"/>
              </a:xfrm>
              <a:custGeom>
                <a:avLst/>
                <a:gdLst/>
                <a:ahLst/>
                <a:cxnLst/>
                <a:rect l="l" t="t" r="r" b="b"/>
                <a:pathLst>
                  <a:path w="4301" h="2085" extrusionOk="0">
                    <a:moveTo>
                      <a:pt x="1812" y="1"/>
                    </a:moveTo>
                    <a:cubicBezTo>
                      <a:pt x="1680" y="1"/>
                      <a:pt x="1548" y="5"/>
                      <a:pt x="1414" y="16"/>
                    </a:cubicBezTo>
                    <a:cubicBezTo>
                      <a:pt x="1139" y="39"/>
                      <a:pt x="861" y="80"/>
                      <a:pt x="555" y="184"/>
                    </a:cubicBezTo>
                    <a:lnTo>
                      <a:pt x="526" y="193"/>
                    </a:lnTo>
                    <a:cubicBezTo>
                      <a:pt x="425" y="227"/>
                      <a:pt x="333" y="286"/>
                      <a:pt x="256" y="368"/>
                    </a:cubicBezTo>
                    <a:cubicBezTo>
                      <a:pt x="0" y="640"/>
                      <a:pt x="13" y="1067"/>
                      <a:pt x="286" y="1323"/>
                    </a:cubicBezTo>
                    <a:cubicBezTo>
                      <a:pt x="538" y="1560"/>
                      <a:pt x="819" y="1711"/>
                      <a:pt x="1110" y="1830"/>
                    </a:cubicBezTo>
                    <a:cubicBezTo>
                      <a:pt x="1400" y="1944"/>
                      <a:pt x="1703" y="2018"/>
                      <a:pt x="2010" y="2056"/>
                    </a:cubicBezTo>
                    <a:cubicBezTo>
                      <a:pt x="2156" y="2075"/>
                      <a:pt x="2303" y="2085"/>
                      <a:pt x="2451" y="2085"/>
                    </a:cubicBezTo>
                    <a:cubicBezTo>
                      <a:pt x="2612" y="2085"/>
                      <a:pt x="2773" y="2073"/>
                      <a:pt x="2934" y="2048"/>
                    </a:cubicBezTo>
                    <a:cubicBezTo>
                      <a:pt x="3243" y="2000"/>
                      <a:pt x="3551" y="1915"/>
                      <a:pt x="3845" y="1734"/>
                    </a:cubicBezTo>
                    <a:cubicBezTo>
                      <a:pt x="3943" y="1673"/>
                      <a:pt x="4032" y="1586"/>
                      <a:pt x="4094" y="1479"/>
                    </a:cubicBezTo>
                    <a:cubicBezTo>
                      <a:pt x="4300" y="1128"/>
                      <a:pt x="4184" y="677"/>
                      <a:pt x="3833" y="471"/>
                    </a:cubicBezTo>
                    <a:lnTo>
                      <a:pt x="3805" y="455"/>
                    </a:lnTo>
                    <a:cubicBezTo>
                      <a:pt x="3528" y="292"/>
                      <a:pt x="3263" y="206"/>
                      <a:pt x="2999" y="139"/>
                    </a:cubicBezTo>
                    <a:cubicBezTo>
                      <a:pt x="2737" y="72"/>
                      <a:pt x="2477" y="34"/>
                      <a:pt x="2213" y="16"/>
                    </a:cubicBezTo>
                    <a:cubicBezTo>
                      <a:pt x="2081" y="6"/>
                      <a:pt x="1947" y="1"/>
                      <a:pt x="1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3556725" y="2348600"/>
                <a:ext cx="117600" cy="56950"/>
              </a:xfrm>
              <a:custGeom>
                <a:avLst/>
                <a:gdLst/>
                <a:ahLst/>
                <a:cxnLst/>
                <a:rect l="l" t="t" r="r" b="b"/>
                <a:pathLst>
                  <a:path w="4704" h="2278" extrusionOk="0">
                    <a:moveTo>
                      <a:pt x="1096" y="0"/>
                    </a:moveTo>
                    <a:cubicBezTo>
                      <a:pt x="970" y="0"/>
                      <a:pt x="841" y="6"/>
                      <a:pt x="706" y="20"/>
                    </a:cubicBezTo>
                    <a:lnTo>
                      <a:pt x="672" y="24"/>
                    </a:lnTo>
                    <a:cubicBezTo>
                      <a:pt x="548" y="36"/>
                      <a:pt x="425" y="84"/>
                      <a:pt x="322" y="168"/>
                    </a:cubicBezTo>
                    <a:cubicBezTo>
                      <a:pt x="43" y="398"/>
                      <a:pt x="0" y="811"/>
                      <a:pt x="230" y="1092"/>
                    </a:cubicBezTo>
                    <a:cubicBezTo>
                      <a:pt x="473" y="1387"/>
                      <a:pt x="767" y="1599"/>
                      <a:pt x="1079" y="1776"/>
                    </a:cubicBezTo>
                    <a:cubicBezTo>
                      <a:pt x="1392" y="1948"/>
                      <a:pt x="1725" y="2075"/>
                      <a:pt x="2070" y="2161"/>
                    </a:cubicBezTo>
                    <a:cubicBezTo>
                      <a:pt x="2374" y="2237"/>
                      <a:pt x="2688" y="2278"/>
                      <a:pt x="3004" y="2278"/>
                    </a:cubicBezTo>
                    <a:cubicBezTo>
                      <a:pt x="3044" y="2278"/>
                      <a:pt x="3084" y="2277"/>
                      <a:pt x="3124" y="2276"/>
                    </a:cubicBezTo>
                    <a:cubicBezTo>
                      <a:pt x="3481" y="2263"/>
                      <a:pt x="3840" y="2204"/>
                      <a:pt x="4189" y="2043"/>
                    </a:cubicBezTo>
                    <a:cubicBezTo>
                      <a:pt x="4311" y="1986"/>
                      <a:pt x="4420" y="1892"/>
                      <a:pt x="4498" y="1767"/>
                    </a:cubicBezTo>
                    <a:cubicBezTo>
                      <a:pt x="4704" y="1431"/>
                      <a:pt x="4597" y="991"/>
                      <a:pt x="4260" y="785"/>
                    </a:cubicBezTo>
                    <a:lnTo>
                      <a:pt x="4227" y="765"/>
                    </a:lnTo>
                    <a:cubicBezTo>
                      <a:pt x="3931" y="585"/>
                      <a:pt x="3649" y="476"/>
                      <a:pt x="3367" y="382"/>
                    </a:cubicBezTo>
                    <a:cubicBezTo>
                      <a:pt x="3088" y="288"/>
                      <a:pt x="2808" y="216"/>
                      <a:pt x="2525" y="161"/>
                    </a:cubicBezTo>
                    <a:cubicBezTo>
                      <a:pt x="2242" y="103"/>
                      <a:pt x="1956" y="59"/>
                      <a:pt x="1658" y="30"/>
                    </a:cubicBezTo>
                    <a:cubicBezTo>
                      <a:pt x="1476" y="14"/>
                      <a:pt x="1291" y="0"/>
                      <a:pt x="1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4"/>
              <p:cNvSpPr/>
              <p:nvPr/>
            </p:nvSpPr>
            <p:spPr>
              <a:xfrm>
                <a:off x="3639200" y="2521775"/>
                <a:ext cx="144775" cy="58875"/>
              </a:xfrm>
              <a:custGeom>
                <a:avLst/>
                <a:gdLst/>
                <a:ahLst/>
                <a:cxnLst/>
                <a:rect l="l" t="t" r="r" b="b"/>
                <a:pathLst>
                  <a:path w="5791" h="2355" extrusionOk="0">
                    <a:moveTo>
                      <a:pt x="1059" y="0"/>
                    </a:moveTo>
                    <a:cubicBezTo>
                      <a:pt x="935" y="0"/>
                      <a:pt x="808" y="4"/>
                      <a:pt x="677" y="14"/>
                    </a:cubicBezTo>
                    <a:lnTo>
                      <a:pt x="659" y="14"/>
                    </a:lnTo>
                    <a:cubicBezTo>
                      <a:pt x="501" y="25"/>
                      <a:pt x="348" y="95"/>
                      <a:pt x="234" y="222"/>
                    </a:cubicBezTo>
                    <a:cubicBezTo>
                      <a:pt x="1" y="484"/>
                      <a:pt x="24" y="883"/>
                      <a:pt x="284" y="1116"/>
                    </a:cubicBezTo>
                    <a:cubicBezTo>
                      <a:pt x="624" y="1420"/>
                      <a:pt x="1006" y="1637"/>
                      <a:pt x="1401" y="1819"/>
                    </a:cubicBezTo>
                    <a:cubicBezTo>
                      <a:pt x="1799" y="1994"/>
                      <a:pt x="2213" y="2128"/>
                      <a:pt x="2636" y="2219"/>
                    </a:cubicBezTo>
                    <a:cubicBezTo>
                      <a:pt x="3045" y="2308"/>
                      <a:pt x="3463" y="2354"/>
                      <a:pt x="3883" y="2354"/>
                    </a:cubicBezTo>
                    <a:cubicBezTo>
                      <a:pt x="3898" y="2354"/>
                      <a:pt x="3912" y="2354"/>
                      <a:pt x="3926" y="2354"/>
                    </a:cubicBezTo>
                    <a:cubicBezTo>
                      <a:pt x="4361" y="2348"/>
                      <a:pt x="4799" y="2300"/>
                      <a:pt x="5230" y="2149"/>
                    </a:cubicBezTo>
                    <a:cubicBezTo>
                      <a:pt x="5393" y="2092"/>
                      <a:pt x="5537" y="1973"/>
                      <a:pt x="5620" y="1805"/>
                    </a:cubicBezTo>
                    <a:cubicBezTo>
                      <a:pt x="5790" y="1463"/>
                      <a:pt x="5651" y="1049"/>
                      <a:pt x="5309" y="880"/>
                    </a:cubicBezTo>
                    <a:lnTo>
                      <a:pt x="5292" y="871"/>
                    </a:lnTo>
                    <a:cubicBezTo>
                      <a:pt x="4908" y="682"/>
                      <a:pt x="4533" y="562"/>
                      <a:pt x="4159" y="458"/>
                    </a:cubicBezTo>
                    <a:cubicBezTo>
                      <a:pt x="3784" y="355"/>
                      <a:pt x="3411" y="274"/>
                      <a:pt x="3035" y="207"/>
                    </a:cubicBezTo>
                    <a:cubicBezTo>
                      <a:pt x="2658" y="141"/>
                      <a:pt x="2278" y="86"/>
                      <a:pt x="1889" y="47"/>
                    </a:cubicBezTo>
                    <a:cubicBezTo>
                      <a:pt x="1619" y="22"/>
                      <a:pt x="1345" y="0"/>
                      <a:pt x="1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4"/>
              <p:cNvSpPr/>
              <p:nvPr/>
            </p:nvSpPr>
            <p:spPr>
              <a:xfrm>
                <a:off x="3299200" y="2360575"/>
                <a:ext cx="101075" cy="57550"/>
              </a:xfrm>
              <a:custGeom>
                <a:avLst/>
                <a:gdLst/>
                <a:ahLst/>
                <a:cxnLst/>
                <a:rect l="l" t="t" r="r" b="b"/>
                <a:pathLst>
                  <a:path w="4043" h="2302" extrusionOk="0">
                    <a:moveTo>
                      <a:pt x="1080" y="0"/>
                    </a:moveTo>
                    <a:cubicBezTo>
                      <a:pt x="971" y="0"/>
                      <a:pt x="857" y="6"/>
                      <a:pt x="737" y="20"/>
                    </a:cubicBezTo>
                    <a:lnTo>
                      <a:pt x="693" y="28"/>
                    </a:lnTo>
                    <a:cubicBezTo>
                      <a:pt x="597" y="40"/>
                      <a:pt x="502" y="72"/>
                      <a:pt x="415" y="127"/>
                    </a:cubicBezTo>
                    <a:cubicBezTo>
                      <a:pt x="97" y="327"/>
                      <a:pt x="1" y="746"/>
                      <a:pt x="201" y="1065"/>
                    </a:cubicBezTo>
                    <a:cubicBezTo>
                      <a:pt x="382" y="1352"/>
                      <a:pt x="616" y="1561"/>
                      <a:pt x="868" y="1738"/>
                    </a:cubicBezTo>
                    <a:cubicBezTo>
                      <a:pt x="1121" y="1912"/>
                      <a:pt x="1398" y="2045"/>
                      <a:pt x="1685" y="2141"/>
                    </a:cubicBezTo>
                    <a:cubicBezTo>
                      <a:pt x="1972" y="2237"/>
                      <a:pt x="2274" y="2294"/>
                      <a:pt x="2579" y="2301"/>
                    </a:cubicBezTo>
                    <a:cubicBezTo>
                      <a:pt x="2602" y="2301"/>
                      <a:pt x="2625" y="2301"/>
                      <a:pt x="2648" y="2301"/>
                    </a:cubicBezTo>
                    <a:cubicBezTo>
                      <a:pt x="2933" y="2301"/>
                      <a:pt x="3221" y="2262"/>
                      <a:pt x="3509" y="2138"/>
                    </a:cubicBezTo>
                    <a:cubicBezTo>
                      <a:pt x="3607" y="2095"/>
                      <a:pt x="3700" y="2030"/>
                      <a:pt x="3775" y="1944"/>
                    </a:cubicBezTo>
                    <a:cubicBezTo>
                      <a:pt x="4043" y="1635"/>
                      <a:pt x="4012" y="1168"/>
                      <a:pt x="3702" y="900"/>
                    </a:cubicBezTo>
                    <a:lnTo>
                      <a:pt x="3667" y="869"/>
                    </a:lnTo>
                    <a:cubicBezTo>
                      <a:pt x="3435" y="667"/>
                      <a:pt x="3207" y="540"/>
                      <a:pt x="2979" y="432"/>
                    </a:cubicBezTo>
                    <a:cubicBezTo>
                      <a:pt x="2752" y="324"/>
                      <a:pt x="2523" y="242"/>
                      <a:pt x="2289" y="179"/>
                    </a:cubicBezTo>
                    <a:cubicBezTo>
                      <a:pt x="2054" y="114"/>
                      <a:pt x="1814" y="63"/>
                      <a:pt x="1560" y="31"/>
                    </a:cubicBezTo>
                    <a:cubicBezTo>
                      <a:pt x="1406" y="14"/>
                      <a:pt x="1249" y="0"/>
                      <a:pt x="10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4"/>
              <p:cNvSpPr/>
              <p:nvPr/>
            </p:nvSpPr>
            <p:spPr>
              <a:xfrm>
                <a:off x="3405250" y="2185150"/>
                <a:ext cx="104975" cy="59075"/>
              </a:xfrm>
              <a:custGeom>
                <a:avLst/>
                <a:gdLst/>
                <a:ahLst/>
                <a:cxnLst/>
                <a:rect l="l" t="t" r="r" b="b"/>
                <a:pathLst>
                  <a:path w="4199" h="2363" extrusionOk="0">
                    <a:moveTo>
                      <a:pt x="1493" y="1"/>
                    </a:moveTo>
                    <a:cubicBezTo>
                      <a:pt x="1479" y="1"/>
                      <a:pt x="1466" y="1"/>
                      <a:pt x="1452" y="1"/>
                    </a:cubicBezTo>
                    <a:cubicBezTo>
                      <a:pt x="1123" y="10"/>
                      <a:pt x="792" y="61"/>
                      <a:pt x="473" y="211"/>
                    </a:cubicBezTo>
                    <a:cubicBezTo>
                      <a:pt x="380" y="256"/>
                      <a:pt x="293" y="322"/>
                      <a:pt x="226" y="411"/>
                    </a:cubicBezTo>
                    <a:cubicBezTo>
                      <a:pt x="0" y="705"/>
                      <a:pt x="58" y="1124"/>
                      <a:pt x="351" y="1350"/>
                    </a:cubicBezTo>
                    <a:lnTo>
                      <a:pt x="391" y="1381"/>
                    </a:lnTo>
                    <a:cubicBezTo>
                      <a:pt x="641" y="1572"/>
                      <a:pt x="876" y="1695"/>
                      <a:pt x="1109" y="1810"/>
                    </a:cubicBezTo>
                    <a:cubicBezTo>
                      <a:pt x="1342" y="1920"/>
                      <a:pt x="1571" y="2012"/>
                      <a:pt x="1803" y="2092"/>
                    </a:cubicBezTo>
                    <a:cubicBezTo>
                      <a:pt x="2034" y="2173"/>
                      <a:pt x="2270" y="2239"/>
                      <a:pt x="2519" y="2288"/>
                    </a:cubicBezTo>
                    <a:cubicBezTo>
                      <a:pt x="2731" y="2329"/>
                      <a:pt x="2950" y="2362"/>
                      <a:pt x="3200" y="2362"/>
                    </a:cubicBezTo>
                    <a:cubicBezTo>
                      <a:pt x="3245" y="2362"/>
                      <a:pt x="3291" y="2361"/>
                      <a:pt x="3339" y="2359"/>
                    </a:cubicBezTo>
                    <a:lnTo>
                      <a:pt x="3403" y="2357"/>
                    </a:lnTo>
                    <a:cubicBezTo>
                      <a:pt x="3514" y="2351"/>
                      <a:pt x="3629" y="2319"/>
                      <a:pt x="3733" y="2257"/>
                    </a:cubicBezTo>
                    <a:cubicBezTo>
                      <a:pt x="4081" y="2054"/>
                      <a:pt x="4198" y="1609"/>
                      <a:pt x="3994" y="1260"/>
                    </a:cubicBezTo>
                    <a:cubicBezTo>
                      <a:pt x="3816" y="954"/>
                      <a:pt x="3567" y="727"/>
                      <a:pt x="3299" y="543"/>
                    </a:cubicBezTo>
                    <a:cubicBezTo>
                      <a:pt x="3028" y="359"/>
                      <a:pt x="2727" y="223"/>
                      <a:pt x="2416" y="134"/>
                    </a:cubicBezTo>
                    <a:cubicBezTo>
                      <a:pt x="2116" y="47"/>
                      <a:pt x="1807" y="1"/>
                      <a:pt x="14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a:off x="3568250" y="2055225"/>
                <a:ext cx="113675" cy="62875"/>
              </a:xfrm>
              <a:custGeom>
                <a:avLst/>
                <a:gdLst/>
                <a:ahLst/>
                <a:cxnLst/>
                <a:rect l="l" t="t" r="r" b="b"/>
                <a:pathLst>
                  <a:path w="4547" h="2515" extrusionOk="0">
                    <a:moveTo>
                      <a:pt x="1085" y="1"/>
                    </a:moveTo>
                    <a:cubicBezTo>
                      <a:pt x="942" y="1"/>
                      <a:pt x="796" y="10"/>
                      <a:pt x="645" y="33"/>
                    </a:cubicBezTo>
                    <a:cubicBezTo>
                      <a:pt x="520" y="53"/>
                      <a:pt x="400" y="107"/>
                      <a:pt x="296" y="196"/>
                    </a:cubicBezTo>
                    <a:cubicBezTo>
                      <a:pt x="22" y="443"/>
                      <a:pt x="0" y="862"/>
                      <a:pt x="245" y="1137"/>
                    </a:cubicBezTo>
                    <a:cubicBezTo>
                      <a:pt x="489" y="1408"/>
                      <a:pt x="759" y="1603"/>
                      <a:pt x="1036" y="1776"/>
                    </a:cubicBezTo>
                    <a:cubicBezTo>
                      <a:pt x="1316" y="1945"/>
                      <a:pt x="1605" y="2085"/>
                      <a:pt x="1906" y="2200"/>
                    </a:cubicBezTo>
                    <a:cubicBezTo>
                      <a:pt x="2205" y="2316"/>
                      <a:pt x="2513" y="2405"/>
                      <a:pt x="2834" y="2459"/>
                    </a:cubicBezTo>
                    <a:cubicBezTo>
                      <a:pt x="3033" y="2491"/>
                      <a:pt x="3237" y="2514"/>
                      <a:pt x="3448" y="2514"/>
                    </a:cubicBezTo>
                    <a:cubicBezTo>
                      <a:pt x="3577" y="2514"/>
                      <a:pt x="3708" y="2506"/>
                      <a:pt x="3844" y="2486"/>
                    </a:cubicBezTo>
                    <a:cubicBezTo>
                      <a:pt x="3983" y="2467"/>
                      <a:pt x="4114" y="2407"/>
                      <a:pt x="4225" y="2307"/>
                    </a:cubicBezTo>
                    <a:cubicBezTo>
                      <a:pt x="4523" y="2038"/>
                      <a:pt x="4546" y="1581"/>
                      <a:pt x="4277" y="1283"/>
                    </a:cubicBezTo>
                    <a:cubicBezTo>
                      <a:pt x="4036" y="1013"/>
                      <a:pt x="3763" y="823"/>
                      <a:pt x="3481" y="661"/>
                    </a:cubicBezTo>
                    <a:cubicBezTo>
                      <a:pt x="3199" y="498"/>
                      <a:pt x="2904" y="369"/>
                      <a:pt x="2601" y="269"/>
                    </a:cubicBezTo>
                    <a:cubicBezTo>
                      <a:pt x="2297" y="167"/>
                      <a:pt x="1985" y="92"/>
                      <a:pt x="1662" y="44"/>
                    </a:cubicBezTo>
                    <a:cubicBezTo>
                      <a:pt x="1474" y="19"/>
                      <a:pt x="1283" y="1"/>
                      <a:pt x="10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4"/>
              <p:cNvSpPr/>
              <p:nvPr/>
            </p:nvSpPr>
            <p:spPr>
              <a:xfrm>
                <a:off x="3851900" y="2091025"/>
                <a:ext cx="93200" cy="56175"/>
              </a:xfrm>
              <a:custGeom>
                <a:avLst/>
                <a:gdLst/>
                <a:ahLst/>
                <a:cxnLst/>
                <a:rect l="l" t="t" r="r" b="b"/>
                <a:pathLst>
                  <a:path w="3728" h="2247" extrusionOk="0">
                    <a:moveTo>
                      <a:pt x="1282" y="0"/>
                    </a:moveTo>
                    <a:cubicBezTo>
                      <a:pt x="1064" y="0"/>
                      <a:pt x="838" y="22"/>
                      <a:pt x="594" y="98"/>
                    </a:cubicBezTo>
                    <a:cubicBezTo>
                      <a:pt x="516" y="124"/>
                      <a:pt x="437" y="163"/>
                      <a:pt x="366" y="217"/>
                    </a:cubicBezTo>
                    <a:cubicBezTo>
                      <a:pt x="56" y="460"/>
                      <a:pt x="1" y="908"/>
                      <a:pt x="243" y="1218"/>
                    </a:cubicBezTo>
                    <a:cubicBezTo>
                      <a:pt x="428" y="1456"/>
                      <a:pt x="640" y="1619"/>
                      <a:pt x="857" y="1760"/>
                    </a:cubicBezTo>
                    <a:cubicBezTo>
                      <a:pt x="1076" y="1896"/>
                      <a:pt x="1304" y="2001"/>
                      <a:pt x="1539" y="2083"/>
                    </a:cubicBezTo>
                    <a:cubicBezTo>
                      <a:pt x="1774" y="2164"/>
                      <a:pt x="2019" y="2218"/>
                      <a:pt x="2274" y="2239"/>
                    </a:cubicBezTo>
                    <a:cubicBezTo>
                      <a:pt x="2344" y="2244"/>
                      <a:pt x="2414" y="2247"/>
                      <a:pt x="2486" y="2247"/>
                    </a:cubicBezTo>
                    <a:cubicBezTo>
                      <a:pt x="2676" y="2247"/>
                      <a:pt x="2872" y="2225"/>
                      <a:pt x="3082" y="2161"/>
                    </a:cubicBezTo>
                    <a:cubicBezTo>
                      <a:pt x="3169" y="2134"/>
                      <a:pt x="3256" y="2088"/>
                      <a:pt x="3332" y="2029"/>
                    </a:cubicBezTo>
                    <a:cubicBezTo>
                      <a:pt x="3670" y="1763"/>
                      <a:pt x="3728" y="1275"/>
                      <a:pt x="3464" y="938"/>
                    </a:cubicBezTo>
                    <a:cubicBezTo>
                      <a:pt x="3278" y="700"/>
                      <a:pt x="3065" y="545"/>
                      <a:pt x="2844" y="415"/>
                    </a:cubicBezTo>
                    <a:cubicBezTo>
                      <a:pt x="2623" y="286"/>
                      <a:pt x="2392" y="190"/>
                      <a:pt x="2153" y="124"/>
                    </a:cubicBezTo>
                    <a:cubicBezTo>
                      <a:pt x="1912" y="57"/>
                      <a:pt x="1665" y="15"/>
                      <a:pt x="1407" y="3"/>
                    </a:cubicBezTo>
                    <a:cubicBezTo>
                      <a:pt x="1366" y="1"/>
                      <a:pt x="1324" y="0"/>
                      <a:pt x="12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4"/>
            <p:cNvSpPr/>
            <p:nvPr/>
          </p:nvSpPr>
          <p:spPr>
            <a:xfrm>
              <a:off x="-51500" y="-154525"/>
              <a:ext cx="1339225" cy="1766000"/>
            </a:xfrm>
            <a:custGeom>
              <a:avLst/>
              <a:gdLst/>
              <a:ahLst/>
              <a:cxnLst/>
              <a:rect l="l" t="t" r="r" b="b"/>
              <a:pathLst>
                <a:path w="53569" h="70640" extrusionOk="0">
                  <a:moveTo>
                    <a:pt x="53569" y="0"/>
                  </a:moveTo>
                  <a:cubicBezTo>
                    <a:pt x="53569" y="10064"/>
                    <a:pt x="47808" y="22231"/>
                    <a:pt x="38558" y="26196"/>
                  </a:cubicBezTo>
                  <a:cubicBezTo>
                    <a:pt x="28706" y="30419"/>
                    <a:pt x="16705" y="31568"/>
                    <a:pt x="9124" y="39146"/>
                  </a:cubicBezTo>
                  <a:cubicBezTo>
                    <a:pt x="3418" y="44849"/>
                    <a:pt x="4023" y="54452"/>
                    <a:pt x="1471" y="62105"/>
                  </a:cubicBezTo>
                  <a:cubicBezTo>
                    <a:pt x="558" y="64844"/>
                    <a:pt x="2041" y="68599"/>
                    <a:pt x="0" y="70640"/>
                  </a:cubicBezTo>
                </a:path>
              </a:pathLst>
            </a:custGeom>
            <a:noFill/>
            <a:ln w="9525" cap="flat" cmpd="sng">
              <a:solidFill>
                <a:schemeClr val="accent2"/>
              </a:solidFill>
              <a:prstDash val="solid"/>
              <a:round/>
              <a:headEnd type="none" w="med" len="med"/>
              <a:tailEnd type="none" w="med" len="med"/>
            </a:ln>
          </p:spPr>
        </p:sp>
      </p:grpSp>
      <p:grpSp>
        <p:nvGrpSpPr>
          <p:cNvPr id="87" name="Google Shape;87;p4"/>
          <p:cNvGrpSpPr/>
          <p:nvPr/>
        </p:nvGrpSpPr>
        <p:grpSpPr>
          <a:xfrm>
            <a:off x="6803967" y="4081427"/>
            <a:ext cx="5616967" cy="2786373"/>
            <a:chOff x="5102975" y="3061070"/>
            <a:chExt cx="4212725" cy="2089780"/>
          </a:xfrm>
        </p:grpSpPr>
        <p:sp>
          <p:nvSpPr>
            <p:cNvPr id="88" name="Google Shape;88;p4"/>
            <p:cNvSpPr/>
            <p:nvPr/>
          </p:nvSpPr>
          <p:spPr>
            <a:xfrm rot="10800000" flipH="1">
              <a:off x="5102975" y="3061070"/>
              <a:ext cx="4041041" cy="2082430"/>
            </a:xfrm>
            <a:custGeom>
              <a:avLst/>
              <a:gdLst/>
              <a:ahLst/>
              <a:cxnLst/>
              <a:rect l="l" t="t" r="r" b="b"/>
              <a:pathLst>
                <a:path w="40045" h="20636" extrusionOk="0">
                  <a:moveTo>
                    <a:pt x="1" y="1"/>
                  </a:moveTo>
                  <a:cubicBezTo>
                    <a:pt x="1861" y="119"/>
                    <a:pt x="4200" y="1240"/>
                    <a:pt x="5578" y="2495"/>
                  </a:cubicBezTo>
                  <a:cubicBezTo>
                    <a:pt x="6956" y="3750"/>
                    <a:pt x="8040" y="5287"/>
                    <a:pt x="9143" y="6790"/>
                  </a:cubicBezTo>
                  <a:cubicBezTo>
                    <a:pt x="10568" y="8727"/>
                    <a:pt x="12063" y="10649"/>
                    <a:pt x="13945" y="12146"/>
                  </a:cubicBezTo>
                  <a:cubicBezTo>
                    <a:pt x="15794" y="13617"/>
                    <a:pt x="18070" y="14663"/>
                    <a:pt x="20430" y="14663"/>
                  </a:cubicBezTo>
                  <a:cubicBezTo>
                    <a:pt x="20472" y="14663"/>
                    <a:pt x="20514" y="14663"/>
                    <a:pt x="20556" y="14662"/>
                  </a:cubicBezTo>
                  <a:cubicBezTo>
                    <a:pt x="22596" y="14630"/>
                    <a:pt x="24536" y="13828"/>
                    <a:pt x="26417" y="13034"/>
                  </a:cubicBezTo>
                  <a:cubicBezTo>
                    <a:pt x="28297" y="12240"/>
                    <a:pt x="30232" y="11431"/>
                    <a:pt x="32273" y="11382"/>
                  </a:cubicBezTo>
                  <a:cubicBezTo>
                    <a:pt x="32325" y="11381"/>
                    <a:pt x="32377" y="11381"/>
                    <a:pt x="32429" y="11381"/>
                  </a:cubicBezTo>
                  <a:cubicBezTo>
                    <a:pt x="34424" y="11381"/>
                    <a:pt x="36535" y="12274"/>
                    <a:pt x="37417" y="14059"/>
                  </a:cubicBezTo>
                  <a:cubicBezTo>
                    <a:pt x="37952" y="15142"/>
                    <a:pt x="37975" y="16395"/>
                    <a:pt x="38214" y="17577"/>
                  </a:cubicBezTo>
                  <a:cubicBezTo>
                    <a:pt x="38454" y="18760"/>
                    <a:pt x="38911" y="20217"/>
                    <a:pt x="40044" y="20635"/>
                  </a:cubicBezTo>
                  <a:lnTo>
                    <a:pt x="4001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9" name="Google Shape;89;p4"/>
            <p:cNvGrpSpPr/>
            <p:nvPr/>
          </p:nvGrpSpPr>
          <p:grpSpPr>
            <a:xfrm>
              <a:off x="7339350" y="3952500"/>
              <a:ext cx="645900" cy="525425"/>
              <a:chOff x="3299200" y="2055225"/>
              <a:chExt cx="645900" cy="525425"/>
            </a:xfrm>
          </p:grpSpPr>
          <p:sp>
            <p:nvSpPr>
              <p:cNvPr id="90" name="Google Shape;90;p4"/>
              <p:cNvSpPr/>
              <p:nvPr/>
            </p:nvSpPr>
            <p:spPr>
              <a:xfrm>
                <a:off x="3728150" y="2247825"/>
                <a:ext cx="86875" cy="52650"/>
              </a:xfrm>
              <a:custGeom>
                <a:avLst/>
                <a:gdLst/>
                <a:ahLst/>
                <a:cxnLst/>
                <a:rect l="l" t="t" r="r" b="b"/>
                <a:pathLst>
                  <a:path w="3475" h="2106" extrusionOk="0">
                    <a:moveTo>
                      <a:pt x="1490" y="0"/>
                    </a:moveTo>
                    <a:cubicBezTo>
                      <a:pt x="1398" y="0"/>
                      <a:pt x="1306" y="5"/>
                      <a:pt x="1213" y="14"/>
                    </a:cubicBezTo>
                    <a:cubicBezTo>
                      <a:pt x="978" y="42"/>
                      <a:pt x="738" y="92"/>
                      <a:pt x="485" y="223"/>
                    </a:cubicBezTo>
                    <a:cubicBezTo>
                      <a:pt x="428" y="253"/>
                      <a:pt x="371" y="292"/>
                      <a:pt x="319" y="334"/>
                    </a:cubicBezTo>
                    <a:cubicBezTo>
                      <a:pt x="20" y="609"/>
                      <a:pt x="1" y="1074"/>
                      <a:pt x="276" y="1374"/>
                    </a:cubicBezTo>
                    <a:cubicBezTo>
                      <a:pt x="469" y="1584"/>
                      <a:pt x="676" y="1715"/>
                      <a:pt x="887" y="1823"/>
                    </a:cubicBezTo>
                    <a:cubicBezTo>
                      <a:pt x="1099" y="1927"/>
                      <a:pt x="1316" y="2001"/>
                      <a:pt x="1539" y="2048"/>
                    </a:cubicBezTo>
                    <a:cubicBezTo>
                      <a:pt x="1709" y="2085"/>
                      <a:pt x="1883" y="2105"/>
                      <a:pt x="2060" y="2105"/>
                    </a:cubicBezTo>
                    <a:cubicBezTo>
                      <a:pt x="2114" y="2105"/>
                      <a:pt x="2167" y="2104"/>
                      <a:pt x="2222" y="2100"/>
                    </a:cubicBezTo>
                    <a:cubicBezTo>
                      <a:pt x="2456" y="2082"/>
                      <a:pt x="2694" y="2039"/>
                      <a:pt x="2948" y="1910"/>
                    </a:cubicBezTo>
                    <a:cubicBezTo>
                      <a:pt x="3012" y="1878"/>
                      <a:pt x="3076" y="1834"/>
                      <a:pt x="3130" y="1784"/>
                    </a:cubicBezTo>
                    <a:cubicBezTo>
                      <a:pt x="3455" y="1483"/>
                      <a:pt x="3475" y="977"/>
                      <a:pt x="3174" y="652"/>
                    </a:cubicBezTo>
                    <a:cubicBezTo>
                      <a:pt x="2981" y="442"/>
                      <a:pt x="2773" y="318"/>
                      <a:pt x="2561" y="220"/>
                    </a:cubicBezTo>
                    <a:cubicBezTo>
                      <a:pt x="2347" y="124"/>
                      <a:pt x="2128" y="63"/>
                      <a:pt x="1903" y="31"/>
                    </a:cubicBezTo>
                    <a:cubicBezTo>
                      <a:pt x="1767" y="11"/>
                      <a:pt x="1629" y="0"/>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4"/>
              <p:cNvSpPr/>
              <p:nvPr/>
            </p:nvSpPr>
            <p:spPr>
              <a:xfrm>
                <a:off x="3794500" y="2408325"/>
                <a:ext cx="107525" cy="52125"/>
              </a:xfrm>
              <a:custGeom>
                <a:avLst/>
                <a:gdLst/>
                <a:ahLst/>
                <a:cxnLst/>
                <a:rect l="l" t="t" r="r" b="b"/>
                <a:pathLst>
                  <a:path w="4301" h="2085" extrusionOk="0">
                    <a:moveTo>
                      <a:pt x="1812" y="1"/>
                    </a:moveTo>
                    <a:cubicBezTo>
                      <a:pt x="1680" y="1"/>
                      <a:pt x="1548" y="5"/>
                      <a:pt x="1414" y="16"/>
                    </a:cubicBezTo>
                    <a:cubicBezTo>
                      <a:pt x="1139" y="39"/>
                      <a:pt x="861" y="80"/>
                      <a:pt x="555" y="184"/>
                    </a:cubicBezTo>
                    <a:lnTo>
                      <a:pt x="526" y="193"/>
                    </a:lnTo>
                    <a:cubicBezTo>
                      <a:pt x="425" y="227"/>
                      <a:pt x="333" y="286"/>
                      <a:pt x="256" y="368"/>
                    </a:cubicBezTo>
                    <a:cubicBezTo>
                      <a:pt x="0" y="640"/>
                      <a:pt x="13" y="1067"/>
                      <a:pt x="286" y="1323"/>
                    </a:cubicBezTo>
                    <a:cubicBezTo>
                      <a:pt x="538" y="1560"/>
                      <a:pt x="819" y="1711"/>
                      <a:pt x="1110" y="1830"/>
                    </a:cubicBezTo>
                    <a:cubicBezTo>
                      <a:pt x="1400" y="1944"/>
                      <a:pt x="1703" y="2018"/>
                      <a:pt x="2010" y="2056"/>
                    </a:cubicBezTo>
                    <a:cubicBezTo>
                      <a:pt x="2156" y="2075"/>
                      <a:pt x="2303" y="2085"/>
                      <a:pt x="2451" y="2085"/>
                    </a:cubicBezTo>
                    <a:cubicBezTo>
                      <a:pt x="2612" y="2085"/>
                      <a:pt x="2773" y="2073"/>
                      <a:pt x="2934" y="2048"/>
                    </a:cubicBezTo>
                    <a:cubicBezTo>
                      <a:pt x="3243" y="2000"/>
                      <a:pt x="3551" y="1915"/>
                      <a:pt x="3845" y="1734"/>
                    </a:cubicBezTo>
                    <a:cubicBezTo>
                      <a:pt x="3943" y="1673"/>
                      <a:pt x="4032" y="1586"/>
                      <a:pt x="4094" y="1479"/>
                    </a:cubicBezTo>
                    <a:cubicBezTo>
                      <a:pt x="4300" y="1128"/>
                      <a:pt x="4184" y="677"/>
                      <a:pt x="3833" y="471"/>
                    </a:cubicBezTo>
                    <a:lnTo>
                      <a:pt x="3805" y="455"/>
                    </a:lnTo>
                    <a:cubicBezTo>
                      <a:pt x="3528" y="292"/>
                      <a:pt x="3263" y="206"/>
                      <a:pt x="2999" y="139"/>
                    </a:cubicBezTo>
                    <a:cubicBezTo>
                      <a:pt x="2737" y="72"/>
                      <a:pt x="2477" y="34"/>
                      <a:pt x="2213" y="16"/>
                    </a:cubicBezTo>
                    <a:cubicBezTo>
                      <a:pt x="2081" y="6"/>
                      <a:pt x="1947" y="1"/>
                      <a:pt x="1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4"/>
              <p:cNvSpPr/>
              <p:nvPr/>
            </p:nvSpPr>
            <p:spPr>
              <a:xfrm>
                <a:off x="3556725" y="2348600"/>
                <a:ext cx="117600" cy="56950"/>
              </a:xfrm>
              <a:custGeom>
                <a:avLst/>
                <a:gdLst/>
                <a:ahLst/>
                <a:cxnLst/>
                <a:rect l="l" t="t" r="r" b="b"/>
                <a:pathLst>
                  <a:path w="4704" h="2278" extrusionOk="0">
                    <a:moveTo>
                      <a:pt x="1096" y="0"/>
                    </a:moveTo>
                    <a:cubicBezTo>
                      <a:pt x="970" y="0"/>
                      <a:pt x="841" y="6"/>
                      <a:pt x="706" y="20"/>
                    </a:cubicBezTo>
                    <a:lnTo>
                      <a:pt x="672" y="24"/>
                    </a:lnTo>
                    <a:cubicBezTo>
                      <a:pt x="548" y="36"/>
                      <a:pt x="425" y="84"/>
                      <a:pt x="322" y="168"/>
                    </a:cubicBezTo>
                    <a:cubicBezTo>
                      <a:pt x="43" y="398"/>
                      <a:pt x="0" y="811"/>
                      <a:pt x="230" y="1092"/>
                    </a:cubicBezTo>
                    <a:cubicBezTo>
                      <a:pt x="473" y="1387"/>
                      <a:pt x="767" y="1599"/>
                      <a:pt x="1079" y="1776"/>
                    </a:cubicBezTo>
                    <a:cubicBezTo>
                      <a:pt x="1392" y="1948"/>
                      <a:pt x="1725" y="2075"/>
                      <a:pt x="2070" y="2161"/>
                    </a:cubicBezTo>
                    <a:cubicBezTo>
                      <a:pt x="2374" y="2237"/>
                      <a:pt x="2688" y="2278"/>
                      <a:pt x="3004" y="2278"/>
                    </a:cubicBezTo>
                    <a:cubicBezTo>
                      <a:pt x="3044" y="2278"/>
                      <a:pt x="3084" y="2277"/>
                      <a:pt x="3124" y="2276"/>
                    </a:cubicBezTo>
                    <a:cubicBezTo>
                      <a:pt x="3481" y="2263"/>
                      <a:pt x="3840" y="2204"/>
                      <a:pt x="4189" y="2043"/>
                    </a:cubicBezTo>
                    <a:cubicBezTo>
                      <a:pt x="4311" y="1986"/>
                      <a:pt x="4420" y="1892"/>
                      <a:pt x="4498" y="1767"/>
                    </a:cubicBezTo>
                    <a:cubicBezTo>
                      <a:pt x="4704" y="1431"/>
                      <a:pt x="4597" y="991"/>
                      <a:pt x="4260" y="785"/>
                    </a:cubicBezTo>
                    <a:lnTo>
                      <a:pt x="4227" y="765"/>
                    </a:lnTo>
                    <a:cubicBezTo>
                      <a:pt x="3931" y="585"/>
                      <a:pt x="3649" y="476"/>
                      <a:pt x="3367" y="382"/>
                    </a:cubicBezTo>
                    <a:cubicBezTo>
                      <a:pt x="3088" y="288"/>
                      <a:pt x="2808" y="216"/>
                      <a:pt x="2525" y="161"/>
                    </a:cubicBezTo>
                    <a:cubicBezTo>
                      <a:pt x="2242" y="103"/>
                      <a:pt x="1956" y="59"/>
                      <a:pt x="1658" y="30"/>
                    </a:cubicBezTo>
                    <a:cubicBezTo>
                      <a:pt x="1476" y="14"/>
                      <a:pt x="1291" y="0"/>
                      <a:pt x="1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4"/>
              <p:cNvSpPr/>
              <p:nvPr/>
            </p:nvSpPr>
            <p:spPr>
              <a:xfrm>
                <a:off x="3639200" y="2521775"/>
                <a:ext cx="144775" cy="58875"/>
              </a:xfrm>
              <a:custGeom>
                <a:avLst/>
                <a:gdLst/>
                <a:ahLst/>
                <a:cxnLst/>
                <a:rect l="l" t="t" r="r" b="b"/>
                <a:pathLst>
                  <a:path w="5791" h="2355" extrusionOk="0">
                    <a:moveTo>
                      <a:pt x="1059" y="0"/>
                    </a:moveTo>
                    <a:cubicBezTo>
                      <a:pt x="935" y="0"/>
                      <a:pt x="808" y="4"/>
                      <a:pt x="677" y="14"/>
                    </a:cubicBezTo>
                    <a:lnTo>
                      <a:pt x="659" y="14"/>
                    </a:lnTo>
                    <a:cubicBezTo>
                      <a:pt x="501" y="25"/>
                      <a:pt x="348" y="95"/>
                      <a:pt x="234" y="222"/>
                    </a:cubicBezTo>
                    <a:cubicBezTo>
                      <a:pt x="1" y="484"/>
                      <a:pt x="24" y="883"/>
                      <a:pt x="284" y="1116"/>
                    </a:cubicBezTo>
                    <a:cubicBezTo>
                      <a:pt x="624" y="1420"/>
                      <a:pt x="1006" y="1637"/>
                      <a:pt x="1401" y="1819"/>
                    </a:cubicBezTo>
                    <a:cubicBezTo>
                      <a:pt x="1799" y="1994"/>
                      <a:pt x="2213" y="2128"/>
                      <a:pt x="2636" y="2219"/>
                    </a:cubicBezTo>
                    <a:cubicBezTo>
                      <a:pt x="3045" y="2308"/>
                      <a:pt x="3463" y="2354"/>
                      <a:pt x="3883" y="2354"/>
                    </a:cubicBezTo>
                    <a:cubicBezTo>
                      <a:pt x="3898" y="2354"/>
                      <a:pt x="3912" y="2354"/>
                      <a:pt x="3926" y="2354"/>
                    </a:cubicBezTo>
                    <a:cubicBezTo>
                      <a:pt x="4361" y="2348"/>
                      <a:pt x="4799" y="2300"/>
                      <a:pt x="5230" y="2149"/>
                    </a:cubicBezTo>
                    <a:cubicBezTo>
                      <a:pt x="5393" y="2092"/>
                      <a:pt x="5537" y="1973"/>
                      <a:pt x="5620" y="1805"/>
                    </a:cubicBezTo>
                    <a:cubicBezTo>
                      <a:pt x="5790" y="1463"/>
                      <a:pt x="5651" y="1049"/>
                      <a:pt x="5309" y="880"/>
                    </a:cubicBezTo>
                    <a:lnTo>
                      <a:pt x="5292" y="871"/>
                    </a:lnTo>
                    <a:cubicBezTo>
                      <a:pt x="4908" y="682"/>
                      <a:pt x="4533" y="562"/>
                      <a:pt x="4159" y="458"/>
                    </a:cubicBezTo>
                    <a:cubicBezTo>
                      <a:pt x="3784" y="355"/>
                      <a:pt x="3411" y="274"/>
                      <a:pt x="3035" y="207"/>
                    </a:cubicBezTo>
                    <a:cubicBezTo>
                      <a:pt x="2658" y="141"/>
                      <a:pt x="2278" y="86"/>
                      <a:pt x="1889" y="47"/>
                    </a:cubicBezTo>
                    <a:cubicBezTo>
                      <a:pt x="1619" y="22"/>
                      <a:pt x="1345" y="0"/>
                      <a:pt x="1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4"/>
              <p:cNvSpPr/>
              <p:nvPr/>
            </p:nvSpPr>
            <p:spPr>
              <a:xfrm>
                <a:off x="3299200" y="2360575"/>
                <a:ext cx="101075" cy="57550"/>
              </a:xfrm>
              <a:custGeom>
                <a:avLst/>
                <a:gdLst/>
                <a:ahLst/>
                <a:cxnLst/>
                <a:rect l="l" t="t" r="r" b="b"/>
                <a:pathLst>
                  <a:path w="4043" h="2302" extrusionOk="0">
                    <a:moveTo>
                      <a:pt x="1080" y="0"/>
                    </a:moveTo>
                    <a:cubicBezTo>
                      <a:pt x="971" y="0"/>
                      <a:pt x="857" y="6"/>
                      <a:pt x="737" y="20"/>
                    </a:cubicBezTo>
                    <a:lnTo>
                      <a:pt x="693" y="28"/>
                    </a:lnTo>
                    <a:cubicBezTo>
                      <a:pt x="597" y="40"/>
                      <a:pt x="502" y="72"/>
                      <a:pt x="415" y="127"/>
                    </a:cubicBezTo>
                    <a:cubicBezTo>
                      <a:pt x="97" y="327"/>
                      <a:pt x="1" y="746"/>
                      <a:pt x="201" y="1065"/>
                    </a:cubicBezTo>
                    <a:cubicBezTo>
                      <a:pt x="382" y="1352"/>
                      <a:pt x="616" y="1561"/>
                      <a:pt x="868" y="1738"/>
                    </a:cubicBezTo>
                    <a:cubicBezTo>
                      <a:pt x="1121" y="1912"/>
                      <a:pt x="1398" y="2045"/>
                      <a:pt x="1685" y="2141"/>
                    </a:cubicBezTo>
                    <a:cubicBezTo>
                      <a:pt x="1972" y="2237"/>
                      <a:pt x="2274" y="2294"/>
                      <a:pt x="2579" y="2301"/>
                    </a:cubicBezTo>
                    <a:cubicBezTo>
                      <a:pt x="2602" y="2301"/>
                      <a:pt x="2625" y="2301"/>
                      <a:pt x="2648" y="2301"/>
                    </a:cubicBezTo>
                    <a:cubicBezTo>
                      <a:pt x="2933" y="2301"/>
                      <a:pt x="3221" y="2262"/>
                      <a:pt x="3509" y="2138"/>
                    </a:cubicBezTo>
                    <a:cubicBezTo>
                      <a:pt x="3607" y="2095"/>
                      <a:pt x="3700" y="2030"/>
                      <a:pt x="3775" y="1944"/>
                    </a:cubicBezTo>
                    <a:cubicBezTo>
                      <a:pt x="4043" y="1635"/>
                      <a:pt x="4012" y="1168"/>
                      <a:pt x="3702" y="900"/>
                    </a:cubicBezTo>
                    <a:lnTo>
                      <a:pt x="3667" y="869"/>
                    </a:lnTo>
                    <a:cubicBezTo>
                      <a:pt x="3435" y="667"/>
                      <a:pt x="3207" y="540"/>
                      <a:pt x="2979" y="432"/>
                    </a:cubicBezTo>
                    <a:cubicBezTo>
                      <a:pt x="2752" y="324"/>
                      <a:pt x="2523" y="242"/>
                      <a:pt x="2289" y="179"/>
                    </a:cubicBezTo>
                    <a:cubicBezTo>
                      <a:pt x="2054" y="114"/>
                      <a:pt x="1814" y="63"/>
                      <a:pt x="1560" y="31"/>
                    </a:cubicBezTo>
                    <a:cubicBezTo>
                      <a:pt x="1406" y="14"/>
                      <a:pt x="1249" y="0"/>
                      <a:pt x="10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4"/>
              <p:cNvSpPr/>
              <p:nvPr/>
            </p:nvSpPr>
            <p:spPr>
              <a:xfrm>
                <a:off x="3405250" y="2185150"/>
                <a:ext cx="104975" cy="59075"/>
              </a:xfrm>
              <a:custGeom>
                <a:avLst/>
                <a:gdLst/>
                <a:ahLst/>
                <a:cxnLst/>
                <a:rect l="l" t="t" r="r" b="b"/>
                <a:pathLst>
                  <a:path w="4199" h="2363" extrusionOk="0">
                    <a:moveTo>
                      <a:pt x="1493" y="1"/>
                    </a:moveTo>
                    <a:cubicBezTo>
                      <a:pt x="1479" y="1"/>
                      <a:pt x="1466" y="1"/>
                      <a:pt x="1452" y="1"/>
                    </a:cubicBezTo>
                    <a:cubicBezTo>
                      <a:pt x="1123" y="10"/>
                      <a:pt x="792" y="61"/>
                      <a:pt x="473" y="211"/>
                    </a:cubicBezTo>
                    <a:cubicBezTo>
                      <a:pt x="380" y="256"/>
                      <a:pt x="293" y="322"/>
                      <a:pt x="226" y="411"/>
                    </a:cubicBezTo>
                    <a:cubicBezTo>
                      <a:pt x="0" y="705"/>
                      <a:pt x="58" y="1124"/>
                      <a:pt x="351" y="1350"/>
                    </a:cubicBezTo>
                    <a:lnTo>
                      <a:pt x="391" y="1381"/>
                    </a:lnTo>
                    <a:cubicBezTo>
                      <a:pt x="641" y="1572"/>
                      <a:pt x="876" y="1695"/>
                      <a:pt x="1109" y="1810"/>
                    </a:cubicBezTo>
                    <a:cubicBezTo>
                      <a:pt x="1342" y="1920"/>
                      <a:pt x="1571" y="2012"/>
                      <a:pt x="1803" y="2092"/>
                    </a:cubicBezTo>
                    <a:cubicBezTo>
                      <a:pt x="2034" y="2173"/>
                      <a:pt x="2270" y="2239"/>
                      <a:pt x="2519" y="2288"/>
                    </a:cubicBezTo>
                    <a:cubicBezTo>
                      <a:pt x="2731" y="2329"/>
                      <a:pt x="2950" y="2362"/>
                      <a:pt x="3200" y="2362"/>
                    </a:cubicBezTo>
                    <a:cubicBezTo>
                      <a:pt x="3245" y="2362"/>
                      <a:pt x="3291" y="2361"/>
                      <a:pt x="3339" y="2359"/>
                    </a:cubicBezTo>
                    <a:lnTo>
                      <a:pt x="3403" y="2357"/>
                    </a:lnTo>
                    <a:cubicBezTo>
                      <a:pt x="3514" y="2351"/>
                      <a:pt x="3629" y="2319"/>
                      <a:pt x="3733" y="2257"/>
                    </a:cubicBezTo>
                    <a:cubicBezTo>
                      <a:pt x="4081" y="2054"/>
                      <a:pt x="4198" y="1609"/>
                      <a:pt x="3994" y="1260"/>
                    </a:cubicBezTo>
                    <a:cubicBezTo>
                      <a:pt x="3816" y="954"/>
                      <a:pt x="3567" y="727"/>
                      <a:pt x="3299" y="543"/>
                    </a:cubicBezTo>
                    <a:cubicBezTo>
                      <a:pt x="3028" y="359"/>
                      <a:pt x="2727" y="223"/>
                      <a:pt x="2416" y="134"/>
                    </a:cubicBezTo>
                    <a:cubicBezTo>
                      <a:pt x="2116" y="47"/>
                      <a:pt x="1807" y="1"/>
                      <a:pt x="14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4"/>
              <p:cNvSpPr/>
              <p:nvPr/>
            </p:nvSpPr>
            <p:spPr>
              <a:xfrm>
                <a:off x="3568250" y="2055225"/>
                <a:ext cx="113675" cy="62875"/>
              </a:xfrm>
              <a:custGeom>
                <a:avLst/>
                <a:gdLst/>
                <a:ahLst/>
                <a:cxnLst/>
                <a:rect l="l" t="t" r="r" b="b"/>
                <a:pathLst>
                  <a:path w="4547" h="2515" extrusionOk="0">
                    <a:moveTo>
                      <a:pt x="1085" y="1"/>
                    </a:moveTo>
                    <a:cubicBezTo>
                      <a:pt x="942" y="1"/>
                      <a:pt x="796" y="10"/>
                      <a:pt x="645" y="33"/>
                    </a:cubicBezTo>
                    <a:cubicBezTo>
                      <a:pt x="520" y="53"/>
                      <a:pt x="400" y="107"/>
                      <a:pt x="296" y="196"/>
                    </a:cubicBezTo>
                    <a:cubicBezTo>
                      <a:pt x="22" y="443"/>
                      <a:pt x="0" y="862"/>
                      <a:pt x="245" y="1137"/>
                    </a:cubicBezTo>
                    <a:cubicBezTo>
                      <a:pt x="489" y="1408"/>
                      <a:pt x="759" y="1603"/>
                      <a:pt x="1036" y="1776"/>
                    </a:cubicBezTo>
                    <a:cubicBezTo>
                      <a:pt x="1316" y="1945"/>
                      <a:pt x="1605" y="2085"/>
                      <a:pt x="1906" y="2200"/>
                    </a:cubicBezTo>
                    <a:cubicBezTo>
                      <a:pt x="2205" y="2316"/>
                      <a:pt x="2513" y="2405"/>
                      <a:pt x="2834" y="2459"/>
                    </a:cubicBezTo>
                    <a:cubicBezTo>
                      <a:pt x="3033" y="2491"/>
                      <a:pt x="3237" y="2514"/>
                      <a:pt x="3448" y="2514"/>
                    </a:cubicBezTo>
                    <a:cubicBezTo>
                      <a:pt x="3577" y="2514"/>
                      <a:pt x="3708" y="2506"/>
                      <a:pt x="3844" y="2486"/>
                    </a:cubicBezTo>
                    <a:cubicBezTo>
                      <a:pt x="3983" y="2467"/>
                      <a:pt x="4114" y="2407"/>
                      <a:pt x="4225" y="2307"/>
                    </a:cubicBezTo>
                    <a:cubicBezTo>
                      <a:pt x="4523" y="2038"/>
                      <a:pt x="4546" y="1581"/>
                      <a:pt x="4277" y="1283"/>
                    </a:cubicBezTo>
                    <a:cubicBezTo>
                      <a:pt x="4036" y="1013"/>
                      <a:pt x="3763" y="823"/>
                      <a:pt x="3481" y="661"/>
                    </a:cubicBezTo>
                    <a:cubicBezTo>
                      <a:pt x="3199" y="498"/>
                      <a:pt x="2904" y="369"/>
                      <a:pt x="2601" y="269"/>
                    </a:cubicBezTo>
                    <a:cubicBezTo>
                      <a:pt x="2297" y="167"/>
                      <a:pt x="1985" y="92"/>
                      <a:pt x="1662" y="44"/>
                    </a:cubicBezTo>
                    <a:cubicBezTo>
                      <a:pt x="1474" y="19"/>
                      <a:pt x="1283" y="1"/>
                      <a:pt x="10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4"/>
              <p:cNvSpPr/>
              <p:nvPr/>
            </p:nvSpPr>
            <p:spPr>
              <a:xfrm>
                <a:off x="3851900" y="2091025"/>
                <a:ext cx="93200" cy="56175"/>
              </a:xfrm>
              <a:custGeom>
                <a:avLst/>
                <a:gdLst/>
                <a:ahLst/>
                <a:cxnLst/>
                <a:rect l="l" t="t" r="r" b="b"/>
                <a:pathLst>
                  <a:path w="3728" h="2247" extrusionOk="0">
                    <a:moveTo>
                      <a:pt x="1282" y="0"/>
                    </a:moveTo>
                    <a:cubicBezTo>
                      <a:pt x="1064" y="0"/>
                      <a:pt x="838" y="22"/>
                      <a:pt x="594" y="98"/>
                    </a:cubicBezTo>
                    <a:cubicBezTo>
                      <a:pt x="516" y="124"/>
                      <a:pt x="437" y="163"/>
                      <a:pt x="366" y="217"/>
                    </a:cubicBezTo>
                    <a:cubicBezTo>
                      <a:pt x="56" y="460"/>
                      <a:pt x="1" y="908"/>
                      <a:pt x="243" y="1218"/>
                    </a:cubicBezTo>
                    <a:cubicBezTo>
                      <a:pt x="428" y="1456"/>
                      <a:pt x="640" y="1619"/>
                      <a:pt x="857" y="1760"/>
                    </a:cubicBezTo>
                    <a:cubicBezTo>
                      <a:pt x="1076" y="1896"/>
                      <a:pt x="1304" y="2001"/>
                      <a:pt x="1539" y="2083"/>
                    </a:cubicBezTo>
                    <a:cubicBezTo>
                      <a:pt x="1774" y="2164"/>
                      <a:pt x="2019" y="2218"/>
                      <a:pt x="2274" y="2239"/>
                    </a:cubicBezTo>
                    <a:cubicBezTo>
                      <a:pt x="2344" y="2244"/>
                      <a:pt x="2414" y="2247"/>
                      <a:pt x="2486" y="2247"/>
                    </a:cubicBezTo>
                    <a:cubicBezTo>
                      <a:pt x="2676" y="2247"/>
                      <a:pt x="2872" y="2225"/>
                      <a:pt x="3082" y="2161"/>
                    </a:cubicBezTo>
                    <a:cubicBezTo>
                      <a:pt x="3169" y="2134"/>
                      <a:pt x="3256" y="2088"/>
                      <a:pt x="3332" y="2029"/>
                    </a:cubicBezTo>
                    <a:cubicBezTo>
                      <a:pt x="3670" y="1763"/>
                      <a:pt x="3728" y="1275"/>
                      <a:pt x="3464" y="938"/>
                    </a:cubicBezTo>
                    <a:cubicBezTo>
                      <a:pt x="3278" y="700"/>
                      <a:pt x="3065" y="545"/>
                      <a:pt x="2844" y="415"/>
                    </a:cubicBezTo>
                    <a:cubicBezTo>
                      <a:pt x="2623" y="286"/>
                      <a:pt x="2392" y="190"/>
                      <a:pt x="2153" y="124"/>
                    </a:cubicBezTo>
                    <a:cubicBezTo>
                      <a:pt x="1912" y="57"/>
                      <a:pt x="1665" y="15"/>
                      <a:pt x="1407" y="3"/>
                    </a:cubicBezTo>
                    <a:cubicBezTo>
                      <a:pt x="1366" y="1"/>
                      <a:pt x="1324" y="0"/>
                      <a:pt x="12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8" name="Google Shape;98;p4"/>
            <p:cNvSpPr/>
            <p:nvPr/>
          </p:nvSpPr>
          <p:spPr>
            <a:xfrm>
              <a:off x="5827825" y="4098600"/>
              <a:ext cx="3487875" cy="1052250"/>
            </a:xfrm>
            <a:custGeom>
              <a:avLst/>
              <a:gdLst/>
              <a:ahLst/>
              <a:cxnLst/>
              <a:rect l="l" t="t" r="r" b="b"/>
              <a:pathLst>
                <a:path w="139515" h="42090" extrusionOk="0">
                  <a:moveTo>
                    <a:pt x="0" y="42090"/>
                  </a:moveTo>
                  <a:cubicBezTo>
                    <a:pt x="10396" y="33294"/>
                    <a:pt x="23921" y="27677"/>
                    <a:pt x="37381" y="25608"/>
                  </a:cubicBezTo>
                  <a:cubicBezTo>
                    <a:pt x="56830" y="22619"/>
                    <a:pt x="76574" y="30395"/>
                    <a:pt x="96248" y="30023"/>
                  </a:cubicBezTo>
                  <a:cubicBezTo>
                    <a:pt x="113799" y="29691"/>
                    <a:pt x="139515" y="17554"/>
                    <a:pt x="139515" y="0"/>
                  </a:cubicBezTo>
                </a:path>
              </a:pathLst>
            </a:custGeom>
            <a:noFill/>
            <a:ln w="9525" cap="flat" cmpd="sng">
              <a:solidFill>
                <a:schemeClr val="accent2"/>
              </a:solidFill>
              <a:prstDash val="solid"/>
              <a:round/>
              <a:headEnd type="none" w="med" len="med"/>
              <a:tailEnd type="none" w="med" len="med"/>
            </a:ln>
          </p:spPr>
        </p:sp>
      </p:grpSp>
    </p:spTree>
    <p:extLst>
      <p:ext uri="{BB962C8B-B14F-4D97-AF65-F5344CB8AC3E}">
        <p14:creationId xmlns:p14="http://schemas.microsoft.com/office/powerpoint/2010/main" val="4126252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9"/>
        <p:cNvGrpSpPr/>
        <p:nvPr/>
      </p:nvGrpSpPr>
      <p:grpSpPr>
        <a:xfrm>
          <a:off x="0" y="0"/>
          <a:ext cx="0" cy="0"/>
          <a:chOff x="0" y="0"/>
          <a:chExt cx="0" cy="0"/>
        </a:xfrm>
      </p:grpSpPr>
      <p:sp>
        <p:nvSpPr>
          <p:cNvPr id="100" name="Google Shape;100;p5"/>
          <p:cNvSpPr/>
          <p:nvPr/>
        </p:nvSpPr>
        <p:spPr>
          <a:xfrm>
            <a:off x="10335507" y="-57266"/>
            <a:ext cx="1856540" cy="4014303"/>
          </a:xfrm>
          <a:custGeom>
            <a:avLst/>
            <a:gdLst/>
            <a:ahLst/>
            <a:cxnLst/>
            <a:rect l="l" t="t" r="r" b="b"/>
            <a:pathLst>
              <a:path w="30712" h="66407" extrusionOk="0">
                <a:moveTo>
                  <a:pt x="1" y="0"/>
                </a:moveTo>
                <a:lnTo>
                  <a:pt x="1" y="0"/>
                </a:lnTo>
                <a:cubicBezTo>
                  <a:pt x="6629" y="5401"/>
                  <a:pt x="10846" y="13654"/>
                  <a:pt x="11344" y="22189"/>
                </a:cubicBezTo>
                <a:cubicBezTo>
                  <a:pt x="11650" y="27451"/>
                  <a:pt x="10611" y="32717"/>
                  <a:pt x="10855" y="37983"/>
                </a:cubicBezTo>
                <a:cubicBezTo>
                  <a:pt x="11419" y="50163"/>
                  <a:pt x="19469" y="61687"/>
                  <a:pt x="30711" y="66407"/>
                </a:cubicBezTo>
                <a:lnTo>
                  <a:pt x="30711" y="551"/>
                </a:lnTo>
                <a:lnTo>
                  <a:pt x="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10955100" y="-383199"/>
            <a:ext cx="1296933" cy="3851500"/>
          </a:xfrm>
          <a:custGeom>
            <a:avLst/>
            <a:gdLst/>
            <a:ahLst/>
            <a:cxnLst/>
            <a:rect l="l" t="t" r="r" b="b"/>
            <a:pathLst>
              <a:path w="38908" h="115545" extrusionOk="0">
                <a:moveTo>
                  <a:pt x="0" y="0"/>
                </a:moveTo>
                <a:cubicBezTo>
                  <a:pt x="0" y="25343"/>
                  <a:pt x="18300" y="47288"/>
                  <a:pt x="28592" y="70447"/>
                </a:cubicBezTo>
                <a:cubicBezTo>
                  <a:pt x="34855" y="84539"/>
                  <a:pt x="38908" y="100124"/>
                  <a:pt x="38908" y="115545"/>
                </a:cubicBezTo>
              </a:path>
            </a:pathLst>
          </a:custGeom>
          <a:noFill/>
          <a:ln w="9525" cap="flat" cmpd="sng">
            <a:solidFill>
              <a:schemeClr val="accent2"/>
            </a:solidFill>
            <a:prstDash val="solid"/>
            <a:round/>
            <a:headEnd type="none" w="med" len="med"/>
            <a:tailEnd type="none" w="med" len="med"/>
          </a:ln>
        </p:spPr>
      </p:sp>
      <p:sp>
        <p:nvSpPr>
          <p:cNvPr id="102" name="Google Shape;102;p5"/>
          <p:cNvSpPr/>
          <p:nvPr/>
        </p:nvSpPr>
        <p:spPr>
          <a:xfrm>
            <a:off x="0" y="1"/>
            <a:ext cx="3796741" cy="2832023"/>
          </a:xfrm>
          <a:custGeom>
            <a:avLst/>
            <a:gdLst/>
            <a:ahLst/>
            <a:cxnLst/>
            <a:rect l="l" t="t" r="r" b="b"/>
            <a:pathLst>
              <a:path w="33669" h="25114" extrusionOk="0">
                <a:moveTo>
                  <a:pt x="1" y="0"/>
                </a:moveTo>
                <a:lnTo>
                  <a:pt x="1" y="25047"/>
                </a:lnTo>
                <a:cubicBezTo>
                  <a:pt x="248" y="25092"/>
                  <a:pt x="495" y="25114"/>
                  <a:pt x="740" y="25114"/>
                </a:cubicBezTo>
                <a:cubicBezTo>
                  <a:pt x="3303" y="25114"/>
                  <a:pt x="5757" y="22776"/>
                  <a:pt x="7329" y="20668"/>
                </a:cubicBezTo>
                <a:cubicBezTo>
                  <a:pt x="9052" y="18358"/>
                  <a:pt x="10527" y="15650"/>
                  <a:pt x="13090" y="14351"/>
                </a:cubicBezTo>
                <a:cubicBezTo>
                  <a:pt x="14655" y="13556"/>
                  <a:pt x="16445" y="13390"/>
                  <a:pt x="18173" y="13097"/>
                </a:cubicBezTo>
                <a:cubicBezTo>
                  <a:pt x="21535" y="12528"/>
                  <a:pt x="24857" y="11406"/>
                  <a:pt x="27610" y="9382"/>
                </a:cubicBezTo>
                <a:cubicBezTo>
                  <a:pt x="30362" y="7357"/>
                  <a:pt x="33115" y="3385"/>
                  <a:pt x="3366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60499" y="5114001"/>
            <a:ext cx="2922129" cy="1808508"/>
          </a:xfrm>
          <a:custGeom>
            <a:avLst/>
            <a:gdLst/>
            <a:ahLst/>
            <a:cxnLst/>
            <a:rect l="l" t="t" r="r" b="b"/>
            <a:pathLst>
              <a:path w="34739" h="21500" extrusionOk="0">
                <a:moveTo>
                  <a:pt x="0" y="1"/>
                </a:moveTo>
                <a:lnTo>
                  <a:pt x="0" y="21500"/>
                </a:lnTo>
                <a:lnTo>
                  <a:pt x="34738" y="21500"/>
                </a:lnTo>
                <a:cubicBezTo>
                  <a:pt x="32561" y="18004"/>
                  <a:pt x="27933" y="17078"/>
                  <a:pt x="23822" y="16837"/>
                </a:cubicBezTo>
                <a:cubicBezTo>
                  <a:pt x="19710" y="16597"/>
                  <a:pt x="15235" y="16593"/>
                  <a:pt x="12005" y="14038"/>
                </a:cubicBezTo>
                <a:cubicBezTo>
                  <a:pt x="9541" y="12087"/>
                  <a:pt x="8308" y="9022"/>
                  <a:pt x="6817" y="6255"/>
                </a:cubicBezTo>
                <a:cubicBezTo>
                  <a:pt x="5327" y="3488"/>
                  <a:pt x="3098" y="532"/>
                  <a:pt x="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4" name="Google Shape;104;p5"/>
          <p:cNvGrpSpPr/>
          <p:nvPr/>
        </p:nvGrpSpPr>
        <p:grpSpPr>
          <a:xfrm>
            <a:off x="2281248" y="201319"/>
            <a:ext cx="816176" cy="763613"/>
            <a:chOff x="3145550" y="2696550"/>
            <a:chExt cx="446975" cy="418250"/>
          </a:xfrm>
        </p:grpSpPr>
        <p:sp>
          <p:nvSpPr>
            <p:cNvPr id="105" name="Google Shape;105;p5"/>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5"/>
          <p:cNvGrpSpPr/>
          <p:nvPr/>
        </p:nvGrpSpPr>
        <p:grpSpPr>
          <a:xfrm rot="1921746">
            <a:off x="10965484" y="2009316"/>
            <a:ext cx="1337797" cy="1086913"/>
            <a:chOff x="2763250" y="3099175"/>
            <a:chExt cx="568025" cy="461500"/>
          </a:xfrm>
        </p:grpSpPr>
        <p:sp>
          <p:nvSpPr>
            <p:cNvPr id="113" name="Google Shape;113;p5"/>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5"/>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5"/>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5"/>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5"/>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5"/>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0" name="Google Shape;120;p5"/>
          <p:cNvSpPr/>
          <p:nvPr/>
        </p:nvSpPr>
        <p:spPr>
          <a:xfrm>
            <a:off x="-137567" y="-393000"/>
            <a:ext cx="2211933" cy="2682267"/>
          </a:xfrm>
          <a:custGeom>
            <a:avLst/>
            <a:gdLst/>
            <a:ahLst/>
            <a:cxnLst/>
            <a:rect l="l" t="t" r="r" b="b"/>
            <a:pathLst>
              <a:path w="66358" h="80468" extrusionOk="0">
                <a:moveTo>
                  <a:pt x="62489" y="0"/>
                </a:moveTo>
                <a:cubicBezTo>
                  <a:pt x="68431" y="13068"/>
                  <a:pt x="68032" y="33338"/>
                  <a:pt x="57183" y="42739"/>
                </a:cubicBezTo>
                <a:cubicBezTo>
                  <a:pt x="49626" y="49287"/>
                  <a:pt x="38873" y="50819"/>
                  <a:pt x="29476" y="54235"/>
                </a:cubicBezTo>
                <a:cubicBezTo>
                  <a:pt x="17115" y="58729"/>
                  <a:pt x="3193" y="67708"/>
                  <a:pt x="0" y="80468"/>
                </a:cubicBezTo>
              </a:path>
            </a:pathLst>
          </a:custGeom>
          <a:noFill/>
          <a:ln w="9525" cap="flat" cmpd="sng">
            <a:solidFill>
              <a:schemeClr val="accent2"/>
            </a:solidFill>
            <a:prstDash val="solid"/>
            <a:round/>
            <a:headEnd type="none" w="med" len="med"/>
            <a:tailEnd type="none" w="med" len="med"/>
          </a:ln>
        </p:spPr>
      </p:sp>
      <p:sp>
        <p:nvSpPr>
          <p:cNvPr id="121" name="Google Shape;121;p5"/>
          <p:cNvSpPr/>
          <p:nvPr/>
        </p:nvSpPr>
        <p:spPr>
          <a:xfrm>
            <a:off x="-186667" y="5079634"/>
            <a:ext cx="1974867" cy="2073133"/>
          </a:xfrm>
          <a:custGeom>
            <a:avLst/>
            <a:gdLst/>
            <a:ahLst/>
            <a:cxnLst/>
            <a:rect l="l" t="t" r="r" b="b"/>
            <a:pathLst>
              <a:path w="59246" h="62194" extrusionOk="0">
                <a:moveTo>
                  <a:pt x="0" y="0"/>
                </a:moveTo>
                <a:cubicBezTo>
                  <a:pt x="1693" y="10185"/>
                  <a:pt x="2822" y="21179"/>
                  <a:pt x="8548" y="29770"/>
                </a:cubicBezTo>
                <a:cubicBezTo>
                  <a:pt x="19673" y="46462"/>
                  <a:pt x="40623" y="54740"/>
                  <a:pt x="59246" y="62194"/>
                </a:cubicBezTo>
              </a:path>
            </a:pathLst>
          </a:custGeom>
          <a:noFill/>
          <a:ln w="9525" cap="flat" cmpd="sng">
            <a:solidFill>
              <a:schemeClr val="accent2"/>
            </a:solidFill>
            <a:prstDash val="solid"/>
            <a:round/>
            <a:headEnd type="none" w="med" len="med"/>
            <a:tailEnd type="none" w="med" len="med"/>
          </a:ln>
        </p:spPr>
      </p:sp>
      <p:sp>
        <p:nvSpPr>
          <p:cNvPr id="122" name="Google Shape;122;p5"/>
          <p:cNvSpPr txBox="1">
            <a:spLocks noGrp="1"/>
          </p:cNvSpPr>
          <p:nvPr>
            <p:ph type="title"/>
          </p:nvPr>
        </p:nvSpPr>
        <p:spPr>
          <a:xfrm>
            <a:off x="960000" y="719333"/>
            <a:ext cx="102720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3" name="Google Shape;123;p5"/>
          <p:cNvSpPr txBox="1">
            <a:spLocks noGrp="1"/>
          </p:cNvSpPr>
          <p:nvPr>
            <p:ph type="subTitle" idx="1"/>
          </p:nvPr>
        </p:nvSpPr>
        <p:spPr>
          <a:xfrm>
            <a:off x="7891212" y="4622799"/>
            <a:ext cx="3340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4" name="Google Shape;124;p5"/>
          <p:cNvSpPr txBox="1">
            <a:spLocks noGrp="1"/>
          </p:cNvSpPr>
          <p:nvPr>
            <p:ph type="subTitle" idx="2"/>
          </p:nvPr>
        </p:nvSpPr>
        <p:spPr>
          <a:xfrm>
            <a:off x="960000" y="4622799"/>
            <a:ext cx="3340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5" name="Google Shape;125;p5"/>
          <p:cNvSpPr txBox="1">
            <a:spLocks noGrp="1"/>
          </p:cNvSpPr>
          <p:nvPr>
            <p:ph type="subTitle" idx="3"/>
          </p:nvPr>
        </p:nvSpPr>
        <p:spPr>
          <a:xfrm>
            <a:off x="7891200" y="4183867"/>
            <a:ext cx="3340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26" name="Google Shape;126;p5"/>
          <p:cNvSpPr txBox="1">
            <a:spLocks noGrp="1"/>
          </p:cNvSpPr>
          <p:nvPr>
            <p:ph type="subTitle" idx="4"/>
          </p:nvPr>
        </p:nvSpPr>
        <p:spPr>
          <a:xfrm>
            <a:off x="960000" y="4183867"/>
            <a:ext cx="3340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27" name="Google Shape;127;p5"/>
          <p:cNvSpPr txBox="1">
            <a:spLocks noGrp="1"/>
          </p:cNvSpPr>
          <p:nvPr>
            <p:ph type="subTitle" idx="5"/>
          </p:nvPr>
        </p:nvSpPr>
        <p:spPr>
          <a:xfrm>
            <a:off x="4425607" y="4622799"/>
            <a:ext cx="3340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8" name="Google Shape;128;p5"/>
          <p:cNvSpPr txBox="1">
            <a:spLocks noGrp="1"/>
          </p:cNvSpPr>
          <p:nvPr>
            <p:ph type="subTitle" idx="6"/>
          </p:nvPr>
        </p:nvSpPr>
        <p:spPr>
          <a:xfrm>
            <a:off x="4425607" y="4183867"/>
            <a:ext cx="3340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534488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9"/>
        <p:cNvGrpSpPr/>
        <p:nvPr/>
      </p:nvGrpSpPr>
      <p:grpSpPr>
        <a:xfrm>
          <a:off x="0" y="0"/>
          <a:ext cx="0" cy="0"/>
          <a:chOff x="0" y="0"/>
          <a:chExt cx="0" cy="0"/>
        </a:xfrm>
      </p:grpSpPr>
      <p:sp>
        <p:nvSpPr>
          <p:cNvPr id="130" name="Google Shape;130;p6"/>
          <p:cNvSpPr/>
          <p:nvPr/>
        </p:nvSpPr>
        <p:spPr>
          <a:xfrm>
            <a:off x="7401734" y="5512734"/>
            <a:ext cx="4891909" cy="1446892"/>
          </a:xfrm>
          <a:custGeom>
            <a:avLst/>
            <a:gdLst/>
            <a:ahLst/>
            <a:cxnLst/>
            <a:rect l="l" t="t" r="r" b="b"/>
            <a:pathLst>
              <a:path w="61642" h="18232" extrusionOk="0">
                <a:moveTo>
                  <a:pt x="58862" y="0"/>
                </a:moveTo>
                <a:cubicBezTo>
                  <a:pt x="56536" y="0"/>
                  <a:pt x="54082" y="1302"/>
                  <a:pt x="52305" y="2952"/>
                </a:cubicBezTo>
                <a:cubicBezTo>
                  <a:pt x="49787" y="5291"/>
                  <a:pt x="47875" y="8333"/>
                  <a:pt x="44937" y="10113"/>
                </a:cubicBezTo>
                <a:cubicBezTo>
                  <a:pt x="42681" y="11480"/>
                  <a:pt x="40035" y="11962"/>
                  <a:pt x="37371" y="11962"/>
                </a:cubicBezTo>
                <a:cubicBezTo>
                  <a:pt x="36321" y="11962"/>
                  <a:pt x="35269" y="11887"/>
                  <a:pt x="34237" y="11762"/>
                </a:cubicBezTo>
                <a:cubicBezTo>
                  <a:pt x="30586" y="11317"/>
                  <a:pt x="27016" y="10301"/>
                  <a:pt x="23351" y="9991"/>
                </a:cubicBezTo>
                <a:cubicBezTo>
                  <a:pt x="22724" y="9938"/>
                  <a:pt x="22086" y="9912"/>
                  <a:pt x="21437" y="9912"/>
                </a:cubicBezTo>
                <a:cubicBezTo>
                  <a:pt x="13988" y="9912"/>
                  <a:pt x="5317" y="13333"/>
                  <a:pt x="1" y="18232"/>
                </a:cubicBezTo>
                <a:lnTo>
                  <a:pt x="61641" y="18000"/>
                </a:lnTo>
                <a:lnTo>
                  <a:pt x="61641" y="745"/>
                </a:lnTo>
                <a:cubicBezTo>
                  <a:pt x="60776" y="226"/>
                  <a:pt x="59830" y="0"/>
                  <a:pt x="588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rot="10800000">
            <a:off x="0" y="-45315"/>
            <a:ext cx="4891909" cy="1446892"/>
          </a:xfrm>
          <a:custGeom>
            <a:avLst/>
            <a:gdLst/>
            <a:ahLst/>
            <a:cxnLst/>
            <a:rect l="l" t="t" r="r" b="b"/>
            <a:pathLst>
              <a:path w="61642" h="18232" extrusionOk="0">
                <a:moveTo>
                  <a:pt x="58862" y="0"/>
                </a:moveTo>
                <a:cubicBezTo>
                  <a:pt x="56536" y="0"/>
                  <a:pt x="54082" y="1302"/>
                  <a:pt x="52305" y="2952"/>
                </a:cubicBezTo>
                <a:cubicBezTo>
                  <a:pt x="49787" y="5291"/>
                  <a:pt x="47875" y="8333"/>
                  <a:pt x="44937" y="10113"/>
                </a:cubicBezTo>
                <a:cubicBezTo>
                  <a:pt x="42681" y="11480"/>
                  <a:pt x="40035" y="11962"/>
                  <a:pt x="37371" y="11962"/>
                </a:cubicBezTo>
                <a:cubicBezTo>
                  <a:pt x="36321" y="11962"/>
                  <a:pt x="35269" y="11887"/>
                  <a:pt x="34237" y="11762"/>
                </a:cubicBezTo>
                <a:cubicBezTo>
                  <a:pt x="30586" y="11317"/>
                  <a:pt x="27016" y="10301"/>
                  <a:pt x="23351" y="9991"/>
                </a:cubicBezTo>
                <a:cubicBezTo>
                  <a:pt x="22724" y="9938"/>
                  <a:pt x="22086" y="9912"/>
                  <a:pt x="21437" y="9912"/>
                </a:cubicBezTo>
                <a:cubicBezTo>
                  <a:pt x="13988" y="9912"/>
                  <a:pt x="5317" y="13333"/>
                  <a:pt x="1" y="18232"/>
                </a:cubicBezTo>
                <a:lnTo>
                  <a:pt x="61641" y="18000"/>
                </a:lnTo>
                <a:lnTo>
                  <a:pt x="61641" y="745"/>
                </a:lnTo>
                <a:cubicBezTo>
                  <a:pt x="60776" y="226"/>
                  <a:pt x="59830" y="0"/>
                  <a:pt x="588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32" name="Google Shape;132;p6"/>
          <p:cNvGrpSpPr/>
          <p:nvPr/>
        </p:nvGrpSpPr>
        <p:grpSpPr>
          <a:xfrm rot="2442257">
            <a:off x="11607" y="257551"/>
            <a:ext cx="899037" cy="841183"/>
            <a:chOff x="3145550" y="2696550"/>
            <a:chExt cx="446975" cy="418250"/>
          </a:xfrm>
        </p:grpSpPr>
        <p:sp>
          <p:nvSpPr>
            <p:cNvPr id="133" name="Google Shape;133;p6"/>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6"/>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6"/>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6"/>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6"/>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6"/>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6"/>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6"/>
          <p:cNvGrpSpPr/>
          <p:nvPr/>
        </p:nvGrpSpPr>
        <p:grpSpPr>
          <a:xfrm rot="2442257">
            <a:off x="11307474" y="5927051"/>
            <a:ext cx="899037" cy="841183"/>
            <a:chOff x="3145550" y="2696550"/>
            <a:chExt cx="446975" cy="418250"/>
          </a:xfrm>
        </p:grpSpPr>
        <p:sp>
          <p:nvSpPr>
            <p:cNvPr id="141" name="Google Shape;141;p6"/>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6"/>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6"/>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6"/>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6"/>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6"/>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6"/>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8" name="Google Shape;148;p6"/>
          <p:cNvSpPr/>
          <p:nvPr/>
        </p:nvSpPr>
        <p:spPr>
          <a:xfrm>
            <a:off x="-127733" y="-49133"/>
            <a:ext cx="4342767" cy="943233"/>
          </a:xfrm>
          <a:custGeom>
            <a:avLst/>
            <a:gdLst/>
            <a:ahLst/>
            <a:cxnLst/>
            <a:rect l="l" t="t" r="r" b="b"/>
            <a:pathLst>
              <a:path w="130283" h="28297" extrusionOk="0">
                <a:moveTo>
                  <a:pt x="130283" y="0"/>
                </a:moveTo>
                <a:cubicBezTo>
                  <a:pt x="119475" y="16202"/>
                  <a:pt x="91624" y="8104"/>
                  <a:pt x="72215" y="6485"/>
                </a:cubicBezTo>
                <a:cubicBezTo>
                  <a:pt x="59289" y="5407"/>
                  <a:pt x="46102" y="3761"/>
                  <a:pt x="33308" y="5895"/>
                </a:cubicBezTo>
                <a:cubicBezTo>
                  <a:pt x="20110" y="8097"/>
                  <a:pt x="8027" y="17592"/>
                  <a:pt x="0" y="28297"/>
                </a:cubicBezTo>
              </a:path>
            </a:pathLst>
          </a:custGeom>
          <a:noFill/>
          <a:ln w="9525" cap="flat" cmpd="sng">
            <a:solidFill>
              <a:schemeClr val="accent2"/>
            </a:solidFill>
            <a:prstDash val="solid"/>
            <a:round/>
            <a:headEnd type="none" w="med" len="med"/>
            <a:tailEnd type="none" w="med" len="med"/>
          </a:ln>
        </p:spPr>
      </p:sp>
      <p:sp>
        <p:nvSpPr>
          <p:cNvPr id="149" name="Google Shape;149;p6"/>
          <p:cNvSpPr/>
          <p:nvPr/>
        </p:nvSpPr>
        <p:spPr>
          <a:xfrm>
            <a:off x="7987900" y="5944267"/>
            <a:ext cx="4499933" cy="1002167"/>
          </a:xfrm>
          <a:custGeom>
            <a:avLst/>
            <a:gdLst/>
            <a:ahLst/>
            <a:cxnLst/>
            <a:rect l="l" t="t" r="r" b="b"/>
            <a:pathLst>
              <a:path w="134998" h="30065" extrusionOk="0">
                <a:moveTo>
                  <a:pt x="134998" y="0"/>
                </a:moveTo>
                <a:cubicBezTo>
                  <a:pt x="115876" y="0"/>
                  <a:pt x="100218" y="16188"/>
                  <a:pt x="81942" y="21812"/>
                </a:cubicBezTo>
                <a:cubicBezTo>
                  <a:pt x="63061" y="27623"/>
                  <a:pt x="42370" y="21495"/>
                  <a:pt x="22696" y="23285"/>
                </a:cubicBezTo>
                <a:cubicBezTo>
                  <a:pt x="14833" y="24000"/>
                  <a:pt x="7896" y="30065"/>
                  <a:pt x="0" y="30065"/>
                </a:cubicBezTo>
              </a:path>
            </a:pathLst>
          </a:custGeom>
          <a:noFill/>
          <a:ln w="9525" cap="flat" cmpd="sng">
            <a:solidFill>
              <a:schemeClr val="accent2"/>
            </a:solidFill>
            <a:prstDash val="solid"/>
            <a:round/>
            <a:headEnd type="none" w="med" len="med"/>
            <a:tailEnd type="none" w="med" len="med"/>
          </a:ln>
        </p:spPr>
      </p:sp>
      <p:sp>
        <p:nvSpPr>
          <p:cNvPr id="150" name="Google Shape;150;p6"/>
          <p:cNvSpPr txBox="1">
            <a:spLocks noGrp="1"/>
          </p:cNvSpPr>
          <p:nvPr>
            <p:ph type="title"/>
          </p:nvPr>
        </p:nvSpPr>
        <p:spPr>
          <a:xfrm>
            <a:off x="960000" y="719333"/>
            <a:ext cx="102812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6"/>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123929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3"/>
        <p:cNvGrpSpPr/>
        <p:nvPr/>
      </p:nvGrpSpPr>
      <p:grpSpPr>
        <a:xfrm>
          <a:off x="0" y="0"/>
          <a:ext cx="0" cy="0"/>
          <a:chOff x="0" y="0"/>
          <a:chExt cx="0" cy="0"/>
        </a:xfrm>
      </p:grpSpPr>
      <p:sp>
        <p:nvSpPr>
          <p:cNvPr id="174" name="Google Shape;174;p8"/>
          <p:cNvSpPr txBox="1">
            <a:spLocks noGrp="1"/>
          </p:cNvSpPr>
          <p:nvPr>
            <p:ph type="title"/>
          </p:nvPr>
        </p:nvSpPr>
        <p:spPr>
          <a:xfrm>
            <a:off x="1606200" y="1742800"/>
            <a:ext cx="897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25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5" name="Google Shape;175;p8"/>
          <p:cNvSpPr/>
          <p:nvPr/>
        </p:nvSpPr>
        <p:spPr>
          <a:xfrm rot="10800000">
            <a:off x="4808142" y="-58993"/>
            <a:ext cx="7433493" cy="2654192"/>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52967" y="3773567"/>
            <a:ext cx="8844952" cy="3158165"/>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7" name="Google Shape;177;p8"/>
          <p:cNvGrpSpPr/>
          <p:nvPr/>
        </p:nvGrpSpPr>
        <p:grpSpPr>
          <a:xfrm rot="7042405">
            <a:off x="11214185" y="1590051"/>
            <a:ext cx="835747" cy="634895"/>
            <a:chOff x="2040064" y="3058489"/>
            <a:chExt cx="356286" cy="270661"/>
          </a:xfrm>
        </p:grpSpPr>
        <p:sp>
          <p:nvSpPr>
            <p:cNvPr id="178" name="Google Shape;178;p8"/>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2040064" y="3058489"/>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3" name="Google Shape;183;p8"/>
          <p:cNvGrpSpPr/>
          <p:nvPr/>
        </p:nvGrpSpPr>
        <p:grpSpPr>
          <a:xfrm rot="9207917">
            <a:off x="4159023" y="6219839"/>
            <a:ext cx="1058504" cy="864959"/>
            <a:chOff x="2580775" y="1984675"/>
            <a:chExt cx="587375" cy="479975"/>
          </a:xfrm>
        </p:grpSpPr>
        <p:sp>
          <p:nvSpPr>
            <p:cNvPr id="184" name="Google Shape;184;p8"/>
            <p:cNvSpPr/>
            <p:nvPr/>
          </p:nvSpPr>
          <p:spPr>
            <a:xfrm>
              <a:off x="2653200" y="2188150"/>
              <a:ext cx="90275" cy="79725"/>
            </a:xfrm>
            <a:custGeom>
              <a:avLst/>
              <a:gdLst/>
              <a:ahLst/>
              <a:cxnLst/>
              <a:rect l="l" t="t" r="r" b="b"/>
              <a:pathLst>
                <a:path w="3611" h="3189" extrusionOk="0">
                  <a:moveTo>
                    <a:pt x="631" y="0"/>
                  </a:moveTo>
                  <a:cubicBezTo>
                    <a:pt x="561" y="0"/>
                    <a:pt x="490" y="13"/>
                    <a:pt x="422" y="40"/>
                  </a:cubicBezTo>
                  <a:cubicBezTo>
                    <a:pt x="136" y="156"/>
                    <a:pt x="0" y="481"/>
                    <a:pt x="117" y="767"/>
                  </a:cubicBezTo>
                  <a:cubicBezTo>
                    <a:pt x="241" y="1074"/>
                    <a:pt x="413" y="1331"/>
                    <a:pt x="596" y="1572"/>
                  </a:cubicBezTo>
                  <a:cubicBezTo>
                    <a:pt x="782" y="1809"/>
                    <a:pt x="986" y="2028"/>
                    <a:pt x="1205" y="2230"/>
                  </a:cubicBezTo>
                  <a:cubicBezTo>
                    <a:pt x="1424" y="2433"/>
                    <a:pt x="1657" y="2616"/>
                    <a:pt x="1913" y="2777"/>
                  </a:cubicBezTo>
                  <a:cubicBezTo>
                    <a:pt x="2169" y="2936"/>
                    <a:pt x="2439" y="3079"/>
                    <a:pt x="2760" y="3167"/>
                  </a:cubicBezTo>
                  <a:cubicBezTo>
                    <a:pt x="2812" y="3181"/>
                    <a:pt x="2866" y="3188"/>
                    <a:pt x="2920" y="3188"/>
                  </a:cubicBezTo>
                  <a:cubicBezTo>
                    <a:pt x="2998" y="3188"/>
                    <a:pt x="3076" y="3173"/>
                    <a:pt x="3152" y="3142"/>
                  </a:cubicBezTo>
                  <a:cubicBezTo>
                    <a:pt x="3462" y="3014"/>
                    <a:pt x="3610" y="2660"/>
                    <a:pt x="3483" y="2349"/>
                  </a:cubicBezTo>
                  <a:cubicBezTo>
                    <a:pt x="3356" y="2043"/>
                    <a:pt x="3183" y="1791"/>
                    <a:pt x="2992" y="1557"/>
                  </a:cubicBezTo>
                  <a:cubicBezTo>
                    <a:pt x="2801" y="1324"/>
                    <a:pt x="2590" y="1112"/>
                    <a:pt x="2363" y="920"/>
                  </a:cubicBezTo>
                  <a:cubicBezTo>
                    <a:pt x="2137" y="728"/>
                    <a:pt x="1894" y="553"/>
                    <a:pt x="1635" y="398"/>
                  </a:cubicBezTo>
                  <a:cubicBezTo>
                    <a:pt x="1374" y="245"/>
                    <a:pt x="1098" y="106"/>
                    <a:pt x="778" y="20"/>
                  </a:cubicBezTo>
                  <a:cubicBezTo>
                    <a:pt x="731" y="7"/>
                    <a:pt x="681" y="0"/>
                    <a:pt x="6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2854275" y="2346450"/>
              <a:ext cx="102750" cy="87500"/>
            </a:xfrm>
            <a:custGeom>
              <a:avLst/>
              <a:gdLst/>
              <a:ahLst/>
              <a:cxnLst/>
              <a:rect l="l" t="t" r="r" b="b"/>
              <a:pathLst>
                <a:path w="4110" h="3500" extrusionOk="0">
                  <a:moveTo>
                    <a:pt x="612" y="1"/>
                  </a:moveTo>
                  <a:cubicBezTo>
                    <a:pt x="550" y="1"/>
                    <a:pt x="488" y="11"/>
                    <a:pt x="427" y="33"/>
                  </a:cubicBezTo>
                  <a:cubicBezTo>
                    <a:pt x="146" y="135"/>
                    <a:pt x="1" y="444"/>
                    <a:pt x="100" y="725"/>
                  </a:cubicBezTo>
                  <a:cubicBezTo>
                    <a:pt x="231" y="1088"/>
                    <a:pt x="430" y="1400"/>
                    <a:pt x="649" y="1694"/>
                  </a:cubicBezTo>
                  <a:cubicBezTo>
                    <a:pt x="871" y="1985"/>
                    <a:pt x="1123" y="2249"/>
                    <a:pt x="1399" y="2487"/>
                  </a:cubicBezTo>
                  <a:cubicBezTo>
                    <a:pt x="1674" y="2726"/>
                    <a:pt x="1974" y="2936"/>
                    <a:pt x="2295" y="3109"/>
                  </a:cubicBezTo>
                  <a:cubicBezTo>
                    <a:pt x="2616" y="3283"/>
                    <a:pt x="2958" y="3425"/>
                    <a:pt x="3338" y="3492"/>
                  </a:cubicBezTo>
                  <a:cubicBezTo>
                    <a:pt x="3371" y="3497"/>
                    <a:pt x="3404" y="3500"/>
                    <a:pt x="3437" y="3500"/>
                  </a:cubicBezTo>
                  <a:cubicBezTo>
                    <a:pt x="3551" y="3500"/>
                    <a:pt x="3667" y="3467"/>
                    <a:pt x="3769" y="3398"/>
                  </a:cubicBezTo>
                  <a:cubicBezTo>
                    <a:pt x="4039" y="3216"/>
                    <a:pt x="4109" y="2850"/>
                    <a:pt x="3927" y="2581"/>
                  </a:cubicBezTo>
                  <a:lnTo>
                    <a:pt x="3918" y="2567"/>
                  </a:lnTo>
                  <a:cubicBezTo>
                    <a:pt x="3715" y="2267"/>
                    <a:pt x="3487" y="2024"/>
                    <a:pt x="3252" y="1792"/>
                  </a:cubicBezTo>
                  <a:cubicBezTo>
                    <a:pt x="3018" y="1560"/>
                    <a:pt x="2774" y="1347"/>
                    <a:pt x="2521" y="1144"/>
                  </a:cubicBezTo>
                  <a:cubicBezTo>
                    <a:pt x="2268" y="940"/>
                    <a:pt x="2009" y="746"/>
                    <a:pt x="1734" y="560"/>
                  </a:cubicBezTo>
                  <a:cubicBezTo>
                    <a:pt x="1455" y="378"/>
                    <a:pt x="1173" y="198"/>
                    <a:pt x="839" y="51"/>
                  </a:cubicBezTo>
                  <a:lnTo>
                    <a:pt x="826" y="46"/>
                  </a:lnTo>
                  <a:cubicBezTo>
                    <a:pt x="759" y="16"/>
                    <a:pt x="686" y="1"/>
                    <a:pt x="6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2889925" y="2165900"/>
              <a:ext cx="100325" cy="94250"/>
            </a:xfrm>
            <a:custGeom>
              <a:avLst/>
              <a:gdLst/>
              <a:ahLst/>
              <a:cxnLst/>
              <a:rect l="l" t="t" r="r" b="b"/>
              <a:pathLst>
                <a:path w="4013" h="3770" extrusionOk="0">
                  <a:moveTo>
                    <a:pt x="617" y="0"/>
                  </a:moveTo>
                  <a:cubicBezTo>
                    <a:pt x="545" y="0"/>
                    <a:pt x="473" y="14"/>
                    <a:pt x="403" y="43"/>
                  </a:cubicBezTo>
                  <a:cubicBezTo>
                    <a:pt x="129" y="161"/>
                    <a:pt x="0" y="479"/>
                    <a:pt x="118" y="754"/>
                  </a:cubicBezTo>
                  <a:cubicBezTo>
                    <a:pt x="268" y="1106"/>
                    <a:pt x="468" y="1406"/>
                    <a:pt x="678" y="1695"/>
                  </a:cubicBezTo>
                  <a:cubicBezTo>
                    <a:pt x="895" y="1979"/>
                    <a:pt x="1127" y="2244"/>
                    <a:pt x="1377" y="2494"/>
                  </a:cubicBezTo>
                  <a:cubicBezTo>
                    <a:pt x="1625" y="2744"/>
                    <a:pt x="1892" y="2976"/>
                    <a:pt x="2178" y="3186"/>
                  </a:cubicBezTo>
                  <a:cubicBezTo>
                    <a:pt x="2466" y="3395"/>
                    <a:pt x="2770" y="3587"/>
                    <a:pt x="3125" y="3728"/>
                  </a:cubicBezTo>
                  <a:cubicBezTo>
                    <a:pt x="3193" y="3755"/>
                    <a:pt x="3267" y="3770"/>
                    <a:pt x="3343" y="3770"/>
                  </a:cubicBezTo>
                  <a:cubicBezTo>
                    <a:pt x="3421" y="3770"/>
                    <a:pt x="3501" y="3754"/>
                    <a:pt x="3577" y="3721"/>
                  </a:cubicBezTo>
                  <a:cubicBezTo>
                    <a:pt x="3874" y="3592"/>
                    <a:pt x="4013" y="3244"/>
                    <a:pt x="3883" y="2945"/>
                  </a:cubicBezTo>
                  <a:cubicBezTo>
                    <a:pt x="3730" y="2594"/>
                    <a:pt x="3528" y="2297"/>
                    <a:pt x="3310" y="2016"/>
                  </a:cubicBezTo>
                  <a:cubicBezTo>
                    <a:pt x="3090" y="1735"/>
                    <a:pt x="2850" y="1477"/>
                    <a:pt x="2592" y="1237"/>
                  </a:cubicBezTo>
                  <a:cubicBezTo>
                    <a:pt x="2335" y="996"/>
                    <a:pt x="2062" y="771"/>
                    <a:pt x="1770" y="567"/>
                  </a:cubicBezTo>
                  <a:cubicBezTo>
                    <a:pt x="1474" y="367"/>
                    <a:pt x="1169" y="176"/>
                    <a:pt x="813" y="37"/>
                  </a:cubicBezTo>
                  <a:cubicBezTo>
                    <a:pt x="751" y="13"/>
                    <a:pt x="684" y="0"/>
                    <a:pt x="6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2580775" y="1984675"/>
              <a:ext cx="85025" cy="94225"/>
            </a:xfrm>
            <a:custGeom>
              <a:avLst/>
              <a:gdLst/>
              <a:ahLst/>
              <a:cxnLst/>
              <a:rect l="l" t="t" r="r" b="b"/>
              <a:pathLst>
                <a:path w="3401" h="3769" extrusionOk="0">
                  <a:moveTo>
                    <a:pt x="607" y="1"/>
                  </a:moveTo>
                  <a:cubicBezTo>
                    <a:pt x="562" y="1"/>
                    <a:pt x="517" y="6"/>
                    <a:pt x="471" y="17"/>
                  </a:cubicBezTo>
                  <a:cubicBezTo>
                    <a:pt x="178" y="92"/>
                    <a:pt x="0" y="392"/>
                    <a:pt x="75" y="686"/>
                  </a:cubicBezTo>
                  <a:cubicBezTo>
                    <a:pt x="163" y="1029"/>
                    <a:pt x="306" y="1326"/>
                    <a:pt x="462" y="1614"/>
                  </a:cubicBezTo>
                  <a:cubicBezTo>
                    <a:pt x="622" y="1898"/>
                    <a:pt x="802" y="2166"/>
                    <a:pt x="1000" y="2418"/>
                  </a:cubicBezTo>
                  <a:cubicBezTo>
                    <a:pt x="1199" y="2672"/>
                    <a:pt x="1415" y="2910"/>
                    <a:pt x="1655" y="3129"/>
                  </a:cubicBezTo>
                  <a:cubicBezTo>
                    <a:pt x="1896" y="3347"/>
                    <a:pt x="2155" y="3551"/>
                    <a:pt x="2471" y="3707"/>
                  </a:cubicBezTo>
                  <a:cubicBezTo>
                    <a:pt x="2553" y="3747"/>
                    <a:pt x="2644" y="3769"/>
                    <a:pt x="2738" y="3769"/>
                  </a:cubicBezTo>
                  <a:cubicBezTo>
                    <a:pt x="2788" y="3769"/>
                    <a:pt x="2838" y="3763"/>
                    <a:pt x="2889" y="3750"/>
                  </a:cubicBezTo>
                  <a:cubicBezTo>
                    <a:pt x="3209" y="3666"/>
                    <a:pt x="3401" y="3339"/>
                    <a:pt x="3317" y="3018"/>
                  </a:cubicBezTo>
                  <a:cubicBezTo>
                    <a:pt x="3228" y="2678"/>
                    <a:pt x="3082" y="2383"/>
                    <a:pt x="2919" y="2101"/>
                  </a:cubicBezTo>
                  <a:cubicBezTo>
                    <a:pt x="2754" y="1822"/>
                    <a:pt x="2565" y="1560"/>
                    <a:pt x="2358" y="1315"/>
                  </a:cubicBezTo>
                  <a:cubicBezTo>
                    <a:pt x="2150" y="1071"/>
                    <a:pt x="1925" y="838"/>
                    <a:pt x="1681" y="624"/>
                  </a:cubicBezTo>
                  <a:cubicBezTo>
                    <a:pt x="1430" y="414"/>
                    <a:pt x="1169" y="212"/>
                    <a:pt x="852" y="57"/>
                  </a:cubicBezTo>
                  <a:cubicBezTo>
                    <a:pt x="777" y="21"/>
                    <a:pt x="693" y="1"/>
                    <a:pt x="6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3083950" y="2383900"/>
              <a:ext cx="84200" cy="80750"/>
            </a:xfrm>
            <a:custGeom>
              <a:avLst/>
              <a:gdLst/>
              <a:ahLst/>
              <a:cxnLst/>
              <a:rect l="l" t="t" r="r" b="b"/>
              <a:pathLst>
                <a:path w="3368" h="3230" extrusionOk="0">
                  <a:moveTo>
                    <a:pt x="631" y="1"/>
                  </a:moveTo>
                  <a:cubicBezTo>
                    <a:pt x="574" y="1"/>
                    <a:pt x="516" y="10"/>
                    <a:pt x="459" y="29"/>
                  </a:cubicBezTo>
                  <a:cubicBezTo>
                    <a:pt x="164" y="122"/>
                    <a:pt x="1" y="440"/>
                    <a:pt x="96" y="735"/>
                  </a:cubicBezTo>
                  <a:cubicBezTo>
                    <a:pt x="194" y="1040"/>
                    <a:pt x="341" y="1298"/>
                    <a:pt x="502" y="1544"/>
                  </a:cubicBezTo>
                  <a:cubicBezTo>
                    <a:pt x="665" y="1786"/>
                    <a:pt x="847" y="2008"/>
                    <a:pt x="1045" y="2215"/>
                  </a:cubicBezTo>
                  <a:cubicBezTo>
                    <a:pt x="1243" y="2423"/>
                    <a:pt x="1457" y="2613"/>
                    <a:pt x="1694" y="2782"/>
                  </a:cubicBezTo>
                  <a:cubicBezTo>
                    <a:pt x="1932" y="2949"/>
                    <a:pt x="2186" y="3100"/>
                    <a:pt x="2491" y="3200"/>
                  </a:cubicBezTo>
                  <a:cubicBezTo>
                    <a:pt x="2551" y="3219"/>
                    <a:pt x="2615" y="3230"/>
                    <a:pt x="2680" y="3230"/>
                  </a:cubicBezTo>
                  <a:cubicBezTo>
                    <a:pt x="2743" y="3230"/>
                    <a:pt x="2807" y="3220"/>
                    <a:pt x="2869" y="3200"/>
                  </a:cubicBezTo>
                  <a:cubicBezTo>
                    <a:pt x="3190" y="3095"/>
                    <a:pt x="3367" y="2750"/>
                    <a:pt x="3262" y="2428"/>
                  </a:cubicBezTo>
                  <a:cubicBezTo>
                    <a:pt x="3164" y="2123"/>
                    <a:pt x="3014" y="1868"/>
                    <a:pt x="2845" y="1631"/>
                  </a:cubicBezTo>
                  <a:cubicBezTo>
                    <a:pt x="2677" y="1393"/>
                    <a:pt x="2489" y="1177"/>
                    <a:pt x="2281" y="979"/>
                  </a:cubicBezTo>
                  <a:cubicBezTo>
                    <a:pt x="2074" y="780"/>
                    <a:pt x="1851" y="598"/>
                    <a:pt x="1610" y="435"/>
                  </a:cubicBezTo>
                  <a:cubicBezTo>
                    <a:pt x="1365" y="274"/>
                    <a:pt x="1108" y="127"/>
                    <a:pt x="802" y="28"/>
                  </a:cubicBezTo>
                  <a:cubicBezTo>
                    <a:pt x="747" y="10"/>
                    <a:pt x="689" y="1"/>
                    <a:pt x="6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8"/>
          <p:cNvSpPr/>
          <p:nvPr/>
        </p:nvSpPr>
        <p:spPr>
          <a:xfrm>
            <a:off x="-542899" y="5170634"/>
            <a:ext cx="8713100" cy="1687367"/>
          </a:xfrm>
          <a:custGeom>
            <a:avLst/>
            <a:gdLst/>
            <a:ahLst/>
            <a:cxnLst/>
            <a:rect l="l" t="t" r="r" b="b"/>
            <a:pathLst>
              <a:path w="261393" h="50621" extrusionOk="0">
                <a:moveTo>
                  <a:pt x="261393" y="50621"/>
                </a:moveTo>
                <a:cubicBezTo>
                  <a:pt x="254566" y="41518"/>
                  <a:pt x="240983" y="39501"/>
                  <a:pt x="229718" y="37892"/>
                </a:cubicBezTo>
                <a:cubicBezTo>
                  <a:pt x="200828" y="33765"/>
                  <a:pt x="171101" y="38882"/>
                  <a:pt x="142390" y="44109"/>
                </a:cubicBezTo>
                <a:cubicBezTo>
                  <a:pt x="118439" y="48470"/>
                  <a:pt x="92743" y="43841"/>
                  <a:pt x="69863" y="35524"/>
                </a:cubicBezTo>
                <a:cubicBezTo>
                  <a:pt x="60050" y="31957"/>
                  <a:pt x="51878" y="24910"/>
                  <a:pt x="42924" y="19538"/>
                </a:cubicBezTo>
                <a:cubicBezTo>
                  <a:pt x="29444" y="11450"/>
                  <a:pt x="13080" y="8720"/>
                  <a:pt x="0" y="0"/>
                </a:cubicBezTo>
              </a:path>
            </a:pathLst>
          </a:custGeom>
          <a:noFill/>
          <a:ln w="9525" cap="flat" cmpd="sng">
            <a:solidFill>
              <a:schemeClr val="accent2"/>
            </a:solidFill>
            <a:prstDash val="solid"/>
            <a:round/>
            <a:headEnd type="none" w="med" len="med"/>
            <a:tailEnd type="none" w="med" len="med"/>
          </a:ln>
        </p:spPr>
      </p:sp>
      <p:sp>
        <p:nvSpPr>
          <p:cNvPr id="190" name="Google Shape;190;p8"/>
          <p:cNvSpPr/>
          <p:nvPr/>
        </p:nvSpPr>
        <p:spPr>
          <a:xfrm>
            <a:off x="5466667" y="-69067"/>
            <a:ext cx="6976400" cy="1608400"/>
          </a:xfrm>
          <a:custGeom>
            <a:avLst/>
            <a:gdLst/>
            <a:ahLst/>
            <a:cxnLst/>
            <a:rect l="l" t="t" r="r" b="b"/>
            <a:pathLst>
              <a:path w="209292" h="48252" extrusionOk="0">
                <a:moveTo>
                  <a:pt x="209292" y="48252"/>
                </a:moveTo>
                <a:cubicBezTo>
                  <a:pt x="205782" y="37722"/>
                  <a:pt x="194606" y="31051"/>
                  <a:pt x="185018" y="25458"/>
                </a:cubicBezTo>
                <a:cubicBezTo>
                  <a:pt x="176974" y="20766"/>
                  <a:pt x="168929" y="15414"/>
                  <a:pt x="159855" y="13321"/>
                </a:cubicBezTo>
                <a:cubicBezTo>
                  <a:pt x="145220" y="9945"/>
                  <a:pt x="129855" y="11786"/>
                  <a:pt x="114859" y="10953"/>
                </a:cubicBezTo>
                <a:cubicBezTo>
                  <a:pt x="90524" y="9601"/>
                  <a:pt x="65964" y="13645"/>
                  <a:pt x="41740" y="10953"/>
                </a:cubicBezTo>
                <a:cubicBezTo>
                  <a:pt x="30060" y="9655"/>
                  <a:pt x="18469" y="6913"/>
                  <a:pt x="7401" y="2960"/>
                </a:cubicBezTo>
                <a:cubicBezTo>
                  <a:pt x="4899" y="2066"/>
                  <a:pt x="2657" y="0"/>
                  <a:pt x="0" y="0"/>
                </a:cubicBezTo>
              </a:path>
            </a:pathLst>
          </a:custGeom>
          <a:noFill/>
          <a:ln w="9525" cap="flat" cmpd="sng">
            <a:solidFill>
              <a:schemeClr val="accent2"/>
            </a:solidFill>
            <a:prstDash val="solid"/>
            <a:round/>
            <a:headEnd type="none" w="med" len="med"/>
            <a:tailEnd type="none" w="med" len="med"/>
          </a:ln>
        </p:spPr>
      </p:sp>
    </p:spTree>
    <p:extLst>
      <p:ext uri="{BB962C8B-B14F-4D97-AF65-F5344CB8AC3E}">
        <p14:creationId xmlns:p14="http://schemas.microsoft.com/office/powerpoint/2010/main" val="3326464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0"/>
        <p:cNvGrpSpPr/>
        <p:nvPr/>
      </p:nvGrpSpPr>
      <p:grpSpPr>
        <a:xfrm>
          <a:off x="0" y="0"/>
          <a:ext cx="0" cy="0"/>
          <a:chOff x="0" y="0"/>
          <a:chExt cx="0" cy="0"/>
        </a:xfrm>
      </p:grpSpPr>
      <p:sp>
        <p:nvSpPr>
          <p:cNvPr id="51" name="Google Shape;51;p4"/>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2" name="Google Shape;52;p4"/>
          <p:cNvSpPr txBox="1">
            <a:spLocks noGrp="1"/>
          </p:cNvSpPr>
          <p:nvPr>
            <p:ph type="body" idx="1"/>
          </p:nvPr>
        </p:nvSpPr>
        <p:spPr>
          <a:xfrm>
            <a:off x="950967" y="1653400"/>
            <a:ext cx="10290000" cy="644400"/>
          </a:xfrm>
          <a:prstGeom prst="rect">
            <a:avLst/>
          </a:prstGeom>
        </p:spPr>
        <p:txBody>
          <a:bodyPr spcFirstLastPara="1" wrap="square" lIns="91425" tIns="91425" rIns="91425" bIns="91425" anchor="t" anchorCtr="0">
            <a:noAutofit/>
          </a:bodyPr>
          <a:lstStyle>
            <a:lvl1pPr marL="609585" lvl="0" indent="-397923" rtl="0">
              <a:spcBef>
                <a:spcPts val="0"/>
              </a:spcBef>
              <a:spcAft>
                <a:spcPts val="0"/>
              </a:spcAft>
              <a:buSzPts val="1100"/>
              <a:buFont typeface="Livvic"/>
              <a:buAutoNum type="arabicPeriod"/>
              <a:defRPr sz="1600"/>
            </a:lvl1pPr>
            <a:lvl2pPr marL="1219170" lvl="1" indent="-397923" rtl="0">
              <a:spcBef>
                <a:spcPts val="0"/>
              </a:spcBef>
              <a:spcAft>
                <a:spcPts val="0"/>
              </a:spcAft>
              <a:buSzPts val="1100"/>
              <a:buFont typeface="Roboto Condensed Light"/>
              <a:buAutoNum type="alphaLcPeriod"/>
              <a:defRPr sz="1467"/>
            </a:lvl2pPr>
            <a:lvl3pPr marL="1828754" lvl="2" indent="-397923" rtl="0">
              <a:spcBef>
                <a:spcPts val="2133"/>
              </a:spcBef>
              <a:spcAft>
                <a:spcPts val="0"/>
              </a:spcAft>
              <a:buSzPts val="1100"/>
              <a:buFont typeface="Roboto Condensed Light"/>
              <a:buAutoNum type="romanLcPeriod"/>
              <a:defRPr sz="1467"/>
            </a:lvl3pPr>
            <a:lvl4pPr marL="2438339" lvl="3" indent="-397923" rtl="0">
              <a:spcBef>
                <a:spcPts val="2133"/>
              </a:spcBef>
              <a:spcAft>
                <a:spcPts val="0"/>
              </a:spcAft>
              <a:buSzPts val="1100"/>
              <a:buFont typeface="Roboto Condensed Light"/>
              <a:buAutoNum type="arabicPeriod"/>
              <a:defRPr sz="1467"/>
            </a:lvl4pPr>
            <a:lvl5pPr marL="3047924" lvl="4" indent="-397923" rtl="0">
              <a:spcBef>
                <a:spcPts val="2133"/>
              </a:spcBef>
              <a:spcAft>
                <a:spcPts val="0"/>
              </a:spcAft>
              <a:buSzPts val="1100"/>
              <a:buFont typeface="Roboto Condensed Light"/>
              <a:buAutoNum type="alphaLcPeriod"/>
              <a:defRPr sz="1467"/>
            </a:lvl5pPr>
            <a:lvl6pPr marL="3657509" lvl="5" indent="-397923" rtl="0">
              <a:spcBef>
                <a:spcPts val="2133"/>
              </a:spcBef>
              <a:spcAft>
                <a:spcPts val="0"/>
              </a:spcAft>
              <a:buSzPts val="1100"/>
              <a:buFont typeface="Roboto Condensed Light"/>
              <a:buAutoNum type="romanLcPeriod"/>
              <a:defRPr sz="1467"/>
            </a:lvl6pPr>
            <a:lvl7pPr marL="4267093" lvl="6" indent="-397923" rtl="0">
              <a:spcBef>
                <a:spcPts val="2133"/>
              </a:spcBef>
              <a:spcAft>
                <a:spcPts val="0"/>
              </a:spcAft>
              <a:buSzPts val="1100"/>
              <a:buFont typeface="Roboto Condensed Light"/>
              <a:buAutoNum type="arabicPeriod"/>
              <a:defRPr sz="1467"/>
            </a:lvl7pPr>
            <a:lvl8pPr marL="4876678" lvl="7" indent="-397923" rtl="0">
              <a:spcBef>
                <a:spcPts val="2133"/>
              </a:spcBef>
              <a:spcAft>
                <a:spcPts val="0"/>
              </a:spcAft>
              <a:buSzPts val="1100"/>
              <a:buFont typeface="Roboto Condensed Light"/>
              <a:buAutoNum type="alphaLcPeriod"/>
              <a:defRPr sz="1467"/>
            </a:lvl8pPr>
            <a:lvl9pPr marL="5486263" lvl="8" indent="-397923" rtl="0">
              <a:spcBef>
                <a:spcPts val="2133"/>
              </a:spcBef>
              <a:spcAft>
                <a:spcPts val="2133"/>
              </a:spcAft>
              <a:buSzPts val="1100"/>
              <a:buFont typeface="Roboto Condensed Light"/>
              <a:buAutoNum type="romanLcPeriod"/>
              <a:defRPr sz="1467"/>
            </a:lvl9pPr>
          </a:lstStyle>
          <a:p>
            <a:endParaRPr/>
          </a:p>
        </p:txBody>
      </p:sp>
      <p:grpSp>
        <p:nvGrpSpPr>
          <p:cNvPr id="53" name="Google Shape;53;p4"/>
          <p:cNvGrpSpPr/>
          <p:nvPr/>
        </p:nvGrpSpPr>
        <p:grpSpPr>
          <a:xfrm>
            <a:off x="158620" y="97929"/>
            <a:ext cx="11874769" cy="801695"/>
            <a:chOff x="121189" y="149646"/>
            <a:chExt cx="8906077" cy="601271"/>
          </a:xfrm>
        </p:grpSpPr>
        <p:grpSp>
          <p:nvGrpSpPr>
            <p:cNvPr id="54" name="Google Shape;54;p4"/>
            <p:cNvGrpSpPr/>
            <p:nvPr/>
          </p:nvGrpSpPr>
          <p:grpSpPr>
            <a:xfrm rot="5400000" flipH="1">
              <a:off x="2236038" y="-1965203"/>
              <a:ext cx="557121" cy="4786819"/>
              <a:chOff x="8326013" y="258172"/>
              <a:chExt cx="557121" cy="4786819"/>
            </a:xfrm>
          </p:grpSpPr>
          <p:grpSp>
            <p:nvGrpSpPr>
              <p:cNvPr id="55" name="Google Shape;55;p4"/>
              <p:cNvGrpSpPr/>
              <p:nvPr/>
            </p:nvGrpSpPr>
            <p:grpSpPr>
              <a:xfrm>
                <a:off x="8334725" y="1270945"/>
                <a:ext cx="336740" cy="2950641"/>
                <a:chOff x="8683750" y="1289995"/>
                <a:chExt cx="336740" cy="2950641"/>
              </a:xfrm>
            </p:grpSpPr>
            <p:sp>
              <p:nvSpPr>
                <p:cNvPr id="56" name="Google Shape;56;p4"/>
                <p:cNvSpPr/>
                <p:nvPr/>
              </p:nvSpPr>
              <p:spPr>
                <a:xfrm rot="-5662738" flipH="1">
                  <a:off x="8828113" y="2430243"/>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4"/>
                <p:cNvSpPr/>
                <p:nvPr/>
              </p:nvSpPr>
              <p:spPr>
                <a:xfrm rot="-5662738" flipH="1">
                  <a:off x="8951243" y="1681652"/>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p:nvPr/>
              </p:nvSpPr>
              <p:spPr>
                <a:xfrm rot="-5662738" flipH="1">
                  <a:off x="8921483" y="129244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4"/>
                <p:cNvSpPr/>
                <p:nvPr/>
              </p:nvSpPr>
              <p:spPr>
                <a:xfrm rot="-3868218" flipH="1">
                  <a:off x="8772141" y="1510294"/>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4"/>
                <p:cNvSpPr/>
                <p:nvPr/>
              </p:nvSpPr>
              <p:spPr>
                <a:xfrm rot="-3868218" flipH="1">
                  <a:off x="8858372" y="215753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4"/>
                <p:cNvSpPr/>
                <p:nvPr/>
              </p:nvSpPr>
              <p:spPr>
                <a:xfrm rot="3061112" flipH="1">
                  <a:off x="8866830" y="383890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4"/>
                <p:cNvSpPr/>
                <p:nvPr/>
              </p:nvSpPr>
              <p:spPr>
                <a:xfrm rot="3061112" flipH="1">
                  <a:off x="8697318" y="4160304"/>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4"/>
                <p:cNvSpPr/>
                <p:nvPr/>
              </p:nvSpPr>
              <p:spPr>
                <a:xfrm rot="3061112" flipH="1">
                  <a:off x="8742251" y="3164816"/>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4"/>
                <p:cNvSpPr/>
                <p:nvPr/>
              </p:nvSpPr>
              <p:spPr>
                <a:xfrm rot="4857631" flipH="1">
                  <a:off x="8904407" y="344980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4"/>
                <p:cNvSpPr/>
                <p:nvPr/>
              </p:nvSpPr>
              <p:spPr>
                <a:xfrm rot="4857631" flipH="1">
                  <a:off x="8918658" y="2786238"/>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6" name="Google Shape;66;p4"/>
              <p:cNvSpPr/>
              <p:nvPr/>
            </p:nvSpPr>
            <p:spPr>
              <a:xfrm rot="-5137262">
                <a:off x="8673938" y="4426968"/>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4"/>
              <p:cNvSpPr/>
              <p:nvPr/>
            </p:nvSpPr>
            <p:spPr>
              <a:xfrm rot="-5137262">
                <a:off x="8802768" y="2493360"/>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4"/>
              <p:cNvSpPr/>
              <p:nvPr/>
            </p:nvSpPr>
            <p:spPr>
              <a:xfrm rot="-5137262">
                <a:off x="8781108" y="485423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4"/>
              <p:cNvSpPr/>
              <p:nvPr/>
            </p:nvSpPr>
            <p:spPr>
              <a:xfrm rot="-6931782">
                <a:off x="8552491" y="506088"/>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4"/>
              <p:cNvSpPr/>
              <p:nvPr/>
            </p:nvSpPr>
            <p:spPr>
              <a:xfrm rot="-6931782">
                <a:off x="8469697" y="97922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4"/>
              <p:cNvSpPr/>
              <p:nvPr/>
            </p:nvSpPr>
            <p:spPr>
              <a:xfrm rot="7738888">
                <a:off x="8339580" y="271739"/>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4"/>
              <p:cNvSpPr/>
              <p:nvPr/>
            </p:nvSpPr>
            <p:spPr>
              <a:xfrm rot="7738888">
                <a:off x="8757868" y="79578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4"/>
              <p:cNvSpPr/>
              <p:nvPr/>
            </p:nvSpPr>
            <p:spPr>
              <a:xfrm rot="7738888">
                <a:off x="8802801" y="1791275"/>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4"/>
              <p:cNvSpPr/>
              <p:nvPr/>
            </p:nvSpPr>
            <p:spPr>
              <a:xfrm rot="5942369">
                <a:off x="8339557" y="4973326"/>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4"/>
              <p:cNvSpPr/>
              <p:nvPr/>
            </p:nvSpPr>
            <p:spPr>
              <a:xfrm rot="5942369">
                <a:off x="8469683" y="4440164"/>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 name="Google Shape;76;p4"/>
            <p:cNvGrpSpPr/>
            <p:nvPr/>
          </p:nvGrpSpPr>
          <p:grpSpPr>
            <a:xfrm rot="5400000">
              <a:off x="7242644" y="-1148592"/>
              <a:ext cx="336740" cy="2950641"/>
              <a:chOff x="8683750" y="1289995"/>
              <a:chExt cx="336740" cy="2950641"/>
            </a:xfrm>
          </p:grpSpPr>
          <p:sp>
            <p:nvSpPr>
              <p:cNvPr id="77" name="Google Shape;77;p4"/>
              <p:cNvSpPr/>
              <p:nvPr/>
            </p:nvSpPr>
            <p:spPr>
              <a:xfrm rot="-5662738" flipH="1">
                <a:off x="8828113" y="2430243"/>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rot="-5662738" flipH="1">
                <a:off x="8951243" y="1681652"/>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rot="-5662738" flipH="1">
                <a:off x="8921483" y="129244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rot="-3868218" flipH="1">
                <a:off x="8772141" y="1510294"/>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4"/>
              <p:cNvSpPr/>
              <p:nvPr/>
            </p:nvSpPr>
            <p:spPr>
              <a:xfrm rot="-3868218" flipH="1">
                <a:off x="8858372" y="215753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4"/>
              <p:cNvSpPr/>
              <p:nvPr/>
            </p:nvSpPr>
            <p:spPr>
              <a:xfrm rot="3061112" flipH="1">
                <a:off x="8866830" y="383890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4"/>
              <p:cNvSpPr/>
              <p:nvPr/>
            </p:nvSpPr>
            <p:spPr>
              <a:xfrm rot="3061112" flipH="1">
                <a:off x="8697318" y="4160304"/>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rot="3061112" flipH="1">
                <a:off x="8742251" y="3164816"/>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4"/>
              <p:cNvSpPr/>
              <p:nvPr/>
            </p:nvSpPr>
            <p:spPr>
              <a:xfrm rot="4857631" flipH="1">
                <a:off x="8904407" y="344980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4"/>
              <p:cNvSpPr/>
              <p:nvPr/>
            </p:nvSpPr>
            <p:spPr>
              <a:xfrm rot="4857631" flipH="1">
                <a:off x="8918658" y="2786238"/>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87;p4"/>
            <p:cNvSpPr/>
            <p:nvPr/>
          </p:nvSpPr>
          <p:spPr>
            <a:xfrm rot="262738">
              <a:off x="5663516" y="497571"/>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4"/>
            <p:cNvSpPr/>
            <p:nvPr/>
          </p:nvSpPr>
          <p:spPr>
            <a:xfrm rot="262738">
              <a:off x="7597125" y="626401"/>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4"/>
            <p:cNvSpPr/>
            <p:nvPr/>
          </p:nvSpPr>
          <p:spPr>
            <a:xfrm rot="262738">
              <a:off x="5236246" y="376141"/>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4"/>
            <p:cNvSpPr/>
            <p:nvPr/>
          </p:nvSpPr>
          <p:spPr>
            <a:xfrm rot="-1531782">
              <a:off x="973767" y="163199"/>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4"/>
            <p:cNvSpPr/>
            <p:nvPr/>
          </p:nvSpPr>
          <p:spPr>
            <a:xfrm rot="-1531782">
              <a:off x="8949304" y="672955"/>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4"/>
            <p:cNvSpPr/>
            <p:nvPr/>
          </p:nvSpPr>
          <p:spPr>
            <a:xfrm rot="-8461112">
              <a:off x="1932075" y="163213"/>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4"/>
            <p:cNvSpPr/>
            <p:nvPr/>
          </p:nvSpPr>
          <p:spPr>
            <a:xfrm rot="-8461112">
              <a:off x="6107777" y="553076"/>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4"/>
            <p:cNvSpPr/>
            <p:nvPr/>
          </p:nvSpPr>
          <p:spPr>
            <a:xfrm rot="-8461112">
              <a:off x="8299239" y="626434"/>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4"/>
            <p:cNvSpPr/>
            <p:nvPr/>
          </p:nvSpPr>
          <p:spPr>
            <a:xfrm rot="-10257631">
              <a:off x="5117124" y="163190"/>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4"/>
            <p:cNvSpPr/>
            <p:nvPr/>
          </p:nvSpPr>
          <p:spPr>
            <a:xfrm rot="-10257631">
              <a:off x="5650286" y="293316"/>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 name="Google Shape;97;p4"/>
          <p:cNvGrpSpPr/>
          <p:nvPr/>
        </p:nvGrpSpPr>
        <p:grpSpPr>
          <a:xfrm rot="10800000">
            <a:off x="158620" y="6003429"/>
            <a:ext cx="11874769" cy="801695"/>
            <a:chOff x="121189" y="149646"/>
            <a:chExt cx="8906077" cy="601271"/>
          </a:xfrm>
        </p:grpSpPr>
        <p:grpSp>
          <p:nvGrpSpPr>
            <p:cNvPr id="98" name="Google Shape;98;p4"/>
            <p:cNvGrpSpPr/>
            <p:nvPr/>
          </p:nvGrpSpPr>
          <p:grpSpPr>
            <a:xfrm rot="5400000" flipH="1">
              <a:off x="2236038" y="-1965203"/>
              <a:ext cx="557121" cy="4786819"/>
              <a:chOff x="8326013" y="258172"/>
              <a:chExt cx="557121" cy="4786819"/>
            </a:xfrm>
          </p:grpSpPr>
          <p:grpSp>
            <p:nvGrpSpPr>
              <p:cNvPr id="99" name="Google Shape;99;p4"/>
              <p:cNvGrpSpPr/>
              <p:nvPr/>
            </p:nvGrpSpPr>
            <p:grpSpPr>
              <a:xfrm>
                <a:off x="8334725" y="1270945"/>
                <a:ext cx="336740" cy="2950641"/>
                <a:chOff x="8683750" y="1289995"/>
                <a:chExt cx="336740" cy="2950641"/>
              </a:xfrm>
            </p:grpSpPr>
            <p:sp>
              <p:nvSpPr>
                <p:cNvPr id="100" name="Google Shape;100;p4"/>
                <p:cNvSpPr/>
                <p:nvPr/>
              </p:nvSpPr>
              <p:spPr>
                <a:xfrm rot="-5662738" flipH="1">
                  <a:off x="8828113" y="2430243"/>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4"/>
                <p:cNvSpPr/>
                <p:nvPr/>
              </p:nvSpPr>
              <p:spPr>
                <a:xfrm rot="-5662738" flipH="1">
                  <a:off x="8951243" y="1681652"/>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4"/>
                <p:cNvSpPr/>
                <p:nvPr/>
              </p:nvSpPr>
              <p:spPr>
                <a:xfrm rot="-5662738" flipH="1">
                  <a:off x="8921483" y="129244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4"/>
                <p:cNvSpPr/>
                <p:nvPr/>
              </p:nvSpPr>
              <p:spPr>
                <a:xfrm rot="-3868218" flipH="1">
                  <a:off x="8772141" y="1510294"/>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4"/>
                <p:cNvSpPr/>
                <p:nvPr/>
              </p:nvSpPr>
              <p:spPr>
                <a:xfrm rot="-3868218" flipH="1">
                  <a:off x="8858372" y="215753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4"/>
                <p:cNvSpPr/>
                <p:nvPr/>
              </p:nvSpPr>
              <p:spPr>
                <a:xfrm rot="3061112" flipH="1">
                  <a:off x="8866830" y="383890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4"/>
                <p:cNvSpPr/>
                <p:nvPr/>
              </p:nvSpPr>
              <p:spPr>
                <a:xfrm rot="3061112" flipH="1">
                  <a:off x="8697318" y="4160304"/>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4"/>
                <p:cNvSpPr/>
                <p:nvPr/>
              </p:nvSpPr>
              <p:spPr>
                <a:xfrm rot="3061112" flipH="1">
                  <a:off x="8742251" y="3164816"/>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4"/>
                <p:cNvSpPr/>
                <p:nvPr/>
              </p:nvSpPr>
              <p:spPr>
                <a:xfrm rot="4857631" flipH="1">
                  <a:off x="8904407" y="344980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4"/>
                <p:cNvSpPr/>
                <p:nvPr/>
              </p:nvSpPr>
              <p:spPr>
                <a:xfrm rot="4857631" flipH="1">
                  <a:off x="8918658" y="2786238"/>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0" name="Google Shape;110;p4"/>
              <p:cNvSpPr/>
              <p:nvPr/>
            </p:nvSpPr>
            <p:spPr>
              <a:xfrm rot="-5137262">
                <a:off x="8673938" y="4426968"/>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4"/>
              <p:cNvSpPr/>
              <p:nvPr/>
            </p:nvSpPr>
            <p:spPr>
              <a:xfrm rot="-5137262">
                <a:off x="8802768" y="2493360"/>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rot="-5137262">
                <a:off x="8781108" y="485423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rot="-6931782">
                <a:off x="8552491" y="506088"/>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p:nvPr/>
            </p:nvSpPr>
            <p:spPr>
              <a:xfrm rot="-6931782">
                <a:off x="8469697" y="97922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4"/>
              <p:cNvSpPr/>
              <p:nvPr/>
            </p:nvSpPr>
            <p:spPr>
              <a:xfrm rot="7738888">
                <a:off x="8339580" y="271739"/>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4"/>
              <p:cNvSpPr/>
              <p:nvPr/>
            </p:nvSpPr>
            <p:spPr>
              <a:xfrm rot="7738888">
                <a:off x="8757868" y="79578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4"/>
              <p:cNvSpPr/>
              <p:nvPr/>
            </p:nvSpPr>
            <p:spPr>
              <a:xfrm rot="7738888">
                <a:off x="8802801" y="1791275"/>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4"/>
              <p:cNvSpPr/>
              <p:nvPr/>
            </p:nvSpPr>
            <p:spPr>
              <a:xfrm rot="5942369">
                <a:off x="8339557" y="4973326"/>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4"/>
              <p:cNvSpPr/>
              <p:nvPr/>
            </p:nvSpPr>
            <p:spPr>
              <a:xfrm rot="5942369">
                <a:off x="8469683" y="4440164"/>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4"/>
            <p:cNvGrpSpPr/>
            <p:nvPr/>
          </p:nvGrpSpPr>
          <p:grpSpPr>
            <a:xfrm rot="5400000">
              <a:off x="7166444" y="-1072392"/>
              <a:ext cx="489140" cy="2950641"/>
              <a:chOff x="8683750" y="1289995"/>
              <a:chExt cx="489140" cy="2950641"/>
            </a:xfrm>
          </p:grpSpPr>
          <p:sp>
            <p:nvSpPr>
              <p:cNvPr id="121" name="Google Shape;121;p4"/>
              <p:cNvSpPr/>
              <p:nvPr/>
            </p:nvSpPr>
            <p:spPr>
              <a:xfrm rot="-5662738" flipH="1">
                <a:off x="8828113" y="2430243"/>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4"/>
              <p:cNvSpPr/>
              <p:nvPr/>
            </p:nvSpPr>
            <p:spPr>
              <a:xfrm rot="-5662738" flipH="1">
                <a:off x="9103643" y="1453052"/>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4"/>
              <p:cNvSpPr/>
              <p:nvPr/>
            </p:nvSpPr>
            <p:spPr>
              <a:xfrm rot="-5662738" flipH="1">
                <a:off x="8921483" y="129244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4"/>
              <p:cNvSpPr/>
              <p:nvPr/>
            </p:nvSpPr>
            <p:spPr>
              <a:xfrm rot="-3868218" flipH="1">
                <a:off x="8772141" y="1738894"/>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4"/>
              <p:cNvSpPr/>
              <p:nvPr/>
            </p:nvSpPr>
            <p:spPr>
              <a:xfrm rot="-3868218" flipH="1">
                <a:off x="8858372" y="2157531"/>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4"/>
              <p:cNvSpPr/>
              <p:nvPr/>
            </p:nvSpPr>
            <p:spPr>
              <a:xfrm rot="3061112" flipH="1">
                <a:off x="8866830" y="383890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4"/>
              <p:cNvSpPr/>
              <p:nvPr/>
            </p:nvSpPr>
            <p:spPr>
              <a:xfrm rot="3061112" flipH="1">
                <a:off x="8697318" y="4160304"/>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4"/>
              <p:cNvSpPr/>
              <p:nvPr/>
            </p:nvSpPr>
            <p:spPr>
              <a:xfrm rot="3061112" flipH="1">
                <a:off x="8742251" y="3164816"/>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4"/>
              <p:cNvSpPr/>
              <p:nvPr/>
            </p:nvSpPr>
            <p:spPr>
              <a:xfrm rot="4857631" flipH="1">
                <a:off x="8904407" y="3449801"/>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4"/>
              <p:cNvSpPr/>
              <p:nvPr/>
            </p:nvSpPr>
            <p:spPr>
              <a:xfrm rot="4857631" flipH="1">
                <a:off x="8918658" y="2786238"/>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1" name="Google Shape;131;p4"/>
            <p:cNvSpPr/>
            <p:nvPr/>
          </p:nvSpPr>
          <p:spPr>
            <a:xfrm rot="262738">
              <a:off x="5663516" y="497571"/>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4"/>
            <p:cNvSpPr/>
            <p:nvPr/>
          </p:nvSpPr>
          <p:spPr>
            <a:xfrm rot="262738">
              <a:off x="7597125" y="626401"/>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4"/>
            <p:cNvSpPr/>
            <p:nvPr/>
          </p:nvSpPr>
          <p:spPr>
            <a:xfrm rot="262738">
              <a:off x="5236246" y="376141"/>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4"/>
            <p:cNvSpPr/>
            <p:nvPr/>
          </p:nvSpPr>
          <p:spPr>
            <a:xfrm rot="-1531782">
              <a:off x="973767" y="163199"/>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4"/>
            <p:cNvSpPr/>
            <p:nvPr/>
          </p:nvSpPr>
          <p:spPr>
            <a:xfrm rot="-1531782">
              <a:off x="8949304" y="672955"/>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4"/>
            <p:cNvSpPr/>
            <p:nvPr/>
          </p:nvSpPr>
          <p:spPr>
            <a:xfrm rot="-8461112">
              <a:off x="1932075" y="163213"/>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4"/>
            <p:cNvSpPr/>
            <p:nvPr/>
          </p:nvSpPr>
          <p:spPr>
            <a:xfrm rot="-8461112">
              <a:off x="6107777" y="553076"/>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4"/>
            <p:cNvSpPr/>
            <p:nvPr/>
          </p:nvSpPr>
          <p:spPr>
            <a:xfrm rot="-8461112">
              <a:off x="8299239" y="626434"/>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4"/>
            <p:cNvSpPr/>
            <p:nvPr/>
          </p:nvSpPr>
          <p:spPr>
            <a:xfrm rot="-10257631">
              <a:off x="5117124" y="163190"/>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4"/>
            <p:cNvSpPr/>
            <p:nvPr/>
          </p:nvSpPr>
          <p:spPr>
            <a:xfrm rot="-10257631">
              <a:off x="5650286" y="293316"/>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1" name="Google Shape;141;p4"/>
          <p:cNvSpPr/>
          <p:nvPr/>
        </p:nvSpPr>
        <p:spPr>
          <a:xfrm rot="5662738">
            <a:off x="608291" y="1306581"/>
            <a:ext cx="89060" cy="8906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4"/>
          <p:cNvSpPr/>
          <p:nvPr/>
        </p:nvSpPr>
        <p:spPr>
          <a:xfrm rot="5662738">
            <a:off x="11644850" y="5058826"/>
            <a:ext cx="89060" cy="8906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4"/>
          <p:cNvSpPr/>
          <p:nvPr/>
        </p:nvSpPr>
        <p:spPr>
          <a:xfrm rot="5662738">
            <a:off x="11684531" y="4539887"/>
            <a:ext cx="89060" cy="8906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4"/>
          <p:cNvSpPr/>
          <p:nvPr/>
        </p:nvSpPr>
        <p:spPr>
          <a:xfrm rot="3868218">
            <a:off x="11883614" y="4830349"/>
            <a:ext cx="89100" cy="891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4"/>
          <p:cNvSpPr/>
          <p:nvPr/>
        </p:nvSpPr>
        <p:spPr>
          <a:xfrm rot="3868218">
            <a:off x="11768639" y="5693331"/>
            <a:ext cx="89100" cy="891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4"/>
          <p:cNvSpPr/>
          <p:nvPr/>
        </p:nvSpPr>
        <p:spPr>
          <a:xfrm rot="-3061112">
            <a:off x="556707" y="3184793"/>
            <a:ext cx="89020" cy="8902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4"/>
          <p:cNvSpPr/>
          <p:nvPr/>
        </p:nvSpPr>
        <p:spPr>
          <a:xfrm rot="-3061112">
            <a:off x="11550946" y="1321378"/>
            <a:ext cx="89020" cy="8902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4"/>
          <p:cNvSpPr/>
          <p:nvPr/>
        </p:nvSpPr>
        <p:spPr>
          <a:xfrm rot="-4857631">
            <a:off x="506519" y="2665991"/>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4"/>
          <p:cNvSpPr/>
          <p:nvPr/>
        </p:nvSpPr>
        <p:spPr>
          <a:xfrm rot="-4857631">
            <a:off x="487517" y="1781240"/>
            <a:ext cx="89107" cy="89107"/>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4"/>
          <p:cNvSpPr/>
          <p:nvPr/>
        </p:nvSpPr>
        <p:spPr>
          <a:xfrm rot="5137262" flipH="1">
            <a:off x="176717" y="1416137"/>
            <a:ext cx="89060" cy="8906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4"/>
          <p:cNvSpPr/>
          <p:nvPr/>
        </p:nvSpPr>
        <p:spPr>
          <a:xfrm rot="6931782" flipH="1">
            <a:off x="11711114" y="3516807"/>
            <a:ext cx="89100" cy="891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4"/>
          <p:cNvSpPr/>
          <p:nvPr/>
        </p:nvSpPr>
        <p:spPr>
          <a:xfrm rot="6931782" flipH="1">
            <a:off x="11821506" y="4147658"/>
            <a:ext cx="89100" cy="891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4"/>
          <p:cNvSpPr/>
          <p:nvPr/>
        </p:nvSpPr>
        <p:spPr>
          <a:xfrm rot="-7738888" flipH="1">
            <a:off x="11995074" y="3204342"/>
            <a:ext cx="89020" cy="8902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4"/>
          <p:cNvSpPr/>
          <p:nvPr/>
        </p:nvSpPr>
        <p:spPr>
          <a:xfrm rot="-7738888" flipH="1">
            <a:off x="11437358" y="3903073"/>
            <a:ext cx="89020" cy="8902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4"/>
          <p:cNvSpPr/>
          <p:nvPr/>
        </p:nvSpPr>
        <p:spPr>
          <a:xfrm rot="-7738888" flipH="1">
            <a:off x="11377446" y="5230390"/>
            <a:ext cx="89020" cy="8902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4"/>
          <p:cNvSpPr/>
          <p:nvPr/>
        </p:nvSpPr>
        <p:spPr>
          <a:xfrm rot="-5137262">
            <a:off x="11823257" y="2089847"/>
            <a:ext cx="89060" cy="8906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4"/>
          <p:cNvSpPr/>
          <p:nvPr/>
        </p:nvSpPr>
        <p:spPr>
          <a:xfrm rot="-5137262">
            <a:off x="11661350" y="2659542"/>
            <a:ext cx="89060" cy="8906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4"/>
          <p:cNvSpPr/>
          <p:nvPr/>
        </p:nvSpPr>
        <p:spPr>
          <a:xfrm rot="7738888">
            <a:off x="176713" y="2314775"/>
            <a:ext cx="89020" cy="8902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4"/>
          <p:cNvSpPr/>
          <p:nvPr/>
        </p:nvSpPr>
        <p:spPr>
          <a:xfrm rot="7738888">
            <a:off x="11897263" y="1497539"/>
            <a:ext cx="89020" cy="8902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4"/>
          <p:cNvSpPr/>
          <p:nvPr/>
        </p:nvSpPr>
        <p:spPr>
          <a:xfrm rot="5942369">
            <a:off x="11377415" y="2818324"/>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4"/>
          <p:cNvSpPr/>
          <p:nvPr/>
        </p:nvSpPr>
        <p:spPr>
          <a:xfrm rot="5942369">
            <a:off x="11550916" y="2107441"/>
            <a:ext cx="89107" cy="89107"/>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4"/>
          <p:cNvSpPr/>
          <p:nvPr/>
        </p:nvSpPr>
        <p:spPr>
          <a:xfrm rot="3061112" flipH="1">
            <a:off x="523030" y="4028245"/>
            <a:ext cx="89020" cy="8902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4"/>
          <p:cNvSpPr/>
          <p:nvPr/>
        </p:nvSpPr>
        <p:spPr>
          <a:xfrm rot="5137262" flipH="1">
            <a:off x="272313" y="4355914"/>
            <a:ext cx="89060" cy="8906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4"/>
          <p:cNvSpPr/>
          <p:nvPr/>
        </p:nvSpPr>
        <p:spPr>
          <a:xfrm rot="-7738888" flipH="1">
            <a:off x="176713" y="3407039"/>
            <a:ext cx="89020" cy="8902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4"/>
          <p:cNvSpPr/>
          <p:nvPr/>
        </p:nvSpPr>
        <p:spPr>
          <a:xfrm rot="-5942369" flipH="1">
            <a:off x="454873" y="4940741"/>
            <a:ext cx="89107" cy="89107"/>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4"/>
          <p:cNvSpPr/>
          <p:nvPr/>
        </p:nvSpPr>
        <p:spPr>
          <a:xfrm rot="-4857631">
            <a:off x="77885" y="5523491"/>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4"/>
          <p:cNvSpPr/>
          <p:nvPr/>
        </p:nvSpPr>
        <p:spPr>
          <a:xfrm rot="3061112" flipH="1">
            <a:off x="382730" y="5475345"/>
            <a:ext cx="89020" cy="8902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38614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13"/>
        <p:cNvGrpSpPr/>
        <p:nvPr/>
      </p:nvGrpSpPr>
      <p:grpSpPr>
        <a:xfrm>
          <a:off x="0" y="0"/>
          <a:ext cx="0" cy="0"/>
          <a:chOff x="0" y="0"/>
          <a:chExt cx="0" cy="0"/>
        </a:xfrm>
      </p:grpSpPr>
      <p:sp>
        <p:nvSpPr>
          <p:cNvPr id="214" name="Google Shape;214;p10"/>
          <p:cNvSpPr txBox="1">
            <a:spLocks noGrp="1"/>
          </p:cNvSpPr>
          <p:nvPr>
            <p:ph type="title"/>
          </p:nvPr>
        </p:nvSpPr>
        <p:spPr>
          <a:xfrm>
            <a:off x="5843433" y="3274133"/>
            <a:ext cx="5397600" cy="28644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3500"/>
              <a:buNone/>
              <a:defRPr sz="440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15" name="Google Shape;215;p10"/>
          <p:cNvSpPr/>
          <p:nvPr/>
        </p:nvSpPr>
        <p:spPr>
          <a:xfrm>
            <a:off x="9058467" y="-63833"/>
            <a:ext cx="3232699" cy="2632237"/>
          </a:xfrm>
          <a:custGeom>
            <a:avLst/>
            <a:gdLst/>
            <a:ahLst/>
            <a:cxnLst/>
            <a:rect l="l" t="t" r="r" b="b"/>
            <a:pathLst>
              <a:path w="42515" h="34618" extrusionOk="0">
                <a:moveTo>
                  <a:pt x="1026" y="1"/>
                </a:moveTo>
                <a:lnTo>
                  <a:pt x="1026" y="1"/>
                </a:lnTo>
                <a:cubicBezTo>
                  <a:pt x="0" y="5472"/>
                  <a:pt x="5454" y="13408"/>
                  <a:pt x="10762" y="15085"/>
                </a:cubicBezTo>
                <a:cubicBezTo>
                  <a:pt x="15830" y="16686"/>
                  <a:pt x="21947" y="14809"/>
                  <a:pt x="26257" y="17922"/>
                </a:cubicBezTo>
                <a:cubicBezTo>
                  <a:pt x="29199" y="20048"/>
                  <a:pt x="30292" y="23826"/>
                  <a:pt x="31756" y="27147"/>
                </a:cubicBezTo>
                <a:cubicBezTo>
                  <a:pt x="33210" y="30442"/>
                  <a:pt x="35792" y="34403"/>
                  <a:pt x="39375" y="34403"/>
                </a:cubicBezTo>
                <a:cubicBezTo>
                  <a:pt x="39404" y="34403"/>
                  <a:pt x="39434" y="34402"/>
                  <a:pt x="39463" y="34402"/>
                </a:cubicBezTo>
                <a:lnTo>
                  <a:pt x="42180" y="34618"/>
                </a:lnTo>
                <a:lnTo>
                  <a:pt x="42514" y="77"/>
                </a:lnTo>
                <a:lnTo>
                  <a:pt x="10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0"/>
          <p:cNvSpPr/>
          <p:nvPr/>
        </p:nvSpPr>
        <p:spPr>
          <a:xfrm>
            <a:off x="-54533" y="5091367"/>
            <a:ext cx="3320781" cy="1851148"/>
          </a:xfrm>
          <a:custGeom>
            <a:avLst/>
            <a:gdLst/>
            <a:ahLst/>
            <a:cxnLst/>
            <a:rect l="l" t="t" r="r" b="b"/>
            <a:pathLst>
              <a:path w="43260" h="24115" extrusionOk="0">
                <a:moveTo>
                  <a:pt x="0" y="0"/>
                </a:moveTo>
                <a:lnTo>
                  <a:pt x="0" y="23598"/>
                </a:lnTo>
                <a:lnTo>
                  <a:pt x="43259" y="24115"/>
                </a:lnTo>
                <a:cubicBezTo>
                  <a:pt x="42561" y="18745"/>
                  <a:pt x="37894" y="11560"/>
                  <a:pt x="32804" y="9709"/>
                </a:cubicBezTo>
                <a:cubicBezTo>
                  <a:pt x="30355" y="8817"/>
                  <a:pt x="27767" y="8592"/>
                  <a:pt x="25135" y="8592"/>
                </a:cubicBezTo>
                <a:cubicBezTo>
                  <a:pt x="22448" y="8592"/>
                  <a:pt x="19715" y="8827"/>
                  <a:pt x="17039" y="8827"/>
                </a:cubicBezTo>
                <a:cubicBezTo>
                  <a:pt x="14091" y="8827"/>
                  <a:pt x="11211" y="8542"/>
                  <a:pt x="8535" y="7346"/>
                </a:cubicBezTo>
                <a:cubicBezTo>
                  <a:pt x="5078" y="5800"/>
                  <a:pt x="2427" y="2909"/>
                  <a:pt x="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7" name="Google Shape;217;p10"/>
          <p:cNvGrpSpPr/>
          <p:nvPr/>
        </p:nvGrpSpPr>
        <p:grpSpPr>
          <a:xfrm rot="5684652">
            <a:off x="11264471" y="1392359"/>
            <a:ext cx="1399277" cy="341189"/>
            <a:chOff x="1958550" y="3085300"/>
            <a:chExt cx="579425" cy="141275"/>
          </a:xfrm>
        </p:grpSpPr>
        <p:sp>
          <p:nvSpPr>
            <p:cNvPr id="218" name="Google Shape;218;p10"/>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10"/>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0"/>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10"/>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0"/>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0"/>
          <p:cNvGrpSpPr/>
          <p:nvPr/>
        </p:nvGrpSpPr>
        <p:grpSpPr>
          <a:xfrm rot="7233804">
            <a:off x="2296421" y="6321822"/>
            <a:ext cx="605004" cy="575849"/>
            <a:chOff x="2854275" y="2165900"/>
            <a:chExt cx="313875" cy="298750"/>
          </a:xfrm>
        </p:grpSpPr>
        <p:sp>
          <p:nvSpPr>
            <p:cNvPr id="224" name="Google Shape;224;p10"/>
            <p:cNvSpPr/>
            <p:nvPr/>
          </p:nvSpPr>
          <p:spPr>
            <a:xfrm>
              <a:off x="2854275" y="2346450"/>
              <a:ext cx="102750" cy="87500"/>
            </a:xfrm>
            <a:custGeom>
              <a:avLst/>
              <a:gdLst/>
              <a:ahLst/>
              <a:cxnLst/>
              <a:rect l="l" t="t" r="r" b="b"/>
              <a:pathLst>
                <a:path w="4110" h="3500" extrusionOk="0">
                  <a:moveTo>
                    <a:pt x="612" y="1"/>
                  </a:moveTo>
                  <a:cubicBezTo>
                    <a:pt x="550" y="1"/>
                    <a:pt x="488" y="11"/>
                    <a:pt x="427" y="33"/>
                  </a:cubicBezTo>
                  <a:cubicBezTo>
                    <a:pt x="146" y="135"/>
                    <a:pt x="1" y="444"/>
                    <a:pt x="100" y="725"/>
                  </a:cubicBezTo>
                  <a:cubicBezTo>
                    <a:pt x="231" y="1088"/>
                    <a:pt x="430" y="1400"/>
                    <a:pt x="649" y="1694"/>
                  </a:cubicBezTo>
                  <a:cubicBezTo>
                    <a:pt x="871" y="1985"/>
                    <a:pt x="1123" y="2249"/>
                    <a:pt x="1399" y="2487"/>
                  </a:cubicBezTo>
                  <a:cubicBezTo>
                    <a:pt x="1674" y="2726"/>
                    <a:pt x="1974" y="2936"/>
                    <a:pt x="2295" y="3109"/>
                  </a:cubicBezTo>
                  <a:cubicBezTo>
                    <a:pt x="2616" y="3283"/>
                    <a:pt x="2958" y="3425"/>
                    <a:pt x="3338" y="3492"/>
                  </a:cubicBezTo>
                  <a:cubicBezTo>
                    <a:pt x="3371" y="3497"/>
                    <a:pt x="3404" y="3500"/>
                    <a:pt x="3437" y="3500"/>
                  </a:cubicBezTo>
                  <a:cubicBezTo>
                    <a:pt x="3551" y="3500"/>
                    <a:pt x="3667" y="3467"/>
                    <a:pt x="3769" y="3398"/>
                  </a:cubicBezTo>
                  <a:cubicBezTo>
                    <a:pt x="4039" y="3216"/>
                    <a:pt x="4109" y="2850"/>
                    <a:pt x="3927" y="2581"/>
                  </a:cubicBezTo>
                  <a:lnTo>
                    <a:pt x="3918" y="2567"/>
                  </a:lnTo>
                  <a:cubicBezTo>
                    <a:pt x="3715" y="2267"/>
                    <a:pt x="3487" y="2024"/>
                    <a:pt x="3252" y="1792"/>
                  </a:cubicBezTo>
                  <a:cubicBezTo>
                    <a:pt x="3018" y="1560"/>
                    <a:pt x="2774" y="1347"/>
                    <a:pt x="2521" y="1144"/>
                  </a:cubicBezTo>
                  <a:cubicBezTo>
                    <a:pt x="2268" y="940"/>
                    <a:pt x="2009" y="746"/>
                    <a:pt x="1734" y="560"/>
                  </a:cubicBezTo>
                  <a:cubicBezTo>
                    <a:pt x="1455" y="378"/>
                    <a:pt x="1173" y="198"/>
                    <a:pt x="839" y="51"/>
                  </a:cubicBezTo>
                  <a:lnTo>
                    <a:pt x="826" y="46"/>
                  </a:lnTo>
                  <a:cubicBezTo>
                    <a:pt x="759" y="16"/>
                    <a:pt x="686" y="1"/>
                    <a:pt x="6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0"/>
            <p:cNvSpPr/>
            <p:nvPr/>
          </p:nvSpPr>
          <p:spPr>
            <a:xfrm>
              <a:off x="2889925" y="2165900"/>
              <a:ext cx="100325" cy="94250"/>
            </a:xfrm>
            <a:custGeom>
              <a:avLst/>
              <a:gdLst/>
              <a:ahLst/>
              <a:cxnLst/>
              <a:rect l="l" t="t" r="r" b="b"/>
              <a:pathLst>
                <a:path w="4013" h="3770" extrusionOk="0">
                  <a:moveTo>
                    <a:pt x="617" y="0"/>
                  </a:moveTo>
                  <a:cubicBezTo>
                    <a:pt x="545" y="0"/>
                    <a:pt x="473" y="14"/>
                    <a:pt x="403" y="43"/>
                  </a:cubicBezTo>
                  <a:cubicBezTo>
                    <a:pt x="129" y="161"/>
                    <a:pt x="0" y="479"/>
                    <a:pt x="118" y="754"/>
                  </a:cubicBezTo>
                  <a:cubicBezTo>
                    <a:pt x="268" y="1106"/>
                    <a:pt x="468" y="1406"/>
                    <a:pt x="678" y="1695"/>
                  </a:cubicBezTo>
                  <a:cubicBezTo>
                    <a:pt x="895" y="1979"/>
                    <a:pt x="1127" y="2244"/>
                    <a:pt x="1377" y="2494"/>
                  </a:cubicBezTo>
                  <a:cubicBezTo>
                    <a:pt x="1625" y="2744"/>
                    <a:pt x="1892" y="2976"/>
                    <a:pt x="2178" y="3186"/>
                  </a:cubicBezTo>
                  <a:cubicBezTo>
                    <a:pt x="2466" y="3395"/>
                    <a:pt x="2770" y="3587"/>
                    <a:pt x="3125" y="3728"/>
                  </a:cubicBezTo>
                  <a:cubicBezTo>
                    <a:pt x="3193" y="3755"/>
                    <a:pt x="3267" y="3770"/>
                    <a:pt x="3343" y="3770"/>
                  </a:cubicBezTo>
                  <a:cubicBezTo>
                    <a:pt x="3421" y="3770"/>
                    <a:pt x="3501" y="3754"/>
                    <a:pt x="3577" y="3721"/>
                  </a:cubicBezTo>
                  <a:cubicBezTo>
                    <a:pt x="3874" y="3592"/>
                    <a:pt x="4013" y="3244"/>
                    <a:pt x="3883" y="2945"/>
                  </a:cubicBezTo>
                  <a:cubicBezTo>
                    <a:pt x="3730" y="2594"/>
                    <a:pt x="3528" y="2297"/>
                    <a:pt x="3310" y="2016"/>
                  </a:cubicBezTo>
                  <a:cubicBezTo>
                    <a:pt x="3090" y="1735"/>
                    <a:pt x="2850" y="1477"/>
                    <a:pt x="2592" y="1237"/>
                  </a:cubicBezTo>
                  <a:cubicBezTo>
                    <a:pt x="2335" y="996"/>
                    <a:pt x="2062" y="771"/>
                    <a:pt x="1770" y="567"/>
                  </a:cubicBezTo>
                  <a:cubicBezTo>
                    <a:pt x="1474" y="367"/>
                    <a:pt x="1169" y="176"/>
                    <a:pt x="813" y="37"/>
                  </a:cubicBezTo>
                  <a:cubicBezTo>
                    <a:pt x="751" y="13"/>
                    <a:pt x="684" y="0"/>
                    <a:pt x="6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10"/>
            <p:cNvSpPr/>
            <p:nvPr/>
          </p:nvSpPr>
          <p:spPr>
            <a:xfrm>
              <a:off x="3083950" y="2383900"/>
              <a:ext cx="84200" cy="80750"/>
            </a:xfrm>
            <a:custGeom>
              <a:avLst/>
              <a:gdLst/>
              <a:ahLst/>
              <a:cxnLst/>
              <a:rect l="l" t="t" r="r" b="b"/>
              <a:pathLst>
                <a:path w="3368" h="3230" extrusionOk="0">
                  <a:moveTo>
                    <a:pt x="631" y="1"/>
                  </a:moveTo>
                  <a:cubicBezTo>
                    <a:pt x="574" y="1"/>
                    <a:pt x="516" y="10"/>
                    <a:pt x="459" y="29"/>
                  </a:cubicBezTo>
                  <a:cubicBezTo>
                    <a:pt x="164" y="122"/>
                    <a:pt x="1" y="440"/>
                    <a:pt x="96" y="735"/>
                  </a:cubicBezTo>
                  <a:cubicBezTo>
                    <a:pt x="194" y="1040"/>
                    <a:pt x="341" y="1298"/>
                    <a:pt x="502" y="1544"/>
                  </a:cubicBezTo>
                  <a:cubicBezTo>
                    <a:pt x="665" y="1786"/>
                    <a:pt x="847" y="2008"/>
                    <a:pt x="1045" y="2215"/>
                  </a:cubicBezTo>
                  <a:cubicBezTo>
                    <a:pt x="1243" y="2423"/>
                    <a:pt x="1457" y="2613"/>
                    <a:pt x="1694" y="2782"/>
                  </a:cubicBezTo>
                  <a:cubicBezTo>
                    <a:pt x="1932" y="2949"/>
                    <a:pt x="2186" y="3100"/>
                    <a:pt x="2491" y="3200"/>
                  </a:cubicBezTo>
                  <a:cubicBezTo>
                    <a:pt x="2551" y="3219"/>
                    <a:pt x="2615" y="3230"/>
                    <a:pt x="2680" y="3230"/>
                  </a:cubicBezTo>
                  <a:cubicBezTo>
                    <a:pt x="2743" y="3230"/>
                    <a:pt x="2807" y="3220"/>
                    <a:pt x="2869" y="3200"/>
                  </a:cubicBezTo>
                  <a:cubicBezTo>
                    <a:pt x="3190" y="3095"/>
                    <a:pt x="3367" y="2750"/>
                    <a:pt x="3262" y="2428"/>
                  </a:cubicBezTo>
                  <a:cubicBezTo>
                    <a:pt x="3164" y="2123"/>
                    <a:pt x="3014" y="1868"/>
                    <a:pt x="2845" y="1631"/>
                  </a:cubicBezTo>
                  <a:cubicBezTo>
                    <a:pt x="2677" y="1393"/>
                    <a:pt x="2489" y="1177"/>
                    <a:pt x="2281" y="979"/>
                  </a:cubicBezTo>
                  <a:cubicBezTo>
                    <a:pt x="2074" y="780"/>
                    <a:pt x="1851" y="598"/>
                    <a:pt x="1610" y="435"/>
                  </a:cubicBezTo>
                  <a:cubicBezTo>
                    <a:pt x="1365" y="274"/>
                    <a:pt x="1108" y="127"/>
                    <a:pt x="802" y="28"/>
                  </a:cubicBezTo>
                  <a:cubicBezTo>
                    <a:pt x="747" y="10"/>
                    <a:pt x="689" y="1"/>
                    <a:pt x="6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7" name="Google Shape;227;p10"/>
          <p:cNvSpPr/>
          <p:nvPr/>
        </p:nvSpPr>
        <p:spPr>
          <a:xfrm>
            <a:off x="9502534" y="-459499"/>
            <a:ext cx="2910933" cy="1178833"/>
          </a:xfrm>
          <a:custGeom>
            <a:avLst/>
            <a:gdLst/>
            <a:ahLst/>
            <a:cxnLst/>
            <a:rect l="l" t="t" r="r" b="b"/>
            <a:pathLst>
              <a:path w="87328" h="35365" extrusionOk="0">
                <a:moveTo>
                  <a:pt x="0" y="0"/>
                </a:moveTo>
                <a:cubicBezTo>
                  <a:pt x="0" y="12987"/>
                  <a:pt x="6716" y="29676"/>
                  <a:pt x="18946" y="34043"/>
                </a:cubicBezTo>
                <a:cubicBezTo>
                  <a:pt x="31904" y="38670"/>
                  <a:pt x="46095" y="29368"/>
                  <a:pt x="59798" y="28123"/>
                </a:cubicBezTo>
                <a:cubicBezTo>
                  <a:pt x="65891" y="27569"/>
                  <a:pt x="72178" y="26500"/>
                  <a:pt x="78151" y="27827"/>
                </a:cubicBezTo>
                <a:cubicBezTo>
                  <a:pt x="81353" y="28539"/>
                  <a:pt x="84048" y="31379"/>
                  <a:pt x="87328" y="31379"/>
                </a:cubicBezTo>
              </a:path>
            </a:pathLst>
          </a:custGeom>
          <a:noFill/>
          <a:ln w="9525" cap="flat" cmpd="sng">
            <a:solidFill>
              <a:schemeClr val="accent2"/>
            </a:solidFill>
            <a:prstDash val="solid"/>
            <a:round/>
            <a:headEnd type="none" w="med" len="med"/>
            <a:tailEnd type="none" w="med" len="med"/>
          </a:ln>
        </p:spPr>
      </p:sp>
      <p:sp>
        <p:nvSpPr>
          <p:cNvPr id="228" name="Google Shape;228;p10"/>
          <p:cNvSpPr/>
          <p:nvPr/>
        </p:nvSpPr>
        <p:spPr>
          <a:xfrm>
            <a:off x="-276300" y="5900833"/>
            <a:ext cx="2865867" cy="1253200"/>
          </a:xfrm>
          <a:custGeom>
            <a:avLst/>
            <a:gdLst/>
            <a:ahLst/>
            <a:cxnLst/>
            <a:rect l="l" t="t" r="r" b="b"/>
            <a:pathLst>
              <a:path w="85976" h="37596" extrusionOk="0">
                <a:moveTo>
                  <a:pt x="82000" y="37596"/>
                </a:moveTo>
                <a:cubicBezTo>
                  <a:pt x="87226" y="34983"/>
                  <a:pt x="86721" y="24992"/>
                  <a:pt x="83480" y="20130"/>
                </a:cubicBezTo>
                <a:cubicBezTo>
                  <a:pt x="80468" y="15612"/>
                  <a:pt x="73926" y="14722"/>
                  <a:pt x="68679" y="13322"/>
                </a:cubicBezTo>
                <a:cubicBezTo>
                  <a:pt x="50635" y="8506"/>
                  <a:pt x="30961" y="20332"/>
                  <a:pt x="12729" y="16282"/>
                </a:cubicBezTo>
                <a:cubicBezTo>
                  <a:pt x="6004" y="14788"/>
                  <a:pt x="0" y="6889"/>
                  <a:pt x="0" y="0"/>
                </a:cubicBezTo>
              </a:path>
            </a:pathLst>
          </a:custGeom>
          <a:noFill/>
          <a:ln w="9525" cap="flat" cmpd="sng">
            <a:solidFill>
              <a:schemeClr val="accent2"/>
            </a:solidFill>
            <a:prstDash val="solid"/>
            <a:round/>
            <a:headEnd type="none" w="med" len="med"/>
            <a:tailEnd type="none" w="med" len="med"/>
          </a:ln>
        </p:spPr>
      </p:sp>
    </p:spTree>
    <p:extLst>
      <p:ext uri="{BB962C8B-B14F-4D97-AF65-F5344CB8AC3E}">
        <p14:creationId xmlns:p14="http://schemas.microsoft.com/office/powerpoint/2010/main" val="2277857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4"/>
        <p:cNvGrpSpPr/>
        <p:nvPr/>
      </p:nvGrpSpPr>
      <p:grpSpPr>
        <a:xfrm>
          <a:off x="0" y="0"/>
          <a:ext cx="0" cy="0"/>
          <a:chOff x="0" y="0"/>
          <a:chExt cx="0" cy="0"/>
        </a:xfrm>
      </p:grpSpPr>
      <p:sp>
        <p:nvSpPr>
          <p:cNvPr id="375" name="Google Shape;375;p17"/>
          <p:cNvSpPr/>
          <p:nvPr/>
        </p:nvSpPr>
        <p:spPr>
          <a:xfrm rot="10800000">
            <a:off x="-56891" y="-97355"/>
            <a:ext cx="7526693" cy="2226188"/>
          </a:xfrm>
          <a:custGeom>
            <a:avLst/>
            <a:gdLst/>
            <a:ahLst/>
            <a:cxnLst/>
            <a:rect l="l" t="t" r="r" b="b"/>
            <a:pathLst>
              <a:path w="61642" h="18232" extrusionOk="0">
                <a:moveTo>
                  <a:pt x="58862" y="0"/>
                </a:moveTo>
                <a:cubicBezTo>
                  <a:pt x="56536" y="0"/>
                  <a:pt x="54082" y="1302"/>
                  <a:pt x="52305" y="2952"/>
                </a:cubicBezTo>
                <a:cubicBezTo>
                  <a:pt x="49787" y="5291"/>
                  <a:pt x="47875" y="8333"/>
                  <a:pt x="44937" y="10113"/>
                </a:cubicBezTo>
                <a:cubicBezTo>
                  <a:pt x="42681" y="11480"/>
                  <a:pt x="40035" y="11962"/>
                  <a:pt x="37371" y="11962"/>
                </a:cubicBezTo>
                <a:cubicBezTo>
                  <a:pt x="36321" y="11962"/>
                  <a:pt x="35269" y="11887"/>
                  <a:pt x="34237" y="11762"/>
                </a:cubicBezTo>
                <a:cubicBezTo>
                  <a:pt x="30586" y="11317"/>
                  <a:pt x="27016" y="10301"/>
                  <a:pt x="23351" y="9991"/>
                </a:cubicBezTo>
                <a:cubicBezTo>
                  <a:pt x="22724" y="9938"/>
                  <a:pt x="22086" y="9912"/>
                  <a:pt x="21437" y="9912"/>
                </a:cubicBezTo>
                <a:cubicBezTo>
                  <a:pt x="13988" y="9912"/>
                  <a:pt x="5317" y="13333"/>
                  <a:pt x="1" y="18232"/>
                </a:cubicBezTo>
                <a:lnTo>
                  <a:pt x="61641" y="18000"/>
                </a:lnTo>
                <a:lnTo>
                  <a:pt x="61641" y="745"/>
                </a:lnTo>
                <a:cubicBezTo>
                  <a:pt x="60776" y="226"/>
                  <a:pt x="59830" y="0"/>
                  <a:pt x="58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7"/>
          <p:cNvSpPr/>
          <p:nvPr/>
        </p:nvSpPr>
        <p:spPr>
          <a:xfrm rot="10800000" flipH="1">
            <a:off x="-56933" y="1422386"/>
            <a:ext cx="5040071" cy="5469747"/>
          </a:xfrm>
          <a:custGeom>
            <a:avLst/>
            <a:gdLst/>
            <a:ahLst/>
            <a:cxnLst/>
            <a:rect l="l" t="t" r="r" b="b"/>
            <a:pathLst>
              <a:path w="45606" h="49494" extrusionOk="0">
                <a:moveTo>
                  <a:pt x="1038" y="0"/>
                </a:moveTo>
                <a:cubicBezTo>
                  <a:pt x="643" y="631"/>
                  <a:pt x="294" y="1291"/>
                  <a:pt x="1" y="1973"/>
                </a:cubicBezTo>
                <a:lnTo>
                  <a:pt x="1" y="14646"/>
                </a:lnTo>
                <a:cubicBezTo>
                  <a:pt x="528" y="16015"/>
                  <a:pt x="1215" y="17324"/>
                  <a:pt x="2048" y="18527"/>
                </a:cubicBezTo>
                <a:cubicBezTo>
                  <a:pt x="3392" y="20471"/>
                  <a:pt x="5078" y="22160"/>
                  <a:pt x="6450" y="24086"/>
                </a:cubicBezTo>
                <a:cubicBezTo>
                  <a:pt x="7821" y="26012"/>
                  <a:pt x="8896" y="28287"/>
                  <a:pt x="8755" y="30649"/>
                </a:cubicBezTo>
                <a:cubicBezTo>
                  <a:pt x="8647" y="32448"/>
                  <a:pt x="7847" y="34130"/>
                  <a:pt x="7491" y="35896"/>
                </a:cubicBezTo>
                <a:cubicBezTo>
                  <a:pt x="6709" y="39772"/>
                  <a:pt x="8751" y="43499"/>
                  <a:pt x="11560" y="46283"/>
                </a:cubicBezTo>
                <a:cubicBezTo>
                  <a:pt x="12177" y="46895"/>
                  <a:pt x="12899" y="47411"/>
                  <a:pt x="13668" y="47813"/>
                </a:cubicBezTo>
                <a:cubicBezTo>
                  <a:pt x="15312" y="48674"/>
                  <a:pt x="17183" y="48935"/>
                  <a:pt x="19019" y="49201"/>
                </a:cubicBezTo>
                <a:cubicBezTo>
                  <a:pt x="20411" y="49402"/>
                  <a:pt x="21718" y="49493"/>
                  <a:pt x="22945" y="49493"/>
                </a:cubicBezTo>
                <a:cubicBezTo>
                  <a:pt x="27008" y="49493"/>
                  <a:pt x="30179" y="48491"/>
                  <a:pt x="32587" y="47180"/>
                </a:cubicBezTo>
                <a:cubicBezTo>
                  <a:pt x="35056" y="45836"/>
                  <a:pt x="36317" y="43696"/>
                  <a:pt x="36798" y="40927"/>
                </a:cubicBezTo>
                <a:cubicBezTo>
                  <a:pt x="37280" y="38156"/>
                  <a:pt x="37099" y="35256"/>
                  <a:pt x="38026" y="32600"/>
                </a:cubicBezTo>
                <a:cubicBezTo>
                  <a:pt x="39505" y="28366"/>
                  <a:pt x="43689" y="25073"/>
                  <a:pt x="43739" y="20588"/>
                </a:cubicBezTo>
                <a:cubicBezTo>
                  <a:pt x="43756" y="19091"/>
                  <a:pt x="45605" y="18326"/>
                  <a:pt x="45528" y="16830"/>
                </a:cubicBezTo>
                <a:cubicBezTo>
                  <a:pt x="45450" y="15334"/>
                  <a:pt x="44811" y="13784"/>
                  <a:pt x="43542" y="12987"/>
                </a:cubicBezTo>
                <a:cubicBezTo>
                  <a:pt x="42439" y="12296"/>
                  <a:pt x="41083" y="12274"/>
                  <a:pt x="39763" y="12274"/>
                </a:cubicBezTo>
                <a:cubicBezTo>
                  <a:pt x="39677" y="12274"/>
                  <a:pt x="39591" y="12275"/>
                  <a:pt x="39505" y="12275"/>
                </a:cubicBezTo>
                <a:cubicBezTo>
                  <a:pt x="39379" y="12275"/>
                  <a:pt x="39253" y="12274"/>
                  <a:pt x="39128" y="12273"/>
                </a:cubicBezTo>
                <a:cubicBezTo>
                  <a:pt x="36816" y="12256"/>
                  <a:pt x="34369" y="11854"/>
                  <a:pt x="32618" y="10343"/>
                </a:cubicBezTo>
                <a:cubicBezTo>
                  <a:pt x="30147" y="8211"/>
                  <a:pt x="29766" y="4585"/>
                  <a:pt x="28279" y="1679"/>
                </a:cubicBezTo>
                <a:cubicBezTo>
                  <a:pt x="28172" y="1469"/>
                  <a:pt x="28059" y="1263"/>
                  <a:pt x="27941" y="1063"/>
                </a:cubicBezTo>
                <a:cubicBezTo>
                  <a:pt x="27724" y="696"/>
                  <a:pt x="27489" y="342"/>
                  <a:pt x="2723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7"/>
          <p:cNvSpPr/>
          <p:nvPr/>
        </p:nvSpPr>
        <p:spPr>
          <a:xfrm>
            <a:off x="5314267" y="4835294"/>
            <a:ext cx="6954040" cy="2056813"/>
          </a:xfrm>
          <a:custGeom>
            <a:avLst/>
            <a:gdLst/>
            <a:ahLst/>
            <a:cxnLst/>
            <a:rect l="l" t="t" r="r" b="b"/>
            <a:pathLst>
              <a:path w="61642" h="18232" extrusionOk="0">
                <a:moveTo>
                  <a:pt x="58862" y="0"/>
                </a:moveTo>
                <a:cubicBezTo>
                  <a:pt x="56536" y="0"/>
                  <a:pt x="54082" y="1302"/>
                  <a:pt x="52305" y="2952"/>
                </a:cubicBezTo>
                <a:cubicBezTo>
                  <a:pt x="49787" y="5291"/>
                  <a:pt x="47875" y="8333"/>
                  <a:pt x="44937" y="10113"/>
                </a:cubicBezTo>
                <a:cubicBezTo>
                  <a:pt x="42681" y="11480"/>
                  <a:pt x="40035" y="11962"/>
                  <a:pt x="37371" y="11962"/>
                </a:cubicBezTo>
                <a:cubicBezTo>
                  <a:pt x="36321" y="11962"/>
                  <a:pt x="35269" y="11887"/>
                  <a:pt x="34237" y="11762"/>
                </a:cubicBezTo>
                <a:cubicBezTo>
                  <a:pt x="30586" y="11317"/>
                  <a:pt x="27016" y="10301"/>
                  <a:pt x="23351" y="9991"/>
                </a:cubicBezTo>
                <a:cubicBezTo>
                  <a:pt x="22724" y="9938"/>
                  <a:pt x="22086" y="9912"/>
                  <a:pt x="21437" y="9912"/>
                </a:cubicBezTo>
                <a:cubicBezTo>
                  <a:pt x="13988" y="9912"/>
                  <a:pt x="5317" y="13333"/>
                  <a:pt x="1" y="18232"/>
                </a:cubicBezTo>
                <a:lnTo>
                  <a:pt x="61641" y="18000"/>
                </a:lnTo>
                <a:lnTo>
                  <a:pt x="61641" y="745"/>
                </a:lnTo>
                <a:cubicBezTo>
                  <a:pt x="60776" y="226"/>
                  <a:pt x="59830" y="0"/>
                  <a:pt x="5886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8" name="Google Shape;378;p17"/>
          <p:cNvGrpSpPr/>
          <p:nvPr/>
        </p:nvGrpSpPr>
        <p:grpSpPr>
          <a:xfrm>
            <a:off x="265393" y="5762826"/>
            <a:ext cx="950984" cy="889813"/>
            <a:chOff x="3145550" y="2696550"/>
            <a:chExt cx="446975" cy="418250"/>
          </a:xfrm>
        </p:grpSpPr>
        <p:sp>
          <p:nvSpPr>
            <p:cNvPr id="379" name="Google Shape;379;p17"/>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7"/>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7"/>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7"/>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7"/>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7"/>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7"/>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6" name="Google Shape;386;p17"/>
          <p:cNvGrpSpPr/>
          <p:nvPr/>
        </p:nvGrpSpPr>
        <p:grpSpPr>
          <a:xfrm rot="-2700000">
            <a:off x="4398764" y="-169964"/>
            <a:ext cx="1406219" cy="1142503"/>
            <a:chOff x="2763250" y="3099175"/>
            <a:chExt cx="568025" cy="461500"/>
          </a:xfrm>
        </p:grpSpPr>
        <p:sp>
          <p:nvSpPr>
            <p:cNvPr id="387" name="Google Shape;387;p17"/>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7"/>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7"/>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7"/>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7"/>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7"/>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7"/>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4" name="Google Shape;394;p17"/>
          <p:cNvGrpSpPr/>
          <p:nvPr/>
        </p:nvGrpSpPr>
        <p:grpSpPr>
          <a:xfrm rot="8534738">
            <a:off x="8876120" y="6069411"/>
            <a:ext cx="1069605" cy="869016"/>
            <a:chOff x="2763250" y="3099175"/>
            <a:chExt cx="568025" cy="461500"/>
          </a:xfrm>
        </p:grpSpPr>
        <p:sp>
          <p:nvSpPr>
            <p:cNvPr id="395" name="Google Shape;395;p17"/>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7"/>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7"/>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7"/>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7"/>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7"/>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7"/>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2" name="Google Shape;402;p17"/>
          <p:cNvSpPr/>
          <p:nvPr/>
        </p:nvSpPr>
        <p:spPr>
          <a:xfrm>
            <a:off x="892445" y="1955234"/>
            <a:ext cx="1337900" cy="5128733"/>
          </a:xfrm>
          <a:custGeom>
            <a:avLst/>
            <a:gdLst/>
            <a:ahLst/>
            <a:cxnLst/>
            <a:rect l="l" t="t" r="r" b="b"/>
            <a:pathLst>
              <a:path w="40137" h="153862" extrusionOk="0">
                <a:moveTo>
                  <a:pt x="40137" y="0"/>
                </a:moveTo>
                <a:cubicBezTo>
                  <a:pt x="26400" y="0"/>
                  <a:pt x="12938" y="13494"/>
                  <a:pt x="8598" y="26528"/>
                </a:cubicBezTo>
                <a:cubicBezTo>
                  <a:pt x="5182" y="36789"/>
                  <a:pt x="8318" y="48174"/>
                  <a:pt x="7419" y="58951"/>
                </a:cubicBezTo>
                <a:cubicBezTo>
                  <a:pt x="6323" y="72087"/>
                  <a:pt x="-1658" y="84830"/>
                  <a:pt x="345" y="97859"/>
                </a:cubicBezTo>
                <a:cubicBezTo>
                  <a:pt x="1951" y="108310"/>
                  <a:pt x="13933" y="114116"/>
                  <a:pt x="19799" y="122913"/>
                </a:cubicBezTo>
                <a:cubicBezTo>
                  <a:pt x="24022" y="129246"/>
                  <a:pt x="27573" y="136352"/>
                  <a:pt x="28936" y="143841"/>
                </a:cubicBezTo>
                <a:cubicBezTo>
                  <a:pt x="29543" y="147178"/>
                  <a:pt x="27313" y="153862"/>
                  <a:pt x="30705" y="153862"/>
                </a:cubicBezTo>
              </a:path>
            </a:pathLst>
          </a:custGeom>
          <a:noFill/>
          <a:ln w="9525" cap="flat" cmpd="sng">
            <a:solidFill>
              <a:schemeClr val="accent2"/>
            </a:solidFill>
            <a:prstDash val="solid"/>
            <a:round/>
            <a:headEnd type="none" w="med" len="med"/>
            <a:tailEnd type="none" w="med" len="med"/>
          </a:ln>
        </p:spPr>
      </p:sp>
      <p:sp>
        <p:nvSpPr>
          <p:cNvPr id="403" name="Google Shape;403;p17"/>
          <p:cNvSpPr/>
          <p:nvPr/>
        </p:nvSpPr>
        <p:spPr>
          <a:xfrm>
            <a:off x="10325909" y="5629834"/>
            <a:ext cx="2437067" cy="1572033"/>
          </a:xfrm>
          <a:custGeom>
            <a:avLst/>
            <a:gdLst/>
            <a:ahLst/>
            <a:cxnLst/>
            <a:rect l="l" t="t" r="r" b="b"/>
            <a:pathLst>
              <a:path w="73112" h="47161" extrusionOk="0">
                <a:moveTo>
                  <a:pt x="5612" y="47161"/>
                </a:moveTo>
                <a:cubicBezTo>
                  <a:pt x="-1712" y="37393"/>
                  <a:pt x="-2701" y="16543"/>
                  <a:pt x="7970" y="10612"/>
                </a:cubicBezTo>
                <a:cubicBezTo>
                  <a:pt x="27200" y="-76"/>
                  <a:pt x="54807" y="12204"/>
                  <a:pt x="73112" y="0"/>
                </a:cubicBezTo>
              </a:path>
            </a:pathLst>
          </a:custGeom>
          <a:noFill/>
          <a:ln w="9525" cap="flat" cmpd="sng">
            <a:solidFill>
              <a:schemeClr val="accent2"/>
            </a:solidFill>
            <a:prstDash val="solid"/>
            <a:round/>
            <a:headEnd type="none" w="med" len="med"/>
            <a:tailEnd type="none" w="med" len="med"/>
          </a:ln>
        </p:spPr>
      </p:sp>
      <p:sp>
        <p:nvSpPr>
          <p:cNvPr id="404" name="Google Shape;404;p17"/>
          <p:cNvSpPr/>
          <p:nvPr/>
        </p:nvSpPr>
        <p:spPr>
          <a:xfrm>
            <a:off x="-265267" y="-481433"/>
            <a:ext cx="5462800" cy="1905700"/>
          </a:xfrm>
          <a:custGeom>
            <a:avLst/>
            <a:gdLst/>
            <a:ahLst/>
            <a:cxnLst/>
            <a:rect l="l" t="t" r="r" b="b"/>
            <a:pathLst>
              <a:path w="163884" h="57171" extrusionOk="0">
                <a:moveTo>
                  <a:pt x="0" y="47456"/>
                </a:moveTo>
                <a:cubicBezTo>
                  <a:pt x="9959" y="55428"/>
                  <a:pt x="25445" y="59774"/>
                  <a:pt x="37434" y="55414"/>
                </a:cubicBezTo>
                <a:cubicBezTo>
                  <a:pt x="51315" y="50366"/>
                  <a:pt x="58745" y="34719"/>
                  <a:pt x="71036" y="26528"/>
                </a:cubicBezTo>
                <a:cubicBezTo>
                  <a:pt x="84040" y="17862"/>
                  <a:pt x="102467" y="27788"/>
                  <a:pt x="117902" y="25349"/>
                </a:cubicBezTo>
                <a:cubicBezTo>
                  <a:pt x="127207" y="23879"/>
                  <a:pt x="134702" y="16677"/>
                  <a:pt x="142367" y="11201"/>
                </a:cubicBezTo>
                <a:cubicBezTo>
                  <a:pt x="148947" y="6501"/>
                  <a:pt x="156650" y="3614"/>
                  <a:pt x="163884" y="0"/>
                </a:cubicBezTo>
              </a:path>
            </a:pathLst>
          </a:custGeom>
          <a:noFill/>
          <a:ln w="9525" cap="flat" cmpd="sng">
            <a:solidFill>
              <a:schemeClr val="accent2"/>
            </a:solidFill>
            <a:prstDash val="solid"/>
            <a:round/>
            <a:headEnd type="none" w="med" len="med"/>
            <a:tailEnd type="none" w="med" len="med"/>
          </a:ln>
        </p:spPr>
      </p:sp>
      <p:sp>
        <p:nvSpPr>
          <p:cNvPr id="405" name="Google Shape;405;p17"/>
          <p:cNvSpPr txBox="1">
            <a:spLocks noGrp="1"/>
          </p:cNvSpPr>
          <p:nvPr>
            <p:ph type="title"/>
          </p:nvPr>
        </p:nvSpPr>
        <p:spPr>
          <a:xfrm>
            <a:off x="6221000" y="1849451"/>
            <a:ext cx="3507200" cy="16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6" name="Google Shape;406;p17"/>
          <p:cNvSpPr txBox="1">
            <a:spLocks noGrp="1"/>
          </p:cNvSpPr>
          <p:nvPr>
            <p:ph type="subTitle" idx="1"/>
          </p:nvPr>
        </p:nvSpPr>
        <p:spPr>
          <a:xfrm>
            <a:off x="6220967" y="3568151"/>
            <a:ext cx="3507200" cy="144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03897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35"/>
        <p:cNvGrpSpPr/>
        <p:nvPr/>
      </p:nvGrpSpPr>
      <p:grpSpPr>
        <a:xfrm>
          <a:off x="0" y="0"/>
          <a:ext cx="0" cy="0"/>
          <a:chOff x="0" y="0"/>
          <a:chExt cx="0" cy="0"/>
        </a:xfrm>
      </p:grpSpPr>
      <p:sp>
        <p:nvSpPr>
          <p:cNvPr id="436" name="Google Shape;436;p19"/>
          <p:cNvSpPr/>
          <p:nvPr/>
        </p:nvSpPr>
        <p:spPr>
          <a:xfrm>
            <a:off x="10657034" y="-47366"/>
            <a:ext cx="1598661" cy="3456705"/>
          </a:xfrm>
          <a:custGeom>
            <a:avLst/>
            <a:gdLst/>
            <a:ahLst/>
            <a:cxnLst/>
            <a:rect l="l" t="t" r="r" b="b"/>
            <a:pathLst>
              <a:path w="30712" h="66407" extrusionOk="0">
                <a:moveTo>
                  <a:pt x="1" y="0"/>
                </a:moveTo>
                <a:lnTo>
                  <a:pt x="1" y="0"/>
                </a:lnTo>
                <a:cubicBezTo>
                  <a:pt x="6629" y="5401"/>
                  <a:pt x="10846" y="13654"/>
                  <a:pt x="11344" y="22189"/>
                </a:cubicBezTo>
                <a:cubicBezTo>
                  <a:pt x="11650" y="27451"/>
                  <a:pt x="10611" y="32717"/>
                  <a:pt x="10855" y="37983"/>
                </a:cubicBezTo>
                <a:cubicBezTo>
                  <a:pt x="11419" y="50163"/>
                  <a:pt x="19469" y="61687"/>
                  <a:pt x="30711" y="66407"/>
                </a:cubicBezTo>
                <a:lnTo>
                  <a:pt x="30711" y="551"/>
                </a:lnTo>
                <a:lnTo>
                  <a:pt x="1"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19"/>
          <p:cNvSpPr/>
          <p:nvPr/>
        </p:nvSpPr>
        <p:spPr>
          <a:xfrm>
            <a:off x="-67800" y="4937867"/>
            <a:ext cx="4774651" cy="1920127"/>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19"/>
          <p:cNvSpPr/>
          <p:nvPr/>
        </p:nvSpPr>
        <p:spPr>
          <a:xfrm>
            <a:off x="1" y="0"/>
            <a:ext cx="2623713" cy="1957051"/>
          </a:xfrm>
          <a:custGeom>
            <a:avLst/>
            <a:gdLst/>
            <a:ahLst/>
            <a:cxnLst/>
            <a:rect l="l" t="t" r="r" b="b"/>
            <a:pathLst>
              <a:path w="33669" h="25114" extrusionOk="0">
                <a:moveTo>
                  <a:pt x="1" y="0"/>
                </a:moveTo>
                <a:lnTo>
                  <a:pt x="1" y="25047"/>
                </a:lnTo>
                <a:cubicBezTo>
                  <a:pt x="248" y="25092"/>
                  <a:pt x="495" y="25114"/>
                  <a:pt x="740" y="25114"/>
                </a:cubicBezTo>
                <a:cubicBezTo>
                  <a:pt x="3303" y="25114"/>
                  <a:pt x="5757" y="22776"/>
                  <a:pt x="7329" y="20668"/>
                </a:cubicBezTo>
                <a:cubicBezTo>
                  <a:pt x="9052" y="18358"/>
                  <a:pt x="10527" y="15650"/>
                  <a:pt x="13090" y="14351"/>
                </a:cubicBezTo>
                <a:cubicBezTo>
                  <a:pt x="14655" y="13556"/>
                  <a:pt x="16445" y="13390"/>
                  <a:pt x="18173" y="13097"/>
                </a:cubicBezTo>
                <a:cubicBezTo>
                  <a:pt x="21535" y="12528"/>
                  <a:pt x="24857" y="11406"/>
                  <a:pt x="27610" y="9382"/>
                </a:cubicBezTo>
                <a:cubicBezTo>
                  <a:pt x="30362" y="7357"/>
                  <a:pt x="33115" y="3385"/>
                  <a:pt x="3366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39" name="Google Shape;439;p19"/>
          <p:cNvGrpSpPr/>
          <p:nvPr/>
        </p:nvGrpSpPr>
        <p:grpSpPr>
          <a:xfrm>
            <a:off x="11565582" y="2296831"/>
            <a:ext cx="690129" cy="645723"/>
            <a:chOff x="3145550" y="2696550"/>
            <a:chExt cx="446975" cy="418250"/>
          </a:xfrm>
        </p:grpSpPr>
        <p:sp>
          <p:nvSpPr>
            <p:cNvPr id="440" name="Google Shape;440;p19"/>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19"/>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19"/>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19"/>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19"/>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19"/>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19"/>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7" name="Google Shape;447;p19"/>
          <p:cNvGrpSpPr/>
          <p:nvPr/>
        </p:nvGrpSpPr>
        <p:grpSpPr>
          <a:xfrm>
            <a:off x="290926" y="6197719"/>
            <a:ext cx="1466332" cy="617103"/>
            <a:chOff x="1958550" y="3085300"/>
            <a:chExt cx="579425" cy="243850"/>
          </a:xfrm>
        </p:grpSpPr>
        <p:sp>
          <p:nvSpPr>
            <p:cNvPr id="448" name="Google Shape;448;p19"/>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19"/>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19"/>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19"/>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19"/>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19"/>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4" name="Google Shape;454;p19"/>
          <p:cNvGrpSpPr/>
          <p:nvPr/>
        </p:nvGrpSpPr>
        <p:grpSpPr>
          <a:xfrm>
            <a:off x="1186426" y="52831"/>
            <a:ext cx="837751" cy="783856"/>
            <a:chOff x="3145550" y="2696550"/>
            <a:chExt cx="446975" cy="418250"/>
          </a:xfrm>
        </p:grpSpPr>
        <p:sp>
          <p:nvSpPr>
            <p:cNvPr id="455" name="Google Shape;455;p19"/>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19"/>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19"/>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19"/>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19"/>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19"/>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19"/>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62" name="Google Shape;462;p19"/>
          <p:cNvSpPr/>
          <p:nvPr/>
        </p:nvSpPr>
        <p:spPr>
          <a:xfrm>
            <a:off x="-138133" y="-98666"/>
            <a:ext cx="980600" cy="1943900"/>
          </a:xfrm>
          <a:custGeom>
            <a:avLst/>
            <a:gdLst/>
            <a:ahLst/>
            <a:cxnLst/>
            <a:rect l="l" t="t" r="r" b="b"/>
            <a:pathLst>
              <a:path w="29418" h="58317" extrusionOk="0">
                <a:moveTo>
                  <a:pt x="25458" y="0"/>
                </a:moveTo>
                <a:cubicBezTo>
                  <a:pt x="31164" y="11413"/>
                  <a:pt x="30960" y="28382"/>
                  <a:pt x="22794" y="38187"/>
                </a:cubicBezTo>
                <a:cubicBezTo>
                  <a:pt x="16307" y="45976"/>
                  <a:pt x="4533" y="49250"/>
                  <a:pt x="0" y="58317"/>
                </a:cubicBezTo>
              </a:path>
            </a:pathLst>
          </a:custGeom>
          <a:noFill/>
          <a:ln w="9525" cap="flat" cmpd="sng">
            <a:solidFill>
              <a:schemeClr val="accent2"/>
            </a:solidFill>
            <a:prstDash val="solid"/>
            <a:round/>
            <a:headEnd type="none" w="med" len="med"/>
            <a:tailEnd type="none" w="med" len="med"/>
          </a:ln>
        </p:spPr>
      </p:sp>
      <p:sp>
        <p:nvSpPr>
          <p:cNvPr id="463" name="Google Shape;463;p19"/>
          <p:cNvSpPr/>
          <p:nvPr/>
        </p:nvSpPr>
        <p:spPr>
          <a:xfrm>
            <a:off x="937433" y="6536894"/>
            <a:ext cx="3532600" cy="557933"/>
          </a:xfrm>
          <a:custGeom>
            <a:avLst/>
            <a:gdLst/>
            <a:ahLst/>
            <a:cxnLst/>
            <a:rect l="l" t="t" r="r" b="b"/>
            <a:pathLst>
              <a:path w="105978" h="16738" extrusionOk="0">
                <a:moveTo>
                  <a:pt x="105978" y="16738"/>
                </a:moveTo>
                <a:cubicBezTo>
                  <a:pt x="103995" y="12771"/>
                  <a:pt x="98993" y="10851"/>
                  <a:pt x="94729" y="9633"/>
                </a:cubicBezTo>
                <a:cubicBezTo>
                  <a:pt x="88095" y="7738"/>
                  <a:pt x="81588" y="5387"/>
                  <a:pt x="74895" y="3712"/>
                </a:cubicBezTo>
                <a:cubicBezTo>
                  <a:pt x="69247" y="2298"/>
                  <a:pt x="63215" y="4355"/>
                  <a:pt x="57429" y="3712"/>
                </a:cubicBezTo>
                <a:cubicBezTo>
                  <a:pt x="46490" y="2497"/>
                  <a:pt x="35466" y="-1101"/>
                  <a:pt x="24570" y="456"/>
                </a:cubicBezTo>
                <a:cubicBezTo>
                  <a:pt x="15204" y="1794"/>
                  <a:pt x="6690" y="7975"/>
                  <a:pt x="0" y="14665"/>
                </a:cubicBezTo>
              </a:path>
            </a:pathLst>
          </a:custGeom>
          <a:noFill/>
          <a:ln w="9525" cap="flat" cmpd="sng">
            <a:solidFill>
              <a:schemeClr val="accent2"/>
            </a:solidFill>
            <a:prstDash val="solid"/>
            <a:round/>
            <a:headEnd type="none" w="med" len="med"/>
            <a:tailEnd type="none" w="med" len="med"/>
          </a:ln>
        </p:spPr>
      </p:sp>
      <p:sp>
        <p:nvSpPr>
          <p:cNvPr id="464" name="Google Shape;464;p19"/>
          <p:cNvSpPr/>
          <p:nvPr/>
        </p:nvSpPr>
        <p:spPr>
          <a:xfrm>
            <a:off x="11476034" y="-236833"/>
            <a:ext cx="947300" cy="2378100"/>
          </a:xfrm>
          <a:custGeom>
            <a:avLst/>
            <a:gdLst/>
            <a:ahLst/>
            <a:cxnLst/>
            <a:rect l="l" t="t" r="r" b="b"/>
            <a:pathLst>
              <a:path w="28419" h="71343" extrusionOk="0">
                <a:moveTo>
                  <a:pt x="0" y="0"/>
                </a:moveTo>
                <a:cubicBezTo>
                  <a:pt x="14635" y="10967"/>
                  <a:pt x="-710" y="36914"/>
                  <a:pt x="3257" y="54766"/>
                </a:cubicBezTo>
                <a:cubicBezTo>
                  <a:pt x="5436" y="64571"/>
                  <a:pt x="18375" y="71343"/>
                  <a:pt x="28419" y="71343"/>
                </a:cubicBezTo>
              </a:path>
            </a:pathLst>
          </a:custGeom>
          <a:noFill/>
          <a:ln w="9525" cap="flat" cmpd="sng">
            <a:solidFill>
              <a:schemeClr val="accent2"/>
            </a:solidFill>
            <a:prstDash val="solid"/>
            <a:round/>
            <a:headEnd type="none" w="med" len="med"/>
            <a:tailEnd type="none" w="med" len="med"/>
          </a:ln>
        </p:spPr>
      </p:sp>
      <p:sp>
        <p:nvSpPr>
          <p:cNvPr id="465" name="Google Shape;465;p19"/>
          <p:cNvSpPr txBox="1">
            <a:spLocks noGrp="1"/>
          </p:cNvSpPr>
          <p:nvPr>
            <p:ph type="title"/>
          </p:nvPr>
        </p:nvSpPr>
        <p:spPr>
          <a:xfrm>
            <a:off x="960000" y="728183"/>
            <a:ext cx="102720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6" name="Google Shape;466;p19"/>
          <p:cNvSpPr txBox="1">
            <a:spLocks noGrp="1"/>
          </p:cNvSpPr>
          <p:nvPr>
            <p:ph type="subTitle" idx="1"/>
          </p:nvPr>
        </p:nvSpPr>
        <p:spPr>
          <a:xfrm>
            <a:off x="6237433" y="1957067"/>
            <a:ext cx="40892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19"/>
          <p:cNvSpPr txBox="1">
            <a:spLocks noGrp="1"/>
          </p:cNvSpPr>
          <p:nvPr>
            <p:ph type="subTitle" idx="2"/>
          </p:nvPr>
        </p:nvSpPr>
        <p:spPr>
          <a:xfrm>
            <a:off x="1865549" y="1957067"/>
            <a:ext cx="40892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8384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68"/>
        <p:cNvGrpSpPr/>
        <p:nvPr/>
      </p:nvGrpSpPr>
      <p:grpSpPr>
        <a:xfrm>
          <a:off x="0" y="0"/>
          <a:ext cx="0" cy="0"/>
          <a:chOff x="0" y="0"/>
          <a:chExt cx="0" cy="0"/>
        </a:xfrm>
      </p:grpSpPr>
      <p:sp>
        <p:nvSpPr>
          <p:cNvPr id="469" name="Google Shape;469;p20"/>
          <p:cNvSpPr/>
          <p:nvPr/>
        </p:nvSpPr>
        <p:spPr>
          <a:xfrm>
            <a:off x="-31533" y="5196868"/>
            <a:ext cx="4130661" cy="1661145"/>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9532134" y="0"/>
            <a:ext cx="2719401" cy="2214283"/>
          </a:xfrm>
          <a:custGeom>
            <a:avLst/>
            <a:gdLst/>
            <a:ahLst/>
            <a:cxnLst/>
            <a:rect l="l" t="t" r="r" b="b"/>
            <a:pathLst>
              <a:path w="42515" h="34618" extrusionOk="0">
                <a:moveTo>
                  <a:pt x="1026" y="1"/>
                </a:moveTo>
                <a:lnTo>
                  <a:pt x="1026" y="1"/>
                </a:lnTo>
                <a:cubicBezTo>
                  <a:pt x="0" y="5472"/>
                  <a:pt x="5454" y="13408"/>
                  <a:pt x="10762" y="15085"/>
                </a:cubicBezTo>
                <a:cubicBezTo>
                  <a:pt x="15830" y="16686"/>
                  <a:pt x="21947" y="14809"/>
                  <a:pt x="26257" y="17922"/>
                </a:cubicBezTo>
                <a:cubicBezTo>
                  <a:pt x="29199" y="20048"/>
                  <a:pt x="30292" y="23826"/>
                  <a:pt x="31756" y="27147"/>
                </a:cubicBezTo>
                <a:cubicBezTo>
                  <a:pt x="33210" y="30442"/>
                  <a:pt x="35792" y="34403"/>
                  <a:pt x="39375" y="34403"/>
                </a:cubicBezTo>
                <a:cubicBezTo>
                  <a:pt x="39404" y="34403"/>
                  <a:pt x="39434" y="34402"/>
                  <a:pt x="39463" y="34402"/>
                </a:cubicBezTo>
                <a:lnTo>
                  <a:pt x="42180" y="34618"/>
                </a:lnTo>
                <a:lnTo>
                  <a:pt x="42514" y="77"/>
                </a:lnTo>
                <a:lnTo>
                  <a:pt x="10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rot="10800000">
            <a:off x="36" y="29"/>
            <a:ext cx="3578665" cy="1904472"/>
          </a:xfrm>
          <a:custGeom>
            <a:avLst/>
            <a:gdLst/>
            <a:ahLst/>
            <a:cxnLst/>
            <a:rect l="l" t="t" r="r" b="b"/>
            <a:pathLst>
              <a:path w="34562" h="18393" extrusionOk="0">
                <a:moveTo>
                  <a:pt x="34561" y="0"/>
                </a:moveTo>
                <a:cubicBezTo>
                  <a:pt x="28360" y="467"/>
                  <a:pt x="22385" y="3443"/>
                  <a:pt x="18276" y="8113"/>
                </a:cubicBezTo>
                <a:cubicBezTo>
                  <a:pt x="16620" y="9993"/>
                  <a:pt x="15184" y="12195"/>
                  <a:pt x="12972" y="13372"/>
                </a:cubicBezTo>
                <a:cubicBezTo>
                  <a:pt x="10850" y="14500"/>
                  <a:pt x="8340" y="14511"/>
                  <a:pt x="5964" y="14882"/>
                </a:cubicBezTo>
                <a:cubicBezTo>
                  <a:pt x="3589" y="15251"/>
                  <a:pt x="1022" y="16216"/>
                  <a:pt x="1" y="18393"/>
                </a:cubicBezTo>
                <a:lnTo>
                  <a:pt x="34561" y="18393"/>
                </a:lnTo>
                <a:lnTo>
                  <a:pt x="34561"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72" name="Google Shape;472;p20"/>
          <p:cNvGrpSpPr/>
          <p:nvPr/>
        </p:nvGrpSpPr>
        <p:grpSpPr>
          <a:xfrm rot="-8100000">
            <a:off x="9758759" y="187843"/>
            <a:ext cx="950868" cy="400171"/>
            <a:chOff x="1958550" y="3085300"/>
            <a:chExt cx="579425" cy="243850"/>
          </a:xfrm>
        </p:grpSpPr>
        <p:sp>
          <p:nvSpPr>
            <p:cNvPr id="473" name="Google Shape;473;p20"/>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0"/>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20"/>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9" name="Google Shape;479;p20"/>
          <p:cNvGrpSpPr/>
          <p:nvPr/>
        </p:nvGrpSpPr>
        <p:grpSpPr>
          <a:xfrm rot="-2261690">
            <a:off x="2254102" y="-38967"/>
            <a:ext cx="442417" cy="421097"/>
            <a:chOff x="2854275" y="2165900"/>
            <a:chExt cx="313875" cy="298750"/>
          </a:xfrm>
        </p:grpSpPr>
        <p:sp>
          <p:nvSpPr>
            <p:cNvPr id="480" name="Google Shape;480;p20"/>
            <p:cNvSpPr/>
            <p:nvPr/>
          </p:nvSpPr>
          <p:spPr>
            <a:xfrm>
              <a:off x="2854275" y="2346450"/>
              <a:ext cx="102750" cy="87500"/>
            </a:xfrm>
            <a:custGeom>
              <a:avLst/>
              <a:gdLst/>
              <a:ahLst/>
              <a:cxnLst/>
              <a:rect l="l" t="t" r="r" b="b"/>
              <a:pathLst>
                <a:path w="4110" h="3500" extrusionOk="0">
                  <a:moveTo>
                    <a:pt x="612" y="1"/>
                  </a:moveTo>
                  <a:cubicBezTo>
                    <a:pt x="550" y="1"/>
                    <a:pt x="488" y="11"/>
                    <a:pt x="427" y="33"/>
                  </a:cubicBezTo>
                  <a:cubicBezTo>
                    <a:pt x="146" y="135"/>
                    <a:pt x="1" y="444"/>
                    <a:pt x="100" y="725"/>
                  </a:cubicBezTo>
                  <a:cubicBezTo>
                    <a:pt x="231" y="1088"/>
                    <a:pt x="430" y="1400"/>
                    <a:pt x="649" y="1694"/>
                  </a:cubicBezTo>
                  <a:cubicBezTo>
                    <a:pt x="871" y="1985"/>
                    <a:pt x="1123" y="2249"/>
                    <a:pt x="1399" y="2487"/>
                  </a:cubicBezTo>
                  <a:cubicBezTo>
                    <a:pt x="1674" y="2726"/>
                    <a:pt x="1974" y="2936"/>
                    <a:pt x="2295" y="3109"/>
                  </a:cubicBezTo>
                  <a:cubicBezTo>
                    <a:pt x="2616" y="3283"/>
                    <a:pt x="2958" y="3425"/>
                    <a:pt x="3338" y="3492"/>
                  </a:cubicBezTo>
                  <a:cubicBezTo>
                    <a:pt x="3371" y="3497"/>
                    <a:pt x="3404" y="3500"/>
                    <a:pt x="3437" y="3500"/>
                  </a:cubicBezTo>
                  <a:cubicBezTo>
                    <a:pt x="3551" y="3500"/>
                    <a:pt x="3667" y="3467"/>
                    <a:pt x="3769" y="3398"/>
                  </a:cubicBezTo>
                  <a:cubicBezTo>
                    <a:pt x="4039" y="3216"/>
                    <a:pt x="4109" y="2850"/>
                    <a:pt x="3927" y="2581"/>
                  </a:cubicBezTo>
                  <a:lnTo>
                    <a:pt x="3918" y="2567"/>
                  </a:lnTo>
                  <a:cubicBezTo>
                    <a:pt x="3715" y="2267"/>
                    <a:pt x="3487" y="2024"/>
                    <a:pt x="3252" y="1792"/>
                  </a:cubicBezTo>
                  <a:cubicBezTo>
                    <a:pt x="3018" y="1560"/>
                    <a:pt x="2774" y="1347"/>
                    <a:pt x="2521" y="1144"/>
                  </a:cubicBezTo>
                  <a:cubicBezTo>
                    <a:pt x="2268" y="940"/>
                    <a:pt x="2009" y="746"/>
                    <a:pt x="1734" y="560"/>
                  </a:cubicBezTo>
                  <a:cubicBezTo>
                    <a:pt x="1455" y="378"/>
                    <a:pt x="1173" y="198"/>
                    <a:pt x="839" y="51"/>
                  </a:cubicBezTo>
                  <a:lnTo>
                    <a:pt x="826" y="46"/>
                  </a:lnTo>
                  <a:cubicBezTo>
                    <a:pt x="759" y="16"/>
                    <a:pt x="686" y="1"/>
                    <a:pt x="6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0"/>
            <p:cNvSpPr/>
            <p:nvPr/>
          </p:nvSpPr>
          <p:spPr>
            <a:xfrm>
              <a:off x="2889925" y="2165900"/>
              <a:ext cx="100325" cy="94250"/>
            </a:xfrm>
            <a:custGeom>
              <a:avLst/>
              <a:gdLst/>
              <a:ahLst/>
              <a:cxnLst/>
              <a:rect l="l" t="t" r="r" b="b"/>
              <a:pathLst>
                <a:path w="4013" h="3770" extrusionOk="0">
                  <a:moveTo>
                    <a:pt x="617" y="0"/>
                  </a:moveTo>
                  <a:cubicBezTo>
                    <a:pt x="545" y="0"/>
                    <a:pt x="473" y="14"/>
                    <a:pt x="403" y="43"/>
                  </a:cubicBezTo>
                  <a:cubicBezTo>
                    <a:pt x="129" y="161"/>
                    <a:pt x="0" y="479"/>
                    <a:pt x="118" y="754"/>
                  </a:cubicBezTo>
                  <a:cubicBezTo>
                    <a:pt x="268" y="1106"/>
                    <a:pt x="468" y="1406"/>
                    <a:pt x="678" y="1695"/>
                  </a:cubicBezTo>
                  <a:cubicBezTo>
                    <a:pt x="895" y="1979"/>
                    <a:pt x="1127" y="2244"/>
                    <a:pt x="1377" y="2494"/>
                  </a:cubicBezTo>
                  <a:cubicBezTo>
                    <a:pt x="1625" y="2744"/>
                    <a:pt x="1892" y="2976"/>
                    <a:pt x="2178" y="3186"/>
                  </a:cubicBezTo>
                  <a:cubicBezTo>
                    <a:pt x="2466" y="3395"/>
                    <a:pt x="2770" y="3587"/>
                    <a:pt x="3125" y="3728"/>
                  </a:cubicBezTo>
                  <a:cubicBezTo>
                    <a:pt x="3193" y="3755"/>
                    <a:pt x="3267" y="3770"/>
                    <a:pt x="3343" y="3770"/>
                  </a:cubicBezTo>
                  <a:cubicBezTo>
                    <a:pt x="3421" y="3770"/>
                    <a:pt x="3501" y="3754"/>
                    <a:pt x="3577" y="3721"/>
                  </a:cubicBezTo>
                  <a:cubicBezTo>
                    <a:pt x="3874" y="3592"/>
                    <a:pt x="4013" y="3244"/>
                    <a:pt x="3883" y="2945"/>
                  </a:cubicBezTo>
                  <a:cubicBezTo>
                    <a:pt x="3730" y="2594"/>
                    <a:pt x="3528" y="2297"/>
                    <a:pt x="3310" y="2016"/>
                  </a:cubicBezTo>
                  <a:cubicBezTo>
                    <a:pt x="3090" y="1735"/>
                    <a:pt x="2850" y="1477"/>
                    <a:pt x="2592" y="1237"/>
                  </a:cubicBezTo>
                  <a:cubicBezTo>
                    <a:pt x="2335" y="996"/>
                    <a:pt x="2062" y="771"/>
                    <a:pt x="1770" y="567"/>
                  </a:cubicBezTo>
                  <a:cubicBezTo>
                    <a:pt x="1474" y="367"/>
                    <a:pt x="1169" y="176"/>
                    <a:pt x="813" y="37"/>
                  </a:cubicBezTo>
                  <a:cubicBezTo>
                    <a:pt x="751" y="13"/>
                    <a:pt x="684" y="0"/>
                    <a:pt x="6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0"/>
            <p:cNvSpPr/>
            <p:nvPr/>
          </p:nvSpPr>
          <p:spPr>
            <a:xfrm>
              <a:off x="3083950" y="2383900"/>
              <a:ext cx="84200" cy="80750"/>
            </a:xfrm>
            <a:custGeom>
              <a:avLst/>
              <a:gdLst/>
              <a:ahLst/>
              <a:cxnLst/>
              <a:rect l="l" t="t" r="r" b="b"/>
              <a:pathLst>
                <a:path w="3368" h="3230" extrusionOk="0">
                  <a:moveTo>
                    <a:pt x="631" y="1"/>
                  </a:moveTo>
                  <a:cubicBezTo>
                    <a:pt x="574" y="1"/>
                    <a:pt x="516" y="10"/>
                    <a:pt x="459" y="29"/>
                  </a:cubicBezTo>
                  <a:cubicBezTo>
                    <a:pt x="164" y="122"/>
                    <a:pt x="1" y="440"/>
                    <a:pt x="96" y="735"/>
                  </a:cubicBezTo>
                  <a:cubicBezTo>
                    <a:pt x="194" y="1040"/>
                    <a:pt x="341" y="1298"/>
                    <a:pt x="502" y="1544"/>
                  </a:cubicBezTo>
                  <a:cubicBezTo>
                    <a:pt x="665" y="1786"/>
                    <a:pt x="847" y="2008"/>
                    <a:pt x="1045" y="2215"/>
                  </a:cubicBezTo>
                  <a:cubicBezTo>
                    <a:pt x="1243" y="2423"/>
                    <a:pt x="1457" y="2613"/>
                    <a:pt x="1694" y="2782"/>
                  </a:cubicBezTo>
                  <a:cubicBezTo>
                    <a:pt x="1932" y="2949"/>
                    <a:pt x="2186" y="3100"/>
                    <a:pt x="2491" y="3200"/>
                  </a:cubicBezTo>
                  <a:cubicBezTo>
                    <a:pt x="2551" y="3219"/>
                    <a:pt x="2615" y="3230"/>
                    <a:pt x="2680" y="3230"/>
                  </a:cubicBezTo>
                  <a:cubicBezTo>
                    <a:pt x="2743" y="3230"/>
                    <a:pt x="2807" y="3220"/>
                    <a:pt x="2869" y="3200"/>
                  </a:cubicBezTo>
                  <a:cubicBezTo>
                    <a:pt x="3190" y="3095"/>
                    <a:pt x="3367" y="2750"/>
                    <a:pt x="3262" y="2428"/>
                  </a:cubicBezTo>
                  <a:cubicBezTo>
                    <a:pt x="3164" y="2123"/>
                    <a:pt x="3014" y="1868"/>
                    <a:pt x="2845" y="1631"/>
                  </a:cubicBezTo>
                  <a:cubicBezTo>
                    <a:pt x="2677" y="1393"/>
                    <a:pt x="2489" y="1177"/>
                    <a:pt x="2281" y="979"/>
                  </a:cubicBezTo>
                  <a:cubicBezTo>
                    <a:pt x="2074" y="780"/>
                    <a:pt x="1851" y="598"/>
                    <a:pt x="1610" y="435"/>
                  </a:cubicBezTo>
                  <a:cubicBezTo>
                    <a:pt x="1365" y="274"/>
                    <a:pt x="1108" y="127"/>
                    <a:pt x="802" y="28"/>
                  </a:cubicBezTo>
                  <a:cubicBezTo>
                    <a:pt x="747" y="10"/>
                    <a:pt x="689" y="1"/>
                    <a:pt x="6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83" name="Google Shape;483;p20"/>
          <p:cNvSpPr/>
          <p:nvPr/>
        </p:nvSpPr>
        <p:spPr>
          <a:xfrm>
            <a:off x="10449800" y="-207233"/>
            <a:ext cx="1855133" cy="2190633"/>
          </a:xfrm>
          <a:custGeom>
            <a:avLst/>
            <a:gdLst/>
            <a:ahLst/>
            <a:cxnLst/>
            <a:rect l="l" t="t" r="r" b="b"/>
            <a:pathLst>
              <a:path w="55654" h="65719" extrusionOk="0">
                <a:moveTo>
                  <a:pt x="0" y="0"/>
                </a:moveTo>
                <a:cubicBezTo>
                  <a:pt x="2297" y="5736"/>
                  <a:pt x="3920" y="12209"/>
                  <a:pt x="8289" y="16578"/>
                </a:cubicBezTo>
                <a:cubicBezTo>
                  <a:pt x="16355" y="24644"/>
                  <a:pt x="30468" y="25087"/>
                  <a:pt x="37892" y="33748"/>
                </a:cubicBezTo>
                <a:cubicBezTo>
                  <a:pt x="45826" y="43004"/>
                  <a:pt x="44088" y="61864"/>
                  <a:pt x="55654" y="65719"/>
                </a:cubicBezTo>
              </a:path>
            </a:pathLst>
          </a:custGeom>
          <a:noFill/>
          <a:ln w="9525" cap="flat" cmpd="sng">
            <a:solidFill>
              <a:schemeClr val="accent2"/>
            </a:solidFill>
            <a:prstDash val="solid"/>
            <a:round/>
            <a:headEnd type="none" w="med" len="med"/>
            <a:tailEnd type="none" w="med" len="med"/>
          </a:ln>
        </p:spPr>
      </p:sp>
      <p:sp>
        <p:nvSpPr>
          <p:cNvPr id="484" name="Google Shape;484;p20"/>
          <p:cNvSpPr/>
          <p:nvPr/>
        </p:nvSpPr>
        <p:spPr>
          <a:xfrm>
            <a:off x="-128267" y="5851570"/>
            <a:ext cx="3503000" cy="1164300"/>
          </a:xfrm>
          <a:custGeom>
            <a:avLst/>
            <a:gdLst/>
            <a:ahLst/>
            <a:cxnLst/>
            <a:rect l="l" t="t" r="r" b="b"/>
            <a:pathLst>
              <a:path w="105090" h="34929" extrusionOk="0">
                <a:moveTo>
                  <a:pt x="105090" y="34929"/>
                </a:moveTo>
                <a:cubicBezTo>
                  <a:pt x="95656" y="34929"/>
                  <a:pt x="87137" y="28921"/>
                  <a:pt x="77855" y="27233"/>
                </a:cubicBezTo>
                <a:cubicBezTo>
                  <a:pt x="66618" y="25190"/>
                  <a:pt x="54323" y="26420"/>
                  <a:pt x="44108" y="21312"/>
                </a:cubicBezTo>
                <a:cubicBezTo>
                  <a:pt x="34762" y="16639"/>
                  <a:pt x="29181" y="6149"/>
                  <a:pt x="19834" y="1478"/>
                </a:cubicBezTo>
                <a:cubicBezTo>
                  <a:pt x="13904" y="-1486"/>
                  <a:pt x="6289" y="862"/>
                  <a:pt x="0" y="2958"/>
                </a:cubicBezTo>
              </a:path>
            </a:pathLst>
          </a:custGeom>
          <a:noFill/>
          <a:ln w="9525" cap="flat" cmpd="sng">
            <a:solidFill>
              <a:schemeClr val="accent2"/>
            </a:solidFill>
            <a:prstDash val="solid"/>
            <a:round/>
            <a:headEnd type="none" w="med" len="med"/>
            <a:tailEnd type="none" w="med" len="med"/>
          </a:ln>
        </p:spPr>
      </p:sp>
      <p:sp>
        <p:nvSpPr>
          <p:cNvPr id="485" name="Google Shape;485;p20"/>
          <p:cNvSpPr/>
          <p:nvPr/>
        </p:nvSpPr>
        <p:spPr>
          <a:xfrm>
            <a:off x="-226967" y="-157867"/>
            <a:ext cx="2713600" cy="1478400"/>
          </a:xfrm>
          <a:custGeom>
            <a:avLst/>
            <a:gdLst/>
            <a:ahLst/>
            <a:cxnLst/>
            <a:rect l="l" t="t" r="r" b="b"/>
            <a:pathLst>
              <a:path w="81408" h="44352" extrusionOk="0">
                <a:moveTo>
                  <a:pt x="81408" y="0"/>
                </a:moveTo>
                <a:cubicBezTo>
                  <a:pt x="76553" y="1618"/>
                  <a:pt x="70997" y="1961"/>
                  <a:pt x="66903" y="5032"/>
                </a:cubicBezTo>
                <a:cubicBezTo>
                  <a:pt x="61604" y="9006"/>
                  <a:pt x="60647" y="16708"/>
                  <a:pt x="57430" y="22498"/>
                </a:cubicBezTo>
                <a:cubicBezTo>
                  <a:pt x="53226" y="30065"/>
                  <a:pt x="46869" y="36639"/>
                  <a:pt x="39668" y="41444"/>
                </a:cubicBezTo>
                <a:cubicBezTo>
                  <a:pt x="28257" y="49058"/>
                  <a:pt x="9700" y="40191"/>
                  <a:pt x="0" y="30491"/>
                </a:cubicBezTo>
              </a:path>
            </a:pathLst>
          </a:custGeom>
          <a:noFill/>
          <a:ln w="9525" cap="flat" cmpd="sng">
            <a:solidFill>
              <a:schemeClr val="accent2"/>
            </a:solidFill>
            <a:prstDash val="solid"/>
            <a:round/>
            <a:headEnd type="none" w="med" len="med"/>
            <a:tailEnd type="none" w="med" len="med"/>
          </a:ln>
        </p:spPr>
      </p:sp>
      <p:sp>
        <p:nvSpPr>
          <p:cNvPr id="486" name="Google Shape;486;p20"/>
          <p:cNvSpPr txBox="1">
            <a:spLocks noGrp="1"/>
          </p:cNvSpPr>
          <p:nvPr>
            <p:ph type="title"/>
          </p:nvPr>
        </p:nvSpPr>
        <p:spPr>
          <a:xfrm>
            <a:off x="960000" y="719333"/>
            <a:ext cx="102720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7" name="Google Shape;487;p20"/>
          <p:cNvSpPr txBox="1">
            <a:spLocks noGrp="1"/>
          </p:cNvSpPr>
          <p:nvPr>
            <p:ph type="subTitle" idx="1"/>
          </p:nvPr>
        </p:nvSpPr>
        <p:spPr>
          <a:xfrm>
            <a:off x="950967" y="4352601"/>
            <a:ext cx="30840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88" name="Google Shape;488;p20"/>
          <p:cNvSpPr txBox="1">
            <a:spLocks noGrp="1"/>
          </p:cNvSpPr>
          <p:nvPr>
            <p:ph type="subTitle" idx="2"/>
          </p:nvPr>
        </p:nvSpPr>
        <p:spPr>
          <a:xfrm>
            <a:off x="4645803" y="4352601"/>
            <a:ext cx="30840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89" name="Google Shape;489;p20"/>
          <p:cNvSpPr txBox="1">
            <a:spLocks noGrp="1"/>
          </p:cNvSpPr>
          <p:nvPr>
            <p:ph type="subTitle" idx="3"/>
          </p:nvPr>
        </p:nvSpPr>
        <p:spPr>
          <a:xfrm>
            <a:off x="8157033" y="4352601"/>
            <a:ext cx="30840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90" name="Google Shape;490;p20"/>
          <p:cNvSpPr txBox="1">
            <a:spLocks noGrp="1"/>
          </p:cNvSpPr>
          <p:nvPr>
            <p:ph type="subTitle" idx="4"/>
          </p:nvPr>
        </p:nvSpPr>
        <p:spPr>
          <a:xfrm>
            <a:off x="950967" y="3644900"/>
            <a:ext cx="3084000" cy="70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491" name="Google Shape;491;p20"/>
          <p:cNvSpPr txBox="1">
            <a:spLocks noGrp="1"/>
          </p:cNvSpPr>
          <p:nvPr>
            <p:ph type="subTitle" idx="5"/>
          </p:nvPr>
        </p:nvSpPr>
        <p:spPr>
          <a:xfrm>
            <a:off x="4645803" y="3644900"/>
            <a:ext cx="3084000" cy="70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492" name="Google Shape;492;p20"/>
          <p:cNvSpPr txBox="1">
            <a:spLocks noGrp="1"/>
          </p:cNvSpPr>
          <p:nvPr>
            <p:ph type="subTitle" idx="6"/>
          </p:nvPr>
        </p:nvSpPr>
        <p:spPr>
          <a:xfrm>
            <a:off x="8157033" y="3644900"/>
            <a:ext cx="3084000" cy="70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8381155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93"/>
        <p:cNvGrpSpPr/>
        <p:nvPr/>
      </p:nvGrpSpPr>
      <p:grpSpPr>
        <a:xfrm>
          <a:off x="0" y="0"/>
          <a:ext cx="0" cy="0"/>
          <a:chOff x="0" y="0"/>
          <a:chExt cx="0" cy="0"/>
        </a:xfrm>
      </p:grpSpPr>
      <p:sp>
        <p:nvSpPr>
          <p:cNvPr id="494" name="Google Shape;494;p21"/>
          <p:cNvSpPr/>
          <p:nvPr/>
        </p:nvSpPr>
        <p:spPr>
          <a:xfrm>
            <a:off x="1" y="4956767"/>
            <a:ext cx="3562172" cy="1985709"/>
          </a:xfrm>
          <a:custGeom>
            <a:avLst/>
            <a:gdLst/>
            <a:ahLst/>
            <a:cxnLst/>
            <a:rect l="l" t="t" r="r" b="b"/>
            <a:pathLst>
              <a:path w="43260" h="24115" extrusionOk="0">
                <a:moveTo>
                  <a:pt x="0" y="0"/>
                </a:moveTo>
                <a:lnTo>
                  <a:pt x="0" y="23598"/>
                </a:lnTo>
                <a:lnTo>
                  <a:pt x="43259" y="24115"/>
                </a:lnTo>
                <a:cubicBezTo>
                  <a:pt x="42561" y="18745"/>
                  <a:pt x="37894" y="11560"/>
                  <a:pt x="32804" y="9709"/>
                </a:cubicBezTo>
                <a:cubicBezTo>
                  <a:pt x="30355" y="8817"/>
                  <a:pt x="27767" y="8592"/>
                  <a:pt x="25135" y="8592"/>
                </a:cubicBezTo>
                <a:cubicBezTo>
                  <a:pt x="22448" y="8592"/>
                  <a:pt x="19715" y="8827"/>
                  <a:pt x="17039" y="8827"/>
                </a:cubicBezTo>
                <a:cubicBezTo>
                  <a:pt x="14091" y="8827"/>
                  <a:pt x="11211" y="8542"/>
                  <a:pt x="8535" y="7346"/>
                </a:cubicBezTo>
                <a:cubicBezTo>
                  <a:pt x="5078" y="5800"/>
                  <a:pt x="2427" y="2909"/>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flipH="1">
            <a:off x="8699234" y="4956767"/>
            <a:ext cx="3562172" cy="1985709"/>
          </a:xfrm>
          <a:custGeom>
            <a:avLst/>
            <a:gdLst/>
            <a:ahLst/>
            <a:cxnLst/>
            <a:rect l="l" t="t" r="r" b="b"/>
            <a:pathLst>
              <a:path w="43260" h="24115" extrusionOk="0">
                <a:moveTo>
                  <a:pt x="0" y="0"/>
                </a:moveTo>
                <a:lnTo>
                  <a:pt x="0" y="23598"/>
                </a:lnTo>
                <a:lnTo>
                  <a:pt x="43259" y="24115"/>
                </a:lnTo>
                <a:cubicBezTo>
                  <a:pt x="42561" y="18745"/>
                  <a:pt x="37894" y="11560"/>
                  <a:pt x="32804" y="9709"/>
                </a:cubicBezTo>
                <a:cubicBezTo>
                  <a:pt x="30355" y="8817"/>
                  <a:pt x="27767" y="8592"/>
                  <a:pt x="25135" y="8592"/>
                </a:cubicBezTo>
                <a:cubicBezTo>
                  <a:pt x="22448" y="8592"/>
                  <a:pt x="19715" y="8827"/>
                  <a:pt x="17039" y="8827"/>
                </a:cubicBezTo>
                <a:cubicBezTo>
                  <a:pt x="14091" y="8827"/>
                  <a:pt x="11211" y="8542"/>
                  <a:pt x="8535" y="7346"/>
                </a:cubicBezTo>
                <a:cubicBezTo>
                  <a:pt x="5078" y="5800"/>
                  <a:pt x="2427" y="2909"/>
                  <a:pt x="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rot="10800000">
            <a:off x="9258408" y="31"/>
            <a:ext cx="2933593" cy="1815604"/>
          </a:xfrm>
          <a:custGeom>
            <a:avLst/>
            <a:gdLst/>
            <a:ahLst/>
            <a:cxnLst/>
            <a:rect l="l" t="t" r="r" b="b"/>
            <a:pathLst>
              <a:path w="34739" h="21500" extrusionOk="0">
                <a:moveTo>
                  <a:pt x="0" y="1"/>
                </a:moveTo>
                <a:lnTo>
                  <a:pt x="0" y="21500"/>
                </a:lnTo>
                <a:lnTo>
                  <a:pt x="34738" y="21500"/>
                </a:lnTo>
                <a:cubicBezTo>
                  <a:pt x="32561" y="18004"/>
                  <a:pt x="27933" y="17078"/>
                  <a:pt x="23822" y="16837"/>
                </a:cubicBezTo>
                <a:cubicBezTo>
                  <a:pt x="19710" y="16597"/>
                  <a:pt x="15235" y="16593"/>
                  <a:pt x="12005" y="14038"/>
                </a:cubicBezTo>
                <a:cubicBezTo>
                  <a:pt x="9541" y="12087"/>
                  <a:pt x="8308" y="9022"/>
                  <a:pt x="6817" y="6255"/>
                </a:cubicBezTo>
                <a:cubicBezTo>
                  <a:pt x="5327" y="3488"/>
                  <a:pt x="3098" y="532"/>
                  <a:pt x="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1" y="34"/>
            <a:ext cx="2434044" cy="1815575"/>
          </a:xfrm>
          <a:custGeom>
            <a:avLst/>
            <a:gdLst/>
            <a:ahLst/>
            <a:cxnLst/>
            <a:rect l="l" t="t" r="r" b="b"/>
            <a:pathLst>
              <a:path w="33669" h="25114" extrusionOk="0">
                <a:moveTo>
                  <a:pt x="1" y="0"/>
                </a:moveTo>
                <a:lnTo>
                  <a:pt x="1" y="25047"/>
                </a:lnTo>
                <a:cubicBezTo>
                  <a:pt x="248" y="25092"/>
                  <a:pt x="495" y="25114"/>
                  <a:pt x="740" y="25114"/>
                </a:cubicBezTo>
                <a:cubicBezTo>
                  <a:pt x="3303" y="25114"/>
                  <a:pt x="5757" y="22776"/>
                  <a:pt x="7329" y="20668"/>
                </a:cubicBezTo>
                <a:cubicBezTo>
                  <a:pt x="9052" y="18358"/>
                  <a:pt x="10527" y="15650"/>
                  <a:pt x="13090" y="14351"/>
                </a:cubicBezTo>
                <a:cubicBezTo>
                  <a:pt x="14655" y="13556"/>
                  <a:pt x="16445" y="13390"/>
                  <a:pt x="18173" y="13097"/>
                </a:cubicBezTo>
                <a:cubicBezTo>
                  <a:pt x="21535" y="12528"/>
                  <a:pt x="24857" y="11406"/>
                  <a:pt x="27610" y="9382"/>
                </a:cubicBezTo>
                <a:cubicBezTo>
                  <a:pt x="30362" y="7357"/>
                  <a:pt x="33115" y="3385"/>
                  <a:pt x="336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8" name="Google Shape;498;p21"/>
          <p:cNvGrpSpPr/>
          <p:nvPr/>
        </p:nvGrpSpPr>
        <p:grpSpPr>
          <a:xfrm rot="6636855">
            <a:off x="9090864" y="5840553"/>
            <a:ext cx="1151944" cy="935913"/>
            <a:chOff x="2763250" y="3099175"/>
            <a:chExt cx="568025" cy="461500"/>
          </a:xfrm>
        </p:grpSpPr>
        <p:sp>
          <p:nvSpPr>
            <p:cNvPr id="499" name="Google Shape;499;p21"/>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1"/>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1"/>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1"/>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6" name="Google Shape;506;p21"/>
          <p:cNvGrpSpPr/>
          <p:nvPr/>
        </p:nvGrpSpPr>
        <p:grpSpPr>
          <a:xfrm>
            <a:off x="1964693" y="5838549"/>
            <a:ext cx="898956" cy="841184"/>
            <a:chOff x="3145550" y="2696550"/>
            <a:chExt cx="446975" cy="418250"/>
          </a:xfrm>
        </p:grpSpPr>
        <p:sp>
          <p:nvSpPr>
            <p:cNvPr id="507" name="Google Shape;507;p21"/>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1"/>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21"/>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4" name="Google Shape;514;p21"/>
          <p:cNvGrpSpPr/>
          <p:nvPr/>
        </p:nvGrpSpPr>
        <p:grpSpPr>
          <a:xfrm>
            <a:off x="869704" y="234085"/>
            <a:ext cx="1340635" cy="564204"/>
            <a:chOff x="1958550" y="3085300"/>
            <a:chExt cx="579425" cy="243850"/>
          </a:xfrm>
        </p:grpSpPr>
        <p:sp>
          <p:nvSpPr>
            <p:cNvPr id="515" name="Google Shape;515;p21"/>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1"/>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1" name="Google Shape;521;p21"/>
          <p:cNvGrpSpPr/>
          <p:nvPr/>
        </p:nvGrpSpPr>
        <p:grpSpPr>
          <a:xfrm>
            <a:off x="11049071" y="155118"/>
            <a:ext cx="1012952" cy="564204"/>
            <a:chOff x="1958550" y="3085300"/>
            <a:chExt cx="437800" cy="243850"/>
          </a:xfrm>
        </p:grpSpPr>
        <p:sp>
          <p:nvSpPr>
            <p:cNvPr id="522" name="Google Shape;522;p21"/>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1"/>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1"/>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1"/>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1"/>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7" name="Google Shape;527;p21"/>
          <p:cNvSpPr/>
          <p:nvPr/>
        </p:nvSpPr>
        <p:spPr>
          <a:xfrm>
            <a:off x="-118400" y="-108533"/>
            <a:ext cx="2151133" cy="1598533"/>
          </a:xfrm>
          <a:custGeom>
            <a:avLst/>
            <a:gdLst/>
            <a:ahLst/>
            <a:cxnLst/>
            <a:rect l="l" t="t" r="r" b="b"/>
            <a:pathLst>
              <a:path w="64534" h="47956" extrusionOk="0">
                <a:moveTo>
                  <a:pt x="64534" y="0"/>
                </a:moveTo>
                <a:cubicBezTo>
                  <a:pt x="61764" y="13850"/>
                  <a:pt x="35434" y="3414"/>
                  <a:pt x="23682" y="11249"/>
                </a:cubicBezTo>
                <a:cubicBezTo>
                  <a:pt x="11566" y="19326"/>
                  <a:pt x="13814" y="43351"/>
                  <a:pt x="0" y="47956"/>
                </a:cubicBezTo>
              </a:path>
            </a:pathLst>
          </a:custGeom>
          <a:noFill/>
          <a:ln w="9525" cap="flat" cmpd="sng">
            <a:solidFill>
              <a:schemeClr val="accent2"/>
            </a:solidFill>
            <a:prstDash val="solid"/>
            <a:round/>
            <a:headEnd type="none" w="med" len="med"/>
            <a:tailEnd type="none" w="med" len="med"/>
          </a:ln>
        </p:spPr>
      </p:sp>
      <p:sp>
        <p:nvSpPr>
          <p:cNvPr id="528" name="Google Shape;528;p21"/>
          <p:cNvSpPr/>
          <p:nvPr/>
        </p:nvSpPr>
        <p:spPr>
          <a:xfrm>
            <a:off x="9788701" y="1"/>
            <a:ext cx="2683967" cy="1223567"/>
          </a:xfrm>
          <a:custGeom>
            <a:avLst/>
            <a:gdLst/>
            <a:ahLst/>
            <a:cxnLst/>
            <a:rect l="l" t="t" r="r" b="b"/>
            <a:pathLst>
              <a:path w="80519" h="36707" extrusionOk="0">
                <a:moveTo>
                  <a:pt x="0" y="0"/>
                </a:moveTo>
                <a:cubicBezTo>
                  <a:pt x="7837" y="11755"/>
                  <a:pt x="27374" y="7602"/>
                  <a:pt x="41444" y="8881"/>
                </a:cubicBezTo>
                <a:cubicBezTo>
                  <a:pt x="57368" y="10328"/>
                  <a:pt x="77383" y="21027"/>
                  <a:pt x="80519" y="36707"/>
                </a:cubicBezTo>
              </a:path>
            </a:pathLst>
          </a:custGeom>
          <a:noFill/>
          <a:ln w="9525" cap="flat" cmpd="sng">
            <a:solidFill>
              <a:schemeClr val="accent2"/>
            </a:solidFill>
            <a:prstDash val="solid"/>
            <a:round/>
            <a:headEnd type="none" w="med" len="med"/>
            <a:tailEnd type="none" w="med" len="med"/>
          </a:ln>
        </p:spPr>
      </p:sp>
      <p:sp>
        <p:nvSpPr>
          <p:cNvPr id="529" name="Google Shape;529;p21"/>
          <p:cNvSpPr/>
          <p:nvPr/>
        </p:nvSpPr>
        <p:spPr>
          <a:xfrm>
            <a:off x="-138133" y="5920567"/>
            <a:ext cx="3463533" cy="1144667"/>
          </a:xfrm>
          <a:custGeom>
            <a:avLst/>
            <a:gdLst/>
            <a:ahLst/>
            <a:cxnLst/>
            <a:rect l="l" t="t" r="r" b="b"/>
            <a:pathLst>
              <a:path w="103906" h="34340" extrusionOk="0">
                <a:moveTo>
                  <a:pt x="103906" y="34340"/>
                </a:moveTo>
                <a:cubicBezTo>
                  <a:pt x="103906" y="25571"/>
                  <a:pt x="96043" y="14882"/>
                  <a:pt x="87328" y="13914"/>
                </a:cubicBezTo>
                <a:cubicBezTo>
                  <a:pt x="69605" y="11945"/>
                  <a:pt x="51632" y="21581"/>
                  <a:pt x="34043" y="18650"/>
                </a:cubicBezTo>
                <a:cubicBezTo>
                  <a:pt x="21280" y="16523"/>
                  <a:pt x="9149" y="9149"/>
                  <a:pt x="0" y="0"/>
                </a:cubicBezTo>
              </a:path>
            </a:pathLst>
          </a:custGeom>
          <a:noFill/>
          <a:ln w="9525" cap="flat" cmpd="sng">
            <a:solidFill>
              <a:schemeClr val="accent2"/>
            </a:solidFill>
            <a:prstDash val="solid"/>
            <a:round/>
            <a:headEnd type="none" w="med" len="med"/>
            <a:tailEnd type="none" w="med" len="med"/>
          </a:ln>
        </p:spPr>
      </p:sp>
      <p:sp>
        <p:nvSpPr>
          <p:cNvPr id="530" name="Google Shape;530;p21"/>
          <p:cNvSpPr/>
          <p:nvPr/>
        </p:nvSpPr>
        <p:spPr>
          <a:xfrm>
            <a:off x="9660401" y="4904201"/>
            <a:ext cx="2871500" cy="2161033"/>
          </a:xfrm>
          <a:custGeom>
            <a:avLst/>
            <a:gdLst/>
            <a:ahLst/>
            <a:cxnLst/>
            <a:rect l="l" t="t" r="r" b="b"/>
            <a:pathLst>
              <a:path w="86145" h="64831" extrusionOk="0">
                <a:moveTo>
                  <a:pt x="86145" y="0"/>
                </a:moveTo>
                <a:cubicBezTo>
                  <a:pt x="84747" y="12589"/>
                  <a:pt x="79674" y="27460"/>
                  <a:pt x="68679" y="33748"/>
                </a:cubicBezTo>
                <a:cubicBezTo>
                  <a:pt x="56946" y="40458"/>
                  <a:pt x="44272" y="45426"/>
                  <a:pt x="31675" y="50325"/>
                </a:cubicBezTo>
                <a:cubicBezTo>
                  <a:pt x="20852" y="54534"/>
                  <a:pt x="8212" y="56619"/>
                  <a:pt x="0" y="64831"/>
                </a:cubicBezTo>
              </a:path>
            </a:pathLst>
          </a:custGeom>
          <a:noFill/>
          <a:ln w="9525" cap="flat" cmpd="sng">
            <a:solidFill>
              <a:schemeClr val="accent2"/>
            </a:solidFill>
            <a:prstDash val="solid"/>
            <a:round/>
            <a:headEnd type="none" w="med" len="med"/>
            <a:tailEnd type="none" w="med" len="med"/>
          </a:ln>
        </p:spPr>
      </p:sp>
      <p:sp>
        <p:nvSpPr>
          <p:cNvPr id="531" name="Google Shape;531;p21"/>
          <p:cNvSpPr txBox="1">
            <a:spLocks noGrp="1"/>
          </p:cNvSpPr>
          <p:nvPr>
            <p:ph type="title"/>
          </p:nvPr>
        </p:nvSpPr>
        <p:spPr>
          <a:xfrm>
            <a:off x="960000" y="728183"/>
            <a:ext cx="102720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2" name="Google Shape;532;p21"/>
          <p:cNvSpPr txBox="1">
            <a:spLocks noGrp="1"/>
          </p:cNvSpPr>
          <p:nvPr>
            <p:ph type="subTitle" idx="1"/>
          </p:nvPr>
        </p:nvSpPr>
        <p:spPr>
          <a:xfrm>
            <a:off x="2194567" y="2837400"/>
            <a:ext cx="36188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33" name="Google Shape;533;p21"/>
          <p:cNvSpPr txBox="1">
            <a:spLocks noGrp="1"/>
          </p:cNvSpPr>
          <p:nvPr>
            <p:ph type="subTitle" idx="2"/>
          </p:nvPr>
        </p:nvSpPr>
        <p:spPr>
          <a:xfrm>
            <a:off x="6378608" y="2837400"/>
            <a:ext cx="36188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34" name="Google Shape;534;p21"/>
          <p:cNvSpPr txBox="1">
            <a:spLocks noGrp="1"/>
          </p:cNvSpPr>
          <p:nvPr>
            <p:ph type="subTitle" idx="3"/>
          </p:nvPr>
        </p:nvSpPr>
        <p:spPr>
          <a:xfrm>
            <a:off x="2194600" y="4472433"/>
            <a:ext cx="36188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35" name="Google Shape;535;p21"/>
          <p:cNvSpPr txBox="1">
            <a:spLocks noGrp="1"/>
          </p:cNvSpPr>
          <p:nvPr>
            <p:ph type="subTitle" idx="4"/>
          </p:nvPr>
        </p:nvSpPr>
        <p:spPr>
          <a:xfrm>
            <a:off x="6378607" y="4472433"/>
            <a:ext cx="36188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36" name="Google Shape;536;p21"/>
          <p:cNvSpPr txBox="1">
            <a:spLocks noGrp="1"/>
          </p:cNvSpPr>
          <p:nvPr>
            <p:ph type="subTitle" idx="5"/>
          </p:nvPr>
        </p:nvSpPr>
        <p:spPr>
          <a:xfrm>
            <a:off x="2194567" y="2334600"/>
            <a:ext cx="36188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37" name="Google Shape;537;p21"/>
          <p:cNvSpPr txBox="1">
            <a:spLocks noGrp="1"/>
          </p:cNvSpPr>
          <p:nvPr>
            <p:ph type="subTitle" idx="6"/>
          </p:nvPr>
        </p:nvSpPr>
        <p:spPr>
          <a:xfrm>
            <a:off x="2194600" y="3969633"/>
            <a:ext cx="36188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38" name="Google Shape;538;p21"/>
          <p:cNvSpPr txBox="1">
            <a:spLocks noGrp="1"/>
          </p:cNvSpPr>
          <p:nvPr>
            <p:ph type="subTitle" idx="7"/>
          </p:nvPr>
        </p:nvSpPr>
        <p:spPr>
          <a:xfrm>
            <a:off x="6378601" y="2334600"/>
            <a:ext cx="36188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39" name="Google Shape;539;p21"/>
          <p:cNvSpPr txBox="1">
            <a:spLocks noGrp="1"/>
          </p:cNvSpPr>
          <p:nvPr>
            <p:ph type="subTitle" idx="8"/>
          </p:nvPr>
        </p:nvSpPr>
        <p:spPr>
          <a:xfrm>
            <a:off x="6378600" y="3969633"/>
            <a:ext cx="36188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0917561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40"/>
        <p:cNvGrpSpPr/>
        <p:nvPr/>
      </p:nvGrpSpPr>
      <p:grpSpPr>
        <a:xfrm>
          <a:off x="0" y="0"/>
          <a:ext cx="0" cy="0"/>
          <a:chOff x="0" y="0"/>
          <a:chExt cx="0" cy="0"/>
        </a:xfrm>
      </p:grpSpPr>
      <p:sp>
        <p:nvSpPr>
          <p:cNvPr id="541" name="Google Shape;541;p22"/>
          <p:cNvSpPr/>
          <p:nvPr/>
        </p:nvSpPr>
        <p:spPr>
          <a:xfrm>
            <a:off x="10330693" y="1"/>
            <a:ext cx="1910491" cy="3507865"/>
          </a:xfrm>
          <a:custGeom>
            <a:avLst/>
            <a:gdLst/>
            <a:ahLst/>
            <a:cxnLst/>
            <a:rect l="l" t="t" r="r" b="b"/>
            <a:pathLst>
              <a:path w="30459" h="55926" extrusionOk="0">
                <a:moveTo>
                  <a:pt x="374" y="1"/>
                </a:moveTo>
                <a:cubicBezTo>
                  <a:pt x="1" y="9422"/>
                  <a:pt x="4462" y="18906"/>
                  <a:pt x="11956" y="24626"/>
                </a:cubicBezTo>
                <a:cubicBezTo>
                  <a:pt x="16922" y="28418"/>
                  <a:pt x="23451" y="31053"/>
                  <a:pt x="25769" y="36855"/>
                </a:cubicBezTo>
                <a:cubicBezTo>
                  <a:pt x="27525" y="41250"/>
                  <a:pt x="26299" y="46323"/>
                  <a:pt x="27603" y="50872"/>
                </a:cubicBezTo>
                <a:cubicBezTo>
                  <a:pt x="28142" y="52754"/>
                  <a:pt x="29144" y="54480"/>
                  <a:pt x="30459" y="55925"/>
                </a:cubicBezTo>
                <a:lnTo>
                  <a:pt x="3045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2"/>
          <p:cNvSpPr/>
          <p:nvPr/>
        </p:nvSpPr>
        <p:spPr>
          <a:xfrm rot="10800000">
            <a:off x="-4290" y="3350134"/>
            <a:ext cx="1910491" cy="3507865"/>
          </a:xfrm>
          <a:custGeom>
            <a:avLst/>
            <a:gdLst/>
            <a:ahLst/>
            <a:cxnLst/>
            <a:rect l="l" t="t" r="r" b="b"/>
            <a:pathLst>
              <a:path w="30459" h="55926" extrusionOk="0">
                <a:moveTo>
                  <a:pt x="374" y="1"/>
                </a:moveTo>
                <a:cubicBezTo>
                  <a:pt x="1" y="9422"/>
                  <a:pt x="4462" y="18906"/>
                  <a:pt x="11956" y="24626"/>
                </a:cubicBezTo>
                <a:cubicBezTo>
                  <a:pt x="16922" y="28418"/>
                  <a:pt x="23451" y="31053"/>
                  <a:pt x="25769" y="36855"/>
                </a:cubicBezTo>
                <a:cubicBezTo>
                  <a:pt x="27525" y="41250"/>
                  <a:pt x="26299" y="46323"/>
                  <a:pt x="27603" y="50872"/>
                </a:cubicBezTo>
                <a:cubicBezTo>
                  <a:pt x="28142" y="52754"/>
                  <a:pt x="29144" y="54480"/>
                  <a:pt x="30459" y="55925"/>
                </a:cubicBezTo>
                <a:lnTo>
                  <a:pt x="3045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43" name="Google Shape;543;p22"/>
          <p:cNvGrpSpPr/>
          <p:nvPr/>
        </p:nvGrpSpPr>
        <p:grpSpPr>
          <a:xfrm>
            <a:off x="11379166" y="179417"/>
            <a:ext cx="862029" cy="362751"/>
            <a:chOff x="1958550" y="3085300"/>
            <a:chExt cx="579425" cy="243850"/>
          </a:xfrm>
        </p:grpSpPr>
        <p:sp>
          <p:nvSpPr>
            <p:cNvPr id="544" name="Google Shape;544;p22"/>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2"/>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2"/>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2"/>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2"/>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2"/>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0" name="Google Shape;550;p22"/>
          <p:cNvGrpSpPr/>
          <p:nvPr/>
        </p:nvGrpSpPr>
        <p:grpSpPr>
          <a:xfrm rot="4252254">
            <a:off x="723125" y="6015695"/>
            <a:ext cx="1165576" cy="490509"/>
            <a:chOff x="1958550" y="3085300"/>
            <a:chExt cx="579425" cy="243850"/>
          </a:xfrm>
        </p:grpSpPr>
        <p:sp>
          <p:nvSpPr>
            <p:cNvPr id="551" name="Google Shape;551;p22"/>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2"/>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2"/>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2"/>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2"/>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2"/>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7" name="Google Shape;557;p22"/>
          <p:cNvSpPr/>
          <p:nvPr/>
        </p:nvSpPr>
        <p:spPr>
          <a:xfrm>
            <a:off x="10646970" y="-325634"/>
            <a:ext cx="1815833" cy="3276067"/>
          </a:xfrm>
          <a:custGeom>
            <a:avLst/>
            <a:gdLst/>
            <a:ahLst/>
            <a:cxnLst/>
            <a:rect l="l" t="t" r="r" b="b"/>
            <a:pathLst>
              <a:path w="54475" h="98282" extrusionOk="0">
                <a:moveTo>
                  <a:pt x="54475" y="98282"/>
                </a:moveTo>
                <a:cubicBezTo>
                  <a:pt x="44282" y="84005"/>
                  <a:pt x="50312" y="61433"/>
                  <a:pt x="39082" y="47957"/>
                </a:cubicBezTo>
                <a:cubicBezTo>
                  <a:pt x="30477" y="37631"/>
                  <a:pt x="12748" y="37358"/>
                  <a:pt x="5039" y="26347"/>
                </a:cubicBezTo>
                <a:cubicBezTo>
                  <a:pt x="-89" y="19022"/>
                  <a:pt x="6" y="8941"/>
                  <a:pt x="6" y="0"/>
                </a:cubicBezTo>
              </a:path>
            </a:pathLst>
          </a:custGeom>
          <a:noFill/>
          <a:ln w="9525" cap="flat" cmpd="sng">
            <a:solidFill>
              <a:schemeClr val="accent2"/>
            </a:solidFill>
            <a:prstDash val="solid"/>
            <a:round/>
            <a:headEnd type="none" w="med" len="med"/>
            <a:tailEnd type="none" w="med" len="med"/>
          </a:ln>
        </p:spPr>
      </p:sp>
      <p:sp>
        <p:nvSpPr>
          <p:cNvPr id="558" name="Google Shape;558;p22"/>
          <p:cNvSpPr/>
          <p:nvPr/>
        </p:nvSpPr>
        <p:spPr>
          <a:xfrm>
            <a:off x="-356534" y="3917433"/>
            <a:ext cx="2231367" cy="3289000"/>
          </a:xfrm>
          <a:custGeom>
            <a:avLst/>
            <a:gdLst/>
            <a:ahLst/>
            <a:cxnLst/>
            <a:rect l="l" t="t" r="r" b="b"/>
            <a:pathLst>
              <a:path w="66941" h="98670" extrusionOk="0">
                <a:moveTo>
                  <a:pt x="66941" y="97986"/>
                </a:moveTo>
                <a:cubicBezTo>
                  <a:pt x="56476" y="100079"/>
                  <a:pt x="42110" y="97265"/>
                  <a:pt x="36451" y="88217"/>
                </a:cubicBezTo>
                <a:cubicBezTo>
                  <a:pt x="30283" y="78355"/>
                  <a:pt x="34958" y="64508"/>
                  <a:pt x="30234" y="53878"/>
                </a:cubicBezTo>
                <a:cubicBezTo>
                  <a:pt x="24054" y="39973"/>
                  <a:pt x="9989" y="30824"/>
                  <a:pt x="2703" y="17466"/>
                </a:cubicBezTo>
                <a:cubicBezTo>
                  <a:pt x="-117" y="12296"/>
                  <a:pt x="39" y="5889"/>
                  <a:pt x="39" y="0"/>
                </a:cubicBezTo>
              </a:path>
            </a:pathLst>
          </a:custGeom>
          <a:noFill/>
          <a:ln w="9525" cap="flat" cmpd="sng">
            <a:solidFill>
              <a:schemeClr val="accent2"/>
            </a:solidFill>
            <a:prstDash val="solid"/>
            <a:round/>
            <a:headEnd type="none" w="med" len="med"/>
            <a:tailEnd type="none" w="med" len="med"/>
          </a:ln>
        </p:spPr>
      </p:sp>
      <p:sp>
        <p:nvSpPr>
          <p:cNvPr id="559" name="Google Shape;559;p22"/>
          <p:cNvSpPr txBox="1">
            <a:spLocks noGrp="1"/>
          </p:cNvSpPr>
          <p:nvPr>
            <p:ph type="title"/>
          </p:nvPr>
        </p:nvSpPr>
        <p:spPr>
          <a:xfrm>
            <a:off x="960000" y="716633"/>
            <a:ext cx="102720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0" name="Google Shape;560;p22"/>
          <p:cNvSpPr txBox="1">
            <a:spLocks noGrp="1"/>
          </p:cNvSpPr>
          <p:nvPr>
            <p:ph type="subTitle" idx="1"/>
          </p:nvPr>
        </p:nvSpPr>
        <p:spPr>
          <a:xfrm>
            <a:off x="952367" y="2861449"/>
            <a:ext cx="3191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61" name="Google Shape;561;p22"/>
          <p:cNvSpPr txBox="1">
            <a:spLocks noGrp="1"/>
          </p:cNvSpPr>
          <p:nvPr>
            <p:ph type="subTitle" idx="2"/>
          </p:nvPr>
        </p:nvSpPr>
        <p:spPr>
          <a:xfrm>
            <a:off x="4500227" y="2861449"/>
            <a:ext cx="3191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62" name="Google Shape;562;p22"/>
          <p:cNvSpPr txBox="1">
            <a:spLocks noGrp="1"/>
          </p:cNvSpPr>
          <p:nvPr>
            <p:ph type="subTitle" idx="3"/>
          </p:nvPr>
        </p:nvSpPr>
        <p:spPr>
          <a:xfrm>
            <a:off x="952367" y="4771104"/>
            <a:ext cx="3191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63" name="Google Shape;563;p22"/>
          <p:cNvSpPr txBox="1">
            <a:spLocks noGrp="1"/>
          </p:cNvSpPr>
          <p:nvPr>
            <p:ph type="subTitle" idx="4"/>
          </p:nvPr>
        </p:nvSpPr>
        <p:spPr>
          <a:xfrm>
            <a:off x="4500227" y="4771104"/>
            <a:ext cx="3191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64" name="Google Shape;564;p22"/>
          <p:cNvSpPr txBox="1">
            <a:spLocks noGrp="1"/>
          </p:cNvSpPr>
          <p:nvPr>
            <p:ph type="subTitle" idx="5"/>
          </p:nvPr>
        </p:nvSpPr>
        <p:spPr>
          <a:xfrm>
            <a:off x="8041788" y="2861449"/>
            <a:ext cx="3191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65" name="Google Shape;565;p22"/>
          <p:cNvSpPr txBox="1">
            <a:spLocks noGrp="1"/>
          </p:cNvSpPr>
          <p:nvPr>
            <p:ph type="subTitle" idx="6"/>
          </p:nvPr>
        </p:nvSpPr>
        <p:spPr>
          <a:xfrm>
            <a:off x="8041788" y="4771104"/>
            <a:ext cx="3191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66" name="Google Shape;566;p22"/>
          <p:cNvSpPr txBox="1">
            <a:spLocks noGrp="1"/>
          </p:cNvSpPr>
          <p:nvPr>
            <p:ph type="subTitle" idx="7"/>
          </p:nvPr>
        </p:nvSpPr>
        <p:spPr>
          <a:xfrm>
            <a:off x="950967" y="2358633"/>
            <a:ext cx="31944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67" name="Google Shape;567;p22"/>
          <p:cNvSpPr txBox="1">
            <a:spLocks noGrp="1"/>
          </p:cNvSpPr>
          <p:nvPr>
            <p:ph type="subTitle" idx="8"/>
          </p:nvPr>
        </p:nvSpPr>
        <p:spPr>
          <a:xfrm>
            <a:off x="4498827" y="2358633"/>
            <a:ext cx="31944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68" name="Google Shape;568;p22"/>
          <p:cNvSpPr txBox="1">
            <a:spLocks noGrp="1"/>
          </p:cNvSpPr>
          <p:nvPr>
            <p:ph type="subTitle" idx="9"/>
          </p:nvPr>
        </p:nvSpPr>
        <p:spPr>
          <a:xfrm>
            <a:off x="8040388" y="2358633"/>
            <a:ext cx="31944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69" name="Google Shape;569;p22"/>
          <p:cNvSpPr txBox="1">
            <a:spLocks noGrp="1"/>
          </p:cNvSpPr>
          <p:nvPr>
            <p:ph type="subTitle" idx="13"/>
          </p:nvPr>
        </p:nvSpPr>
        <p:spPr>
          <a:xfrm>
            <a:off x="950967" y="4268305"/>
            <a:ext cx="31944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70" name="Google Shape;570;p22"/>
          <p:cNvSpPr txBox="1">
            <a:spLocks noGrp="1"/>
          </p:cNvSpPr>
          <p:nvPr>
            <p:ph type="subTitle" idx="14"/>
          </p:nvPr>
        </p:nvSpPr>
        <p:spPr>
          <a:xfrm>
            <a:off x="4498827" y="4268305"/>
            <a:ext cx="31944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71" name="Google Shape;571;p22"/>
          <p:cNvSpPr txBox="1">
            <a:spLocks noGrp="1"/>
          </p:cNvSpPr>
          <p:nvPr>
            <p:ph type="subTitle" idx="15"/>
          </p:nvPr>
        </p:nvSpPr>
        <p:spPr>
          <a:xfrm>
            <a:off x="8040388" y="4268305"/>
            <a:ext cx="31944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474627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72"/>
        <p:cNvGrpSpPr/>
        <p:nvPr/>
      </p:nvGrpSpPr>
      <p:grpSpPr>
        <a:xfrm>
          <a:off x="0" y="0"/>
          <a:ext cx="0" cy="0"/>
          <a:chOff x="0" y="0"/>
          <a:chExt cx="0" cy="0"/>
        </a:xfrm>
      </p:grpSpPr>
      <p:sp>
        <p:nvSpPr>
          <p:cNvPr id="573" name="Google Shape;573;p23"/>
          <p:cNvSpPr/>
          <p:nvPr/>
        </p:nvSpPr>
        <p:spPr>
          <a:xfrm>
            <a:off x="9840496" y="-145433"/>
            <a:ext cx="2554701" cy="6800225"/>
          </a:xfrm>
          <a:custGeom>
            <a:avLst/>
            <a:gdLst/>
            <a:ahLst/>
            <a:cxnLst/>
            <a:rect l="l" t="t" r="r" b="b"/>
            <a:pathLst>
              <a:path w="18054" h="48057" extrusionOk="0">
                <a:moveTo>
                  <a:pt x="1479" y="1"/>
                </a:moveTo>
                <a:lnTo>
                  <a:pt x="1479" y="1"/>
                </a:lnTo>
                <a:cubicBezTo>
                  <a:pt x="0" y="2881"/>
                  <a:pt x="4880" y="6858"/>
                  <a:pt x="6427" y="9702"/>
                </a:cubicBezTo>
                <a:cubicBezTo>
                  <a:pt x="7973" y="12546"/>
                  <a:pt x="9896" y="15442"/>
                  <a:pt x="9784" y="18677"/>
                </a:cubicBezTo>
                <a:cubicBezTo>
                  <a:pt x="9718" y="20582"/>
                  <a:pt x="8899" y="22453"/>
                  <a:pt x="7542" y="23793"/>
                </a:cubicBezTo>
                <a:cubicBezTo>
                  <a:pt x="6068" y="25247"/>
                  <a:pt x="3970" y="26136"/>
                  <a:pt x="3002" y="27967"/>
                </a:cubicBezTo>
                <a:cubicBezTo>
                  <a:pt x="1756" y="30328"/>
                  <a:pt x="2901" y="33225"/>
                  <a:pt x="4320" y="35486"/>
                </a:cubicBezTo>
                <a:cubicBezTo>
                  <a:pt x="7036" y="39816"/>
                  <a:pt x="12829" y="45417"/>
                  <a:pt x="17207" y="48056"/>
                </a:cubicBezTo>
                <a:lnTo>
                  <a:pt x="18053" y="473"/>
                </a:lnTo>
                <a:lnTo>
                  <a:pt x="14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3"/>
          <p:cNvSpPr/>
          <p:nvPr/>
        </p:nvSpPr>
        <p:spPr>
          <a:xfrm rot="10800000">
            <a:off x="-139671" y="156434"/>
            <a:ext cx="2554701" cy="6800225"/>
          </a:xfrm>
          <a:custGeom>
            <a:avLst/>
            <a:gdLst/>
            <a:ahLst/>
            <a:cxnLst/>
            <a:rect l="l" t="t" r="r" b="b"/>
            <a:pathLst>
              <a:path w="18054" h="48057" extrusionOk="0">
                <a:moveTo>
                  <a:pt x="1479" y="1"/>
                </a:moveTo>
                <a:lnTo>
                  <a:pt x="1479" y="1"/>
                </a:lnTo>
                <a:cubicBezTo>
                  <a:pt x="0" y="2881"/>
                  <a:pt x="4880" y="6858"/>
                  <a:pt x="6427" y="9702"/>
                </a:cubicBezTo>
                <a:cubicBezTo>
                  <a:pt x="7973" y="12546"/>
                  <a:pt x="9896" y="15442"/>
                  <a:pt x="9784" y="18677"/>
                </a:cubicBezTo>
                <a:cubicBezTo>
                  <a:pt x="9718" y="20582"/>
                  <a:pt x="8899" y="22453"/>
                  <a:pt x="7542" y="23793"/>
                </a:cubicBezTo>
                <a:cubicBezTo>
                  <a:pt x="6068" y="25247"/>
                  <a:pt x="3970" y="26136"/>
                  <a:pt x="3002" y="27967"/>
                </a:cubicBezTo>
                <a:cubicBezTo>
                  <a:pt x="1756" y="30328"/>
                  <a:pt x="2901" y="33225"/>
                  <a:pt x="4320" y="35486"/>
                </a:cubicBezTo>
                <a:cubicBezTo>
                  <a:pt x="7036" y="39816"/>
                  <a:pt x="12829" y="45417"/>
                  <a:pt x="17207" y="48056"/>
                </a:cubicBezTo>
                <a:lnTo>
                  <a:pt x="18053" y="473"/>
                </a:lnTo>
                <a:lnTo>
                  <a:pt x="147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75" name="Google Shape;575;p23"/>
          <p:cNvGrpSpPr/>
          <p:nvPr/>
        </p:nvGrpSpPr>
        <p:grpSpPr>
          <a:xfrm>
            <a:off x="188517" y="1605511"/>
            <a:ext cx="1361188" cy="1273711"/>
            <a:chOff x="3145550" y="2696550"/>
            <a:chExt cx="446975" cy="418250"/>
          </a:xfrm>
        </p:grpSpPr>
        <p:sp>
          <p:nvSpPr>
            <p:cNvPr id="576" name="Google Shape;576;p23"/>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3"/>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3"/>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3"/>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3"/>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3"/>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23"/>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3" name="Google Shape;583;p23"/>
          <p:cNvGrpSpPr/>
          <p:nvPr/>
        </p:nvGrpSpPr>
        <p:grpSpPr>
          <a:xfrm>
            <a:off x="10644183" y="3713178"/>
            <a:ext cx="1361188" cy="1273711"/>
            <a:chOff x="3145550" y="2696550"/>
            <a:chExt cx="446975" cy="418250"/>
          </a:xfrm>
        </p:grpSpPr>
        <p:sp>
          <p:nvSpPr>
            <p:cNvPr id="584" name="Google Shape;584;p23"/>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23"/>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23"/>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23"/>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23"/>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23"/>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23"/>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1" name="Google Shape;591;p23"/>
          <p:cNvSpPr/>
          <p:nvPr/>
        </p:nvSpPr>
        <p:spPr>
          <a:xfrm>
            <a:off x="-148000" y="572333"/>
            <a:ext cx="821667" cy="6433667"/>
          </a:xfrm>
          <a:custGeom>
            <a:avLst/>
            <a:gdLst/>
            <a:ahLst/>
            <a:cxnLst/>
            <a:rect l="l" t="t" r="r" b="b"/>
            <a:pathLst>
              <a:path w="24650" h="193010" extrusionOk="0">
                <a:moveTo>
                  <a:pt x="0" y="0"/>
                </a:moveTo>
                <a:cubicBezTo>
                  <a:pt x="11761" y="9409"/>
                  <a:pt x="20988" y="23664"/>
                  <a:pt x="23682" y="38483"/>
                </a:cubicBezTo>
                <a:cubicBezTo>
                  <a:pt x="27740" y="60809"/>
                  <a:pt x="17059" y="83398"/>
                  <a:pt x="14801" y="105978"/>
                </a:cubicBezTo>
                <a:cubicBezTo>
                  <a:pt x="11897" y="135015"/>
                  <a:pt x="11223" y="166909"/>
                  <a:pt x="24274" y="193010"/>
                </a:cubicBezTo>
              </a:path>
            </a:pathLst>
          </a:custGeom>
          <a:noFill/>
          <a:ln w="9525" cap="flat" cmpd="sng">
            <a:solidFill>
              <a:schemeClr val="accent2"/>
            </a:solidFill>
            <a:prstDash val="solid"/>
            <a:round/>
            <a:headEnd type="none" w="med" len="med"/>
            <a:tailEnd type="none" w="med" len="med"/>
          </a:ln>
        </p:spPr>
      </p:sp>
      <p:sp>
        <p:nvSpPr>
          <p:cNvPr id="592" name="Google Shape;592;p23"/>
          <p:cNvSpPr/>
          <p:nvPr/>
        </p:nvSpPr>
        <p:spPr>
          <a:xfrm>
            <a:off x="11387234" y="-148000"/>
            <a:ext cx="1026233" cy="5950167"/>
          </a:xfrm>
          <a:custGeom>
            <a:avLst/>
            <a:gdLst/>
            <a:ahLst/>
            <a:cxnLst/>
            <a:rect l="l" t="t" r="r" b="b"/>
            <a:pathLst>
              <a:path w="30787" h="178505" extrusionOk="0">
                <a:moveTo>
                  <a:pt x="30787" y="178505"/>
                </a:moveTo>
                <a:cubicBezTo>
                  <a:pt x="24935" y="170980"/>
                  <a:pt x="18177" y="163941"/>
                  <a:pt x="13914" y="155415"/>
                </a:cubicBezTo>
                <a:cubicBezTo>
                  <a:pt x="8241" y="144068"/>
                  <a:pt x="9657" y="130190"/>
                  <a:pt x="10361" y="117523"/>
                </a:cubicBezTo>
                <a:cubicBezTo>
                  <a:pt x="11282" y="100944"/>
                  <a:pt x="17605" y="85089"/>
                  <a:pt x="20130" y="68678"/>
                </a:cubicBezTo>
                <a:cubicBezTo>
                  <a:pt x="22289" y="54644"/>
                  <a:pt x="19629" y="39898"/>
                  <a:pt x="15394" y="26346"/>
                </a:cubicBezTo>
                <a:cubicBezTo>
                  <a:pt x="12360" y="16638"/>
                  <a:pt x="8463" y="5642"/>
                  <a:pt x="0" y="0"/>
                </a:cubicBezTo>
              </a:path>
            </a:pathLst>
          </a:custGeom>
          <a:noFill/>
          <a:ln w="9525" cap="flat" cmpd="sng">
            <a:solidFill>
              <a:schemeClr val="accent2"/>
            </a:solidFill>
            <a:prstDash val="solid"/>
            <a:round/>
            <a:headEnd type="none" w="med" len="med"/>
            <a:tailEnd type="none" w="med" len="med"/>
          </a:ln>
        </p:spPr>
      </p:sp>
      <p:sp>
        <p:nvSpPr>
          <p:cNvPr id="593" name="Google Shape;593;p23"/>
          <p:cNvSpPr txBox="1">
            <a:spLocks noGrp="1"/>
          </p:cNvSpPr>
          <p:nvPr>
            <p:ph type="title" hasCustomPrompt="1"/>
          </p:nvPr>
        </p:nvSpPr>
        <p:spPr>
          <a:xfrm>
            <a:off x="3192200" y="963267"/>
            <a:ext cx="5807600" cy="78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94" name="Google Shape;594;p23"/>
          <p:cNvSpPr txBox="1">
            <a:spLocks noGrp="1"/>
          </p:cNvSpPr>
          <p:nvPr>
            <p:ph type="subTitle" idx="1"/>
          </p:nvPr>
        </p:nvSpPr>
        <p:spPr>
          <a:xfrm>
            <a:off x="3194400" y="1991153"/>
            <a:ext cx="5803200" cy="5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267"/>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595" name="Google Shape;595;p23"/>
          <p:cNvSpPr txBox="1">
            <a:spLocks noGrp="1"/>
          </p:cNvSpPr>
          <p:nvPr>
            <p:ph type="title" idx="2" hasCustomPrompt="1"/>
          </p:nvPr>
        </p:nvSpPr>
        <p:spPr>
          <a:xfrm>
            <a:off x="3194400" y="2810208"/>
            <a:ext cx="5803200" cy="78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96" name="Google Shape;596;p23"/>
          <p:cNvSpPr txBox="1">
            <a:spLocks noGrp="1"/>
          </p:cNvSpPr>
          <p:nvPr>
            <p:ph type="subTitle" idx="3"/>
          </p:nvPr>
        </p:nvSpPr>
        <p:spPr>
          <a:xfrm>
            <a:off x="3194400" y="3811563"/>
            <a:ext cx="5803200" cy="5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267"/>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597" name="Google Shape;597;p23"/>
          <p:cNvSpPr txBox="1">
            <a:spLocks noGrp="1"/>
          </p:cNvSpPr>
          <p:nvPr>
            <p:ph type="title" idx="4" hasCustomPrompt="1"/>
          </p:nvPr>
        </p:nvSpPr>
        <p:spPr>
          <a:xfrm>
            <a:off x="3194400" y="4630604"/>
            <a:ext cx="5803200" cy="78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98" name="Google Shape;598;p23"/>
          <p:cNvSpPr txBox="1">
            <a:spLocks noGrp="1"/>
          </p:cNvSpPr>
          <p:nvPr>
            <p:ph type="subTitle" idx="5"/>
          </p:nvPr>
        </p:nvSpPr>
        <p:spPr>
          <a:xfrm>
            <a:off x="3194400" y="5636265"/>
            <a:ext cx="5803200" cy="5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267"/>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1807639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99"/>
        <p:cNvGrpSpPr/>
        <p:nvPr/>
      </p:nvGrpSpPr>
      <p:grpSpPr>
        <a:xfrm>
          <a:off x="0" y="0"/>
          <a:ext cx="0" cy="0"/>
          <a:chOff x="0" y="0"/>
          <a:chExt cx="0" cy="0"/>
        </a:xfrm>
      </p:grpSpPr>
      <p:sp>
        <p:nvSpPr>
          <p:cNvPr id="600" name="Google Shape;600;p24"/>
          <p:cNvSpPr/>
          <p:nvPr/>
        </p:nvSpPr>
        <p:spPr>
          <a:xfrm>
            <a:off x="9155759" y="-49399"/>
            <a:ext cx="3098784" cy="2384308"/>
          </a:xfrm>
          <a:custGeom>
            <a:avLst/>
            <a:gdLst/>
            <a:ahLst/>
            <a:cxnLst/>
            <a:rect l="l" t="t" r="r" b="b"/>
            <a:pathLst>
              <a:path w="33049" h="25429" extrusionOk="0">
                <a:moveTo>
                  <a:pt x="33049" y="1"/>
                </a:moveTo>
                <a:lnTo>
                  <a:pt x="1" y="118"/>
                </a:lnTo>
                <a:cubicBezTo>
                  <a:pt x="100" y="4452"/>
                  <a:pt x="4115" y="8608"/>
                  <a:pt x="9726" y="10179"/>
                </a:cubicBezTo>
                <a:cubicBezTo>
                  <a:pt x="12511" y="10961"/>
                  <a:pt x="15561" y="11137"/>
                  <a:pt x="18378" y="11856"/>
                </a:cubicBezTo>
                <a:cubicBezTo>
                  <a:pt x="21299" y="12600"/>
                  <a:pt x="23966" y="13963"/>
                  <a:pt x="25628" y="15846"/>
                </a:cubicBezTo>
                <a:cubicBezTo>
                  <a:pt x="28403" y="18992"/>
                  <a:pt x="28552" y="23584"/>
                  <a:pt x="33049" y="25428"/>
                </a:cubicBezTo>
                <a:lnTo>
                  <a:pt x="3304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4"/>
          <p:cNvSpPr/>
          <p:nvPr/>
        </p:nvSpPr>
        <p:spPr>
          <a:xfrm>
            <a:off x="1" y="4798467"/>
            <a:ext cx="5121249" cy="2059511"/>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4"/>
          <p:cNvSpPr/>
          <p:nvPr/>
        </p:nvSpPr>
        <p:spPr>
          <a:xfrm rot="10800000">
            <a:off x="-76311" y="-49378"/>
            <a:ext cx="5306144" cy="1569411"/>
          </a:xfrm>
          <a:custGeom>
            <a:avLst/>
            <a:gdLst/>
            <a:ahLst/>
            <a:cxnLst/>
            <a:rect l="l" t="t" r="r" b="b"/>
            <a:pathLst>
              <a:path w="61642" h="18232" extrusionOk="0">
                <a:moveTo>
                  <a:pt x="58862" y="0"/>
                </a:moveTo>
                <a:cubicBezTo>
                  <a:pt x="56536" y="0"/>
                  <a:pt x="54082" y="1302"/>
                  <a:pt x="52305" y="2952"/>
                </a:cubicBezTo>
                <a:cubicBezTo>
                  <a:pt x="49787" y="5291"/>
                  <a:pt x="47875" y="8333"/>
                  <a:pt x="44937" y="10113"/>
                </a:cubicBezTo>
                <a:cubicBezTo>
                  <a:pt x="42681" y="11480"/>
                  <a:pt x="40035" y="11962"/>
                  <a:pt x="37371" y="11962"/>
                </a:cubicBezTo>
                <a:cubicBezTo>
                  <a:pt x="36321" y="11962"/>
                  <a:pt x="35269" y="11887"/>
                  <a:pt x="34237" y="11762"/>
                </a:cubicBezTo>
                <a:cubicBezTo>
                  <a:pt x="30586" y="11317"/>
                  <a:pt x="27016" y="10301"/>
                  <a:pt x="23351" y="9991"/>
                </a:cubicBezTo>
                <a:cubicBezTo>
                  <a:pt x="22724" y="9938"/>
                  <a:pt x="22086" y="9912"/>
                  <a:pt x="21437" y="9912"/>
                </a:cubicBezTo>
                <a:cubicBezTo>
                  <a:pt x="13988" y="9912"/>
                  <a:pt x="5317" y="13333"/>
                  <a:pt x="1" y="18232"/>
                </a:cubicBezTo>
                <a:lnTo>
                  <a:pt x="61641" y="18000"/>
                </a:lnTo>
                <a:lnTo>
                  <a:pt x="61641" y="745"/>
                </a:lnTo>
                <a:cubicBezTo>
                  <a:pt x="60776" y="226"/>
                  <a:pt x="59830" y="0"/>
                  <a:pt x="5886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03" name="Google Shape;603;p24"/>
          <p:cNvGrpSpPr/>
          <p:nvPr/>
        </p:nvGrpSpPr>
        <p:grpSpPr>
          <a:xfrm>
            <a:off x="83608" y="230670"/>
            <a:ext cx="827857" cy="774655"/>
            <a:chOff x="3145550" y="2696550"/>
            <a:chExt cx="446975" cy="418250"/>
          </a:xfrm>
        </p:grpSpPr>
        <p:sp>
          <p:nvSpPr>
            <p:cNvPr id="604" name="Google Shape;604;p24"/>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4"/>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4"/>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4"/>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4"/>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4"/>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4"/>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1" name="Google Shape;611;p24"/>
          <p:cNvGrpSpPr/>
          <p:nvPr/>
        </p:nvGrpSpPr>
        <p:grpSpPr>
          <a:xfrm>
            <a:off x="9548482" y="145079"/>
            <a:ext cx="1130265" cy="475671"/>
            <a:chOff x="1958550" y="3085300"/>
            <a:chExt cx="579425" cy="243850"/>
          </a:xfrm>
        </p:grpSpPr>
        <p:sp>
          <p:nvSpPr>
            <p:cNvPr id="612" name="Google Shape;612;p24"/>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4"/>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4"/>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4"/>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4"/>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4"/>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8" name="Google Shape;618;p24"/>
          <p:cNvGrpSpPr/>
          <p:nvPr/>
        </p:nvGrpSpPr>
        <p:grpSpPr>
          <a:xfrm rot="2700146">
            <a:off x="-73302" y="5340829"/>
            <a:ext cx="1286343" cy="541355"/>
            <a:chOff x="1958550" y="3085300"/>
            <a:chExt cx="579425" cy="243850"/>
          </a:xfrm>
        </p:grpSpPr>
        <p:sp>
          <p:nvSpPr>
            <p:cNvPr id="619" name="Google Shape;619;p24"/>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4"/>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4"/>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4"/>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4"/>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24"/>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5" name="Google Shape;625;p24"/>
          <p:cNvSpPr/>
          <p:nvPr/>
        </p:nvSpPr>
        <p:spPr>
          <a:xfrm>
            <a:off x="9956434" y="-167732"/>
            <a:ext cx="2417567" cy="2052433"/>
          </a:xfrm>
          <a:custGeom>
            <a:avLst/>
            <a:gdLst/>
            <a:ahLst/>
            <a:cxnLst/>
            <a:rect l="l" t="t" r="r" b="b"/>
            <a:pathLst>
              <a:path w="72527" h="61573" extrusionOk="0">
                <a:moveTo>
                  <a:pt x="72527" y="61573"/>
                </a:moveTo>
                <a:cubicBezTo>
                  <a:pt x="71679" y="54789"/>
                  <a:pt x="70256" y="47166"/>
                  <a:pt x="65422" y="42332"/>
                </a:cubicBezTo>
                <a:cubicBezTo>
                  <a:pt x="56870" y="33780"/>
                  <a:pt x="42999" y="33256"/>
                  <a:pt x="31675" y="29010"/>
                </a:cubicBezTo>
                <a:cubicBezTo>
                  <a:pt x="23452" y="25926"/>
                  <a:pt x="14499" y="23083"/>
                  <a:pt x="8289" y="16873"/>
                </a:cubicBezTo>
                <a:cubicBezTo>
                  <a:pt x="3858" y="12442"/>
                  <a:pt x="1982" y="5945"/>
                  <a:pt x="0" y="0"/>
                </a:cubicBezTo>
              </a:path>
            </a:pathLst>
          </a:custGeom>
          <a:noFill/>
          <a:ln w="9525" cap="flat" cmpd="sng">
            <a:solidFill>
              <a:schemeClr val="accent2"/>
            </a:solidFill>
            <a:prstDash val="solid"/>
            <a:round/>
            <a:headEnd type="none" w="med" len="med"/>
            <a:tailEnd type="none" w="med" len="med"/>
          </a:ln>
        </p:spPr>
      </p:sp>
      <p:sp>
        <p:nvSpPr>
          <p:cNvPr id="626" name="Google Shape;626;p24"/>
          <p:cNvSpPr/>
          <p:nvPr/>
        </p:nvSpPr>
        <p:spPr>
          <a:xfrm>
            <a:off x="-157867" y="-102334"/>
            <a:ext cx="4272667" cy="1440667"/>
          </a:xfrm>
          <a:custGeom>
            <a:avLst/>
            <a:gdLst/>
            <a:ahLst/>
            <a:cxnLst/>
            <a:rect l="l" t="t" r="r" b="b"/>
            <a:pathLst>
              <a:path w="128180" h="43220" extrusionOk="0">
                <a:moveTo>
                  <a:pt x="128180" y="0"/>
                </a:moveTo>
                <a:cubicBezTo>
                  <a:pt x="114428" y="17190"/>
                  <a:pt x="84917" y="8381"/>
                  <a:pt x="63054" y="10953"/>
                </a:cubicBezTo>
                <a:cubicBezTo>
                  <a:pt x="39606" y="13712"/>
                  <a:pt x="16695" y="26525"/>
                  <a:pt x="0" y="43220"/>
                </a:cubicBezTo>
              </a:path>
            </a:pathLst>
          </a:custGeom>
          <a:noFill/>
          <a:ln w="9525" cap="flat" cmpd="sng">
            <a:solidFill>
              <a:schemeClr val="accent2"/>
            </a:solidFill>
            <a:prstDash val="solid"/>
            <a:round/>
            <a:headEnd type="none" w="med" len="med"/>
            <a:tailEnd type="none" w="med" len="med"/>
          </a:ln>
        </p:spPr>
      </p:sp>
      <p:sp>
        <p:nvSpPr>
          <p:cNvPr id="627" name="Google Shape;627;p24"/>
          <p:cNvSpPr/>
          <p:nvPr/>
        </p:nvSpPr>
        <p:spPr>
          <a:xfrm>
            <a:off x="-157867" y="5111434"/>
            <a:ext cx="2792533" cy="1815633"/>
          </a:xfrm>
          <a:custGeom>
            <a:avLst/>
            <a:gdLst/>
            <a:ahLst/>
            <a:cxnLst/>
            <a:rect l="l" t="t" r="r" b="b"/>
            <a:pathLst>
              <a:path w="83776" h="54469" extrusionOk="0">
                <a:moveTo>
                  <a:pt x="0" y="0"/>
                </a:moveTo>
                <a:cubicBezTo>
                  <a:pt x="0" y="15689"/>
                  <a:pt x="9445" y="37073"/>
                  <a:pt x="24866" y="39964"/>
                </a:cubicBezTo>
                <a:cubicBezTo>
                  <a:pt x="37255" y="42287"/>
                  <a:pt x="49638" y="44788"/>
                  <a:pt x="62166" y="46180"/>
                </a:cubicBezTo>
                <a:cubicBezTo>
                  <a:pt x="69834" y="47032"/>
                  <a:pt x="81336" y="47150"/>
                  <a:pt x="83776" y="54469"/>
                </a:cubicBezTo>
              </a:path>
            </a:pathLst>
          </a:custGeom>
          <a:noFill/>
          <a:ln w="9525" cap="flat" cmpd="sng">
            <a:solidFill>
              <a:schemeClr val="accent2"/>
            </a:solidFill>
            <a:prstDash val="solid"/>
            <a:round/>
            <a:headEnd type="none" w="med" len="med"/>
            <a:tailEnd type="none" w="med" len="med"/>
          </a:ln>
        </p:spPr>
      </p:sp>
      <p:sp>
        <p:nvSpPr>
          <p:cNvPr id="628" name="Google Shape;628;p24"/>
          <p:cNvSpPr txBox="1">
            <a:spLocks noGrp="1"/>
          </p:cNvSpPr>
          <p:nvPr>
            <p:ph type="title" hasCustomPrompt="1"/>
          </p:nvPr>
        </p:nvSpPr>
        <p:spPr>
          <a:xfrm>
            <a:off x="6267333" y="2406567"/>
            <a:ext cx="18636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629" name="Google Shape;629;p24"/>
          <p:cNvSpPr txBox="1">
            <a:spLocks noGrp="1"/>
          </p:cNvSpPr>
          <p:nvPr>
            <p:ph type="subTitle" idx="1"/>
          </p:nvPr>
        </p:nvSpPr>
        <p:spPr>
          <a:xfrm>
            <a:off x="8247467" y="2622433"/>
            <a:ext cx="2863600" cy="5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630" name="Google Shape;630;p24"/>
          <p:cNvSpPr txBox="1">
            <a:spLocks noGrp="1"/>
          </p:cNvSpPr>
          <p:nvPr>
            <p:ph type="subTitle" idx="2"/>
          </p:nvPr>
        </p:nvSpPr>
        <p:spPr>
          <a:xfrm>
            <a:off x="8247467" y="2147933"/>
            <a:ext cx="2863600" cy="58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1" name="Google Shape;631;p24"/>
          <p:cNvSpPr txBox="1">
            <a:spLocks noGrp="1"/>
          </p:cNvSpPr>
          <p:nvPr>
            <p:ph type="title" idx="3" hasCustomPrompt="1"/>
          </p:nvPr>
        </p:nvSpPr>
        <p:spPr>
          <a:xfrm>
            <a:off x="6263300" y="3754800"/>
            <a:ext cx="18636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632" name="Google Shape;632;p24"/>
          <p:cNvSpPr txBox="1">
            <a:spLocks noGrp="1"/>
          </p:cNvSpPr>
          <p:nvPr>
            <p:ph type="subTitle" idx="4"/>
          </p:nvPr>
        </p:nvSpPr>
        <p:spPr>
          <a:xfrm>
            <a:off x="8247467" y="3969667"/>
            <a:ext cx="2863600" cy="5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633" name="Google Shape;633;p24"/>
          <p:cNvSpPr txBox="1">
            <a:spLocks noGrp="1"/>
          </p:cNvSpPr>
          <p:nvPr>
            <p:ph type="subTitle" idx="5"/>
          </p:nvPr>
        </p:nvSpPr>
        <p:spPr>
          <a:xfrm>
            <a:off x="8247467" y="3495167"/>
            <a:ext cx="2863600" cy="58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4" name="Google Shape;634;p24"/>
          <p:cNvSpPr txBox="1">
            <a:spLocks noGrp="1"/>
          </p:cNvSpPr>
          <p:nvPr>
            <p:ph type="title" idx="6" hasCustomPrompt="1"/>
          </p:nvPr>
        </p:nvSpPr>
        <p:spPr>
          <a:xfrm>
            <a:off x="6263300" y="5103033"/>
            <a:ext cx="18636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635" name="Google Shape;635;p24"/>
          <p:cNvSpPr txBox="1">
            <a:spLocks noGrp="1"/>
          </p:cNvSpPr>
          <p:nvPr>
            <p:ph type="subTitle" idx="7"/>
          </p:nvPr>
        </p:nvSpPr>
        <p:spPr>
          <a:xfrm>
            <a:off x="8247467" y="5317900"/>
            <a:ext cx="2863600" cy="5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636" name="Google Shape;636;p24"/>
          <p:cNvSpPr txBox="1">
            <a:spLocks noGrp="1"/>
          </p:cNvSpPr>
          <p:nvPr>
            <p:ph type="subTitle" idx="8"/>
          </p:nvPr>
        </p:nvSpPr>
        <p:spPr>
          <a:xfrm>
            <a:off x="8247467" y="4843400"/>
            <a:ext cx="2863600" cy="58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37" name="Google Shape;637;p24"/>
          <p:cNvSpPr txBox="1">
            <a:spLocks noGrp="1"/>
          </p:cNvSpPr>
          <p:nvPr>
            <p:ph type="title" idx="9"/>
          </p:nvPr>
        </p:nvSpPr>
        <p:spPr>
          <a:xfrm>
            <a:off x="960000" y="719333"/>
            <a:ext cx="102720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46061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638"/>
        <p:cNvGrpSpPr/>
        <p:nvPr/>
      </p:nvGrpSpPr>
      <p:grpSpPr>
        <a:xfrm>
          <a:off x="0" y="0"/>
          <a:ext cx="0" cy="0"/>
          <a:chOff x="0" y="0"/>
          <a:chExt cx="0" cy="0"/>
        </a:xfrm>
      </p:grpSpPr>
      <p:sp>
        <p:nvSpPr>
          <p:cNvPr id="639" name="Google Shape;639;p25"/>
          <p:cNvSpPr/>
          <p:nvPr/>
        </p:nvSpPr>
        <p:spPr>
          <a:xfrm>
            <a:off x="0" y="-101599"/>
            <a:ext cx="2513795" cy="1648292"/>
          </a:xfrm>
          <a:custGeom>
            <a:avLst/>
            <a:gdLst/>
            <a:ahLst/>
            <a:cxnLst/>
            <a:rect l="l" t="t" r="r" b="b"/>
            <a:pathLst>
              <a:path w="47897" h="31406" extrusionOk="0">
                <a:moveTo>
                  <a:pt x="47897" y="0"/>
                </a:moveTo>
                <a:lnTo>
                  <a:pt x="1" y="244"/>
                </a:lnTo>
                <a:lnTo>
                  <a:pt x="1" y="31405"/>
                </a:lnTo>
                <a:cubicBezTo>
                  <a:pt x="3742" y="31122"/>
                  <a:pt x="8421" y="27653"/>
                  <a:pt x="10405" y="24467"/>
                </a:cubicBezTo>
                <a:cubicBezTo>
                  <a:pt x="12390" y="21281"/>
                  <a:pt x="13980" y="17701"/>
                  <a:pt x="16916" y="15363"/>
                </a:cubicBezTo>
                <a:cubicBezTo>
                  <a:pt x="19861" y="13016"/>
                  <a:pt x="23748" y="12262"/>
                  <a:pt x="27493" y="11863"/>
                </a:cubicBezTo>
                <a:cubicBezTo>
                  <a:pt x="31237" y="11463"/>
                  <a:pt x="35082" y="11329"/>
                  <a:pt x="38588" y="9957"/>
                </a:cubicBezTo>
                <a:cubicBezTo>
                  <a:pt x="42095" y="8584"/>
                  <a:pt x="47534" y="3747"/>
                  <a:pt x="478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5"/>
          <p:cNvSpPr/>
          <p:nvPr/>
        </p:nvSpPr>
        <p:spPr>
          <a:xfrm>
            <a:off x="7551601" y="4388501"/>
            <a:ext cx="4640409" cy="2469505"/>
          </a:xfrm>
          <a:custGeom>
            <a:avLst/>
            <a:gdLst/>
            <a:ahLst/>
            <a:cxnLst/>
            <a:rect l="l" t="t" r="r" b="b"/>
            <a:pathLst>
              <a:path w="34562" h="18393" extrusionOk="0">
                <a:moveTo>
                  <a:pt x="34561" y="0"/>
                </a:moveTo>
                <a:cubicBezTo>
                  <a:pt x="28360" y="467"/>
                  <a:pt x="22385" y="3443"/>
                  <a:pt x="18276" y="8113"/>
                </a:cubicBezTo>
                <a:cubicBezTo>
                  <a:pt x="16620" y="9993"/>
                  <a:pt x="15184" y="12195"/>
                  <a:pt x="12972" y="13372"/>
                </a:cubicBezTo>
                <a:cubicBezTo>
                  <a:pt x="10850" y="14500"/>
                  <a:pt x="8340" y="14511"/>
                  <a:pt x="5964" y="14882"/>
                </a:cubicBezTo>
                <a:cubicBezTo>
                  <a:pt x="3589" y="15251"/>
                  <a:pt x="1022" y="16216"/>
                  <a:pt x="1" y="18393"/>
                </a:cubicBezTo>
                <a:lnTo>
                  <a:pt x="34561" y="18393"/>
                </a:lnTo>
                <a:lnTo>
                  <a:pt x="3456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5"/>
          <p:cNvGrpSpPr/>
          <p:nvPr/>
        </p:nvGrpSpPr>
        <p:grpSpPr>
          <a:xfrm rot="-4991963">
            <a:off x="10772073" y="4763492"/>
            <a:ext cx="1251035" cy="1016421"/>
            <a:chOff x="2763250" y="3099175"/>
            <a:chExt cx="568025" cy="461500"/>
          </a:xfrm>
        </p:grpSpPr>
        <p:sp>
          <p:nvSpPr>
            <p:cNvPr id="642" name="Google Shape;642;p25"/>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5"/>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5"/>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5"/>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5"/>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5"/>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5"/>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9" name="Google Shape;649;p25"/>
          <p:cNvGrpSpPr/>
          <p:nvPr/>
        </p:nvGrpSpPr>
        <p:grpSpPr>
          <a:xfrm rot="6916435">
            <a:off x="929843" y="-162599"/>
            <a:ext cx="654111" cy="612073"/>
            <a:chOff x="3145550" y="2696550"/>
            <a:chExt cx="446975" cy="418250"/>
          </a:xfrm>
        </p:grpSpPr>
        <p:sp>
          <p:nvSpPr>
            <p:cNvPr id="650" name="Google Shape;650;p25"/>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25"/>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25"/>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5"/>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25"/>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25"/>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25"/>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7" name="Google Shape;657;p25"/>
          <p:cNvSpPr/>
          <p:nvPr/>
        </p:nvSpPr>
        <p:spPr>
          <a:xfrm>
            <a:off x="-107933" y="-195105"/>
            <a:ext cx="1128300" cy="1470567"/>
          </a:xfrm>
          <a:custGeom>
            <a:avLst/>
            <a:gdLst/>
            <a:ahLst/>
            <a:cxnLst/>
            <a:rect l="l" t="t" r="r" b="b"/>
            <a:pathLst>
              <a:path w="33849" h="44117" extrusionOk="0">
                <a:moveTo>
                  <a:pt x="33849" y="261"/>
                </a:moveTo>
                <a:cubicBezTo>
                  <a:pt x="25506" y="-1828"/>
                  <a:pt x="23861" y="14348"/>
                  <a:pt x="20015" y="22041"/>
                </a:cubicBezTo>
                <a:cubicBezTo>
                  <a:pt x="15573" y="30925"/>
                  <a:pt x="9933" y="44117"/>
                  <a:pt x="0" y="44117"/>
                </a:cubicBezTo>
              </a:path>
            </a:pathLst>
          </a:custGeom>
          <a:noFill/>
          <a:ln w="9525" cap="flat" cmpd="sng">
            <a:solidFill>
              <a:schemeClr val="accent2"/>
            </a:solidFill>
            <a:prstDash val="solid"/>
            <a:round/>
            <a:headEnd type="none" w="med" len="med"/>
            <a:tailEnd type="none" w="med" len="med"/>
          </a:ln>
        </p:spPr>
      </p:sp>
      <p:sp>
        <p:nvSpPr>
          <p:cNvPr id="658" name="Google Shape;658;p25"/>
          <p:cNvSpPr/>
          <p:nvPr/>
        </p:nvSpPr>
        <p:spPr>
          <a:xfrm>
            <a:off x="8417967" y="5052734"/>
            <a:ext cx="3865600" cy="1854333"/>
          </a:xfrm>
          <a:custGeom>
            <a:avLst/>
            <a:gdLst/>
            <a:ahLst/>
            <a:cxnLst/>
            <a:rect l="l" t="t" r="r" b="b"/>
            <a:pathLst>
              <a:path w="115968" h="55630" extrusionOk="0">
                <a:moveTo>
                  <a:pt x="115968" y="0"/>
                </a:moveTo>
                <a:cubicBezTo>
                  <a:pt x="106839" y="10654"/>
                  <a:pt x="102981" y="26630"/>
                  <a:pt x="90950" y="33849"/>
                </a:cubicBezTo>
                <a:cubicBezTo>
                  <a:pt x="78004" y="41617"/>
                  <a:pt x="61192" y="39042"/>
                  <a:pt x="46211" y="40913"/>
                </a:cubicBezTo>
                <a:cubicBezTo>
                  <a:pt x="36378" y="42141"/>
                  <a:pt x="26350" y="43320"/>
                  <a:pt x="17072" y="46800"/>
                </a:cubicBezTo>
                <a:cubicBezTo>
                  <a:pt x="11073" y="49050"/>
                  <a:pt x="6077" y="53600"/>
                  <a:pt x="0" y="55630"/>
                </a:cubicBezTo>
              </a:path>
            </a:pathLst>
          </a:custGeom>
          <a:noFill/>
          <a:ln w="9525" cap="flat" cmpd="sng">
            <a:solidFill>
              <a:schemeClr val="accent2"/>
            </a:solidFill>
            <a:prstDash val="solid"/>
            <a:round/>
            <a:headEnd type="none" w="med" len="med"/>
            <a:tailEnd type="none" w="med" len="med"/>
          </a:ln>
        </p:spPr>
      </p:sp>
      <p:sp>
        <p:nvSpPr>
          <p:cNvPr id="659" name="Google Shape;659;p25"/>
          <p:cNvSpPr txBox="1">
            <a:spLocks noGrp="1"/>
          </p:cNvSpPr>
          <p:nvPr>
            <p:ph type="title"/>
          </p:nvPr>
        </p:nvSpPr>
        <p:spPr>
          <a:xfrm>
            <a:off x="960000" y="719333"/>
            <a:ext cx="102720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0" name="Google Shape;660;p25"/>
          <p:cNvSpPr txBox="1">
            <a:spLocks noGrp="1"/>
          </p:cNvSpPr>
          <p:nvPr>
            <p:ph type="body" idx="1"/>
          </p:nvPr>
        </p:nvSpPr>
        <p:spPr>
          <a:xfrm>
            <a:off x="960000" y="1560533"/>
            <a:ext cx="4640400" cy="457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
        <p:nvSpPr>
          <p:cNvPr id="661" name="Google Shape;661;p25"/>
          <p:cNvSpPr txBox="1">
            <a:spLocks noGrp="1"/>
          </p:cNvSpPr>
          <p:nvPr>
            <p:ph type="body" idx="2"/>
          </p:nvPr>
        </p:nvSpPr>
        <p:spPr>
          <a:xfrm>
            <a:off x="6053600" y="1560533"/>
            <a:ext cx="5178400" cy="457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40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133405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81"/>
        <p:cNvGrpSpPr/>
        <p:nvPr/>
      </p:nvGrpSpPr>
      <p:grpSpPr>
        <a:xfrm>
          <a:off x="0" y="0"/>
          <a:ext cx="0" cy="0"/>
          <a:chOff x="0" y="0"/>
          <a:chExt cx="0" cy="0"/>
        </a:xfrm>
      </p:grpSpPr>
      <p:sp>
        <p:nvSpPr>
          <p:cNvPr id="682" name="Google Shape;682;p27"/>
          <p:cNvSpPr/>
          <p:nvPr/>
        </p:nvSpPr>
        <p:spPr>
          <a:xfrm flipH="1">
            <a:off x="8078867" y="5203903"/>
            <a:ext cx="4113117" cy="1654091"/>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27"/>
          <p:cNvSpPr/>
          <p:nvPr/>
        </p:nvSpPr>
        <p:spPr>
          <a:xfrm>
            <a:off x="1" y="-33"/>
            <a:ext cx="2338649" cy="1744503"/>
          </a:xfrm>
          <a:custGeom>
            <a:avLst/>
            <a:gdLst/>
            <a:ahLst/>
            <a:cxnLst/>
            <a:rect l="l" t="t" r="r" b="b"/>
            <a:pathLst>
              <a:path w="33669" h="25114" extrusionOk="0">
                <a:moveTo>
                  <a:pt x="1" y="0"/>
                </a:moveTo>
                <a:lnTo>
                  <a:pt x="1" y="25047"/>
                </a:lnTo>
                <a:cubicBezTo>
                  <a:pt x="248" y="25092"/>
                  <a:pt x="495" y="25114"/>
                  <a:pt x="740" y="25114"/>
                </a:cubicBezTo>
                <a:cubicBezTo>
                  <a:pt x="3303" y="25114"/>
                  <a:pt x="5757" y="22776"/>
                  <a:pt x="7329" y="20668"/>
                </a:cubicBezTo>
                <a:cubicBezTo>
                  <a:pt x="9052" y="18358"/>
                  <a:pt x="10527" y="15650"/>
                  <a:pt x="13090" y="14351"/>
                </a:cubicBezTo>
                <a:cubicBezTo>
                  <a:pt x="14655" y="13556"/>
                  <a:pt x="16445" y="13390"/>
                  <a:pt x="18173" y="13097"/>
                </a:cubicBezTo>
                <a:cubicBezTo>
                  <a:pt x="21535" y="12528"/>
                  <a:pt x="24857" y="11406"/>
                  <a:pt x="27610" y="9382"/>
                </a:cubicBezTo>
                <a:cubicBezTo>
                  <a:pt x="30362" y="7357"/>
                  <a:pt x="33115" y="3385"/>
                  <a:pt x="3366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84" name="Google Shape;684;p27"/>
          <p:cNvGrpSpPr/>
          <p:nvPr/>
        </p:nvGrpSpPr>
        <p:grpSpPr>
          <a:xfrm rot="8100000">
            <a:off x="9671786" y="6445644"/>
            <a:ext cx="603037" cy="502835"/>
            <a:chOff x="3153950" y="2696550"/>
            <a:chExt cx="438575" cy="365700"/>
          </a:xfrm>
        </p:grpSpPr>
        <p:sp>
          <p:nvSpPr>
            <p:cNvPr id="685" name="Google Shape;685;p27"/>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7"/>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7"/>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7"/>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9" name="Google Shape;689;p27"/>
          <p:cNvGrpSpPr/>
          <p:nvPr/>
        </p:nvGrpSpPr>
        <p:grpSpPr>
          <a:xfrm rot="6082635">
            <a:off x="939858" y="-108780"/>
            <a:ext cx="835636" cy="781933"/>
            <a:chOff x="3145550" y="2696550"/>
            <a:chExt cx="446975" cy="418250"/>
          </a:xfrm>
        </p:grpSpPr>
        <p:sp>
          <p:nvSpPr>
            <p:cNvPr id="690" name="Google Shape;690;p27"/>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7"/>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7"/>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7"/>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7"/>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7"/>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7"/>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97" name="Google Shape;697;p27"/>
          <p:cNvSpPr/>
          <p:nvPr/>
        </p:nvSpPr>
        <p:spPr>
          <a:xfrm>
            <a:off x="-442367" y="-116049"/>
            <a:ext cx="2596059" cy="1976545"/>
          </a:xfrm>
          <a:custGeom>
            <a:avLst/>
            <a:gdLst/>
            <a:ahLst/>
            <a:cxnLst/>
            <a:rect l="l" t="t" r="r" b="b"/>
            <a:pathLst>
              <a:path w="66880" h="50920" extrusionOk="0">
                <a:moveTo>
                  <a:pt x="66225" y="0"/>
                </a:moveTo>
                <a:cubicBezTo>
                  <a:pt x="72264" y="18077"/>
                  <a:pt x="32848" y="18411"/>
                  <a:pt x="16188" y="27668"/>
                </a:cubicBezTo>
                <a:cubicBezTo>
                  <a:pt x="7933" y="32255"/>
                  <a:pt x="0" y="41476"/>
                  <a:pt x="0" y="50920"/>
                </a:cubicBezTo>
              </a:path>
            </a:pathLst>
          </a:custGeom>
          <a:noFill/>
          <a:ln w="9525" cap="flat" cmpd="sng">
            <a:solidFill>
              <a:schemeClr val="accent2"/>
            </a:solidFill>
            <a:prstDash val="solid"/>
            <a:round/>
            <a:headEnd type="none" w="med" len="med"/>
            <a:tailEnd type="none" w="med" len="med"/>
          </a:ln>
        </p:spPr>
      </p:sp>
      <p:sp>
        <p:nvSpPr>
          <p:cNvPr id="698" name="Google Shape;698;p27"/>
          <p:cNvSpPr/>
          <p:nvPr/>
        </p:nvSpPr>
        <p:spPr>
          <a:xfrm>
            <a:off x="8722134" y="5661034"/>
            <a:ext cx="3659533" cy="1441433"/>
          </a:xfrm>
          <a:custGeom>
            <a:avLst/>
            <a:gdLst/>
            <a:ahLst/>
            <a:cxnLst/>
            <a:rect l="l" t="t" r="r" b="b"/>
            <a:pathLst>
              <a:path w="109786" h="43243" extrusionOk="0">
                <a:moveTo>
                  <a:pt x="0" y="40618"/>
                </a:moveTo>
                <a:cubicBezTo>
                  <a:pt x="15310" y="40618"/>
                  <a:pt x="31063" y="45511"/>
                  <a:pt x="45916" y="41796"/>
                </a:cubicBezTo>
                <a:cubicBezTo>
                  <a:pt x="60215" y="38220"/>
                  <a:pt x="67103" y="21112"/>
                  <a:pt x="79176" y="12657"/>
                </a:cubicBezTo>
                <a:cubicBezTo>
                  <a:pt x="85182" y="8451"/>
                  <a:pt x="92234" y="5851"/>
                  <a:pt x="99190" y="3532"/>
                </a:cubicBezTo>
                <a:cubicBezTo>
                  <a:pt x="102722" y="2355"/>
                  <a:pt x="107156" y="2635"/>
                  <a:pt x="109786" y="0"/>
                </a:cubicBezTo>
              </a:path>
            </a:pathLst>
          </a:custGeom>
          <a:noFill/>
          <a:ln w="9525" cap="flat" cmpd="sng">
            <a:solidFill>
              <a:schemeClr val="accent2"/>
            </a:solidFill>
            <a:prstDash val="solid"/>
            <a:round/>
            <a:headEnd type="none" w="med" len="med"/>
            <a:tailEnd type="none" w="med" len="med"/>
          </a:ln>
        </p:spPr>
      </p:sp>
      <p:sp>
        <p:nvSpPr>
          <p:cNvPr id="699" name="Google Shape;699;p27"/>
          <p:cNvSpPr txBox="1">
            <a:spLocks noGrp="1"/>
          </p:cNvSpPr>
          <p:nvPr>
            <p:ph type="title"/>
          </p:nvPr>
        </p:nvSpPr>
        <p:spPr>
          <a:xfrm>
            <a:off x="956967" y="719333"/>
            <a:ext cx="102780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atin typeface="Quicksand"/>
                <a:ea typeface="Quicksand"/>
                <a:cs typeface="Quicksand"/>
                <a:sym typeface="Quicksand"/>
              </a:defRPr>
            </a:lvl2pPr>
            <a:lvl3pPr lvl="2" rtl="0">
              <a:spcBef>
                <a:spcPts val="0"/>
              </a:spcBef>
              <a:spcAft>
                <a:spcPts val="0"/>
              </a:spcAft>
              <a:buSzPts val="3500"/>
              <a:buNone/>
              <a:defRPr>
                <a:latin typeface="Quicksand"/>
                <a:ea typeface="Quicksand"/>
                <a:cs typeface="Quicksand"/>
                <a:sym typeface="Quicksand"/>
              </a:defRPr>
            </a:lvl3pPr>
            <a:lvl4pPr lvl="3" rtl="0">
              <a:spcBef>
                <a:spcPts val="0"/>
              </a:spcBef>
              <a:spcAft>
                <a:spcPts val="0"/>
              </a:spcAft>
              <a:buSzPts val="3500"/>
              <a:buNone/>
              <a:defRPr>
                <a:latin typeface="Quicksand"/>
                <a:ea typeface="Quicksand"/>
                <a:cs typeface="Quicksand"/>
                <a:sym typeface="Quicksand"/>
              </a:defRPr>
            </a:lvl4pPr>
            <a:lvl5pPr lvl="4" rtl="0">
              <a:spcBef>
                <a:spcPts val="0"/>
              </a:spcBef>
              <a:spcAft>
                <a:spcPts val="0"/>
              </a:spcAft>
              <a:buSzPts val="3500"/>
              <a:buNone/>
              <a:defRPr>
                <a:latin typeface="Quicksand"/>
                <a:ea typeface="Quicksand"/>
                <a:cs typeface="Quicksand"/>
                <a:sym typeface="Quicksand"/>
              </a:defRPr>
            </a:lvl5pPr>
            <a:lvl6pPr lvl="5" rtl="0">
              <a:spcBef>
                <a:spcPts val="0"/>
              </a:spcBef>
              <a:spcAft>
                <a:spcPts val="0"/>
              </a:spcAft>
              <a:buSzPts val="3500"/>
              <a:buNone/>
              <a:defRPr>
                <a:latin typeface="Quicksand"/>
                <a:ea typeface="Quicksand"/>
                <a:cs typeface="Quicksand"/>
                <a:sym typeface="Quicksand"/>
              </a:defRPr>
            </a:lvl6pPr>
            <a:lvl7pPr lvl="6" rtl="0">
              <a:spcBef>
                <a:spcPts val="0"/>
              </a:spcBef>
              <a:spcAft>
                <a:spcPts val="0"/>
              </a:spcAft>
              <a:buSzPts val="3500"/>
              <a:buNone/>
              <a:defRPr>
                <a:latin typeface="Quicksand"/>
                <a:ea typeface="Quicksand"/>
                <a:cs typeface="Quicksand"/>
                <a:sym typeface="Quicksand"/>
              </a:defRPr>
            </a:lvl7pPr>
            <a:lvl8pPr lvl="7" rtl="0">
              <a:spcBef>
                <a:spcPts val="0"/>
              </a:spcBef>
              <a:spcAft>
                <a:spcPts val="0"/>
              </a:spcAft>
              <a:buSzPts val="3500"/>
              <a:buNone/>
              <a:defRPr>
                <a:latin typeface="Quicksand"/>
                <a:ea typeface="Quicksand"/>
                <a:cs typeface="Quicksand"/>
                <a:sym typeface="Quicksand"/>
              </a:defRPr>
            </a:lvl8pPr>
            <a:lvl9pPr lvl="8" rtl="0">
              <a:spcBef>
                <a:spcPts val="0"/>
              </a:spcBef>
              <a:spcAft>
                <a:spcPts val="0"/>
              </a:spcAft>
              <a:buSzPts val="3500"/>
              <a:buNone/>
              <a:defRPr>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880199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284"/>
        <p:cNvGrpSpPr/>
        <p:nvPr/>
      </p:nvGrpSpPr>
      <p:grpSpPr>
        <a:xfrm>
          <a:off x="0" y="0"/>
          <a:ext cx="0" cy="0"/>
          <a:chOff x="0" y="0"/>
          <a:chExt cx="0" cy="0"/>
        </a:xfrm>
      </p:grpSpPr>
      <p:sp>
        <p:nvSpPr>
          <p:cNvPr id="285" name="Google Shape;285;p9"/>
          <p:cNvSpPr txBox="1">
            <a:spLocks noGrp="1"/>
          </p:cNvSpPr>
          <p:nvPr>
            <p:ph type="subTitle" idx="1"/>
          </p:nvPr>
        </p:nvSpPr>
        <p:spPr>
          <a:xfrm flipH="1">
            <a:off x="2777700" y="4887917"/>
            <a:ext cx="6636800" cy="113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86" name="Google Shape;286;p9"/>
          <p:cNvSpPr txBox="1">
            <a:spLocks noGrp="1"/>
          </p:cNvSpPr>
          <p:nvPr>
            <p:ph type="title"/>
          </p:nvPr>
        </p:nvSpPr>
        <p:spPr>
          <a:xfrm flipH="1">
            <a:off x="2777667" y="3790784"/>
            <a:ext cx="6636800" cy="1136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grpSp>
        <p:nvGrpSpPr>
          <p:cNvPr id="287" name="Google Shape;287;p9"/>
          <p:cNvGrpSpPr/>
          <p:nvPr/>
        </p:nvGrpSpPr>
        <p:grpSpPr>
          <a:xfrm rot="9731557" flipH="1">
            <a:off x="10789380" y="2144317"/>
            <a:ext cx="609555" cy="734721"/>
            <a:chOff x="307025" y="52232"/>
            <a:chExt cx="613739" cy="739765"/>
          </a:xfrm>
        </p:grpSpPr>
        <p:sp>
          <p:nvSpPr>
            <p:cNvPr id="288" name="Google Shape;288;p9"/>
            <p:cNvSpPr/>
            <p:nvPr/>
          </p:nvSpPr>
          <p:spPr>
            <a:xfrm>
              <a:off x="455500" y="5223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9"/>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9"/>
            <p:cNvSpPr/>
            <p:nvPr/>
          </p:nvSpPr>
          <p:spPr>
            <a:xfrm>
              <a:off x="307025" y="702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9"/>
            <p:cNvSpPr/>
            <p:nvPr/>
          </p:nvSpPr>
          <p:spPr>
            <a:xfrm rot="-1794682">
              <a:off x="583334" y="480101"/>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2" name="Google Shape;292;p9"/>
          <p:cNvGrpSpPr/>
          <p:nvPr/>
        </p:nvGrpSpPr>
        <p:grpSpPr>
          <a:xfrm rot="-2700000" flipH="1">
            <a:off x="9026257" y="1059561"/>
            <a:ext cx="1048687" cy="734695"/>
            <a:chOff x="455500" y="52232"/>
            <a:chExt cx="1055915" cy="739758"/>
          </a:xfrm>
        </p:grpSpPr>
        <p:sp>
          <p:nvSpPr>
            <p:cNvPr id="293" name="Google Shape;293;p9"/>
            <p:cNvSpPr/>
            <p:nvPr/>
          </p:nvSpPr>
          <p:spPr>
            <a:xfrm>
              <a:off x="455500" y="5223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9"/>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9"/>
            <p:cNvSpPr/>
            <p:nvPr/>
          </p:nvSpPr>
          <p:spPr>
            <a:xfrm>
              <a:off x="741048" y="268273"/>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9"/>
            <p:cNvSpPr/>
            <p:nvPr/>
          </p:nvSpPr>
          <p:spPr>
            <a:xfrm rot="-1794682">
              <a:off x="583334" y="480101"/>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9"/>
            <p:cNvSpPr/>
            <p:nvPr/>
          </p:nvSpPr>
          <p:spPr>
            <a:xfrm rot="-1794682">
              <a:off x="1405394" y="236152"/>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8" name="Google Shape;298;p9"/>
          <p:cNvGrpSpPr/>
          <p:nvPr/>
        </p:nvGrpSpPr>
        <p:grpSpPr>
          <a:xfrm rot="7228541">
            <a:off x="9216738" y="2224379"/>
            <a:ext cx="875057" cy="1133883"/>
            <a:chOff x="307025" y="-349628"/>
            <a:chExt cx="881032" cy="1141624"/>
          </a:xfrm>
        </p:grpSpPr>
        <p:sp>
          <p:nvSpPr>
            <p:cNvPr id="299" name="Google Shape;299;p9"/>
            <p:cNvSpPr/>
            <p:nvPr/>
          </p:nvSpPr>
          <p:spPr>
            <a:xfrm>
              <a:off x="327429" y="-349628"/>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9"/>
            <p:cNvSpPr/>
            <p:nvPr/>
          </p:nvSpPr>
          <p:spPr>
            <a:xfrm>
              <a:off x="1098357" y="70271"/>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9"/>
            <p:cNvSpPr/>
            <p:nvPr/>
          </p:nvSpPr>
          <p:spPr>
            <a:xfrm>
              <a:off x="307025" y="702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9"/>
            <p:cNvSpPr/>
            <p:nvPr/>
          </p:nvSpPr>
          <p:spPr>
            <a:xfrm rot="-1794682">
              <a:off x="583334" y="480101"/>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3" name="Google Shape;303;p9"/>
          <p:cNvGrpSpPr/>
          <p:nvPr/>
        </p:nvGrpSpPr>
        <p:grpSpPr>
          <a:xfrm rot="2418409">
            <a:off x="1486795" y="1004507"/>
            <a:ext cx="778919" cy="453280"/>
            <a:chOff x="307025" y="335650"/>
            <a:chExt cx="784189" cy="456346"/>
          </a:xfrm>
        </p:grpSpPr>
        <p:sp>
          <p:nvSpPr>
            <p:cNvPr id="304" name="Google Shape;304;p9"/>
            <p:cNvSpPr/>
            <p:nvPr/>
          </p:nvSpPr>
          <p:spPr>
            <a:xfrm>
              <a:off x="577075" y="35200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9"/>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9"/>
            <p:cNvSpPr/>
            <p:nvPr/>
          </p:nvSpPr>
          <p:spPr>
            <a:xfrm>
              <a:off x="307025" y="702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9"/>
            <p:cNvSpPr/>
            <p:nvPr/>
          </p:nvSpPr>
          <p:spPr>
            <a:xfrm rot="-1794682">
              <a:off x="985193" y="352030"/>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08" name="Google Shape;308;p9"/>
          <p:cNvSpPr/>
          <p:nvPr/>
        </p:nvSpPr>
        <p:spPr>
          <a:xfrm rot="-4685091" flipH="1">
            <a:off x="779637" y="2508456"/>
            <a:ext cx="89120" cy="8912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9"/>
          <p:cNvSpPr/>
          <p:nvPr/>
        </p:nvSpPr>
        <p:spPr>
          <a:xfrm rot="-4685091" flipH="1">
            <a:off x="1942944" y="2804572"/>
            <a:ext cx="89120" cy="8912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9"/>
          <p:cNvSpPr/>
          <p:nvPr/>
        </p:nvSpPr>
        <p:spPr>
          <a:xfrm rot="-4685091" flipH="1">
            <a:off x="930396" y="2830525"/>
            <a:ext cx="89120" cy="8912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9"/>
          <p:cNvSpPr/>
          <p:nvPr/>
        </p:nvSpPr>
        <p:spPr>
          <a:xfrm rot="-2885349" flipH="1">
            <a:off x="1168634" y="2721265"/>
            <a:ext cx="89225" cy="89225"/>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9"/>
          <p:cNvSpPr/>
          <p:nvPr/>
        </p:nvSpPr>
        <p:spPr>
          <a:xfrm rot="-2885349" flipH="1">
            <a:off x="2543381" y="2654773"/>
            <a:ext cx="89225" cy="89225"/>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9"/>
          <p:cNvSpPr/>
          <p:nvPr/>
        </p:nvSpPr>
        <p:spPr>
          <a:xfrm rot="-4685091" flipH="1">
            <a:off x="2543496" y="1763725"/>
            <a:ext cx="89120" cy="8912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9"/>
          <p:cNvSpPr/>
          <p:nvPr/>
        </p:nvSpPr>
        <p:spPr>
          <a:xfrm rot="-2885349" flipH="1">
            <a:off x="1045981" y="2065606"/>
            <a:ext cx="89225" cy="89225"/>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9"/>
          <p:cNvSpPr/>
          <p:nvPr/>
        </p:nvSpPr>
        <p:spPr>
          <a:xfrm rot="-4685091" flipH="1">
            <a:off x="2437977" y="882739"/>
            <a:ext cx="89120" cy="8912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16" name="Google Shape;316;p9"/>
          <p:cNvGrpSpPr/>
          <p:nvPr/>
        </p:nvGrpSpPr>
        <p:grpSpPr>
          <a:xfrm rot="2418409">
            <a:off x="1969129" y="3045289"/>
            <a:ext cx="778919" cy="453280"/>
            <a:chOff x="307025" y="335650"/>
            <a:chExt cx="784189" cy="456346"/>
          </a:xfrm>
        </p:grpSpPr>
        <p:sp>
          <p:nvSpPr>
            <p:cNvPr id="317" name="Google Shape;317;p9"/>
            <p:cNvSpPr/>
            <p:nvPr/>
          </p:nvSpPr>
          <p:spPr>
            <a:xfrm>
              <a:off x="577075" y="35200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9"/>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9"/>
            <p:cNvSpPr/>
            <p:nvPr/>
          </p:nvSpPr>
          <p:spPr>
            <a:xfrm>
              <a:off x="307025" y="702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9"/>
            <p:cNvSpPr/>
            <p:nvPr/>
          </p:nvSpPr>
          <p:spPr>
            <a:xfrm rot="-1794682">
              <a:off x="985193" y="352030"/>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6008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00"/>
        <p:cNvGrpSpPr/>
        <p:nvPr/>
      </p:nvGrpSpPr>
      <p:grpSpPr>
        <a:xfrm>
          <a:off x="0" y="0"/>
          <a:ext cx="0" cy="0"/>
          <a:chOff x="0" y="0"/>
          <a:chExt cx="0" cy="0"/>
        </a:xfrm>
      </p:grpSpPr>
      <p:sp>
        <p:nvSpPr>
          <p:cNvPr id="701" name="Google Shape;701;p28"/>
          <p:cNvSpPr/>
          <p:nvPr/>
        </p:nvSpPr>
        <p:spPr>
          <a:xfrm flipH="1">
            <a:off x="7621315" y="5019900"/>
            <a:ext cx="4570685" cy="1838101"/>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8"/>
          <p:cNvSpPr/>
          <p:nvPr/>
        </p:nvSpPr>
        <p:spPr>
          <a:xfrm flipH="1">
            <a:off x="-57290" y="-18000"/>
            <a:ext cx="2388892" cy="1838093"/>
          </a:xfrm>
          <a:custGeom>
            <a:avLst/>
            <a:gdLst/>
            <a:ahLst/>
            <a:cxnLst/>
            <a:rect l="l" t="t" r="r" b="b"/>
            <a:pathLst>
              <a:path w="33049" h="25429" extrusionOk="0">
                <a:moveTo>
                  <a:pt x="33049" y="1"/>
                </a:moveTo>
                <a:lnTo>
                  <a:pt x="1" y="118"/>
                </a:lnTo>
                <a:cubicBezTo>
                  <a:pt x="100" y="4452"/>
                  <a:pt x="4115" y="8608"/>
                  <a:pt x="9726" y="10179"/>
                </a:cubicBezTo>
                <a:cubicBezTo>
                  <a:pt x="12511" y="10961"/>
                  <a:pt x="15561" y="11137"/>
                  <a:pt x="18378" y="11856"/>
                </a:cubicBezTo>
                <a:cubicBezTo>
                  <a:pt x="21299" y="12600"/>
                  <a:pt x="23966" y="13963"/>
                  <a:pt x="25628" y="15846"/>
                </a:cubicBezTo>
                <a:cubicBezTo>
                  <a:pt x="28403" y="18992"/>
                  <a:pt x="28552" y="23584"/>
                  <a:pt x="33049" y="25428"/>
                </a:cubicBezTo>
                <a:lnTo>
                  <a:pt x="3304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03" name="Google Shape;703;p28"/>
          <p:cNvGrpSpPr/>
          <p:nvPr/>
        </p:nvGrpSpPr>
        <p:grpSpPr>
          <a:xfrm rot="6949572">
            <a:off x="1057932" y="-71267"/>
            <a:ext cx="704803" cy="659508"/>
            <a:chOff x="3145550" y="2696550"/>
            <a:chExt cx="446975" cy="418250"/>
          </a:xfrm>
        </p:grpSpPr>
        <p:sp>
          <p:nvSpPr>
            <p:cNvPr id="704" name="Google Shape;704;p28"/>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28"/>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8"/>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8"/>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8"/>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8"/>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8"/>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1" name="Google Shape;711;p28"/>
          <p:cNvGrpSpPr/>
          <p:nvPr/>
        </p:nvGrpSpPr>
        <p:grpSpPr>
          <a:xfrm rot="6949572">
            <a:off x="11338965" y="5241199"/>
            <a:ext cx="704803" cy="659508"/>
            <a:chOff x="3145550" y="2696550"/>
            <a:chExt cx="446975" cy="418250"/>
          </a:xfrm>
        </p:grpSpPr>
        <p:sp>
          <p:nvSpPr>
            <p:cNvPr id="712" name="Google Shape;712;p28"/>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8"/>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8"/>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28"/>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8"/>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8"/>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8"/>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19" name="Google Shape;719;p28"/>
          <p:cNvSpPr/>
          <p:nvPr/>
        </p:nvSpPr>
        <p:spPr>
          <a:xfrm>
            <a:off x="-196233" y="-107933"/>
            <a:ext cx="1540367" cy="1471700"/>
          </a:xfrm>
          <a:custGeom>
            <a:avLst/>
            <a:gdLst/>
            <a:ahLst/>
            <a:cxnLst/>
            <a:rect l="l" t="t" r="r" b="b"/>
            <a:pathLst>
              <a:path w="46211" h="44151" extrusionOk="0">
                <a:moveTo>
                  <a:pt x="46211" y="0"/>
                </a:moveTo>
                <a:cubicBezTo>
                  <a:pt x="39373" y="1142"/>
                  <a:pt x="32570" y="4517"/>
                  <a:pt x="27668" y="9419"/>
                </a:cubicBezTo>
                <a:cubicBezTo>
                  <a:pt x="21803" y="15284"/>
                  <a:pt x="20455" y="24382"/>
                  <a:pt x="16189" y="31494"/>
                </a:cubicBezTo>
                <a:cubicBezTo>
                  <a:pt x="12665" y="37368"/>
                  <a:pt x="5698" y="40350"/>
                  <a:pt x="0" y="44151"/>
                </a:cubicBezTo>
              </a:path>
            </a:pathLst>
          </a:custGeom>
          <a:noFill/>
          <a:ln w="9525" cap="flat" cmpd="sng">
            <a:solidFill>
              <a:schemeClr val="accent2"/>
            </a:solidFill>
            <a:prstDash val="solid"/>
            <a:round/>
            <a:headEnd type="none" w="med" len="med"/>
            <a:tailEnd type="none" w="med" len="med"/>
          </a:ln>
        </p:spPr>
      </p:sp>
      <p:sp>
        <p:nvSpPr>
          <p:cNvPr id="720" name="Google Shape;720;p28"/>
          <p:cNvSpPr/>
          <p:nvPr/>
        </p:nvSpPr>
        <p:spPr>
          <a:xfrm>
            <a:off x="9134200" y="5474633"/>
            <a:ext cx="3178800" cy="1481467"/>
          </a:xfrm>
          <a:custGeom>
            <a:avLst/>
            <a:gdLst/>
            <a:ahLst/>
            <a:cxnLst/>
            <a:rect l="l" t="t" r="r" b="b"/>
            <a:pathLst>
              <a:path w="95364" h="44444" extrusionOk="0">
                <a:moveTo>
                  <a:pt x="95364" y="0"/>
                </a:moveTo>
                <a:cubicBezTo>
                  <a:pt x="92019" y="8918"/>
                  <a:pt x="87344" y="18647"/>
                  <a:pt x="79176" y="23547"/>
                </a:cubicBezTo>
                <a:cubicBezTo>
                  <a:pt x="71318" y="28261"/>
                  <a:pt x="61397" y="28039"/>
                  <a:pt x="52391" y="29728"/>
                </a:cubicBezTo>
                <a:cubicBezTo>
                  <a:pt x="34562" y="33071"/>
                  <a:pt x="17211" y="38714"/>
                  <a:pt x="0" y="44444"/>
                </a:cubicBezTo>
              </a:path>
            </a:pathLst>
          </a:custGeom>
          <a:noFill/>
          <a:ln w="9525" cap="flat" cmpd="sng">
            <a:solidFill>
              <a:schemeClr val="accent2"/>
            </a:solidFill>
            <a:prstDash val="solid"/>
            <a:round/>
            <a:headEnd type="none" w="med" len="med"/>
            <a:tailEnd type="none" w="med" len="med"/>
          </a:ln>
        </p:spPr>
      </p:sp>
      <p:sp>
        <p:nvSpPr>
          <p:cNvPr id="721" name="Google Shape;721;p28"/>
          <p:cNvSpPr txBox="1">
            <a:spLocks noGrp="1"/>
          </p:cNvSpPr>
          <p:nvPr>
            <p:ph type="title"/>
          </p:nvPr>
        </p:nvSpPr>
        <p:spPr>
          <a:xfrm>
            <a:off x="956967" y="719333"/>
            <a:ext cx="102780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atin typeface="Quicksand"/>
                <a:ea typeface="Quicksand"/>
                <a:cs typeface="Quicksand"/>
                <a:sym typeface="Quicksand"/>
              </a:defRPr>
            </a:lvl2pPr>
            <a:lvl3pPr lvl="2" rtl="0">
              <a:spcBef>
                <a:spcPts val="0"/>
              </a:spcBef>
              <a:spcAft>
                <a:spcPts val="0"/>
              </a:spcAft>
              <a:buSzPts val="3500"/>
              <a:buNone/>
              <a:defRPr>
                <a:latin typeface="Quicksand"/>
                <a:ea typeface="Quicksand"/>
                <a:cs typeface="Quicksand"/>
                <a:sym typeface="Quicksand"/>
              </a:defRPr>
            </a:lvl3pPr>
            <a:lvl4pPr lvl="3" rtl="0">
              <a:spcBef>
                <a:spcPts val="0"/>
              </a:spcBef>
              <a:spcAft>
                <a:spcPts val="0"/>
              </a:spcAft>
              <a:buSzPts val="3500"/>
              <a:buNone/>
              <a:defRPr>
                <a:latin typeface="Quicksand"/>
                <a:ea typeface="Quicksand"/>
                <a:cs typeface="Quicksand"/>
                <a:sym typeface="Quicksand"/>
              </a:defRPr>
            </a:lvl4pPr>
            <a:lvl5pPr lvl="4" rtl="0">
              <a:spcBef>
                <a:spcPts val="0"/>
              </a:spcBef>
              <a:spcAft>
                <a:spcPts val="0"/>
              </a:spcAft>
              <a:buSzPts val="3500"/>
              <a:buNone/>
              <a:defRPr>
                <a:latin typeface="Quicksand"/>
                <a:ea typeface="Quicksand"/>
                <a:cs typeface="Quicksand"/>
                <a:sym typeface="Quicksand"/>
              </a:defRPr>
            </a:lvl5pPr>
            <a:lvl6pPr lvl="5" rtl="0">
              <a:spcBef>
                <a:spcPts val="0"/>
              </a:spcBef>
              <a:spcAft>
                <a:spcPts val="0"/>
              </a:spcAft>
              <a:buSzPts val="3500"/>
              <a:buNone/>
              <a:defRPr>
                <a:latin typeface="Quicksand"/>
                <a:ea typeface="Quicksand"/>
                <a:cs typeface="Quicksand"/>
                <a:sym typeface="Quicksand"/>
              </a:defRPr>
            </a:lvl6pPr>
            <a:lvl7pPr lvl="6" rtl="0">
              <a:spcBef>
                <a:spcPts val="0"/>
              </a:spcBef>
              <a:spcAft>
                <a:spcPts val="0"/>
              </a:spcAft>
              <a:buSzPts val="3500"/>
              <a:buNone/>
              <a:defRPr>
                <a:latin typeface="Quicksand"/>
                <a:ea typeface="Quicksand"/>
                <a:cs typeface="Quicksand"/>
                <a:sym typeface="Quicksand"/>
              </a:defRPr>
            </a:lvl7pPr>
            <a:lvl8pPr lvl="7" rtl="0">
              <a:spcBef>
                <a:spcPts val="0"/>
              </a:spcBef>
              <a:spcAft>
                <a:spcPts val="0"/>
              </a:spcAft>
              <a:buSzPts val="3500"/>
              <a:buNone/>
              <a:defRPr>
                <a:latin typeface="Quicksand"/>
                <a:ea typeface="Quicksand"/>
                <a:cs typeface="Quicksand"/>
                <a:sym typeface="Quicksand"/>
              </a:defRPr>
            </a:lvl8pPr>
            <a:lvl9pPr lvl="8" rtl="0">
              <a:spcBef>
                <a:spcPts val="0"/>
              </a:spcBef>
              <a:spcAft>
                <a:spcPts val="0"/>
              </a:spcAft>
              <a:buSzPts val="3500"/>
              <a:buNone/>
              <a:defRPr>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198697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744"/>
        <p:cNvGrpSpPr/>
        <p:nvPr/>
      </p:nvGrpSpPr>
      <p:grpSpPr>
        <a:xfrm>
          <a:off x="0" y="0"/>
          <a:ext cx="0" cy="0"/>
          <a:chOff x="0" y="0"/>
          <a:chExt cx="0" cy="0"/>
        </a:xfrm>
      </p:grpSpPr>
      <p:sp>
        <p:nvSpPr>
          <p:cNvPr id="745" name="Google Shape;745;p30"/>
          <p:cNvSpPr/>
          <p:nvPr/>
        </p:nvSpPr>
        <p:spPr>
          <a:xfrm>
            <a:off x="1" y="5285134"/>
            <a:ext cx="3003831" cy="1674465"/>
          </a:xfrm>
          <a:custGeom>
            <a:avLst/>
            <a:gdLst/>
            <a:ahLst/>
            <a:cxnLst/>
            <a:rect l="l" t="t" r="r" b="b"/>
            <a:pathLst>
              <a:path w="43260" h="24115" extrusionOk="0">
                <a:moveTo>
                  <a:pt x="0" y="0"/>
                </a:moveTo>
                <a:lnTo>
                  <a:pt x="0" y="23598"/>
                </a:lnTo>
                <a:lnTo>
                  <a:pt x="43259" y="24115"/>
                </a:lnTo>
                <a:cubicBezTo>
                  <a:pt x="42561" y="18745"/>
                  <a:pt x="37894" y="11560"/>
                  <a:pt x="32804" y="9709"/>
                </a:cubicBezTo>
                <a:cubicBezTo>
                  <a:pt x="30355" y="8817"/>
                  <a:pt x="27767" y="8592"/>
                  <a:pt x="25135" y="8592"/>
                </a:cubicBezTo>
                <a:cubicBezTo>
                  <a:pt x="22448" y="8592"/>
                  <a:pt x="19715" y="8827"/>
                  <a:pt x="17039" y="8827"/>
                </a:cubicBezTo>
                <a:cubicBezTo>
                  <a:pt x="14091" y="8827"/>
                  <a:pt x="11211" y="8542"/>
                  <a:pt x="8535" y="7346"/>
                </a:cubicBezTo>
                <a:cubicBezTo>
                  <a:pt x="5078" y="5800"/>
                  <a:pt x="2427" y="2909"/>
                  <a:pt x="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30"/>
          <p:cNvSpPr/>
          <p:nvPr/>
        </p:nvSpPr>
        <p:spPr>
          <a:xfrm>
            <a:off x="10509273" y="-69733"/>
            <a:ext cx="1749457" cy="3782764"/>
          </a:xfrm>
          <a:custGeom>
            <a:avLst/>
            <a:gdLst/>
            <a:ahLst/>
            <a:cxnLst/>
            <a:rect l="l" t="t" r="r" b="b"/>
            <a:pathLst>
              <a:path w="30712" h="66407" extrusionOk="0">
                <a:moveTo>
                  <a:pt x="1" y="0"/>
                </a:moveTo>
                <a:lnTo>
                  <a:pt x="1" y="0"/>
                </a:lnTo>
                <a:cubicBezTo>
                  <a:pt x="6629" y="5401"/>
                  <a:pt x="10846" y="13654"/>
                  <a:pt x="11344" y="22189"/>
                </a:cubicBezTo>
                <a:cubicBezTo>
                  <a:pt x="11650" y="27451"/>
                  <a:pt x="10611" y="32717"/>
                  <a:pt x="10855" y="37983"/>
                </a:cubicBezTo>
                <a:cubicBezTo>
                  <a:pt x="11419" y="50163"/>
                  <a:pt x="19469" y="61687"/>
                  <a:pt x="30711" y="66407"/>
                </a:cubicBezTo>
                <a:lnTo>
                  <a:pt x="30711" y="551"/>
                </a:lnTo>
                <a:lnTo>
                  <a:pt x="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30"/>
          <p:cNvSpPr/>
          <p:nvPr/>
        </p:nvSpPr>
        <p:spPr>
          <a:xfrm rot="10800000">
            <a:off x="15" y="15"/>
            <a:ext cx="2894452" cy="1540352"/>
          </a:xfrm>
          <a:custGeom>
            <a:avLst/>
            <a:gdLst/>
            <a:ahLst/>
            <a:cxnLst/>
            <a:rect l="l" t="t" r="r" b="b"/>
            <a:pathLst>
              <a:path w="34562" h="18393" extrusionOk="0">
                <a:moveTo>
                  <a:pt x="34561" y="0"/>
                </a:moveTo>
                <a:cubicBezTo>
                  <a:pt x="28360" y="467"/>
                  <a:pt x="22385" y="3443"/>
                  <a:pt x="18276" y="8113"/>
                </a:cubicBezTo>
                <a:cubicBezTo>
                  <a:pt x="16620" y="9993"/>
                  <a:pt x="15184" y="12195"/>
                  <a:pt x="12972" y="13372"/>
                </a:cubicBezTo>
                <a:cubicBezTo>
                  <a:pt x="10850" y="14500"/>
                  <a:pt x="8340" y="14511"/>
                  <a:pt x="5964" y="14882"/>
                </a:cubicBezTo>
                <a:cubicBezTo>
                  <a:pt x="3589" y="15251"/>
                  <a:pt x="1022" y="16216"/>
                  <a:pt x="1" y="18393"/>
                </a:cubicBezTo>
                <a:lnTo>
                  <a:pt x="34561" y="18393"/>
                </a:lnTo>
                <a:lnTo>
                  <a:pt x="3456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8" name="Google Shape;748;p30"/>
          <p:cNvGrpSpPr/>
          <p:nvPr/>
        </p:nvGrpSpPr>
        <p:grpSpPr>
          <a:xfrm>
            <a:off x="1546459" y="6017013"/>
            <a:ext cx="814747" cy="762387"/>
            <a:chOff x="3145550" y="2696550"/>
            <a:chExt cx="446975" cy="418250"/>
          </a:xfrm>
        </p:grpSpPr>
        <p:sp>
          <p:nvSpPr>
            <p:cNvPr id="749" name="Google Shape;749;p30"/>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30"/>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30"/>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30"/>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30"/>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30"/>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30"/>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6" name="Google Shape;756;p30"/>
          <p:cNvGrpSpPr/>
          <p:nvPr/>
        </p:nvGrpSpPr>
        <p:grpSpPr>
          <a:xfrm rot="-3291621">
            <a:off x="209671" y="539659"/>
            <a:ext cx="814784" cy="762421"/>
            <a:chOff x="3145550" y="2696550"/>
            <a:chExt cx="446975" cy="418250"/>
          </a:xfrm>
        </p:grpSpPr>
        <p:sp>
          <p:nvSpPr>
            <p:cNvPr id="757" name="Google Shape;757;p30"/>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30"/>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30"/>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30"/>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30"/>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30"/>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30"/>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4" name="Google Shape;764;p30"/>
          <p:cNvGrpSpPr/>
          <p:nvPr/>
        </p:nvGrpSpPr>
        <p:grpSpPr>
          <a:xfrm>
            <a:off x="11366202" y="1908110"/>
            <a:ext cx="942829" cy="1034471"/>
            <a:chOff x="2580775" y="1984675"/>
            <a:chExt cx="409475" cy="449275"/>
          </a:xfrm>
        </p:grpSpPr>
        <p:sp>
          <p:nvSpPr>
            <p:cNvPr id="765" name="Google Shape;765;p30"/>
            <p:cNvSpPr/>
            <p:nvPr/>
          </p:nvSpPr>
          <p:spPr>
            <a:xfrm>
              <a:off x="2653200" y="2188150"/>
              <a:ext cx="90275" cy="79725"/>
            </a:xfrm>
            <a:custGeom>
              <a:avLst/>
              <a:gdLst/>
              <a:ahLst/>
              <a:cxnLst/>
              <a:rect l="l" t="t" r="r" b="b"/>
              <a:pathLst>
                <a:path w="3611" h="3189" extrusionOk="0">
                  <a:moveTo>
                    <a:pt x="631" y="0"/>
                  </a:moveTo>
                  <a:cubicBezTo>
                    <a:pt x="561" y="0"/>
                    <a:pt x="490" y="13"/>
                    <a:pt x="422" y="40"/>
                  </a:cubicBezTo>
                  <a:cubicBezTo>
                    <a:pt x="136" y="156"/>
                    <a:pt x="0" y="481"/>
                    <a:pt x="117" y="767"/>
                  </a:cubicBezTo>
                  <a:cubicBezTo>
                    <a:pt x="241" y="1074"/>
                    <a:pt x="413" y="1331"/>
                    <a:pt x="596" y="1572"/>
                  </a:cubicBezTo>
                  <a:cubicBezTo>
                    <a:pt x="782" y="1809"/>
                    <a:pt x="986" y="2028"/>
                    <a:pt x="1205" y="2230"/>
                  </a:cubicBezTo>
                  <a:cubicBezTo>
                    <a:pt x="1424" y="2433"/>
                    <a:pt x="1657" y="2616"/>
                    <a:pt x="1913" y="2777"/>
                  </a:cubicBezTo>
                  <a:cubicBezTo>
                    <a:pt x="2169" y="2936"/>
                    <a:pt x="2439" y="3079"/>
                    <a:pt x="2760" y="3167"/>
                  </a:cubicBezTo>
                  <a:cubicBezTo>
                    <a:pt x="2812" y="3181"/>
                    <a:pt x="2866" y="3188"/>
                    <a:pt x="2920" y="3188"/>
                  </a:cubicBezTo>
                  <a:cubicBezTo>
                    <a:pt x="2998" y="3188"/>
                    <a:pt x="3076" y="3173"/>
                    <a:pt x="3152" y="3142"/>
                  </a:cubicBezTo>
                  <a:cubicBezTo>
                    <a:pt x="3462" y="3014"/>
                    <a:pt x="3610" y="2660"/>
                    <a:pt x="3483" y="2349"/>
                  </a:cubicBezTo>
                  <a:cubicBezTo>
                    <a:pt x="3356" y="2043"/>
                    <a:pt x="3183" y="1791"/>
                    <a:pt x="2992" y="1557"/>
                  </a:cubicBezTo>
                  <a:cubicBezTo>
                    <a:pt x="2801" y="1324"/>
                    <a:pt x="2590" y="1112"/>
                    <a:pt x="2363" y="920"/>
                  </a:cubicBezTo>
                  <a:cubicBezTo>
                    <a:pt x="2137" y="728"/>
                    <a:pt x="1894" y="553"/>
                    <a:pt x="1635" y="398"/>
                  </a:cubicBezTo>
                  <a:cubicBezTo>
                    <a:pt x="1374" y="245"/>
                    <a:pt x="1098" y="106"/>
                    <a:pt x="778" y="20"/>
                  </a:cubicBezTo>
                  <a:cubicBezTo>
                    <a:pt x="731" y="7"/>
                    <a:pt x="681" y="0"/>
                    <a:pt x="6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30"/>
            <p:cNvSpPr/>
            <p:nvPr/>
          </p:nvSpPr>
          <p:spPr>
            <a:xfrm>
              <a:off x="2611525" y="2346125"/>
              <a:ext cx="102950" cy="82275"/>
            </a:xfrm>
            <a:custGeom>
              <a:avLst/>
              <a:gdLst/>
              <a:ahLst/>
              <a:cxnLst/>
              <a:rect l="l" t="t" r="r" b="b"/>
              <a:pathLst>
                <a:path w="4118" h="3291" extrusionOk="0">
                  <a:moveTo>
                    <a:pt x="624" y="0"/>
                  </a:moveTo>
                  <a:cubicBezTo>
                    <a:pt x="535" y="0"/>
                    <a:pt x="445" y="21"/>
                    <a:pt x="363" y="66"/>
                  </a:cubicBezTo>
                  <a:cubicBezTo>
                    <a:pt x="98" y="210"/>
                    <a:pt x="1" y="542"/>
                    <a:pt x="145" y="808"/>
                  </a:cubicBezTo>
                  <a:cubicBezTo>
                    <a:pt x="319" y="1128"/>
                    <a:pt x="538" y="1390"/>
                    <a:pt x="767" y="1642"/>
                  </a:cubicBezTo>
                  <a:cubicBezTo>
                    <a:pt x="998" y="1888"/>
                    <a:pt x="1245" y="2113"/>
                    <a:pt x="1507" y="2321"/>
                  </a:cubicBezTo>
                  <a:cubicBezTo>
                    <a:pt x="1768" y="2528"/>
                    <a:pt x="2043" y="2717"/>
                    <a:pt x="2338" y="2880"/>
                  </a:cubicBezTo>
                  <a:cubicBezTo>
                    <a:pt x="2633" y="3042"/>
                    <a:pt x="2942" y="3186"/>
                    <a:pt x="3296" y="3273"/>
                  </a:cubicBezTo>
                  <a:cubicBezTo>
                    <a:pt x="3342" y="3285"/>
                    <a:pt x="3390" y="3290"/>
                    <a:pt x="3438" y="3290"/>
                  </a:cubicBezTo>
                  <a:cubicBezTo>
                    <a:pt x="3536" y="3290"/>
                    <a:pt x="3635" y="3267"/>
                    <a:pt x="3725" y="3216"/>
                  </a:cubicBezTo>
                  <a:cubicBezTo>
                    <a:pt x="4013" y="3058"/>
                    <a:pt x="4117" y="2696"/>
                    <a:pt x="3959" y="2408"/>
                  </a:cubicBezTo>
                  <a:cubicBezTo>
                    <a:pt x="3783" y="2089"/>
                    <a:pt x="3562" y="1829"/>
                    <a:pt x="3328" y="1586"/>
                  </a:cubicBezTo>
                  <a:cubicBezTo>
                    <a:pt x="3092" y="1345"/>
                    <a:pt x="2839" y="1129"/>
                    <a:pt x="2569" y="932"/>
                  </a:cubicBezTo>
                  <a:cubicBezTo>
                    <a:pt x="2302" y="736"/>
                    <a:pt x="2020" y="555"/>
                    <a:pt x="1721" y="396"/>
                  </a:cubicBezTo>
                  <a:cubicBezTo>
                    <a:pt x="1418" y="243"/>
                    <a:pt x="1107" y="99"/>
                    <a:pt x="753" y="15"/>
                  </a:cubicBezTo>
                  <a:cubicBezTo>
                    <a:pt x="711" y="5"/>
                    <a:pt x="667" y="0"/>
                    <a:pt x="6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30"/>
            <p:cNvSpPr/>
            <p:nvPr/>
          </p:nvSpPr>
          <p:spPr>
            <a:xfrm>
              <a:off x="2854275" y="2346450"/>
              <a:ext cx="102750" cy="87500"/>
            </a:xfrm>
            <a:custGeom>
              <a:avLst/>
              <a:gdLst/>
              <a:ahLst/>
              <a:cxnLst/>
              <a:rect l="l" t="t" r="r" b="b"/>
              <a:pathLst>
                <a:path w="4110" h="3500" extrusionOk="0">
                  <a:moveTo>
                    <a:pt x="612" y="1"/>
                  </a:moveTo>
                  <a:cubicBezTo>
                    <a:pt x="550" y="1"/>
                    <a:pt x="488" y="11"/>
                    <a:pt x="427" y="33"/>
                  </a:cubicBezTo>
                  <a:cubicBezTo>
                    <a:pt x="146" y="135"/>
                    <a:pt x="1" y="444"/>
                    <a:pt x="100" y="725"/>
                  </a:cubicBezTo>
                  <a:cubicBezTo>
                    <a:pt x="231" y="1088"/>
                    <a:pt x="430" y="1400"/>
                    <a:pt x="649" y="1694"/>
                  </a:cubicBezTo>
                  <a:cubicBezTo>
                    <a:pt x="871" y="1985"/>
                    <a:pt x="1123" y="2249"/>
                    <a:pt x="1399" y="2487"/>
                  </a:cubicBezTo>
                  <a:cubicBezTo>
                    <a:pt x="1674" y="2726"/>
                    <a:pt x="1974" y="2936"/>
                    <a:pt x="2295" y="3109"/>
                  </a:cubicBezTo>
                  <a:cubicBezTo>
                    <a:pt x="2616" y="3283"/>
                    <a:pt x="2958" y="3425"/>
                    <a:pt x="3338" y="3492"/>
                  </a:cubicBezTo>
                  <a:cubicBezTo>
                    <a:pt x="3371" y="3497"/>
                    <a:pt x="3404" y="3500"/>
                    <a:pt x="3437" y="3500"/>
                  </a:cubicBezTo>
                  <a:cubicBezTo>
                    <a:pt x="3551" y="3500"/>
                    <a:pt x="3667" y="3467"/>
                    <a:pt x="3769" y="3398"/>
                  </a:cubicBezTo>
                  <a:cubicBezTo>
                    <a:pt x="4039" y="3216"/>
                    <a:pt x="4109" y="2850"/>
                    <a:pt x="3927" y="2581"/>
                  </a:cubicBezTo>
                  <a:lnTo>
                    <a:pt x="3918" y="2567"/>
                  </a:lnTo>
                  <a:cubicBezTo>
                    <a:pt x="3715" y="2267"/>
                    <a:pt x="3487" y="2024"/>
                    <a:pt x="3252" y="1792"/>
                  </a:cubicBezTo>
                  <a:cubicBezTo>
                    <a:pt x="3018" y="1560"/>
                    <a:pt x="2774" y="1347"/>
                    <a:pt x="2521" y="1144"/>
                  </a:cubicBezTo>
                  <a:cubicBezTo>
                    <a:pt x="2268" y="940"/>
                    <a:pt x="2009" y="746"/>
                    <a:pt x="1734" y="560"/>
                  </a:cubicBezTo>
                  <a:cubicBezTo>
                    <a:pt x="1455" y="378"/>
                    <a:pt x="1173" y="198"/>
                    <a:pt x="839" y="51"/>
                  </a:cubicBezTo>
                  <a:lnTo>
                    <a:pt x="826" y="46"/>
                  </a:lnTo>
                  <a:cubicBezTo>
                    <a:pt x="759" y="16"/>
                    <a:pt x="686" y="1"/>
                    <a:pt x="6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30"/>
            <p:cNvSpPr/>
            <p:nvPr/>
          </p:nvSpPr>
          <p:spPr>
            <a:xfrm>
              <a:off x="2889925" y="2165900"/>
              <a:ext cx="100325" cy="94250"/>
            </a:xfrm>
            <a:custGeom>
              <a:avLst/>
              <a:gdLst/>
              <a:ahLst/>
              <a:cxnLst/>
              <a:rect l="l" t="t" r="r" b="b"/>
              <a:pathLst>
                <a:path w="4013" h="3770" extrusionOk="0">
                  <a:moveTo>
                    <a:pt x="617" y="0"/>
                  </a:moveTo>
                  <a:cubicBezTo>
                    <a:pt x="545" y="0"/>
                    <a:pt x="473" y="14"/>
                    <a:pt x="403" y="43"/>
                  </a:cubicBezTo>
                  <a:cubicBezTo>
                    <a:pt x="129" y="161"/>
                    <a:pt x="0" y="479"/>
                    <a:pt x="118" y="754"/>
                  </a:cubicBezTo>
                  <a:cubicBezTo>
                    <a:pt x="268" y="1106"/>
                    <a:pt x="468" y="1406"/>
                    <a:pt x="678" y="1695"/>
                  </a:cubicBezTo>
                  <a:cubicBezTo>
                    <a:pt x="895" y="1979"/>
                    <a:pt x="1127" y="2244"/>
                    <a:pt x="1377" y="2494"/>
                  </a:cubicBezTo>
                  <a:cubicBezTo>
                    <a:pt x="1625" y="2744"/>
                    <a:pt x="1892" y="2976"/>
                    <a:pt x="2178" y="3186"/>
                  </a:cubicBezTo>
                  <a:cubicBezTo>
                    <a:pt x="2466" y="3395"/>
                    <a:pt x="2770" y="3587"/>
                    <a:pt x="3125" y="3728"/>
                  </a:cubicBezTo>
                  <a:cubicBezTo>
                    <a:pt x="3193" y="3755"/>
                    <a:pt x="3267" y="3770"/>
                    <a:pt x="3343" y="3770"/>
                  </a:cubicBezTo>
                  <a:cubicBezTo>
                    <a:pt x="3421" y="3770"/>
                    <a:pt x="3501" y="3754"/>
                    <a:pt x="3577" y="3721"/>
                  </a:cubicBezTo>
                  <a:cubicBezTo>
                    <a:pt x="3874" y="3592"/>
                    <a:pt x="4013" y="3244"/>
                    <a:pt x="3883" y="2945"/>
                  </a:cubicBezTo>
                  <a:cubicBezTo>
                    <a:pt x="3730" y="2594"/>
                    <a:pt x="3528" y="2297"/>
                    <a:pt x="3310" y="2016"/>
                  </a:cubicBezTo>
                  <a:cubicBezTo>
                    <a:pt x="3090" y="1735"/>
                    <a:pt x="2850" y="1477"/>
                    <a:pt x="2592" y="1237"/>
                  </a:cubicBezTo>
                  <a:cubicBezTo>
                    <a:pt x="2335" y="996"/>
                    <a:pt x="2062" y="771"/>
                    <a:pt x="1770" y="567"/>
                  </a:cubicBezTo>
                  <a:cubicBezTo>
                    <a:pt x="1474" y="367"/>
                    <a:pt x="1169" y="176"/>
                    <a:pt x="813" y="37"/>
                  </a:cubicBezTo>
                  <a:cubicBezTo>
                    <a:pt x="751" y="13"/>
                    <a:pt x="684" y="0"/>
                    <a:pt x="6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30"/>
            <p:cNvSpPr/>
            <p:nvPr/>
          </p:nvSpPr>
          <p:spPr>
            <a:xfrm>
              <a:off x="2580775" y="1984675"/>
              <a:ext cx="85025" cy="94225"/>
            </a:xfrm>
            <a:custGeom>
              <a:avLst/>
              <a:gdLst/>
              <a:ahLst/>
              <a:cxnLst/>
              <a:rect l="l" t="t" r="r" b="b"/>
              <a:pathLst>
                <a:path w="3401" h="3769" extrusionOk="0">
                  <a:moveTo>
                    <a:pt x="607" y="1"/>
                  </a:moveTo>
                  <a:cubicBezTo>
                    <a:pt x="562" y="1"/>
                    <a:pt x="517" y="6"/>
                    <a:pt x="471" y="17"/>
                  </a:cubicBezTo>
                  <a:cubicBezTo>
                    <a:pt x="178" y="92"/>
                    <a:pt x="0" y="392"/>
                    <a:pt x="75" y="686"/>
                  </a:cubicBezTo>
                  <a:cubicBezTo>
                    <a:pt x="163" y="1029"/>
                    <a:pt x="306" y="1326"/>
                    <a:pt x="462" y="1614"/>
                  </a:cubicBezTo>
                  <a:cubicBezTo>
                    <a:pt x="622" y="1898"/>
                    <a:pt x="802" y="2166"/>
                    <a:pt x="1000" y="2418"/>
                  </a:cubicBezTo>
                  <a:cubicBezTo>
                    <a:pt x="1199" y="2672"/>
                    <a:pt x="1415" y="2910"/>
                    <a:pt x="1655" y="3129"/>
                  </a:cubicBezTo>
                  <a:cubicBezTo>
                    <a:pt x="1896" y="3347"/>
                    <a:pt x="2155" y="3551"/>
                    <a:pt x="2471" y="3707"/>
                  </a:cubicBezTo>
                  <a:cubicBezTo>
                    <a:pt x="2553" y="3747"/>
                    <a:pt x="2644" y="3769"/>
                    <a:pt x="2738" y="3769"/>
                  </a:cubicBezTo>
                  <a:cubicBezTo>
                    <a:pt x="2788" y="3769"/>
                    <a:pt x="2838" y="3763"/>
                    <a:pt x="2889" y="3750"/>
                  </a:cubicBezTo>
                  <a:cubicBezTo>
                    <a:pt x="3209" y="3666"/>
                    <a:pt x="3401" y="3339"/>
                    <a:pt x="3317" y="3018"/>
                  </a:cubicBezTo>
                  <a:cubicBezTo>
                    <a:pt x="3228" y="2678"/>
                    <a:pt x="3082" y="2383"/>
                    <a:pt x="2919" y="2101"/>
                  </a:cubicBezTo>
                  <a:cubicBezTo>
                    <a:pt x="2754" y="1822"/>
                    <a:pt x="2565" y="1560"/>
                    <a:pt x="2358" y="1315"/>
                  </a:cubicBezTo>
                  <a:cubicBezTo>
                    <a:pt x="2150" y="1071"/>
                    <a:pt x="1925" y="838"/>
                    <a:pt x="1681" y="624"/>
                  </a:cubicBezTo>
                  <a:cubicBezTo>
                    <a:pt x="1430" y="414"/>
                    <a:pt x="1169" y="212"/>
                    <a:pt x="852" y="57"/>
                  </a:cubicBezTo>
                  <a:cubicBezTo>
                    <a:pt x="777" y="21"/>
                    <a:pt x="693" y="1"/>
                    <a:pt x="6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70" name="Google Shape;770;p30"/>
          <p:cNvSpPr/>
          <p:nvPr/>
        </p:nvSpPr>
        <p:spPr>
          <a:xfrm>
            <a:off x="10782467" y="-147167"/>
            <a:ext cx="1648267" cy="3110133"/>
          </a:xfrm>
          <a:custGeom>
            <a:avLst/>
            <a:gdLst/>
            <a:ahLst/>
            <a:cxnLst/>
            <a:rect l="l" t="t" r="r" b="b"/>
            <a:pathLst>
              <a:path w="49448" h="93304" extrusionOk="0">
                <a:moveTo>
                  <a:pt x="0" y="0"/>
                </a:moveTo>
                <a:cubicBezTo>
                  <a:pt x="9335" y="2335"/>
                  <a:pt x="14962" y="13325"/>
                  <a:pt x="18249" y="22369"/>
                </a:cubicBezTo>
                <a:cubicBezTo>
                  <a:pt x="27074" y="46646"/>
                  <a:pt x="27959" y="78970"/>
                  <a:pt x="49448" y="93304"/>
                </a:cubicBezTo>
              </a:path>
            </a:pathLst>
          </a:custGeom>
          <a:noFill/>
          <a:ln w="9525" cap="flat" cmpd="sng">
            <a:solidFill>
              <a:schemeClr val="accent2"/>
            </a:solidFill>
            <a:prstDash val="solid"/>
            <a:round/>
            <a:headEnd type="none" w="med" len="med"/>
            <a:tailEnd type="none" w="med" len="med"/>
          </a:ln>
        </p:spPr>
      </p:sp>
      <p:sp>
        <p:nvSpPr>
          <p:cNvPr id="771" name="Google Shape;771;p30"/>
          <p:cNvSpPr/>
          <p:nvPr/>
        </p:nvSpPr>
        <p:spPr>
          <a:xfrm>
            <a:off x="-58866" y="-196233"/>
            <a:ext cx="2246767" cy="1030167"/>
          </a:xfrm>
          <a:custGeom>
            <a:avLst/>
            <a:gdLst/>
            <a:ahLst/>
            <a:cxnLst/>
            <a:rect l="l" t="t" r="r" b="b"/>
            <a:pathLst>
              <a:path w="67403" h="30905" extrusionOk="0">
                <a:moveTo>
                  <a:pt x="67403" y="0"/>
                </a:moveTo>
                <a:cubicBezTo>
                  <a:pt x="63189" y="8428"/>
                  <a:pt x="52643" y="13780"/>
                  <a:pt x="43267" y="14717"/>
                </a:cubicBezTo>
                <a:cubicBezTo>
                  <a:pt x="27945" y="16248"/>
                  <a:pt x="0" y="15506"/>
                  <a:pt x="0" y="30905"/>
                </a:cubicBezTo>
              </a:path>
            </a:pathLst>
          </a:custGeom>
          <a:noFill/>
          <a:ln w="9525" cap="flat" cmpd="sng">
            <a:solidFill>
              <a:schemeClr val="accent2"/>
            </a:solidFill>
            <a:prstDash val="solid"/>
            <a:round/>
            <a:headEnd type="none" w="med" len="med"/>
            <a:tailEnd type="none" w="med" len="med"/>
          </a:ln>
        </p:spPr>
      </p:sp>
      <p:sp>
        <p:nvSpPr>
          <p:cNvPr id="772" name="Google Shape;772;p30"/>
          <p:cNvSpPr/>
          <p:nvPr/>
        </p:nvSpPr>
        <p:spPr>
          <a:xfrm>
            <a:off x="-284533" y="5553100"/>
            <a:ext cx="1746400" cy="1403000"/>
          </a:xfrm>
          <a:custGeom>
            <a:avLst/>
            <a:gdLst/>
            <a:ahLst/>
            <a:cxnLst/>
            <a:rect l="l" t="t" r="r" b="b"/>
            <a:pathLst>
              <a:path w="52392" h="42090" extrusionOk="0">
                <a:moveTo>
                  <a:pt x="52392" y="42090"/>
                </a:moveTo>
                <a:cubicBezTo>
                  <a:pt x="52392" y="29445"/>
                  <a:pt x="35446" y="22433"/>
                  <a:pt x="24136" y="16778"/>
                </a:cubicBezTo>
                <a:cubicBezTo>
                  <a:pt x="15372" y="12396"/>
                  <a:pt x="0" y="9798"/>
                  <a:pt x="0" y="0"/>
                </a:cubicBezTo>
              </a:path>
            </a:pathLst>
          </a:custGeom>
          <a:noFill/>
          <a:ln w="9525" cap="flat" cmpd="sng">
            <a:solidFill>
              <a:schemeClr val="accent2"/>
            </a:solidFill>
            <a:prstDash val="solid"/>
            <a:round/>
            <a:headEnd type="none" w="med" len="med"/>
            <a:tailEnd type="none" w="med" len="med"/>
          </a:ln>
        </p:spPr>
      </p:sp>
      <p:sp>
        <p:nvSpPr>
          <p:cNvPr id="773" name="Google Shape;773;p30"/>
          <p:cNvSpPr txBox="1">
            <a:spLocks noGrp="1"/>
          </p:cNvSpPr>
          <p:nvPr>
            <p:ph type="title"/>
          </p:nvPr>
        </p:nvSpPr>
        <p:spPr>
          <a:xfrm>
            <a:off x="956967" y="719333"/>
            <a:ext cx="102780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atin typeface="Quicksand"/>
                <a:ea typeface="Quicksand"/>
                <a:cs typeface="Quicksand"/>
                <a:sym typeface="Quicksand"/>
              </a:defRPr>
            </a:lvl2pPr>
            <a:lvl3pPr lvl="2" rtl="0">
              <a:spcBef>
                <a:spcPts val="0"/>
              </a:spcBef>
              <a:spcAft>
                <a:spcPts val="0"/>
              </a:spcAft>
              <a:buSzPts val="3500"/>
              <a:buNone/>
              <a:defRPr>
                <a:latin typeface="Quicksand"/>
                <a:ea typeface="Quicksand"/>
                <a:cs typeface="Quicksand"/>
                <a:sym typeface="Quicksand"/>
              </a:defRPr>
            </a:lvl3pPr>
            <a:lvl4pPr lvl="3" rtl="0">
              <a:spcBef>
                <a:spcPts val="0"/>
              </a:spcBef>
              <a:spcAft>
                <a:spcPts val="0"/>
              </a:spcAft>
              <a:buSzPts val="3500"/>
              <a:buNone/>
              <a:defRPr>
                <a:latin typeface="Quicksand"/>
                <a:ea typeface="Quicksand"/>
                <a:cs typeface="Quicksand"/>
                <a:sym typeface="Quicksand"/>
              </a:defRPr>
            </a:lvl4pPr>
            <a:lvl5pPr lvl="4" rtl="0">
              <a:spcBef>
                <a:spcPts val="0"/>
              </a:spcBef>
              <a:spcAft>
                <a:spcPts val="0"/>
              </a:spcAft>
              <a:buSzPts val="3500"/>
              <a:buNone/>
              <a:defRPr>
                <a:latin typeface="Quicksand"/>
                <a:ea typeface="Quicksand"/>
                <a:cs typeface="Quicksand"/>
                <a:sym typeface="Quicksand"/>
              </a:defRPr>
            </a:lvl5pPr>
            <a:lvl6pPr lvl="5" rtl="0">
              <a:spcBef>
                <a:spcPts val="0"/>
              </a:spcBef>
              <a:spcAft>
                <a:spcPts val="0"/>
              </a:spcAft>
              <a:buSzPts val="3500"/>
              <a:buNone/>
              <a:defRPr>
                <a:latin typeface="Quicksand"/>
                <a:ea typeface="Quicksand"/>
                <a:cs typeface="Quicksand"/>
                <a:sym typeface="Quicksand"/>
              </a:defRPr>
            </a:lvl6pPr>
            <a:lvl7pPr lvl="6" rtl="0">
              <a:spcBef>
                <a:spcPts val="0"/>
              </a:spcBef>
              <a:spcAft>
                <a:spcPts val="0"/>
              </a:spcAft>
              <a:buSzPts val="3500"/>
              <a:buNone/>
              <a:defRPr>
                <a:latin typeface="Quicksand"/>
                <a:ea typeface="Quicksand"/>
                <a:cs typeface="Quicksand"/>
                <a:sym typeface="Quicksand"/>
              </a:defRPr>
            </a:lvl7pPr>
            <a:lvl8pPr lvl="7" rtl="0">
              <a:spcBef>
                <a:spcPts val="0"/>
              </a:spcBef>
              <a:spcAft>
                <a:spcPts val="0"/>
              </a:spcAft>
              <a:buSzPts val="3500"/>
              <a:buNone/>
              <a:defRPr>
                <a:latin typeface="Quicksand"/>
                <a:ea typeface="Quicksand"/>
                <a:cs typeface="Quicksand"/>
                <a:sym typeface="Quicksand"/>
              </a:defRPr>
            </a:lvl8pPr>
            <a:lvl9pPr lvl="8" rtl="0">
              <a:spcBef>
                <a:spcPts val="0"/>
              </a:spcBef>
              <a:spcAft>
                <a:spcPts val="0"/>
              </a:spcAft>
              <a:buSzPts val="3500"/>
              <a:buNone/>
              <a:defRPr>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5679939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774"/>
        <p:cNvGrpSpPr/>
        <p:nvPr/>
      </p:nvGrpSpPr>
      <p:grpSpPr>
        <a:xfrm>
          <a:off x="0" y="0"/>
          <a:ext cx="0" cy="0"/>
          <a:chOff x="0" y="0"/>
          <a:chExt cx="0" cy="0"/>
        </a:xfrm>
      </p:grpSpPr>
      <p:sp>
        <p:nvSpPr>
          <p:cNvPr id="775" name="Google Shape;775;p31"/>
          <p:cNvSpPr/>
          <p:nvPr/>
        </p:nvSpPr>
        <p:spPr>
          <a:xfrm>
            <a:off x="-101600" y="4041467"/>
            <a:ext cx="8172763" cy="2918155"/>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31"/>
          <p:cNvSpPr/>
          <p:nvPr/>
        </p:nvSpPr>
        <p:spPr>
          <a:xfrm>
            <a:off x="10527368" y="-40333"/>
            <a:ext cx="1731337" cy="3743584"/>
          </a:xfrm>
          <a:custGeom>
            <a:avLst/>
            <a:gdLst/>
            <a:ahLst/>
            <a:cxnLst/>
            <a:rect l="l" t="t" r="r" b="b"/>
            <a:pathLst>
              <a:path w="30712" h="66407" extrusionOk="0">
                <a:moveTo>
                  <a:pt x="1" y="0"/>
                </a:moveTo>
                <a:lnTo>
                  <a:pt x="1" y="0"/>
                </a:lnTo>
                <a:cubicBezTo>
                  <a:pt x="6629" y="5401"/>
                  <a:pt x="10846" y="13654"/>
                  <a:pt x="11344" y="22189"/>
                </a:cubicBezTo>
                <a:cubicBezTo>
                  <a:pt x="11650" y="27451"/>
                  <a:pt x="10611" y="32717"/>
                  <a:pt x="10855" y="37983"/>
                </a:cubicBezTo>
                <a:cubicBezTo>
                  <a:pt x="11419" y="50163"/>
                  <a:pt x="19469" y="61687"/>
                  <a:pt x="30711" y="66407"/>
                </a:cubicBezTo>
                <a:lnTo>
                  <a:pt x="30711" y="551"/>
                </a:lnTo>
                <a:lnTo>
                  <a:pt x="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1"/>
          <p:cNvSpPr/>
          <p:nvPr/>
        </p:nvSpPr>
        <p:spPr>
          <a:xfrm>
            <a:off x="0" y="0"/>
            <a:ext cx="2656933" cy="1981829"/>
          </a:xfrm>
          <a:custGeom>
            <a:avLst/>
            <a:gdLst/>
            <a:ahLst/>
            <a:cxnLst/>
            <a:rect l="l" t="t" r="r" b="b"/>
            <a:pathLst>
              <a:path w="33669" h="25114" extrusionOk="0">
                <a:moveTo>
                  <a:pt x="1" y="0"/>
                </a:moveTo>
                <a:lnTo>
                  <a:pt x="1" y="25047"/>
                </a:lnTo>
                <a:cubicBezTo>
                  <a:pt x="248" y="25092"/>
                  <a:pt x="495" y="25114"/>
                  <a:pt x="740" y="25114"/>
                </a:cubicBezTo>
                <a:cubicBezTo>
                  <a:pt x="3303" y="25114"/>
                  <a:pt x="5757" y="22776"/>
                  <a:pt x="7329" y="20668"/>
                </a:cubicBezTo>
                <a:cubicBezTo>
                  <a:pt x="9052" y="18358"/>
                  <a:pt x="10527" y="15650"/>
                  <a:pt x="13090" y="14351"/>
                </a:cubicBezTo>
                <a:cubicBezTo>
                  <a:pt x="14655" y="13556"/>
                  <a:pt x="16445" y="13390"/>
                  <a:pt x="18173" y="13097"/>
                </a:cubicBezTo>
                <a:cubicBezTo>
                  <a:pt x="21535" y="12528"/>
                  <a:pt x="24857" y="11406"/>
                  <a:pt x="27610" y="9382"/>
                </a:cubicBezTo>
                <a:cubicBezTo>
                  <a:pt x="30362" y="7357"/>
                  <a:pt x="33115" y="3385"/>
                  <a:pt x="3366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78" name="Google Shape;778;p31"/>
          <p:cNvGrpSpPr/>
          <p:nvPr/>
        </p:nvGrpSpPr>
        <p:grpSpPr>
          <a:xfrm>
            <a:off x="11241032" y="1801435"/>
            <a:ext cx="899016" cy="841184"/>
            <a:chOff x="3145550" y="2696550"/>
            <a:chExt cx="446975" cy="418250"/>
          </a:xfrm>
        </p:grpSpPr>
        <p:sp>
          <p:nvSpPr>
            <p:cNvPr id="779" name="Google Shape;779;p31"/>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1"/>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31"/>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31"/>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1"/>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31"/>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31"/>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6" name="Google Shape;786;p31"/>
          <p:cNvGrpSpPr/>
          <p:nvPr/>
        </p:nvGrpSpPr>
        <p:grpSpPr>
          <a:xfrm>
            <a:off x="956951" y="244925"/>
            <a:ext cx="1324103" cy="557247"/>
            <a:chOff x="1958550" y="3085300"/>
            <a:chExt cx="579425" cy="243850"/>
          </a:xfrm>
        </p:grpSpPr>
        <p:sp>
          <p:nvSpPr>
            <p:cNvPr id="787" name="Google Shape;787;p31"/>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1"/>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1"/>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1"/>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1"/>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1"/>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93" name="Google Shape;793;p31"/>
          <p:cNvGrpSpPr/>
          <p:nvPr/>
        </p:nvGrpSpPr>
        <p:grpSpPr>
          <a:xfrm>
            <a:off x="120653" y="5180059"/>
            <a:ext cx="1547224" cy="1257003"/>
            <a:chOff x="2763250" y="3099175"/>
            <a:chExt cx="568025" cy="461500"/>
          </a:xfrm>
        </p:grpSpPr>
        <p:sp>
          <p:nvSpPr>
            <p:cNvPr id="794" name="Google Shape;794;p31"/>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31"/>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31"/>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1"/>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1"/>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1"/>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1"/>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01" name="Google Shape;801;p31"/>
          <p:cNvSpPr/>
          <p:nvPr/>
        </p:nvSpPr>
        <p:spPr>
          <a:xfrm>
            <a:off x="-107934" y="-117733"/>
            <a:ext cx="1628667" cy="1756200"/>
          </a:xfrm>
          <a:custGeom>
            <a:avLst/>
            <a:gdLst/>
            <a:ahLst/>
            <a:cxnLst/>
            <a:rect l="l" t="t" r="r" b="b"/>
            <a:pathLst>
              <a:path w="48860" h="52686" extrusionOk="0">
                <a:moveTo>
                  <a:pt x="48860" y="0"/>
                </a:moveTo>
                <a:cubicBezTo>
                  <a:pt x="43162" y="8542"/>
                  <a:pt x="26886" y="4995"/>
                  <a:pt x="21192" y="13539"/>
                </a:cubicBezTo>
                <a:cubicBezTo>
                  <a:pt x="17423" y="19193"/>
                  <a:pt x="17772" y="26756"/>
                  <a:pt x="15011" y="32965"/>
                </a:cubicBezTo>
                <a:cubicBezTo>
                  <a:pt x="11654" y="40514"/>
                  <a:pt x="6873" y="48102"/>
                  <a:pt x="0" y="52686"/>
                </a:cubicBezTo>
              </a:path>
            </a:pathLst>
          </a:custGeom>
          <a:noFill/>
          <a:ln w="9525" cap="flat" cmpd="sng">
            <a:solidFill>
              <a:schemeClr val="accent2"/>
            </a:solidFill>
            <a:prstDash val="solid"/>
            <a:round/>
            <a:headEnd type="none" w="med" len="med"/>
            <a:tailEnd type="none" w="med" len="med"/>
          </a:ln>
        </p:spPr>
      </p:sp>
      <p:sp>
        <p:nvSpPr>
          <p:cNvPr id="802" name="Google Shape;802;p31"/>
          <p:cNvSpPr/>
          <p:nvPr/>
        </p:nvSpPr>
        <p:spPr>
          <a:xfrm>
            <a:off x="10968868" y="-166800"/>
            <a:ext cx="1442233" cy="1817567"/>
          </a:xfrm>
          <a:custGeom>
            <a:avLst/>
            <a:gdLst/>
            <a:ahLst/>
            <a:cxnLst/>
            <a:rect l="l" t="t" r="r" b="b"/>
            <a:pathLst>
              <a:path w="43267" h="54527" extrusionOk="0">
                <a:moveTo>
                  <a:pt x="0" y="0"/>
                </a:moveTo>
                <a:cubicBezTo>
                  <a:pt x="0" y="8348"/>
                  <a:pt x="7367" y="15039"/>
                  <a:pt x="10008" y="22958"/>
                </a:cubicBezTo>
                <a:cubicBezTo>
                  <a:pt x="12767" y="31229"/>
                  <a:pt x="12963" y="40984"/>
                  <a:pt x="18543" y="47683"/>
                </a:cubicBezTo>
                <a:cubicBezTo>
                  <a:pt x="23980" y="54210"/>
                  <a:pt x="34937" y="55529"/>
                  <a:pt x="43267" y="53864"/>
                </a:cubicBezTo>
              </a:path>
            </a:pathLst>
          </a:custGeom>
          <a:noFill/>
          <a:ln w="9525" cap="flat" cmpd="sng">
            <a:solidFill>
              <a:schemeClr val="accent2"/>
            </a:solidFill>
            <a:prstDash val="solid"/>
            <a:round/>
            <a:headEnd type="none" w="med" len="med"/>
            <a:tailEnd type="none" w="med" len="med"/>
          </a:ln>
        </p:spPr>
      </p:sp>
      <p:sp>
        <p:nvSpPr>
          <p:cNvPr id="803" name="Google Shape;803;p31"/>
          <p:cNvSpPr txBox="1">
            <a:spLocks noGrp="1"/>
          </p:cNvSpPr>
          <p:nvPr>
            <p:ph type="title"/>
          </p:nvPr>
        </p:nvSpPr>
        <p:spPr>
          <a:xfrm>
            <a:off x="956967" y="719333"/>
            <a:ext cx="102780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atin typeface="Quicksand"/>
                <a:ea typeface="Quicksand"/>
                <a:cs typeface="Quicksand"/>
                <a:sym typeface="Quicksand"/>
              </a:defRPr>
            </a:lvl2pPr>
            <a:lvl3pPr lvl="2" rtl="0">
              <a:spcBef>
                <a:spcPts val="0"/>
              </a:spcBef>
              <a:spcAft>
                <a:spcPts val="0"/>
              </a:spcAft>
              <a:buSzPts val="3500"/>
              <a:buNone/>
              <a:defRPr>
                <a:latin typeface="Quicksand"/>
                <a:ea typeface="Quicksand"/>
                <a:cs typeface="Quicksand"/>
                <a:sym typeface="Quicksand"/>
              </a:defRPr>
            </a:lvl3pPr>
            <a:lvl4pPr lvl="3" rtl="0">
              <a:spcBef>
                <a:spcPts val="0"/>
              </a:spcBef>
              <a:spcAft>
                <a:spcPts val="0"/>
              </a:spcAft>
              <a:buSzPts val="3500"/>
              <a:buNone/>
              <a:defRPr>
                <a:latin typeface="Quicksand"/>
                <a:ea typeface="Quicksand"/>
                <a:cs typeface="Quicksand"/>
                <a:sym typeface="Quicksand"/>
              </a:defRPr>
            </a:lvl4pPr>
            <a:lvl5pPr lvl="4" rtl="0">
              <a:spcBef>
                <a:spcPts val="0"/>
              </a:spcBef>
              <a:spcAft>
                <a:spcPts val="0"/>
              </a:spcAft>
              <a:buSzPts val="3500"/>
              <a:buNone/>
              <a:defRPr>
                <a:latin typeface="Quicksand"/>
                <a:ea typeface="Quicksand"/>
                <a:cs typeface="Quicksand"/>
                <a:sym typeface="Quicksand"/>
              </a:defRPr>
            </a:lvl5pPr>
            <a:lvl6pPr lvl="5" rtl="0">
              <a:spcBef>
                <a:spcPts val="0"/>
              </a:spcBef>
              <a:spcAft>
                <a:spcPts val="0"/>
              </a:spcAft>
              <a:buSzPts val="3500"/>
              <a:buNone/>
              <a:defRPr>
                <a:latin typeface="Quicksand"/>
                <a:ea typeface="Quicksand"/>
                <a:cs typeface="Quicksand"/>
                <a:sym typeface="Quicksand"/>
              </a:defRPr>
            </a:lvl6pPr>
            <a:lvl7pPr lvl="6" rtl="0">
              <a:spcBef>
                <a:spcPts val="0"/>
              </a:spcBef>
              <a:spcAft>
                <a:spcPts val="0"/>
              </a:spcAft>
              <a:buSzPts val="3500"/>
              <a:buNone/>
              <a:defRPr>
                <a:latin typeface="Quicksand"/>
                <a:ea typeface="Quicksand"/>
                <a:cs typeface="Quicksand"/>
                <a:sym typeface="Quicksand"/>
              </a:defRPr>
            </a:lvl7pPr>
            <a:lvl8pPr lvl="7" rtl="0">
              <a:spcBef>
                <a:spcPts val="0"/>
              </a:spcBef>
              <a:spcAft>
                <a:spcPts val="0"/>
              </a:spcAft>
              <a:buSzPts val="3500"/>
              <a:buNone/>
              <a:defRPr>
                <a:latin typeface="Quicksand"/>
                <a:ea typeface="Quicksand"/>
                <a:cs typeface="Quicksand"/>
                <a:sym typeface="Quicksand"/>
              </a:defRPr>
            </a:lvl8pPr>
            <a:lvl9pPr lvl="8" rtl="0">
              <a:spcBef>
                <a:spcPts val="0"/>
              </a:spcBef>
              <a:spcAft>
                <a:spcPts val="0"/>
              </a:spcAft>
              <a:buSzPts val="3500"/>
              <a:buNone/>
              <a:defRPr>
                <a:latin typeface="Quicksand"/>
                <a:ea typeface="Quicksand"/>
                <a:cs typeface="Quicksand"/>
                <a:sym typeface="Quicksand"/>
              </a:defRPr>
            </a:lvl9pPr>
          </a:lstStyle>
          <a:p>
            <a:endParaRPr/>
          </a:p>
        </p:txBody>
      </p:sp>
      <p:sp>
        <p:nvSpPr>
          <p:cNvPr id="804" name="Google Shape;804;p31"/>
          <p:cNvSpPr/>
          <p:nvPr/>
        </p:nvSpPr>
        <p:spPr>
          <a:xfrm>
            <a:off x="-148933" y="4383167"/>
            <a:ext cx="7351367" cy="2617133"/>
          </a:xfrm>
          <a:custGeom>
            <a:avLst/>
            <a:gdLst/>
            <a:ahLst/>
            <a:cxnLst/>
            <a:rect l="l" t="t" r="r" b="b"/>
            <a:pathLst>
              <a:path w="220541" h="78514" extrusionOk="0">
                <a:moveTo>
                  <a:pt x="0" y="0"/>
                </a:moveTo>
                <a:cubicBezTo>
                  <a:pt x="21758" y="3626"/>
                  <a:pt x="43118" y="13091"/>
                  <a:pt x="60641" y="26490"/>
                </a:cubicBezTo>
                <a:cubicBezTo>
                  <a:pt x="76195" y="38383"/>
                  <a:pt x="85472" y="59873"/>
                  <a:pt x="104047" y="66066"/>
                </a:cubicBezTo>
                <a:cubicBezTo>
                  <a:pt x="141095" y="78418"/>
                  <a:pt x="185617" y="61038"/>
                  <a:pt x="220541" y="78514"/>
                </a:cubicBezTo>
              </a:path>
            </a:pathLst>
          </a:custGeom>
          <a:noFill/>
          <a:ln w="9525" cap="flat" cmpd="sng">
            <a:solidFill>
              <a:schemeClr val="accent2"/>
            </a:solidFill>
            <a:prstDash val="solid"/>
            <a:round/>
            <a:headEnd type="none" w="med" len="med"/>
            <a:tailEnd type="none" w="med" len="med"/>
          </a:ln>
        </p:spPr>
      </p:sp>
    </p:spTree>
    <p:extLst>
      <p:ext uri="{BB962C8B-B14F-4D97-AF65-F5344CB8AC3E}">
        <p14:creationId xmlns:p14="http://schemas.microsoft.com/office/powerpoint/2010/main" val="21321861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27"/>
        <p:cNvGrpSpPr/>
        <p:nvPr/>
      </p:nvGrpSpPr>
      <p:grpSpPr>
        <a:xfrm>
          <a:off x="0" y="0"/>
          <a:ext cx="0" cy="0"/>
          <a:chOff x="0" y="0"/>
          <a:chExt cx="0" cy="0"/>
        </a:xfrm>
      </p:grpSpPr>
      <p:sp>
        <p:nvSpPr>
          <p:cNvPr id="828" name="Google Shape;828;p33"/>
          <p:cNvSpPr/>
          <p:nvPr/>
        </p:nvSpPr>
        <p:spPr>
          <a:xfrm>
            <a:off x="0" y="0"/>
            <a:ext cx="2656933" cy="1981829"/>
          </a:xfrm>
          <a:custGeom>
            <a:avLst/>
            <a:gdLst/>
            <a:ahLst/>
            <a:cxnLst/>
            <a:rect l="l" t="t" r="r" b="b"/>
            <a:pathLst>
              <a:path w="33669" h="25114" extrusionOk="0">
                <a:moveTo>
                  <a:pt x="1" y="0"/>
                </a:moveTo>
                <a:lnTo>
                  <a:pt x="1" y="25047"/>
                </a:lnTo>
                <a:cubicBezTo>
                  <a:pt x="248" y="25092"/>
                  <a:pt x="495" y="25114"/>
                  <a:pt x="740" y="25114"/>
                </a:cubicBezTo>
                <a:cubicBezTo>
                  <a:pt x="3303" y="25114"/>
                  <a:pt x="5757" y="22776"/>
                  <a:pt x="7329" y="20668"/>
                </a:cubicBezTo>
                <a:cubicBezTo>
                  <a:pt x="9052" y="18358"/>
                  <a:pt x="10527" y="15650"/>
                  <a:pt x="13090" y="14351"/>
                </a:cubicBezTo>
                <a:cubicBezTo>
                  <a:pt x="14655" y="13556"/>
                  <a:pt x="16445" y="13390"/>
                  <a:pt x="18173" y="13097"/>
                </a:cubicBezTo>
                <a:cubicBezTo>
                  <a:pt x="21535" y="12528"/>
                  <a:pt x="24857" y="11406"/>
                  <a:pt x="27610" y="9382"/>
                </a:cubicBezTo>
                <a:cubicBezTo>
                  <a:pt x="30362" y="7357"/>
                  <a:pt x="33115" y="3385"/>
                  <a:pt x="3366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9" name="Google Shape;829;p33"/>
          <p:cNvGrpSpPr/>
          <p:nvPr/>
        </p:nvGrpSpPr>
        <p:grpSpPr>
          <a:xfrm>
            <a:off x="956951" y="244925"/>
            <a:ext cx="1324103" cy="557247"/>
            <a:chOff x="1958550" y="3085300"/>
            <a:chExt cx="579425" cy="243850"/>
          </a:xfrm>
        </p:grpSpPr>
        <p:sp>
          <p:nvSpPr>
            <p:cNvPr id="830" name="Google Shape;830;p33"/>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3"/>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3"/>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3"/>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3"/>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3"/>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36" name="Google Shape;836;p33"/>
          <p:cNvSpPr/>
          <p:nvPr/>
        </p:nvSpPr>
        <p:spPr>
          <a:xfrm>
            <a:off x="-107934" y="-117733"/>
            <a:ext cx="1628667" cy="1756200"/>
          </a:xfrm>
          <a:custGeom>
            <a:avLst/>
            <a:gdLst/>
            <a:ahLst/>
            <a:cxnLst/>
            <a:rect l="l" t="t" r="r" b="b"/>
            <a:pathLst>
              <a:path w="48860" h="52686" extrusionOk="0">
                <a:moveTo>
                  <a:pt x="48860" y="0"/>
                </a:moveTo>
                <a:cubicBezTo>
                  <a:pt x="43162" y="8542"/>
                  <a:pt x="26886" y="4995"/>
                  <a:pt x="21192" y="13539"/>
                </a:cubicBezTo>
                <a:cubicBezTo>
                  <a:pt x="17423" y="19193"/>
                  <a:pt x="17772" y="26756"/>
                  <a:pt x="15011" y="32965"/>
                </a:cubicBezTo>
                <a:cubicBezTo>
                  <a:pt x="11654" y="40514"/>
                  <a:pt x="6873" y="48102"/>
                  <a:pt x="0" y="52686"/>
                </a:cubicBezTo>
              </a:path>
            </a:pathLst>
          </a:custGeom>
          <a:noFill/>
          <a:ln w="9525" cap="flat" cmpd="sng">
            <a:solidFill>
              <a:schemeClr val="accent2"/>
            </a:solidFill>
            <a:prstDash val="solid"/>
            <a:round/>
            <a:headEnd type="none" w="med" len="med"/>
            <a:tailEnd type="none" w="med" len="med"/>
          </a:ln>
        </p:spPr>
      </p:sp>
      <p:sp>
        <p:nvSpPr>
          <p:cNvPr id="837" name="Google Shape;837;p33"/>
          <p:cNvSpPr/>
          <p:nvPr/>
        </p:nvSpPr>
        <p:spPr>
          <a:xfrm flipH="1">
            <a:off x="8078867" y="5203903"/>
            <a:ext cx="4113117" cy="1654091"/>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38" name="Google Shape;838;p33"/>
          <p:cNvGrpSpPr/>
          <p:nvPr/>
        </p:nvGrpSpPr>
        <p:grpSpPr>
          <a:xfrm rot="8100000">
            <a:off x="9671786" y="6445644"/>
            <a:ext cx="603037" cy="502835"/>
            <a:chOff x="3153950" y="2696550"/>
            <a:chExt cx="438575" cy="365700"/>
          </a:xfrm>
        </p:grpSpPr>
        <p:sp>
          <p:nvSpPr>
            <p:cNvPr id="839" name="Google Shape;839;p33"/>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33"/>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3"/>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3"/>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43" name="Google Shape;843;p33"/>
          <p:cNvSpPr/>
          <p:nvPr/>
        </p:nvSpPr>
        <p:spPr>
          <a:xfrm>
            <a:off x="8722134" y="5661034"/>
            <a:ext cx="3659533" cy="1441433"/>
          </a:xfrm>
          <a:custGeom>
            <a:avLst/>
            <a:gdLst/>
            <a:ahLst/>
            <a:cxnLst/>
            <a:rect l="l" t="t" r="r" b="b"/>
            <a:pathLst>
              <a:path w="109786" h="43243" extrusionOk="0">
                <a:moveTo>
                  <a:pt x="0" y="40618"/>
                </a:moveTo>
                <a:cubicBezTo>
                  <a:pt x="15310" y="40618"/>
                  <a:pt x="31063" y="45511"/>
                  <a:pt x="45916" y="41796"/>
                </a:cubicBezTo>
                <a:cubicBezTo>
                  <a:pt x="60215" y="38220"/>
                  <a:pt x="67103" y="21112"/>
                  <a:pt x="79176" y="12657"/>
                </a:cubicBezTo>
                <a:cubicBezTo>
                  <a:pt x="85182" y="8451"/>
                  <a:pt x="92234" y="5851"/>
                  <a:pt x="99190" y="3532"/>
                </a:cubicBezTo>
                <a:cubicBezTo>
                  <a:pt x="102722" y="2355"/>
                  <a:pt x="107156" y="2635"/>
                  <a:pt x="109786" y="0"/>
                </a:cubicBezTo>
              </a:path>
            </a:pathLst>
          </a:custGeom>
          <a:noFill/>
          <a:ln w="9525" cap="flat" cmpd="sng">
            <a:solidFill>
              <a:schemeClr val="accent2"/>
            </a:solidFill>
            <a:prstDash val="solid"/>
            <a:round/>
            <a:headEnd type="none" w="med" len="med"/>
            <a:tailEnd type="none" w="med" len="med"/>
          </a:ln>
        </p:spPr>
      </p:sp>
      <p:sp>
        <p:nvSpPr>
          <p:cNvPr id="844" name="Google Shape;844;p33"/>
          <p:cNvSpPr/>
          <p:nvPr/>
        </p:nvSpPr>
        <p:spPr>
          <a:xfrm>
            <a:off x="1" y="5471133"/>
            <a:ext cx="3448732" cy="1386851"/>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5" name="Google Shape;845;p33"/>
          <p:cNvGrpSpPr/>
          <p:nvPr/>
        </p:nvGrpSpPr>
        <p:grpSpPr>
          <a:xfrm rot="-2435481">
            <a:off x="1194150" y="6366843"/>
            <a:ext cx="502533" cy="533613"/>
            <a:chOff x="2954500" y="3099175"/>
            <a:chExt cx="287125" cy="304850"/>
          </a:xfrm>
        </p:grpSpPr>
        <p:sp>
          <p:nvSpPr>
            <p:cNvPr id="846" name="Google Shape;846;p33"/>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3"/>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3"/>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3"/>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50" name="Google Shape;850;p33"/>
          <p:cNvSpPr/>
          <p:nvPr/>
        </p:nvSpPr>
        <p:spPr>
          <a:xfrm>
            <a:off x="-117733" y="6151639"/>
            <a:ext cx="3021833" cy="892767"/>
          </a:xfrm>
          <a:custGeom>
            <a:avLst/>
            <a:gdLst/>
            <a:ahLst/>
            <a:cxnLst/>
            <a:rect l="l" t="t" r="r" b="b"/>
            <a:pathLst>
              <a:path w="90655" h="26783" extrusionOk="0">
                <a:moveTo>
                  <a:pt x="90655" y="26783"/>
                </a:moveTo>
                <a:cubicBezTo>
                  <a:pt x="86668" y="26214"/>
                  <a:pt x="84620" y="20675"/>
                  <a:pt x="80648" y="20014"/>
                </a:cubicBezTo>
                <a:cubicBezTo>
                  <a:pt x="70464" y="18319"/>
                  <a:pt x="59471" y="19496"/>
                  <a:pt x="50037" y="15304"/>
                </a:cubicBezTo>
                <a:cubicBezTo>
                  <a:pt x="40173" y="10921"/>
                  <a:pt x="31664" y="3206"/>
                  <a:pt x="21192" y="588"/>
                </a:cubicBezTo>
                <a:cubicBezTo>
                  <a:pt x="14333" y="-1127"/>
                  <a:pt x="7070" y="1471"/>
                  <a:pt x="0" y="1471"/>
                </a:cubicBezTo>
              </a:path>
            </a:pathLst>
          </a:custGeom>
          <a:noFill/>
          <a:ln w="9525" cap="flat" cmpd="sng">
            <a:solidFill>
              <a:schemeClr val="accent2"/>
            </a:solidFill>
            <a:prstDash val="solid"/>
            <a:round/>
            <a:headEnd type="none" w="med" len="med"/>
            <a:tailEnd type="none" w="med" len="med"/>
          </a:ln>
        </p:spPr>
      </p:sp>
    </p:spTree>
    <p:extLst>
      <p:ext uri="{BB962C8B-B14F-4D97-AF65-F5344CB8AC3E}">
        <p14:creationId xmlns:p14="http://schemas.microsoft.com/office/powerpoint/2010/main" val="3363562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51"/>
        <p:cNvGrpSpPr/>
        <p:nvPr/>
      </p:nvGrpSpPr>
      <p:grpSpPr>
        <a:xfrm>
          <a:off x="0" y="0"/>
          <a:ext cx="0" cy="0"/>
          <a:chOff x="0" y="0"/>
          <a:chExt cx="0" cy="0"/>
        </a:xfrm>
      </p:grpSpPr>
      <p:sp>
        <p:nvSpPr>
          <p:cNvPr id="852" name="Google Shape;852;p34"/>
          <p:cNvSpPr/>
          <p:nvPr/>
        </p:nvSpPr>
        <p:spPr>
          <a:xfrm rot="10800000">
            <a:off x="-4290" y="3350134"/>
            <a:ext cx="1910491" cy="3507865"/>
          </a:xfrm>
          <a:custGeom>
            <a:avLst/>
            <a:gdLst/>
            <a:ahLst/>
            <a:cxnLst/>
            <a:rect l="l" t="t" r="r" b="b"/>
            <a:pathLst>
              <a:path w="30459" h="55926" extrusionOk="0">
                <a:moveTo>
                  <a:pt x="374" y="1"/>
                </a:moveTo>
                <a:cubicBezTo>
                  <a:pt x="1" y="9422"/>
                  <a:pt x="4462" y="18906"/>
                  <a:pt x="11956" y="24626"/>
                </a:cubicBezTo>
                <a:cubicBezTo>
                  <a:pt x="16922" y="28418"/>
                  <a:pt x="23451" y="31053"/>
                  <a:pt x="25769" y="36855"/>
                </a:cubicBezTo>
                <a:cubicBezTo>
                  <a:pt x="27525" y="41250"/>
                  <a:pt x="26299" y="46323"/>
                  <a:pt x="27603" y="50872"/>
                </a:cubicBezTo>
                <a:cubicBezTo>
                  <a:pt x="28142" y="52754"/>
                  <a:pt x="29144" y="54480"/>
                  <a:pt x="30459" y="55925"/>
                </a:cubicBezTo>
                <a:lnTo>
                  <a:pt x="3045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53" name="Google Shape;853;p34"/>
          <p:cNvGrpSpPr/>
          <p:nvPr/>
        </p:nvGrpSpPr>
        <p:grpSpPr>
          <a:xfrm rot="4252254">
            <a:off x="723125" y="6015695"/>
            <a:ext cx="1165576" cy="490509"/>
            <a:chOff x="1958550" y="3085300"/>
            <a:chExt cx="579425" cy="243850"/>
          </a:xfrm>
        </p:grpSpPr>
        <p:sp>
          <p:nvSpPr>
            <p:cNvPr id="854" name="Google Shape;854;p34"/>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4"/>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4"/>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4"/>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4"/>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4"/>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0" name="Google Shape;860;p34"/>
          <p:cNvSpPr/>
          <p:nvPr/>
        </p:nvSpPr>
        <p:spPr>
          <a:xfrm>
            <a:off x="-356534" y="3917433"/>
            <a:ext cx="2231367" cy="3289000"/>
          </a:xfrm>
          <a:custGeom>
            <a:avLst/>
            <a:gdLst/>
            <a:ahLst/>
            <a:cxnLst/>
            <a:rect l="l" t="t" r="r" b="b"/>
            <a:pathLst>
              <a:path w="66941" h="98670" extrusionOk="0">
                <a:moveTo>
                  <a:pt x="66941" y="97986"/>
                </a:moveTo>
                <a:cubicBezTo>
                  <a:pt x="56476" y="100079"/>
                  <a:pt x="42110" y="97265"/>
                  <a:pt x="36451" y="88217"/>
                </a:cubicBezTo>
                <a:cubicBezTo>
                  <a:pt x="30283" y="78355"/>
                  <a:pt x="34958" y="64508"/>
                  <a:pt x="30234" y="53878"/>
                </a:cubicBezTo>
                <a:cubicBezTo>
                  <a:pt x="24054" y="39973"/>
                  <a:pt x="9989" y="30824"/>
                  <a:pt x="2703" y="17466"/>
                </a:cubicBezTo>
                <a:cubicBezTo>
                  <a:pt x="-117" y="12296"/>
                  <a:pt x="39" y="5889"/>
                  <a:pt x="39" y="0"/>
                </a:cubicBezTo>
              </a:path>
            </a:pathLst>
          </a:custGeom>
          <a:noFill/>
          <a:ln w="9525" cap="flat" cmpd="sng">
            <a:solidFill>
              <a:schemeClr val="accent2"/>
            </a:solidFill>
            <a:prstDash val="solid"/>
            <a:round/>
            <a:headEnd type="none" w="med" len="med"/>
            <a:tailEnd type="none" w="med" len="med"/>
          </a:ln>
        </p:spPr>
      </p:sp>
      <p:sp>
        <p:nvSpPr>
          <p:cNvPr id="861" name="Google Shape;861;p34"/>
          <p:cNvSpPr/>
          <p:nvPr/>
        </p:nvSpPr>
        <p:spPr>
          <a:xfrm>
            <a:off x="9058467" y="-63833"/>
            <a:ext cx="3232699" cy="2632237"/>
          </a:xfrm>
          <a:custGeom>
            <a:avLst/>
            <a:gdLst/>
            <a:ahLst/>
            <a:cxnLst/>
            <a:rect l="l" t="t" r="r" b="b"/>
            <a:pathLst>
              <a:path w="42515" h="34618" extrusionOk="0">
                <a:moveTo>
                  <a:pt x="1026" y="1"/>
                </a:moveTo>
                <a:lnTo>
                  <a:pt x="1026" y="1"/>
                </a:lnTo>
                <a:cubicBezTo>
                  <a:pt x="0" y="5472"/>
                  <a:pt x="5454" y="13408"/>
                  <a:pt x="10762" y="15085"/>
                </a:cubicBezTo>
                <a:cubicBezTo>
                  <a:pt x="15830" y="16686"/>
                  <a:pt x="21947" y="14809"/>
                  <a:pt x="26257" y="17922"/>
                </a:cubicBezTo>
                <a:cubicBezTo>
                  <a:pt x="29199" y="20048"/>
                  <a:pt x="30292" y="23826"/>
                  <a:pt x="31756" y="27147"/>
                </a:cubicBezTo>
                <a:cubicBezTo>
                  <a:pt x="33210" y="30442"/>
                  <a:pt x="35792" y="34403"/>
                  <a:pt x="39375" y="34403"/>
                </a:cubicBezTo>
                <a:cubicBezTo>
                  <a:pt x="39404" y="34403"/>
                  <a:pt x="39434" y="34402"/>
                  <a:pt x="39463" y="34402"/>
                </a:cubicBezTo>
                <a:lnTo>
                  <a:pt x="42180" y="34618"/>
                </a:lnTo>
                <a:lnTo>
                  <a:pt x="42514" y="77"/>
                </a:lnTo>
                <a:lnTo>
                  <a:pt x="10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62" name="Google Shape;862;p34"/>
          <p:cNvGrpSpPr/>
          <p:nvPr/>
        </p:nvGrpSpPr>
        <p:grpSpPr>
          <a:xfrm rot="5684652">
            <a:off x="11264471" y="1392359"/>
            <a:ext cx="1399277" cy="341189"/>
            <a:chOff x="1958550" y="3085300"/>
            <a:chExt cx="579425" cy="141275"/>
          </a:xfrm>
        </p:grpSpPr>
        <p:sp>
          <p:nvSpPr>
            <p:cNvPr id="863" name="Google Shape;863;p34"/>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4"/>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4"/>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4"/>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34"/>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8" name="Google Shape;868;p34"/>
          <p:cNvSpPr/>
          <p:nvPr/>
        </p:nvSpPr>
        <p:spPr>
          <a:xfrm>
            <a:off x="9502534" y="-459499"/>
            <a:ext cx="2910933" cy="1178833"/>
          </a:xfrm>
          <a:custGeom>
            <a:avLst/>
            <a:gdLst/>
            <a:ahLst/>
            <a:cxnLst/>
            <a:rect l="l" t="t" r="r" b="b"/>
            <a:pathLst>
              <a:path w="87328" h="35365" extrusionOk="0">
                <a:moveTo>
                  <a:pt x="0" y="0"/>
                </a:moveTo>
                <a:cubicBezTo>
                  <a:pt x="0" y="12987"/>
                  <a:pt x="6716" y="29676"/>
                  <a:pt x="18946" y="34043"/>
                </a:cubicBezTo>
                <a:cubicBezTo>
                  <a:pt x="31904" y="38670"/>
                  <a:pt x="46095" y="29368"/>
                  <a:pt x="59798" y="28123"/>
                </a:cubicBezTo>
                <a:cubicBezTo>
                  <a:pt x="65891" y="27569"/>
                  <a:pt x="72178" y="26500"/>
                  <a:pt x="78151" y="27827"/>
                </a:cubicBezTo>
                <a:cubicBezTo>
                  <a:pt x="81353" y="28539"/>
                  <a:pt x="84048" y="31379"/>
                  <a:pt x="87328" y="31379"/>
                </a:cubicBezTo>
              </a:path>
            </a:pathLst>
          </a:custGeom>
          <a:noFill/>
          <a:ln w="9525" cap="flat" cmpd="sng">
            <a:solidFill>
              <a:schemeClr val="accent2"/>
            </a:solidFill>
            <a:prstDash val="solid"/>
            <a:round/>
            <a:headEnd type="none" w="med" len="med"/>
            <a:tailEnd type="none" w="med" len="med"/>
          </a:ln>
        </p:spPr>
      </p:sp>
      <p:sp>
        <p:nvSpPr>
          <p:cNvPr id="869" name="Google Shape;869;p34"/>
          <p:cNvSpPr/>
          <p:nvPr/>
        </p:nvSpPr>
        <p:spPr>
          <a:xfrm rot="10800000">
            <a:off x="-30914" y="-31908"/>
            <a:ext cx="2498948" cy="1329875"/>
          </a:xfrm>
          <a:custGeom>
            <a:avLst/>
            <a:gdLst/>
            <a:ahLst/>
            <a:cxnLst/>
            <a:rect l="l" t="t" r="r" b="b"/>
            <a:pathLst>
              <a:path w="34562" h="18393" extrusionOk="0">
                <a:moveTo>
                  <a:pt x="34561" y="0"/>
                </a:moveTo>
                <a:cubicBezTo>
                  <a:pt x="28360" y="467"/>
                  <a:pt x="22385" y="3443"/>
                  <a:pt x="18276" y="8113"/>
                </a:cubicBezTo>
                <a:cubicBezTo>
                  <a:pt x="16620" y="9993"/>
                  <a:pt x="15184" y="12195"/>
                  <a:pt x="12972" y="13372"/>
                </a:cubicBezTo>
                <a:cubicBezTo>
                  <a:pt x="10850" y="14500"/>
                  <a:pt x="8340" y="14511"/>
                  <a:pt x="5964" y="14882"/>
                </a:cubicBezTo>
                <a:cubicBezTo>
                  <a:pt x="3589" y="15251"/>
                  <a:pt x="1022" y="16216"/>
                  <a:pt x="1" y="18393"/>
                </a:cubicBezTo>
                <a:lnTo>
                  <a:pt x="34561" y="18393"/>
                </a:lnTo>
                <a:lnTo>
                  <a:pt x="34561"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70" name="Google Shape;870;p34"/>
          <p:cNvGrpSpPr/>
          <p:nvPr/>
        </p:nvGrpSpPr>
        <p:grpSpPr>
          <a:xfrm flipH="1">
            <a:off x="33642" y="246046"/>
            <a:ext cx="827143" cy="773985"/>
            <a:chOff x="3145550" y="2696550"/>
            <a:chExt cx="446975" cy="418250"/>
          </a:xfrm>
        </p:grpSpPr>
        <p:sp>
          <p:nvSpPr>
            <p:cNvPr id="871" name="Google Shape;871;p34"/>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4"/>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4"/>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4"/>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4"/>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4"/>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4"/>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8" name="Google Shape;878;p34"/>
          <p:cNvSpPr/>
          <p:nvPr/>
        </p:nvSpPr>
        <p:spPr>
          <a:xfrm flipH="1">
            <a:off x="-200967" y="-169267"/>
            <a:ext cx="2501867" cy="1334333"/>
          </a:xfrm>
          <a:custGeom>
            <a:avLst/>
            <a:gdLst/>
            <a:ahLst/>
            <a:cxnLst/>
            <a:rect l="l" t="t" r="r" b="b"/>
            <a:pathLst>
              <a:path w="75056" h="40030" extrusionOk="0">
                <a:moveTo>
                  <a:pt x="0" y="0"/>
                </a:moveTo>
                <a:cubicBezTo>
                  <a:pt x="8911" y="14856"/>
                  <a:pt x="34995" y="2746"/>
                  <a:pt x="51215" y="8830"/>
                </a:cubicBezTo>
                <a:cubicBezTo>
                  <a:pt x="63470" y="13427"/>
                  <a:pt x="61967" y="40030"/>
                  <a:pt x="75056" y="40030"/>
                </a:cubicBezTo>
              </a:path>
            </a:pathLst>
          </a:custGeom>
          <a:noFill/>
          <a:ln w="9525" cap="flat" cmpd="sng">
            <a:solidFill>
              <a:schemeClr val="accent2"/>
            </a:solidFill>
            <a:prstDash val="solid"/>
            <a:round/>
            <a:headEnd type="none" w="med" len="med"/>
            <a:tailEnd type="none" w="med" len="med"/>
          </a:ln>
        </p:spPr>
      </p:sp>
    </p:spTree>
    <p:extLst>
      <p:ext uri="{BB962C8B-B14F-4D97-AF65-F5344CB8AC3E}">
        <p14:creationId xmlns:p14="http://schemas.microsoft.com/office/powerpoint/2010/main" val="1630462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DC43ED-9997-4114-9279-8D07AD9E4519}" type="datetimeFigureOut">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5683878-1C43-410A-BF83-AF0FB16AB6F1}" type="slidenum">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55819988"/>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A1A4631-3DB9-4C8D-A2E3-162083B2BE6C}" type="datetimeFigureOut">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60858D2-BAF0-4CBF-971D-D40BC26AFC4D}" type="slidenum">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72799488"/>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EE1C9F2-32B6-4736-A201-3671137CD72B}" type="datetimeFigureOut">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25259F-D12D-47C3-8CA8-028B4B016A47}" type="slidenum">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04112314"/>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9F108C-2E2B-49F8-A446-5DB5C4838877}" type="datetimeFigureOut">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1FF496-0ACA-4E8F-A571-DA67AFAA16CA}" type="slidenum">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34110304"/>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F86E261-DCC1-4513-B9BE-81E8B7449617}" type="datetimeFigureOut">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D6634F-04BA-4FC9-B9F9-4AB993EDD8C4}" type="slidenum">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94466229"/>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321"/>
        <p:cNvGrpSpPr/>
        <p:nvPr/>
      </p:nvGrpSpPr>
      <p:grpSpPr>
        <a:xfrm>
          <a:off x="0" y="0"/>
          <a:ext cx="0" cy="0"/>
          <a:chOff x="0" y="0"/>
          <a:chExt cx="0" cy="0"/>
        </a:xfrm>
      </p:grpSpPr>
      <p:sp>
        <p:nvSpPr>
          <p:cNvPr id="322" name="Google Shape;322;p10"/>
          <p:cNvSpPr/>
          <p:nvPr/>
        </p:nvSpPr>
        <p:spPr>
          <a:xfrm>
            <a:off x="6202621" y="1301767"/>
            <a:ext cx="5106000" cy="4686400"/>
          </a:xfrm>
          <a:prstGeom prst="roundRect">
            <a:avLst>
              <a:gd name="adj" fmla="val 50000"/>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0"/>
          <p:cNvSpPr txBox="1">
            <a:spLocks noGrp="1"/>
          </p:cNvSpPr>
          <p:nvPr>
            <p:ph type="title"/>
          </p:nvPr>
        </p:nvSpPr>
        <p:spPr>
          <a:xfrm>
            <a:off x="6561633" y="1530367"/>
            <a:ext cx="4388000" cy="443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2400"/>
              <a:buNone/>
              <a:defRPr sz="5867"/>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grpSp>
        <p:nvGrpSpPr>
          <p:cNvPr id="324" name="Google Shape;324;p10"/>
          <p:cNvGrpSpPr/>
          <p:nvPr/>
        </p:nvGrpSpPr>
        <p:grpSpPr>
          <a:xfrm>
            <a:off x="7989386" y="5451802"/>
            <a:ext cx="1773423" cy="692967"/>
            <a:chOff x="5565364" y="-1143324"/>
            <a:chExt cx="1330067" cy="519725"/>
          </a:xfrm>
        </p:grpSpPr>
        <p:sp>
          <p:nvSpPr>
            <p:cNvPr id="325" name="Google Shape;325;p10"/>
            <p:cNvSpPr/>
            <p:nvPr/>
          </p:nvSpPr>
          <p:spPr>
            <a:xfrm rot="-10537262">
              <a:off x="5567816" y="-1017741"/>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0"/>
            <p:cNvSpPr/>
            <p:nvPr/>
          </p:nvSpPr>
          <p:spPr>
            <a:xfrm rot="-10537262">
              <a:off x="6316408" y="-1140871"/>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0"/>
            <p:cNvSpPr/>
            <p:nvPr/>
          </p:nvSpPr>
          <p:spPr>
            <a:xfrm rot="-10537262">
              <a:off x="6705612" y="-1111111"/>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0"/>
            <p:cNvSpPr/>
            <p:nvPr/>
          </p:nvSpPr>
          <p:spPr>
            <a:xfrm rot="9268218">
              <a:off x="6487736" y="-961798"/>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0"/>
            <p:cNvSpPr/>
            <p:nvPr/>
          </p:nvSpPr>
          <p:spPr>
            <a:xfrm rot="9268218">
              <a:off x="5840499" y="-104802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0"/>
            <p:cNvSpPr/>
            <p:nvPr/>
          </p:nvSpPr>
          <p:spPr>
            <a:xfrm rot="-10537262">
              <a:off x="6826183" y="-701534"/>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0"/>
            <p:cNvSpPr/>
            <p:nvPr/>
          </p:nvSpPr>
          <p:spPr>
            <a:xfrm rot="-10537262">
              <a:off x="6025187" y="-85087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0"/>
            <p:cNvSpPr/>
            <p:nvPr/>
          </p:nvSpPr>
          <p:spPr>
            <a:xfrm rot="9268218">
              <a:off x="5578711" y="-701561"/>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3" name="Google Shape;333;p10"/>
          <p:cNvGrpSpPr/>
          <p:nvPr/>
        </p:nvGrpSpPr>
        <p:grpSpPr>
          <a:xfrm>
            <a:off x="7331657" y="1301777"/>
            <a:ext cx="2726412" cy="735873"/>
            <a:chOff x="5498742" y="976332"/>
            <a:chExt cx="2044809" cy="551905"/>
          </a:xfrm>
        </p:grpSpPr>
        <p:sp>
          <p:nvSpPr>
            <p:cNvPr id="334" name="Google Shape;334;p10"/>
            <p:cNvSpPr/>
            <p:nvPr/>
          </p:nvSpPr>
          <p:spPr>
            <a:xfrm rot="2338888">
              <a:off x="7118298" y="1285384"/>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0"/>
            <p:cNvSpPr/>
            <p:nvPr/>
          </p:nvSpPr>
          <p:spPr>
            <a:xfrm rot="10537262" flipH="1">
              <a:off x="6229658" y="1458989"/>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0"/>
            <p:cNvSpPr/>
            <p:nvPr/>
          </p:nvSpPr>
          <p:spPr>
            <a:xfrm rot="-9268218" flipH="1">
              <a:off x="5509880" y="1202552"/>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0"/>
            <p:cNvSpPr/>
            <p:nvPr/>
          </p:nvSpPr>
          <p:spPr>
            <a:xfrm rot="-2338888" flipH="1">
              <a:off x="5744288" y="141552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0"/>
            <p:cNvSpPr/>
            <p:nvPr/>
          </p:nvSpPr>
          <p:spPr>
            <a:xfrm rot="-10537262">
              <a:off x="7474304" y="1071747"/>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0"/>
            <p:cNvSpPr/>
            <p:nvPr/>
          </p:nvSpPr>
          <p:spPr>
            <a:xfrm rot="2338888">
              <a:off x="6065675" y="1033059"/>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0"/>
            <p:cNvSpPr/>
            <p:nvPr/>
          </p:nvSpPr>
          <p:spPr>
            <a:xfrm rot="2338888">
              <a:off x="5744273" y="1202572"/>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0"/>
            <p:cNvSpPr/>
            <p:nvPr/>
          </p:nvSpPr>
          <p:spPr>
            <a:xfrm rot="2338888">
              <a:off x="6739761" y="1157638"/>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0"/>
            <p:cNvSpPr/>
            <p:nvPr/>
          </p:nvSpPr>
          <p:spPr>
            <a:xfrm rot="542369">
              <a:off x="6454711" y="995418"/>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0"/>
            <p:cNvSpPr/>
            <p:nvPr/>
          </p:nvSpPr>
          <p:spPr>
            <a:xfrm rot="542369">
              <a:off x="7118275" y="981167"/>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769094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C411C1-9200-437E-96B6-994437734855}" type="datetimeFigureOut">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E07E18-17B5-4157-9109-9CF5FEEC8FB6}" type="slidenum">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090958"/>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grpSp>
        <p:nvGrpSpPr>
          <p:cNvPr id="3" name="组合 10"/>
          <p:cNvGrpSpPr>
            <a:grpSpLocks/>
          </p:cNvGrpSpPr>
          <p:nvPr userDrawn="1"/>
        </p:nvGrpSpPr>
        <p:grpSpPr bwMode="auto">
          <a:xfrm>
            <a:off x="0" y="-293688"/>
            <a:ext cx="12895263" cy="8048626"/>
            <a:chOff x="0" y="-221063"/>
            <a:chExt cx="12895093" cy="7946844"/>
          </a:xfrm>
        </p:grpSpPr>
        <p:sp>
          <p:nvSpPr>
            <p:cNvPr id="4" name="矩形 11"/>
            <p:cNvSpPr/>
            <p:nvPr/>
          </p:nvSpPr>
          <p:spPr>
            <a:xfrm>
              <a:off x="0" y="-56"/>
              <a:ext cx="12191839" cy="6857483"/>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5" name="组合 12"/>
            <p:cNvGrpSpPr>
              <a:grpSpLocks/>
            </p:cNvGrpSpPr>
            <p:nvPr/>
          </p:nvGrpSpPr>
          <p:grpSpPr bwMode="auto">
            <a:xfrm>
              <a:off x="144150" y="-221063"/>
              <a:ext cx="12750943" cy="7946844"/>
              <a:chOff x="2627224" y="-795141"/>
              <a:chExt cx="10013806" cy="7040780"/>
            </a:xfrm>
          </p:grpSpPr>
          <p:sp>
            <p:nvSpPr>
              <p:cNvPr id="6" name="矩形 13"/>
              <p:cNvSpPr/>
              <p:nvPr/>
            </p:nvSpPr>
            <p:spPr>
              <a:xfrm>
                <a:off x="2627468" y="-599332"/>
                <a:ext cx="5758546" cy="5957582"/>
              </a:xfrm>
              <a:prstGeom prst="rect">
                <a:avLst/>
              </a:prstGeom>
              <a:blipFill dpi="0" rotWithShape="1">
                <a:blip r:embed="rId2">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7" name="矩形 14"/>
              <p:cNvSpPr/>
              <p:nvPr/>
            </p:nvSpPr>
            <p:spPr>
              <a:xfrm rot="10601959">
                <a:off x="6872510" y="-795141"/>
                <a:ext cx="5768520"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grpSp>
      <p:sp>
        <p:nvSpPr>
          <p:cNvPr id="10" name="标题 9"/>
          <p:cNvSpPr>
            <a:spLocks noGrp="1"/>
          </p:cNvSpPr>
          <p:nvPr>
            <p:ph type="title"/>
          </p:nvPr>
        </p:nvSpPr>
        <p:spPr/>
        <p:txBody>
          <a:bodyPr/>
          <a:lstStyle/>
          <a:p>
            <a:r>
              <a:rPr lang="zh-CN" altLang="en-US"/>
              <a:t>单击此处编辑母版标题样式</a:t>
            </a:r>
          </a:p>
        </p:txBody>
      </p:sp>
      <p:sp>
        <p:nvSpPr>
          <p:cNvPr id="8" name="日期占位符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3A2761C-9474-452B-B4D2-93D7D04B2DED}" type="datetimeFigureOut">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页脚占位符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11" name="灯片编号占位符 3"/>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8CDD640-DCCF-4C3F-A6C9-7E9E6BD1D6C5}" type="slidenum">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6281875"/>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504BA3-8476-4A16-A4E4-38024F52480C}" type="datetimeFigureOut">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20E6A3-41D1-436E-BF3D-554BE1FC3F97}" type="slidenum">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18452882"/>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0D1A47B-B49E-4742-BC5F-2436BC4D420B}" type="datetimeFigureOut">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7D3105-6692-4D2A-9BDE-988EBE8C3399}" type="slidenum">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82122612"/>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8EE71F-73AD-467D-9BA7-FAF7B1E6962C}" type="datetimeFigureOut">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E6C311C-C36B-438B-A3D5-28FA22ABD6A7}" type="slidenum">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64573101"/>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9A5F18C-152B-44E9-B444-8C9AE800E66A}" type="datetimeFigureOut">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2BB36B-C419-43B0-93E8-5F8CEFDF8DB9}" type="slidenum">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48581193"/>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2"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1" tIns="121901" rIns="121901" bIns="121901"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flipH="1">
            <a:off x="-1110037" y="4396102"/>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1" tIns="121901" rIns="121901" bIns="121901"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7664034" y="-304798"/>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1" tIns="121901" rIns="121901" bIns="121901"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7738468"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1" tIns="121901" rIns="121901" bIns="121901"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oogle Shape;13;p2"/>
          <p:cNvGrpSpPr/>
          <p:nvPr/>
        </p:nvGrpSpPr>
        <p:grpSpPr>
          <a:xfrm rot="-7278531">
            <a:off x="-324184" y="5119613"/>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sp>
        <p:nvSpPr>
          <p:cNvPr id="41" name="Google Shape;41;p2"/>
          <p:cNvSpPr txBox="1">
            <a:spLocks noGrp="1"/>
          </p:cNvSpPr>
          <p:nvPr>
            <p:ph type="ctrTitle"/>
          </p:nvPr>
        </p:nvSpPr>
        <p:spPr>
          <a:xfrm>
            <a:off x="3380603"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3"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1">
                <a:solidFill>
                  <a:schemeClr val="accent1"/>
                </a:solidFill>
              </a:defRPr>
            </a:lvl1pPr>
            <a:lvl2pPr lvl="1" algn="ctr" rtl="0">
              <a:lnSpc>
                <a:spcPct val="100000"/>
              </a:lnSpc>
              <a:spcBef>
                <a:spcPts val="0"/>
              </a:spcBef>
              <a:spcAft>
                <a:spcPts val="0"/>
              </a:spcAft>
              <a:buClr>
                <a:schemeClr val="accent1"/>
              </a:buClr>
              <a:buSzPts val="1800"/>
              <a:buNone/>
              <a:defRPr sz="2401">
                <a:solidFill>
                  <a:schemeClr val="accent1"/>
                </a:solidFill>
              </a:defRPr>
            </a:lvl2pPr>
            <a:lvl3pPr lvl="2" algn="ctr" rtl="0">
              <a:lnSpc>
                <a:spcPct val="100000"/>
              </a:lnSpc>
              <a:spcBef>
                <a:spcPts val="0"/>
              </a:spcBef>
              <a:spcAft>
                <a:spcPts val="0"/>
              </a:spcAft>
              <a:buClr>
                <a:schemeClr val="accent1"/>
              </a:buClr>
              <a:buSzPts val="1800"/>
              <a:buNone/>
              <a:defRPr sz="2401">
                <a:solidFill>
                  <a:schemeClr val="accent1"/>
                </a:solidFill>
              </a:defRPr>
            </a:lvl3pPr>
            <a:lvl4pPr lvl="3" algn="ctr" rtl="0">
              <a:lnSpc>
                <a:spcPct val="100000"/>
              </a:lnSpc>
              <a:spcBef>
                <a:spcPts val="0"/>
              </a:spcBef>
              <a:spcAft>
                <a:spcPts val="0"/>
              </a:spcAft>
              <a:buClr>
                <a:schemeClr val="accent1"/>
              </a:buClr>
              <a:buSzPts val="1800"/>
              <a:buNone/>
              <a:defRPr sz="2401">
                <a:solidFill>
                  <a:schemeClr val="accent1"/>
                </a:solidFill>
              </a:defRPr>
            </a:lvl4pPr>
            <a:lvl5pPr lvl="4" algn="ctr" rtl="0">
              <a:lnSpc>
                <a:spcPct val="100000"/>
              </a:lnSpc>
              <a:spcBef>
                <a:spcPts val="0"/>
              </a:spcBef>
              <a:spcAft>
                <a:spcPts val="0"/>
              </a:spcAft>
              <a:buClr>
                <a:schemeClr val="accent1"/>
              </a:buClr>
              <a:buSzPts val="1800"/>
              <a:buNone/>
              <a:defRPr sz="2401">
                <a:solidFill>
                  <a:schemeClr val="accent1"/>
                </a:solidFill>
              </a:defRPr>
            </a:lvl5pPr>
            <a:lvl6pPr lvl="5" algn="ctr" rtl="0">
              <a:lnSpc>
                <a:spcPct val="100000"/>
              </a:lnSpc>
              <a:spcBef>
                <a:spcPts val="0"/>
              </a:spcBef>
              <a:spcAft>
                <a:spcPts val="0"/>
              </a:spcAft>
              <a:buClr>
                <a:schemeClr val="accent1"/>
              </a:buClr>
              <a:buSzPts val="1800"/>
              <a:buNone/>
              <a:defRPr sz="2401">
                <a:solidFill>
                  <a:schemeClr val="accent1"/>
                </a:solidFill>
              </a:defRPr>
            </a:lvl6pPr>
            <a:lvl7pPr lvl="6" algn="ctr" rtl="0">
              <a:lnSpc>
                <a:spcPct val="100000"/>
              </a:lnSpc>
              <a:spcBef>
                <a:spcPts val="0"/>
              </a:spcBef>
              <a:spcAft>
                <a:spcPts val="0"/>
              </a:spcAft>
              <a:buClr>
                <a:schemeClr val="accent1"/>
              </a:buClr>
              <a:buSzPts val="1800"/>
              <a:buNone/>
              <a:defRPr sz="2401">
                <a:solidFill>
                  <a:schemeClr val="accent1"/>
                </a:solidFill>
              </a:defRPr>
            </a:lvl7pPr>
            <a:lvl8pPr lvl="7" algn="ctr" rtl="0">
              <a:lnSpc>
                <a:spcPct val="100000"/>
              </a:lnSpc>
              <a:spcBef>
                <a:spcPts val="0"/>
              </a:spcBef>
              <a:spcAft>
                <a:spcPts val="0"/>
              </a:spcAft>
              <a:buClr>
                <a:schemeClr val="accent1"/>
              </a:buClr>
              <a:buSzPts val="1800"/>
              <a:buNone/>
              <a:defRPr sz="2401">
                <a:solidFill>
                  <a:schemeClr val="accent1"/>
                </a:solidFill>
              </a:defRPr>
            </a:lvl8pPr>
            <a:lvl9pPr lvl="8" algn="ctr" rtl="0">
              <a:lnSpc>
                <a:spcPct val="100000"/>
              </a:lnSpc>
              <a:spcBef>
                <a:spcPts val="0"/>
              </a:spcBef>
              <a:spcAft>
                <a:spcPts val="0"/>
              </a:spcAft>
              <a:buClr>
                <a:schemeClr val="accent1"/>
              </a:buClr>
              <a:buSzPts val="1800"/>
              <a:buNone/>
              <a:defRPr sz="2401">
                <a:solidFill>
                  <a:schemeClr val="accent1"/>
                </a:solidFill>
              </a:defRPr>
            </a:lvl9pPr>
          </a:lstStyle>
          <a:p>
            <a:endParaRPr/>
          </a:p>
        </p:txBody>
      </p:sp>
      <p:grpSp>
        <p:nvGrpSpPr>
          <p:cNvPr id="43" name="Google Shape;43;p2"/>
          <p:cNvGrpSpPr/>
          <p:nvPr/>
        </p:nvGrpSpPr>
        <p:grpSpPr>
          <a:xfrm rot="1310010">
            <a:off x="8986737"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 name="Google Shape;52;p2"/>
          <p:cNvGrpSpPr/>
          <p:nvPr/>
        </p:nvGrpSpPr>
        <p:grpSpPr>
          <a:xfrm>
            <a:off x="1026730"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 name="Google Shape;71;p2"/>
          <p:cNvGrpSpPr/>
          <p:nvPr/>
        </p:nvGrpSpPr>
        <p:grpSpPr>
          <a:xfrm rot="9275241">
            <a:off x="9600005" y="5554659"/>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2" name="Google Shape;92;p2"/>
          <p:cNvGrpSpPr/>
          <p:nvPr/>
        </p:nvGrpSpPr>
        <p:grpSpPr>
          <a:xfrm rot="410726">
            <a:off x="11074814" y="1235167"/>
            <a:ext cx="895549"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2"/>
          <p:cNvGrpSpPr/>
          <p:nvPr/>
        </p:nvGrpSpPr>
        <p:grpSpPr>
          <a:xfrm rot="-789270">
            <a:off x="253162"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 name="Google Shape;111;p2"/>
          <p:cNvGrpSpPr/>
          <p:nvPr/>
        </p:nvGrpSpPr>
        <p:grpSpPr>
          <a:xfrm>
            <a:off x="11195194" y="2702055"/>
            <a:ext cx="1028549"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 name="Google Shape;124;p2"/>
          <p:cNvGrpSpPr/>
          <p:nvPr/>
        </p:nvGrpSpPr>
        <p:grpSpPr>
          <a:xfrm rot="196141">
            <a:off x="97625" y="2358780"/>
            <a:ext cx="527473"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918837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6"/>
        <p:cNvGrpSpPr/>
        <p:nvPr/>
      </p:nvGrpSpPr>
      <p:grpSpPr>
        <a:xfrm>
          <a:off x="0" y="0"/>
          <a:ext cx="0" cy="0"/>
          <a:chOff x="0" y="0"/>
          <a:chExt cx="0" cy="0"/>
        </a:xfrm>
      </p:grpSpPr>
      <p:sp>
        <p:nvSpPr>
          <p:cNvPr id="377" name="Google Shape;377;p5"/>
          <p:cNvSpPr/>
          <p:nvPr/>
        </p:nvSpPr>
        <p:spPr>
          <a:xfrm>
            <a:off x="-543333" y="4648067"/>
            <a:ext cx="4099568" cy="2657917"/>
          </a:xfrm>
          <a:custGeom>
            <a:avLst/>
            <a:gdLst/>
            <a:ahLst/>
            <a:cxnLst/>
            <a:rect l="l" t="t" r="r" b="b"/>
            <a:pathLst>
              <a:path w="100710" h="60808" extrusionOk="0">
                <a:moveTo>
                  <a:pt x="20725" y="1"/>
                </a:moveTo>
                <a:cubicBezTo>
                  <a:pt x="18693" y="1"/>
                  <a:pt x="16637" y="491"/>
                  <a:pt x="14842" y="1433"/>
                </a:cubicBezTo>
                <a:cubicBezTo>
                  <a:pt x="0" y="9087"/>
                  <a:pt x="1349" y="37306"/>
                  <a:pt x="3885" y="50776"/>
                </a:cubicBezTo>
                <a:cubicBezTo>
                  <a:pt x="4374" y="53381"/>
                  <a:pt x="5048" y="56103"/>
                  <a:pt x="6979" y="57848"/>
                </a:cubicBezTo>
                <a:cubicBezTo>
                  <a:pt x="9037" y="59742"/>
                  <a:pt x="11908" y="60153"/>
                  <a:pt x="14788" y="60153"/>
                </a:cubicBezTo>
                <a:cubicBezTo>
                  <a:pt x="15586" y="60153"/>
                  <a:pt x="16386" y="60122"/>
                  <a:pt x="17169" y="60081"/>
                </a:cubicBezTo>
                <a:cubicBezTo>
                  <a:pt x="26850" y="59672"/>
                  <a:pt x="36519" y="59467"/>
                  <a:pt x="46182" y="59467"/>
                </a:cubicBezTo>
                <a:cubicBezTo>
                  <a:pt x="59621" y="59467"/>
                  <a:pt x="73046" y="59864"/>
                  <a:pt x="86472" y="60663"/>
                </a:cubicBezTo>
                <a:cubicBezTo>
                  <a:pt x="87638" y="60735"/>
                  <a:pt x="88832" y="60807"/>
                  <a:pt x="90021" y="60807"/>
                </a:cubicBezTo>
                <a:cubicBezTo>
                  <a:pt x="91893" y="60807"/>
                  <a:pt x="93754" y="60628"/>
                  <a:pt x="95475" y="59988"/>
                </a:cubicBezTo>
                <a:cubicBezTo>
                  <a:pt x="98290" y="58825"/>
                  <a:pt x="100709" y="56010"/>
                  <a:pt x="100221" y="53009"/>
                </a:cubicBezTo>
                <a:cubicBezTo>
                  <a:pt x="99848" y="49519"/>
                  <a:pt x="96056" y="47565"/>
                  <a:pt x="92567" y="46891"/>
                </a:cubicBezTo>
                <a:cubicBezTo>
                  <a:pt x="89077" y="46123"/>
                  <a:pt x="85402" y="46123"/>
                  <a:pt x="82494" y="43983"/>
                </a:cubicBezTo>
                <a:cubicBezTo>
                  <a:pt x="76678" y="39725"/>
                  <a:pt x="77934" y="29536"/>
                  <a:pt x="71839" y="25674"/>
                </a:cubicBezTo>
                <a:cubicBezTo>
                  <a:pt x="70267" y="24640"/>
                  <a:pt x="68426" y="24230"/>
                  <a:pt x="66525" y="24230"/>
                </a:cubicBezTo>
                <a:cubicBezTo>
                  <a:pt x="64320" y="24230"/>
                  <a:pt x="62034" y="24783"/>
                  <a:pt x="59998" y="25558"/>
                </a:cubicBezTo>
                <a:cubicBezTo>
                  <a:pt x="56136" y="27023"/>
                  <a:pt x="52344" y="29047"/>
                  <a:pt x="48273" y="29443"/>
                </a:cubicBezTo>
                <a:cubicBezTo>
                  <a:pt x="47966" y="29465"/>
                  <a:pt x="47659" y="29475"/>
                  <a:pt x="47351" y="29475"/>
                </a:cubicBezTo>
                <a:cubicBezTo>
                  <a:pt x="42133" y="29475"/>
                  <a:pt x="36902" y="26348"/>
                  <a:pt x="34617" y="21603"/>
                </a:cubicBezTo>
                <a:cubicBezTo>
                  <a:pt x="31709" y="15577"/>
                  <a:pt x="32965" y="7528"/>
                  <a:pt x="28219" y="2875"/>
                </a:cubicBezTo>
                <a:cubicBezTo>
                  <a:pt x="26255" y="924"/>
                  <a:pt x="23512" y="1"/>
                  <a:pt x="20725" y="1"/>
                </a:cubicBezTo>
                <a:close/>
              </a:path>
            </a:pathLst>
          </a:custGeom>
          <a:solidFill>
            <a:srgbClr val="FFDEDE"/>
          </a:solidFill>
          <a:ln>
            <a:noFill/>
          </a:ln>
        </p:spPr>
        <p:txBody>
          <a:bodyPr spcFirstLastPara="1" wrap="square" lIns="121901" tIns="121901" rIns="121901" bIns="121901"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nvGrpSpPr>
          <p:cNvPr id="378" name="Google Shape;378;p5"/>
          <p:cNvGrpSpPr/>
          <p:nvPr/>
        </p:nvGrpSpPr>
        <p:grpSpPr>
          <a:xfrm>
            <a:off x="38436" y="5225333"/>
            <a:ext cx="2630449" cy="1622267"/>
            <a:chOff x="3095850" y="2740875"/>
            <a:chExt cx="1972838" cy="1216700"/>
          </a:xfrm>
        </p:grpSpPr>
        <p:sp>
          <p:nvSpPr>
            <p:cNvPr id="379" name="Google Shape;379;p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4" name="Google Shape;384;p5"/>
          <p:cNvGrpSpPr/>
          <p:nvPr/>
        </p:nvGrpSpPr>
        <p:grpSpPr>
          <a:xfrm rot="-1930960">
            <a:off x="281693" y="5374425"/>
            <a:ext cx="882185" cy="1324080"/>
            <a:chOff x="3463650" y="2615600"/>
            <a:chExt cx="467625" cy="701900"/>
          </a:xfrm>
        </p:grpSpPr>
        <p:sp>
          <p:nvSpPr>
            <p:cNvPr id="385" name="Google Shape;385;p5"/>
            <p:cNvSpPr/>
            <p:nvPr/>
          </p:nvSpPr>
          <p:spPr>
            <a:xfrm>
              <a:off x="3463650" y="2615600"/>
              <a:ext cx="467625" cy="536200"/>
            </a:xfrm>
            <a:custGeom>
              <a:avLst/>
              <a:gdLst/>
              <a:ahLst/>
              <a:cxnLst/>
              <a:rect l="l" t="t" r="r" b="b"/>
              <a:pathLst>
                <a:path w="18705" h="21448" extrusionOk="0">
                  <a:moveTo>
                    <a:pt x="6293" y="0"/>
                  </a:moveTo>
                  <a:cubicBezTo>
                    <a:pt x="6099" y="0"/>
                    <a:pt x="5908" y="8"/>
                    <a:pt x="5723" y="22"/>
                  </a:cubicBezTo>
                  <a:cubicBezTo>
                    <a:pt x="4746" y="208"/>
                    <a:pt x="3676" y="510"/>
                    <a:pt x="3188" y="1371"/>
                  </a:cubicBezTo>
                  <a:cubicBezTo>
                    <a:pt x="2722" y="2348"/>
                    <a:pt x="3188" y="3511"/>
                    <a:pt x="3676" y="4488"/>
                  </a:cubicBezTo>
                  <a:cubicBezTo>
                    <a:pt x="4165" y="5349"/>
                    <a:pt x="4746" y="6326"/>
                    <a:pt x="4653" y="7396"/>
                  </a:cubicBezTo>
                  <a:cubicBezTo>
                    <a:pt x="4524" y="7464"/>
                    <a:pt x="4395" y="7493"/>
                    <a:pt x="4266" y="7493"/>
                  </a:cubicBezTo>
                  <a:cubicBezTo>
                    <a:pt x="3515" y="7493"/>
                    <a:pt x="2765" y="6499"/>
                    <a:pt x="1931" y="6419"/>
                  </a:cubicBezTo>
                  <a:cubicBezTo>
                    <a:pt x="1863" y="6404"/>
                    <a:pt x="1796" y="6397"/>
                    <a:pt x="1729" y="6397"/>
                  </a:cubicBezTo>
                  <a:cubicBezTo>
                    <a:pt x="951" y="6397"/>
                    <a:pt x="289" y="7350"/>
                    <a:pt x="396" y="8164"/>
                  </a:cubicBezTo>
                  <a:cubicBezTo>
                    <a:pt x="489" y="9025"/>
                    <a:pt x="1164" y="9816"/>
                    <a:pt x="1931" y="10397"/>
                  </a:cubicBezTo>
                  <a:cubicBezTo>
                    <a:pt x="2606" y="10886"/>
                    <a:pt x="3490" y="11351"/>
                    <a:pt x="4072" y="12049"/>
                  </a:cubicBezTo>
                  <a:cubicBezTo>
                    <a:pt x="4467" y="12421"/>
                    <a:pt x="4746" y="13212"/>
                    <a:pt x="4351" y="13491"/>
                  </a:cubicBezTo>
                  <a:cubicBezTo>
                    <a:pt x="4186" y="13625"/>
                    <a:pt x="3998" y="13677"/>
                    <a:pt x="3814" y="13677"/>
                  </a:cubicBezTo>
                  <a:cubicBezTo>
                    <a:pt x="3582" y="13677"/>
                    <a:pt x="3356" y="13595"/>
                    <a:pt x="3188" y="13491"/>
                  </a:cubicBezTo>
                  <a:cubicBezTo>
                    <a:pt x="2815" y="13212"/>
                    <a:pt x="2513" y="12910"/>
                    <a:pt x="2141" y="12817"/>
                  </a:cubicBezTo>
                  <a:cubicBezTo>
                    <a:pt x="1978" y="12746"/>
                    <a:pt x="1812" y="12714"/>
                    <a:pt x="1649" y="12714"/>
                  </a:cubicBezTo>
                  <a:cubicBezTo>
                    <a:pt x="1112" y="12714"/>
                    <a:pt x="610" y="13067"/>
                    <a:pt x="396" y="13584"/>
                  </a:cubicBezTo>
                  <a:cubicBezTo>
                    <a:pt x="0" y="14259"/>
                    <a:pt x="93" y="15050"/>
                    <a:pt x="396" y="15725"/>
                  </a:cubicBezTo>
                  <a:cubicBezTo>
                    <a:pt x="977" y="17283"/>
                    <a:pt x="2513" y="18330"/>
                    <a:pt x="4072" y="19121"/>
                  </a:cubicBezTo>
                  <a:cubicBezTo>
                    <a:pt x="5142" y="19703"/>
                    <a:pt x="6398" y="20563"/>
                    <a:pt x="7654" y="21052"/>
                  </a:cubicBezTo>
                  <a:cubicBezTo>
                    <a:pt x="7957" y="21238"/>
                    <a:pt x="8329" y="21354"/>
                    <a:pt x="8631" y="21448"/>
                  </a:cubicBezTo>
                  <a:lnTo>
                    <a:pt x="9213" y="21448"/>
                  </a:lnTo>
                  <a:cubicBezTo>
                    <a:pt x="10562" y="21448"/>
                    <a:pt x="12121" y="20563"/>
                    <a:pt x="13284" y="20191"/>
                  </a:cubicBezTo>
                  <a:cubicBezTo>
                    <a:pt x="14633" y="19703"/>
                    <a:pt x="16099" y="19214"/>
                    <a:pt x="17146" y="18144"/>
                  </a:cubicBezTo>
                  <a:cubicBezTo>
                    <a:pt x="18216" y="17074"/>
                    <a:pt x="18705" y="15422"/>
                    <a:pt x="18030" y="14166"/>
                  </a:cubicBezTo>
                  <a:cubicBezTo>
                    <a:pt x="17637" y="13379"/>
                    <a:pt x="16745" y="12917"/>
                    <a:pt x="15900" y="12917"/>
                  </a:cubicBezTo>
                  <a:cubicBezTo>
                    <a:pt x="15295" y="12917"/>
                    <a:pt x="14713" y="13153"/>
                    <a:pt x="14354" y="13677"/>
                  </a:cubicBezTo>
                  <a:cubicBezTo>
                    <a:pt x="14145" y="14073"/>
                    <a:pt x="13959" y="14561"/>
                    <a:pt x="13470" y="14748"/>
                  </a:cubicBezTo>
                  <a:cubicBezTo>
                    <a:pt x="13416" y="14764"/>
                    <a:pt x="13363" y="14772"/>
                    <a:pt x="13311" y="14772"/>
                  </a:cubicBezTo>
                  <a:cubicBezTo>
                    <a:pt x="12722" y="14772"/>
                    <a:pt x="12339" y="13737"/>
                    <a:pt x="12702" y="13096"/>
                  </a:cubicBezTo>
                  <a:cubicBezTo>
                    <a:pt x="13075" y="12514"/>
                    <a:pt x="13866" y="12235"/>
                    <a:pt x="14540" y="11840"/>
                  </a:cubicBezTo>
                  <a:cubicBezTo>
                    <a:pt x="16099" y="10886"/>
                    <a:pt x="16960" y="8932"/>
                    <a:pt x="16285" y="7280"/>
                  </a:cubicBezTo>
                  <a:cubicBezTo>
                    <a:pt x="15887" y="6164"/>
                    <a:pt x="14669" y="5441"/>
                    <a:pt x="13507" y="5441"/>
                  </a:cubicBezTo>
                  <a:cubicBezTo>
                    <a:pt x="12974" y="5441"/>
                    <a:pt x="12452" y="5594"/>
                    <a:pt x="12028" y="5931"/>
                  </a:cubicBezTo>
                  <a:cubicBezTo>
                    <a:pt x="11632" y="6326"/>
                    <a:pt x="11237" y="6815"/>
                    <a:pt x="10865" y="7094"/>
                  </a:cubicBezTo>
                  <a:cubicBezTo>
                    <a:pt x="10592" y="7314"/>
                    <a:pt x="10261" y="7441"/>
                    <a:pt x="9954" y="7441"/>
                  </a:cubicBezTo>
                  <a:cubicBezTo>
                    <a:pt x="9710" y="7441"/>
                    <a:pt x="9481" y="7362"/>
                    <a:pt x="9306" y="7187"/>
                  </a:cubicBezTo>
                  <a:cubicBezTo>
                    <a:pt x="9701" y="6233"/>
                    <a:pt x="10074" y="5163"/>
                    <a:pt x="10283" y="4093"/>
                  </a:cubicBezTo>
                  <a:cubicBezTo>
                    <a:pt x="10376" y="3023"/>
                    <a:pt x="10074" y="1952"/>
                    <a:pt x="9399" y="1092"/>
                  </a:cubicBezTo>
                  <a:cubicBezTo>
                    <a:pt x="8665" y="258"/>
                    <a:pt x="7422" y="0"/>
                    <a:pt x="6293" y="0"/>
                  </a:cubicBezTo>
                  <a:close/>
                </a:path>
              </a:pathLst>
            </a:custGeom>
            <a:solidFill>
              <a:srgbClr val="63735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5"/>
            <p:cNvSpPr/>
            <p:nvPr/>
          </p:nvSpPr>
          <p:spPr>
            <a:xfrm>
              <a:off x="3655000" y="3141900"/>
              <a:ext cx="91350" cy="175600"/>
            </a:xfrm>
            <a:custGeom>
              <a:avLst/>
              <a:gdLst/>
              <a:ahLst/>
              <a:cxnLst/>
              <a:rect l="l" t="t" r="r" b="b"/>
              <a:pathLst>
                <a:path w="3654" h="7024" extrusionOk="0">
                  <a:moveTo>
                    <a:pt x="0" y="0"/>
                  </a:moveTo>
                  <a:lnTo>
                    <a:pt x="0" y="0"/>
                  </a:lnTo>
                  <a:cubicBezTo>
                    <a:pt x="489" y="2233"/>
                    <a:pt x="1163" y="4467"/>
                    <a:pt x="2047" y="6584"/>
                  </a:cubicBezTo>
                  <a:cubicBezTo>
                    <a:pt x="2178" y="6893"/>
                    <a:pt x="2431" y="7023"/>
                    <a:pt x="2688" y="7023"/>
                  </a:cubicBezTo>
                  <a:cubicBezTo>
                    <a:pt x="3164" y="7023"/>
                    <a:pt x="3654" y="6576"/>
                    <a:pt x="3397" y="6002"/>
                  </a:cubicBezTo>
                  <a:cubicBezTo>
                    <a:pt x="2722" y="4164"/>
                    <a:pt x="2047" y="2326"/>
                    <a:pt x="1559" y="396"/>
                  </a:cubicBezTo>
                  <a:lnTo>
                    <a:pt x="977" y="396"/>
                  </a:lnTo>
                  <a:cubicBezTo>
                    <a:pt x="675" y="302"/>
                    <a:pt x="303" y="186"/>
                    <a:pt x="0" y="0"/>
                  </a:cubicBezTo>
                  <a:close/>
                </a:path>
              </a:pathLst>
            </a:custGeom>
            <a:solidFill>
              <a:srgbClr val="63735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5"/>
            <p:cNvSpPr/>
            <p:nvPr/>
          </p:nvSpPr>
          <p:spPr>
            <a:xfrm>
              <a:off x="3611375" y="2701525"/>
              <a:ext cx="82600" cy="450275"/>
            </a:xfrm>
            <a:custGeom>
              <a:avLst/>
              <a:gdLst/>
              <a:ahLst/>
              <a:cxnLst/>
              <a:rect l="l" t="t" r="r" b="b"/>
              <a:pathLst>
                <a:path w="3304" h="18011" extrusionOk="0">
                  <a:moveTo>
                    <a:pt x="1436" y="1"/>
                  </a:moveTo>
                  <a:cubicBezTo>
                    <a:pt x="1119" y="1"/>
                    <a:pt x="819" y="179"/>
                    <a:pt x="768" y="563"/>
                  </a:cubicBezTo>
                  <a:cubicBezTo>
                    <a:pt x="0" y="6286"/>
                    <a:pt x="396" y="12101"/>
                    <a:pt x="1745" y="17615"/>
                  </a:cubicBezTo>
                  <a:cubicBezTo>
                    <a:pt x="2048" y="17801"/>
                    <a:pt x="2420" y="17917"/>
                    <a:pt x="2722" y="18011"/>
                  </a:cubicBezTo>
                  <a:lnTo>
                    <a:pt x="3304" y="18011"/>
                  </a:lnTo>
                  <a:cubicBezTo>
                    <a:pt x="1838" y="12381"/>
                    <a:pt x="1466" y="6565"/>
                    <a:pt x="2234" y="842"/>
                  </a:cubicBezTo>
                  <a:cubicBezTo>
                    <a:pt x="2286" y="302"/>
                    <a:pt x="1848" y="1"/>
                    <a:pt x="1436" y="1"/>
                  </a:cubicBezTo>
                  <a:close/>
                </a:path>
              </a:pathLst>
            </a:custGeom>
            <a:solidFill>
              <a:srgbClr val="F7F7F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sp>
        <p:nvSpPr>
          <p:cNvPr id="388" name="Google Shape;388;p5"/>
          <p:cNvSpPr txBox="1">
            <a:spLocks noGrp="1"/>
          </p:cNvSpPr>
          <p:nvPr>
            <p:ph type="subTitle" idx="1"/>
          </p:nvPr>
        </p:nvSpPr>
        <p:spPr>
          <a:xfrm>
            <a:off x="2041601" y="3859684"/>
            <a:ext cx="3032000" cy="86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1"/>
              </a:buClr>
              <a:buSzPts val="1400"/>
              <a:buNone/>
              <a:defRPr sz="1868">
                <a:solidFill>
                  <a:schemeClr val="accent1"/>
                </a:solidFill>
              </a:defRPr>
            </a:lvl1pPr>
            <a:lvl2pPr lvl="1" algn="r" rtl="0">
              <a:lnSpc>
                <a:spcPct val="100000"/>
              </a:lnSpc>
              <a:spcBef>
                <a:spcPts val="0"/>
              </a:spcBef>
              <a:spcAft>
                <a:spcPts val="0"/>
              </a:spcAft>
              <a:buClr>
                <a:schemeClr val="accent1"/>
              </a:buClr>
              <a:buSzPts val="1400"/>
              <a:buNone/>
              <a:defRPr>
                <a:solidFill>
                  <a:schemeClr val="accent1"/>
                </a:solidFill>
              </a:defRPr>
            </a:lvl2pPr>
            <a:lvl3pPr lvl="2" algn="r" rtl="0">
              <a:lnSpc>
                <a:spcPct val="100000"/>
              </a:lnSpc>
              <a:spcBef>
                <a:spcPts val="2133"/>
              </a:spcBef>
              <a:spcAft>
                <a:spcPts val="0"/>
              </a:spcAft>
              <a:buClr>
                <a:schemeClr val="accent1"/>
              </a:buClr>
              <a:buSzPts val="1400"/>
              <a:buNone/>
              <a:defRPr>
                <a:solidFill>
                  <a:schemeClr val="accent1"/>
                </a:solidFill>
              </a:defRPr>
            </a:lvl3pPr>
            <a:lvl4pPr lvl="3" algn="r" rtl="0">
              <a:lnSpc>
                <a:spcPct val="100000"/>
              </a:lnSpc>
              <a:spcBef>
                <a:spcPts val="2133"/>
              </a:spcBef>
              <a:spcAft>
                <a:spcPts val="0"/>
              </a:spcAft>
              <a:buClr>
                <a:schemeClr val="accent1"/>
              </a:buClr>
              <a:buSzPts val="1400"/>
              <a:buNone/>
              <a:defRPr>
                <a:solidFill>
                  <a:schemeClr val="accent1"/>
                </a:solidFill>
              </a:defRPr>
            </a:lvl4pPr>
            <a:lvl5pPr lvl="4" algn="r" rtl="0">
              <a:lnSpc>
                <a:spcPct val="100000"/>
              </a:lnSpc>
              <a:spcBef>
                <a:spcPts val="2133"/>
              </a:spcBef>
              <a:spcAft>
                <a:spcPts val="0"/>
              </a:spcAft>
              <a:buClr>
                <a:schemeClr val="accent1"/>
              </a:buClr>
              <a:buSzPts val="1400"/>
              <a:buNone/>
              <a:defRPr>
                <a:solidFill>
                  <a:schemeClr val="accent1"/>
                </a:solidFill>
              </a:defRPr>
            </a:lvl5pPr>
            <a:lvl6pPr lvl="5" algn="r" rtl="0">
              <a:lnSpc>
                <a:spcPct val="100000"/>
              </a:lnSpc>
              <a:spcBef>
                <a:spcPts val="2133"/>
              </a:spcBef>
              <a:spcAft>
                <a:spcPts val="0"/>
              </a:spcAft>
              <a:buClr>
                <a:schemeClr val="accent1"/>
              </a:buClr>
              <a:buSzPts val="1400"/>
              <a:buNone/>
              <a:defRPr>
                <a:solidFill>
                  <a:schemeClr val="accent1"/>
                </a:solidFill>
              </a:defRPr>
            </a:lvl6pPr>
            <a:lvl7pPr lvl="6" algn="r" rtl="0">
              <a:lnSpc>
                <a:spcPct val="100000"/>
              </a:lnSpc>
              <a:spcBef>
                <a:spcPts val="2133"/>
              </a:spcBef>
              <a:spcAft>
                <a:spcPts val="0"/>
              </a:spcAft>
              <a:buClr>
                <a:schemeClr val="accent1"/>
              </a:buClr>
              <a:buSzPts val="1400"/>
              <a:buNone/>
              <a:defRPr>
                <a:solidFill>
                  <a:schemeClr val="accent1"/>
                </a:solidFill>
              </a:defRPr>
            </a:lvl7pPr>
            <a:lvl8pPr lvl="7" algn="r" rtl="0">
              <a:lnSpc>
                <a:spcPct val="100000"/>
              </a:lnSpc>
              <a:spcBef>
                <a:spcPts val="2133"/>
              </a:spcBef>
              <a:spcAft>
                <a:spcPts val="0"/>
              </a:spcAft>
              <a:buClr>
                <a:schemeClr val="accent1"/>
              </a:buClr>
              <a:buSzPts val="1400"/>
              <a:buNone/>
              <a:defRPr>
                <a:solidFill>
                  <a:schemeClr val="accent1"/>
                </a:solidFill>
              </a:defRPr>
            </a:lvl8pPr>
            <a:lvl9pPr lvl="8" algn="r" rtl="0">
              <a:lnSpc>
                <a:spcPct val="100000"/>
              </a:lnSpc>
              <a:spcBef>
                <a:spcPts val="2133"/>
              </a:spcBef>
              <a:spcAft>
                <a:spcPts val="2133"/>
              </a:spcAft>
              <a:buClr>
                <a:schemeClr val="accent1"/>
              </a:buClr>
              <a:buSzPts val="1400"/>
              <a:buNone/>
              <a:defRPr>
                <a:solidFill>
                  <a:schemeClr val="accent1"/>
                </a:solidFill>
              </a:defRPr>
            </a:lvl9pPr>
          </a:lstStyle>
          <a:p>
            <a:endParaRPr/>
          </a:p>
        </p:txBody>
      </p:sp>
      <p:sp>
        <p:nvSpPr>
          <p:cNvPr id="389" name="Google Shape;389;p5"/>
          <p:cNvSpPr txBox="1">
            <a:spLocks noGrp="1"/>
          </p:cNvSpPr>
          <p:nvPr>
            <p:ph type="title"/>
          </p:nvPr>
        </p:nvSpPr>
        <p:spPr>
          <a:xfrm>
            <a:off x="2099268" y="3281136"/>
            <a:ext cx="2974400" cy="542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2000"/>
              <a:buNone/>
              <a:defRPr sz="2401">
                <a:solidFill>
                  <a:schemeClr val="accent2"/>
                </a:solidFill>
              </a:defRPr>
            </a:lvl1pPr>
            <a:lvl2pPr lvl="1" algn="r" rtl="0">
              <a:spcBef>
                <a:spcPts val="0"/>
              </a:spcBef>
              <a:spcAft>
                <a:spcPts val="0"/>
              </a:spcAft>
              <a:buClr>
                <a:schemeClr val="accent2"/>
              </a:buClr>
              <a:buSzPts val="2000"/>
              <a:buNone/>
              <a:defRPr sz="2667">
                <a:solidFill>
                  <a:schemeClr val="accent2"/>
                </a:solidFill>
              </a:defRPr>
            </a:lvl2pPr>
            <a:lvl3pPr lvl="2" algn="r" rtl="0">
              <a:spcBef>
                <a:spcPts val="0"/>
              </a:spcBef>
              <a:spcAft>
                <a:spcPts val="0"/>
              </a:spcAft>
              <a:buClr>
                <a:schemeClr val="accent2"/>
              </a:buClr>
              <a:buSzPts val="2000"/>
              <a:buNone/>
              <a:defRPr sz="2667">
                <a:solidFill>
                  <a:schemeClr val="accent2"/>
                </a:solidFill>
              </a:defRPr>
            </a:lvl3pPr>
            <a:lvl4pPr lvl="3" algn="r" rtl="0">
              <a:spcBef>
                <a:spcPts val="0"/>
              </a:spcBef>
              <a:spcAft>
                <a:spcPts val="0"/>
              </a:spcAft>
              <a:buClr>
                <a:schemeClr val="accent2"/>
              </a:buClr>
              <a:buSzPts val="2000"/>
              <a:buNone/>
              <a:defRPr sz="2667">
                <a:solidFill>
                  <a:schemeClr val="accent2"/>
                </a:solidFill>
              </a:defRPr>
            </a:lvl4pPr>
            <a:lvl5pPr lvl="4" algn="r" rtl="0">
              <a:spcBef>
                <a:spcPts val="0"/>
              </a:spcBef>
              <a:spcAft>
                <a:spcPts val="0"/>
              </a:spcAft>
              <a:buClr>
                <a:schemeClr val="accent2"/>
              </a:buClr>
              <a:buSzPts val="2000"/>
              <a:buNone/>
              <a:defRPr sz="2667">
                <a:solidFill>
                  <a:schemeClr val="accent2"/>
                </a:solidFill>
              </a:defRPr>
            </a:lvl5pPr>
            <a:lvl6pPr lvl="5" algn="r" rtl="0">
              <a:spcBef>
                <a:spcPts val="0"/>
              </a:spcBef>
              <a:spcAft>
                <a:spcPts val="0"/>
              </a:spcAft>
              <a:buClr>
                <a:schemeClr val="accent2"/>
              </a:buClr>
              <a:buSzPts val="2000"/>
              <a:buNone/>
              <a:defRPr sz="2667">
                <a:solidFill>
                  <a:schemeClr val="accent2"/>
                </a:solidFill>
              </a:defRPr>
            </a:lvl6pPr>
            <a:lvl7pPr lvl="6" algn="r" rtl="0">
              <a:spcBef>
                <a:spcPts val="0"/>
              </a:spcBef>
              <a:spcAft>
                <a:spcPts val="0"/>
              </a:spcAft>
              <a:buClr>
                <a:schemeClr val="accent2"/>
              </a:buClr>
              <a:buSzPts val="2000"/>
              <a:buNone/>
              <a:defRPr sz="2667">
                <a:solidFill>
                  <a:schemeClr val="accent2"/>
                </a:solidFill>
              </a:defRPr>
            </a:lvl7pPr>
            <a:lvl8pPr lvl="7" algn="r" rtl="0">
              <a:spcBef>
                <a:spcPts val="0"/>
              </a:spcBef>
              <a:spcAft>
                <a:spcPts val="0"/>
              </a:spcAft>
              <a:buClr>
                <a:schemeClr val="accent2"/>
              </a:buClr>
              <a:buSzPts val="2000"/>
              <a:buNone/>
              <a:defRPr sz="2667">
                <a:solidFill>
                  <a:schemeClr val="accent2"/>
                </a:solidFill>
              </a:defRPr>
            </a:lvl8pPr>
            <a:lvl9pPr lvl="8" algn="r" rtl="0">
              <a:spcBef>
                <a:spcPts val="0"/>
              </a:spcBef>
              <a:spcAft>
                <a:spcPts val="0"/>
              </a:spcAft>
              <a:buClr>
                <a:schemeClr val="accent2"/>
              </a:buClr>
              <a:buSzPts val="2000"/>
              <a:buNone/>
              <a:defRPr sz="2667">
                <a:solidFill>
                  <a:schemeClr val="accent2"/>
                </a:solidFill>
              </a:defRPr>
            </a:lvl9pPr>
          </a:lstStyle>
          <a:p>
            <a:endParaRPr/>
          </a:p>
        </p:txBody>
      </p:sp>
      <p:sp>
        <p:nvSpPr>
          <p:cNvPr id="390" name="Google Shape;390;p5"/>
          <p:cNvSpPr txBox="1">
            <a:spLocks noGrp="1"/>
          </p:cNvSpPr>
          <p:nvPr>
            <p:ph type="subTitle" idx="2"/>
          </p:nvPr>
        </p:nvSpPr>
        <p:spPr>
          <a:xfrm>
            <a:off x="7118401" y="3859684"/>
            <a:ext cx="3032000" cy="86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400"/>
              <a:buNone/>
              <a:defRPr sz="1868">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2133"/>
              </a:spcBef>
              <a:spcAft>
                <a:spcPts val="0"/>
              </a:spcAft>
              <a:buClr>
                <a:schemeClr val="accent1"/>
              </a:buClr>
              <a:buSzPts val="1400"/>
              <a:buNone/>
              <a:defRPr>
                <a:solidFill>
                  <a:schemeClr val="accent1"/>
                </a:solidFill>
              </a:defRPr>
            </a:lvl3pPr>
            <a:lvl4pPr lvl="3" rtl="0">
              <a:lnSpc>
                <a:spcPct val="100000"/>
              </a:lnSpc>
              <a:spcBef>
                <a:spcPts val="2133"/>
              </a:spcBef>
              <a:spcAft>
                <a:spcPts val="0"/>
              </a:spcAft>
              <a:buClr>
                <a:schemeClr val="accent1"/>
              </a:buClr>
              <a:buSzPts val="1400"/>
              <a:buNone/>
              <a:defRPr>
                <a:solidFill>
                  <a:schemeClr val="accent1"/>
                </a:solidFill>
              </a:defRPr>
            </a:lvl4pPr>
            <a:lvl5pPr lvl="4" rtl="0">
              <a:lnSpc>
                <a:spcPct val="100000"/>
              </a:lnSpc>
              <a:spcBef>
                <a:spcPts val="2133"/>
              </a:spcBef>
              <a:spcAft>
                <a:spcPts val="0"/>
              </a:spcAft>
              <a:buClr>
                <a:schemeClr val="accent1"/>
              </a:buClr>
              <a:buSzPts val="1400"/>
              <a:buNone/>
              <a:defRPr>
                <a:solidFill>
                  <a:schemeClr val="accent1"/>
                </a:solidFill>
              </a:defRPr>
            </a:lvl5pPr>
            <a:lvl6pPr lvl="5" rtl="0">
              <a:lnSpc>
                <a:spcPct val="100000"/>
              </a:lnSpc>
              <a:spcBef>
                <a:spcPts val="2133"/>
              </a:spcBef>
              <a:spcAft>
                <a:spcPts val="0"/>
              </a:spcAft>
              <a:buClr>
                <a:schemeClr val="accent1"/>
              </a:buClr>
              <a:buSzPts val="1400"/>
              <a:buNone/>
              <a:defRPr>
                <a:solidFill>
                  <a:schemeClr val="accent1"/>
                </a:solidFill>
              </a:defRPr>
            </a:lvl6pPr>
            <a:lvl7pPr lvl="6" rtl="0">
              <a:lnSpc>
                <a:spcPct val="100000"/>
              </a:lnSpc>
              <a:spcBef>
                <a:spcPts val="2133"/>
              </a:spcBef>
              <a:spcAft>
                <a:spcPts val="0"/>
              </a:spcAft>
              <a:buClr>
                <a:schemeClr val="accent1"/>
              </a:buClr>
              <a:buSzPts val="1400"/>
              <a:buNone/>
              <a:defRPr>
                <a:solidFill>
                  <a:schemeClr val="accent1"/>
                </a:solidFill>
              </a:defRPr>
            </a:lvl7pPr>
            <a:lvl8pPr lvl="7" rtl="0">
              <a:lnSpc>
                <a:spcPct val="100000"/>
              </a:lnSpc>
              <a:spcBef>
                <a:spcPts val="2133"/>
              </a:spcBef>
              <a:spcAft>
                <a:spcPts val="0"/>
              </a:spcAft>
              <a:buClr>
                <a:schemeClr val="accent1"/>
              </a:buClr>
              <a:buSzPts val="1400"/>
              <a:buNone/>
              <a:defRPr>
                <a:solidFill>
                  <a:schemeClr val="accent1"/>
                </a:solidFill>
              </a:defRPr>
            </a:lvl8pPr>
            <a:lvl9pPr lvl="8" rtl="0">
              <a:lnSpc>
                <a:spcPct val="100000"/>
              </a:lnSpc>
              <a:spcBef>
                <a:spcPts val="2133"/>
              </a:spcBef>
              <a:spcAft>
                <a:spcPts val="2133"/>
              </a:spcAft>
              <a:buClr>
                <a:schemeClr val="accent1"/>
              </a:buClr>
              <a:buSzPts val="1400"/>
              <a:buNone/>
              <a:defRPr>
                <a:solidFill>
                  <a:schemeClr val="accent1"/>
                </a:solidFill>
              </a:defRPr>
            </a:lvl9pPr>
          </a:lstStyle>
          <a:p>
            <a:endParaRPr/>
          </a:p>
        </p:txBody>
      </p:sp>
      <p:sp>
        <p:nvSpPr>
          <p:cNvPr id="391" name="Google Shape;391;p5"/>
          <p:cNvSpPr txBox="1">
            <a:spLocks noGrp="1"/>
          </p:cNvSpPr>
          <p:nvPr>
            <p:ph type="title" idx="3"/>
          </p:nvPr>
        </p:nvSpPr>
        <p:spPr>
          <a:xfrm>
            <a:off x="7118401" y="3281136"/>
            <a:ext cx="2974400" cy="542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000"/>
              <a:buNone/>
              <a:defRPr sz="2401">
                <a:solidFill>
                  <a:schemeClr val="accent2"/>
                </a:solidFill>
              </a:defRPr>
            </a:lvl1pPr>
            <a:lvl2pPr lvl="1" rtl="0">
              <a:spcBef>
                <a:spcPts val="0"/>
              </a:spcBef>
              <a:spcAft>
                <a:spcPts val="0"/>
              </a:spcAft>
              <a:buClr>
                <a:schemeClr val="accent2"/>
              </a:buClr>
              <a:buSzPts val="2000"/>
              <a:buNone/>
              <a:defRPr sz="2667">
                <a:solidFill>
                  <a:schemeClr val="accent2"/>
                </a:solidFill>
              </a:defRPr>
            </a:lvl2pPr>
            <a:lvl3pPr lvl="2" rtl="0">
              <a:spcBef>
                <a:spcPts val="0"/>
              </a:spcBef>
              <a:spcAft>
                <a:spcPts val="0"/>
              </a:spcAft>
              <a:buClr>
                <a:schemeClr val="accent2"/>
              </a:buClr>
              <a:buSzPts val="2000"/>
              <a:buNone/>
              <a:defRPr sz="2667">
                <a:solidFill>
                  <a:schemeClr val="accent2"/>
                </a:solidFill>
              </a:defRPr>
            </a:lvl3pPr>
            <a:lvl4pPr lvl="3" rtl="0">
              <a:spcBef>
                <a:spcPts val="0"/>
              </a:spcBef>
              <a:spcAft>
                <a:spcPts val="0"/>
              </a:spcAft>
              <a:buClr>
                <a:schemeClr val="accent2"/>
              </a:buClr>
              <a:buSzPts val="2000"/>
              <a:buNone/>
              <a:defRPr sz="2667">
                <a:solidFill>
                  <a:schemeClr val="accent2"/>
                </a:solidFill>
              </a:defRPr>
            </a:lvl4pPr>
            <a:lvl5pPr lvl="4" rtl="0">
              <a:spcBef>
                <a:spcPts val="0"/>
              </a:spcBef>
              <a:spcAft>
                <a:spcPts val="0"/>
              </a:spcAft>
              <a:buClr>
                <a:schemeClr val="accent2"/>
              </a:buClr>
              <a:buSzPts val="2000"/>
              <a:buNone/>
              <a:defRPr sz="2667">
                <a:solidFill>
                  <a:schemeClr val="accent2"/>
                </a:solidFill>
              </a:defRPr>
            </a:lvl5pPr>
            <a:lvl6pPr lvl="5" rtl="0">
              <a:spcBef>
                <a:spcPts val="0"/>
              </a:spcBef>
              <a:spcAft>
                <a:spcPts val="0"/>
              </a:spcAft>
              <a:buClr>
                <a:schemeClr val="accent2"/>
              </a:buClr>
              <a:buSzPts val="2000"/>
              <a:buNone/>
              <a:defRPr sz="2667">
                <a:solidFill>
                  <a:schemeClr val="accent2"/>
                </a:solidFill>
              </a:defRPr>
            </a:lvl6pPr>
            <a:lvl7pPr lvl="6" rtl="0">
              <a:spcBef>
                <a:spcPts val="0"/>
              </a:spcBef>
              <a:spcAft>
                <a:spcPts val="0"/>
              </a:spcAft>
              <a:buClr>
                <a:schemeClr val="accent2"/>
              </a:buClr>
              <a:buSzPts val="2000"/>
              <a:buNone/>
              <a:defRPr sz="2667">
                <a:solidFill>
                  <a:schemeClr val="accent2"/>
                </a:solidFill>
              </a:defRPr>
            </a:lvl7pPr>
            <a:lvl8pPr lvl="7" rtl="0">
              <a:spcBef>
                <a:spcPts val="0"/>
              </a:spcBef>
              <a:spcAft>
                <a:spcPts val="0"/>
              </a:spcAft>
              <a:buClr>
                <a:schemeClr val="accent2"/>
              </a:buClr>
              <a:buSzPts val="2000"/>
              <a:buNone/>
              <a:defRPr sz="2667">
                <a:solidFill>
                  <a:schemeClr val="accent2"/>
                </a:solidFill>
              </a:defRPr>
            </a:lvl8pPr>
            <a:lvl9pPr lvl="8" rtl="0">
              <a:spcBef>
                <a:spcPts val="0"/>
              </a:spcBef>
              <a:spcAft>
                <a:spcPts val="0"/>
              </a:spcAft>
              <a:buClr>
                <a:schemeClr val="accent2"/>
              </a:buClr>
              <a:buSzPts val="2000"/>
              <a:buNone/>
              <a:defRPr sz="2667">
                <a:solidFill>
                  <a:schemeClr val="accent2"/>
                </a:solidFill>
              </a:defRPr>
            </a:lvl9pPr>
          </a:lstStyle>
          <a:p>
            <a:endParaRPr/>
          </a:p>
        </p:txBody>
      </p:sp>
      <p:sp>
        <p:nvSpPr>
          <p:cNvPr id="392" name="Google Shape;392;p5"/>
          <p:cNvSpPr/>
          <p:nvPr/>
        </p:nvSpPr>
        <p:spPr>
          <a:xfrm rot="10800000" flipH="1">
            <a:off x="9574434" y="-424453"/>
            <a:ext cx="3203228" cy="2525288"/>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rgbClr val="F7D79F"/>
          </a:solidFill>
          <a:ln>
            <a:noFill/>
          </a:ln>
        </p:spPr>
        <p:txBody>
          <a:bodyPr spcFirstLastPara="1" wrap="square" lIns="121901" tIns="121901" rIns="121901" bIns="121901"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nvGrpSpPr>
          <p:cNvPr id="393" name="Google Shape;393;p5"/>
          <p:cNvGrpSpPr/>
          <p:nvPr/>
        </p:nvGrpSpPr>
        <p:grpSpPr>
          <a:xfrm rot="10800000" flipH="1">
            <a:off x="8864357" y="-556847"/>
            <a:ext cx="3020407" cy="1816408"/>
            <a:chOff x="3260100" y="4040200"/>
            <a:chExt cx="1579600" cy="893550"/>
          </a:xfrm>
        </p:grpSpPr>
        <p:sp>
          <p:nvSpPr>
            <p:cNvPr id="394" name="Google Shape;394;p5"/>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5"/>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5"/>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5"/>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5"/>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5"/>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5"/>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5"/>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5"/>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5"/>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5"/>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5"/>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5"/>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5"/>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5"/>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5"/>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5"/>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5"/>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5"/>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5"/>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5"/>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5"/>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5"/>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5"/>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5"/>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5"/>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5"/>
          <p:cNvGrpSpPr/>
          <p:nvPr/>
        </p:nvGrpSpPr>
        <p:grpSpPr>
          <a:xfrm rot="-1591136">
            <a:off x="942738" y="5663411"/>
            <a:ext cx="1127549" cy="950780"/>
            <a:chOff x="2385375" y="4063625"/>
            <a:chExt cx="845650" cy="713075"/>
          </a:xfrm>
        </p:grpSpPr>
        <p:sp>
          <p:nvSpPr>
            <p:cNvPr id="422" name="Google Shape;422;p5"/>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rgbClr val="C2A25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5"/>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rgbClr val="F7F7F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5"/>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rgbClr val="C2A25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rgbClr val="F7F7F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sp>
        <p:nvSpPr>
          <p:cNvPr id="426" name="Google Shape;426;p5"/>
          <p:cNvSpPr txBox="1">
            <a:spLocks noGrp="1"/>
          </p:cNvSpPr>
          <p:nvPr>
            <p:ph type="title" idx="4"/>
          </p:nvPr>
        </p:nvSpPr>
        <p:spPr>
          <a:xfrm>
            <a:off x="958203" y="719333"/>
            <a:ext cx="5366800" cy="83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3000"/>
              <a:buNone/>
              <a:defRPr sz="4001">
                <a:solidFill>
                  <a:schemeClr val="accent1"/>
                </a:solidFill>
              </a:defRPr>
            </a:lvl1pPr>
            <a:lvl2pPr lvl="1" rtl="0">
              <a:spcBef>
                <a:spcPts val="0"/>
              </a:spcBef>
              <a:spcAft>
                <a:spcPts val="0"/>
              </a:spcAft>
              <a:buClr>
                <a:schemeClr val="accent1"/>
              </a:buClr>
              <a:buSzPts val="3000"/>
              <a:buNone/>
              <a:defRPr sz="4001">
                <a:solidFill>
                  <a:schemeClr val="accent1"/>
                </a:solidFill>
              </a:defRPr>
            </a:lvl2pPr>
            <a:lvl3pPr lvl="2" rtl="0">
              <a:spcBef>
                <a:spcPts val="0"/>
              </a:spcBef>
              <a:spcAft>
                <a:spcPts val="0"/>
              </a:spcAft>
              <a:buClr>
                <a:schemeClr val="accent1"/>
              </a:buClr>
              <a:buSzPts val="3000"/>
              <a:buNone/>
              <a:defRPr sz="4001">
                <a:solidFill>
                  <a:schemeClr val="accent1"/>
                </a:solidFill>
              </a:defRPr>
            </a:lvl3pPr>
            <a:lvl4pPr lvl="3" rtl="0">
              <a:spcBef>
                <a:spcPts val="0"/>
              </a:spcBef>
              <a:spcAft>
                <a:spcPts val="0"/>
              </a:spcAft>
              <a:buClr>
                <a:schemeClr val="accent1"/>
              </a:buClr>
              <a:buSzPts val="3000"/>
              <a:buNone/>
              <a:defRPr sz="4001">
                <a:solidFill>
                  <a:schemeClr val="accent1"/>
                </a:solidFill>
              </a:defRPr>
            </a:lvl4pPr>
            <a:lvl5pPr lvl="4" rtl="0">
              <a:spcBef>
                <a:spcPts val="0"/>
              </a:spcBef>
              <a:spcAft>
                <a:spcPts val="0"/>
              </a:spcAft>
              <a:buClr>
                <a:schemeClr val="accent1"/>
              </a:buClr>
              <a:buSzPts val="3000"/>
              <a:buNone/>
              <a:defRPr sz="4001">
                <a:solidFill>
                  <a:schemeClr val="accent1"/>
                </a:solidFill>
              </a:defRPr>
            </a:lvl5pPr>
            <a:lvl6pPr lvl="5" rtl="0">
              <a:spcBef>
                <a:spcPts val="0"/>
              </a:spcBef>
              <a:spcAft>
                <a:spcPts val="0"/>
              </a:spcAft>
              <a:buClr>
                <a:schemeClr val="accent1"/>
              </a:buClr>
              <a:buSzPts val="3000"/>
              <a:buNone/>
              <a:defRPr sz="4001">
                <a:solidFill>
                  <a:schemeClr val="accent1"/>
                </a:solidFill>
              </a:defRPr>
            </a:lvl6pPr>
            <a:lvl7pPr lvl="6" rtl="0">
              <a:spcBef>
                <a:spcPts val="0"/>
              </a:spcBef>
              <a:spcAft>
                <a:spcPts val="0"/>
              </a:spcAft>
              <a:buClr>
                <a:schemeClr val="accent1"/>
              </a:buClr>
              <a:buSzPts val="3000"/>
              <a:buNone/>
              <a:defRPr sz="4001">
                <a:solidFill>
                  <a:schemeClr val="accent1"/>
                </a:solidFill>
              </a:defRPr>
            </a:lvl7pPr>
            <a:lvl8pPr lvl="7" rtl="0">
              <a:spcBef>
                <a:spcPts val="0"/>
              </a:spcBef>
              <a:spcAft>
                <a:spcPts val="0"/>
              </a:spcAft>
              <a:buClr>
                <a:schemeClr val="accent1"/>
              </a:buClr>
              <a:buSzPts val="3000"/>
              <a:buNone/>
              <a:defRPr sz="4001">
                <a:solidFill>
                  <a:schemeClr val="accent1"/>
                </a:solidFill>
              </a:defRPr>
            </a:lvl8pPr>
            <a:lvl9pPr lvl="8" rtl="0">
              <a:spcBef>
                <a:spcPts val="0"/>
              </a:spcBef>
              <a:spcAft>
                <a:spcPts val="0"/>
              </a:spcAft>
              <a:buClr>
                <a:schemeClr val="accent1"/>
              </a:buClr>
              <a:buSzPts val="3000"/>
              <a:buNone/>
              <a:defRPr sz="4001">
                <a:solidFill>
                  <a:schemeClr val="accent1"/>
                </a:solidFill>
              </a:defRPr>
            </a:lvl9pPr>
          </a:lstStyle>
          <a:p>
            <a:endParaRPr/>
          </a:p>
        </p:txBody>
      </p:sp>
    </p:spTree>
    <p:extLst>
      <p:ext uri="{BB962C8B-B14F-4D97-AF65-F5344CB8AC3E}">
        <p14:creationId xmlns:p14="http://schemas.microsoft.com/office/powerpoint/2010/main" val="2607746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57340"/>
            <a:ext cx="10515600" cy="4419623"/>
          </a:xfrm>
        </p:spPr>
        <p:txBody>
          <a:bodyPr/>
          <a:lstStyle>
            <a:lvl1pPr marL="457189" indent="-457189" algn="just">
              <a:lnSpc>
                <a:spcPct val="120000"/>
              </a:lnSpc>
              <a:buFont typeface="Wingdings" panose="05000000000000000000" pitchFamily="2" charset="2"/>
              <a:buChar char="ü"/>
              <a:defRPr sz="2800">
                <a:latin typeface="Cambria" pitchFamily="18" charset="0"/>
                <a:ea typeface="Cambria" pitchFamily="18" charset="0"/>
              </a:defRPr>
            </a:lvl1pPr>
            <a:lvl2pPr marL="914377" indent="-457189" algn="just">
              <a:lnSpc>
                <a:spcPct val="120000"/>
              </a:lnSpc>
              <a:buFont typeface="Wingdings" panose="05000000000000000000" pitchFamily="2" charset="2"/>
              <a:buChar char="§"/>
              <a:defRPr sz="2800">
                <a:latin typeface="Cambria" pitchFamily="18" charset="0"/>
                <a:ea typeface="Cambria" pitchFamily="18" charset="0"/>
              </a:defRPr>
            </a:lvl2pPr>
            <a:lvl3pPr algn="just">
              <a:lnSpc>
                <a:spcPct val="120000"/>
              </a:lnSpc>
              <a:defRPr/>
            </a:lvl3pPr>
            <a:lvl4pPr algn="just">
              <a:lnSpc>
                <a:spcPct val="120000"/>
              </a:lnSpc>
              <a:defRPr/>
            </a:lvl4pPr>
            <a:lvl5pPr algn="just">
              <a:lnSpc>
                <a:spcPct val="12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77">
              <a:defRPr/>
            </a:pPr>
            <a:fld id="{ECCF84DA-4456-4150-A595-AF485C2CBA79}" type="datetimeFigureOut">
              <a:rPr lang="en-US" sz="1200" smtClean="0">
                <a:solidFill>
                  <a:prstClr val="black">
                    <a:tint val="75000"/>
                  </a:prstClr>
                </a:solidFill>
                <a:latin typeface="Calibri"/>
                <a:cs typeface="Arial"/>
                <a:sym typeface="Arial"/>
              </a:rPr>
              <a:pPr defTabSz="914377">
                <a:defRPr/>
              </a:pPr>
              <a:t>3/27/2023</a:t>
            </a:fld>
            <a:endParaRPr lang="en-US" sz="1200">
              <a:solidFill>
                <a:prstClr val="black">
                  <a:tint val="75000"/>
                </a:prstClr>
              </a:solidFill>
              <a:latin typeface="Calibri"/>
              <a:cs typeface="Arial"/>
              <a:sym typeface="Arial"/>
            </a:endParaRPr>
          </a:p>
        </p:txBody>
      </p:sp>
      <p:sp>
        <p:nvSpPr>
          <p:cNvPr id="5" name="Footer Placeholder 4"/>
          <p:cNvSpPr>
            <a:spLocks noGrp="1"/>
          </p:cNvSpPr>
          <p:nvPr>
            <p:ph type="ftr" sz="quarter" idx="11"/>
          </p:nvPr>
        </p:nvSpPr>
        <p:spPr/>
        <p:txBody>
          <a:bodyPr/>
          <a:lstStyle/>
          <a:p>
            <a:pPr algn="ctr" defTabSz="914377">
              <a:defRPr/>
            </a:pPr>
            <a:endParaRPr lang="en-US" sz="1200">
              <a:solidFill>
                <a:prstClr val="black">
                  <a:tint val="75000"/>
                </a:prstClr>
              </a:solidFill>
              <a:latin typeface="Calibri"/>
              <a:cs typeface="Arial"/>
              <a:sym typeface="Arial"/>
            </a:endParaRPr>
          </a:p>
        </p:txBody>
      </p:sp>
      <p:sp>
        <p:nvSpPr>
          <p:cNvPr id="6" name="Slide Number Placeholder 5"/>
          <p:cNvSpPr>
            <a:spLocks noGrp="1"/>
          </p:cNvSpPr>
          <p:nvPr>
            <p:ph type="sldNum" sz="quarter" idx="12"/>
          </p:nvPr>
        </p:nvSpPr>
        <p:spPr/>
        <p:txBody>
          <a:bodyPr/>
          <a:lstStyle/>
          <a:p>
            <a:pPr algn="r" defTabSz="914377">
              <a:defRPr/>
            </a:pPr>
            <a:fld id="{9548BE35-0540-46F6-9DA4-AA8F05B2344E}" type="slidenum">
              <a:rPr lang="en-US" sz="1200" smtClean="0">
                <a:solidFill>
                  <a:prstClr val="black">
                    <a:tint val="75000"/>
                  </a:prstClr>
                </a:solidFill>
                <a:latin typeface="Calibri"/>
                <a:cs typeface="Arial"/>
                <a:sym typeface="Arial"/>
              </a:rPr>
              <a:pPr algn="r" defTabSz="914377">
                <a:defRPr/>
              </a:pPr>
              <a:t>‹#›</a:t>
            </a:fld>
            <a:endParaRPr lang="en-US" sz="1200">
              <a:solidFill>
                <a:prstClr val="black">
                  <a:tint val="75000"/>
                </a:prstClr>
              </a:solidFill>
              <a:latin typeface="Calibri"/>
              <a:cs typeface="Arial"/>
              <a:sym typeface="Arial"/>
            </a:endParaRPr>
          </a:p>
        </p:txBody>
      </p:sp>
      <p:sp>
        <p:nvSpPr>
          <p:cNvPr id="10" name="Title 1">
            <a:extLst>
              <a:ext uri="{FF2B5EF4-FFF2-40B4-BE49-F238E27FC236}">
                <a16:creationId xmlns:a16="http://schemas.microsoft.com/office/drawing/2014/main" id="{D704177E-278D-4968-AE32-723676E658FE}"/>
              </a:ext>
            </a:extLst>
          </p:cNvPr>
          <p:cNvSpPr>
            <a:spLocks noGrp="1"/>
          </p:cNvSpPr>
          <p:nvPr>
            <p:ph type="title"/>
          </p:nvPr>
        </p:nvSpPr>
        <p:spPr>
          <a:xfrm>
            <a:off x="2133601" y="548681"/>
            <a:ext cx="9221788" cy="648073"/>
          </a:xfrm>
        </p:spPr>
        <p:txBody>
          <a:bodyPr>
            <a:normAutofit/>
          </a:bodyPr>
          <a:lstStyle>
            <a:lvl1pPr>
              <a:defRPr sz="4000" b="1">
                <a:solidFill>
                  <a:schemeClr val="accent1">
                    <a:lumMod val="75000"/>
                  </a:schemeClr>
                </a:solidFill>
                <a:latin typeface="Cambria" panose="02040503050406030204" pitchFamily="18" charset="0"/>
                <a:ea typeface="Cambria" panose="0204050305040603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7243567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7039"/>
        <p:cNvGrpSpPr/>
        <p:nvPr/>
      </p:nvGrpSpPr>
      <p:grpSpPr>
        <a:xfrm>
          <a:off x="0" y="0"/>
          <a:ext cx="0" cy="0"/>
          <a:chOff x="0" y="0"/>
          <a:chExt cx="0" cy="0"/>
        </a:xfrm>
      </p:grpSpPr>
      <p:sp>
        <p:nvSpPr>
          <p:cNvPr id="7040" name="Google Shape;7040;p25"/>
          <p:cNvSpPr txBox="1">
            <a:spLocks noGrp="1"/>
          </p:cNvSpPr>
          <p:nvPr>
            <p:ph type="title"/>
          </p:nvPr>
        </p:nvSpPr>
        <p:spPr>
          <a:xfrm>
            <a:off x="7834835" y="2527833"/>
            <a:ext cx="1879600" cy="9408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rgbClr val="FF778A"/>
              </a:buClr>
              <a:buSzPts val="2400"/>
              <a:buNone/>
              <a:defRPr sz="3200" i="0"/>
            </a:lvl1pPr>
            <a:lvl2pPr lvl="1" algn="r" rtl="0">
              <a:spcBef>
                <a:spcPts val="0"/>
              </a:spcBef>
              <a:spcAft>
                <a:spcPts val="0"/>
              </a:spcAft>
              <a:buClr>
                <a:srgbClr val="4D4F40"/>
              </a:buClr>
              <a:buSzPts val="2400"/>
              <a:buNone/>
              <a:defRPr sz="3200">
                <a:solidFill>
                  <a:srgbClr val="4D4F40"/>
                </a:solidFill>
              </a:defRPr>
            </a:lvl2pPr>
            <a:lvl3pPr lvl="2" algn="r" rtl="0">
              <a:spcBef>
                <a:spcPts val="0"/>
              </a:spcBef>
              <a:spcAft>
                <a:spcPts val="0"/>
              </a:spcAft>
              <a:buClr>
                <a:srgbClr val="4D4F40"/>
              </a:buClr>
              <a:buSzPts val="2400"/>
              <a:buNone/>
              <a:defRPr sz="3200">
                <a:solidFill>
                  <a:srgbClr val="4D4F40"/>
                </a:solidFill>
              </a:defRPr>
            </a:lvl3pPr>
            <a:lvl4pPr lvl="3" algn="r" rtl="0">
              <a:spcBef>
                <a:spcPts val="0"/>
              </a:spcBef>
              <a:spcAft>
                <a:spcPts val="0"/>
              </a:spcAft>
              <a:buClr>
                <a:srgbClr val="4D4F40"/>
              </a:buClr>
              <a:buSzPts val="2400"/>
              <a:buNone/>
              <a:defRPr sz="3200">
                <a:solidFill>
                  <a:srgbClr val="4D4F40"/>
                </a:solidFill>
              </a:defRPr>
            </a:lvl4pPr>
            <a:lvl5pPr lvl="4" algn="r" rtl="0">
              <a:spcBef>
                <a:spcPts val="0"/>
              </a:spcBef>
              <a:spcAft>
                <a:spcPts val="0"/>
              </a:spcAft>
              <a:buClr>
                <a:srgbClr val="4D4F40"/>
              </a:buClr>
              <a:buSzPts val="2400"/>
              <a:buNone/>
              <a:defRPr sz="3200">
                <a:solidFill>
                  <a:srgbClr val="4D4F40"/>
                </a:solidFill>
              </a:defRPr>
            </a:lvl5pPr>
            <a:lvl6pPr lvl="5" algn="r" rtl="0">
              <a:spcBef>
                <a:spcPts val="0"/>
              </a:spcBef>
              <a:spcAft>
                <a:spcPts val="0"/>
              </a:spcAft>
              <a:buClr>
                <a:srgbClr val="4D4F40"/>
              </a:buClr>
              <a:buSzPts val="2400"/>
              <a:buNone/>
              <a:defRPr sz="3200">
                <a:solidFill>
                  <a:srgbClr val="4D4F40"/>
                </a:solidFill>
              </a:defRPr>
            </a:lvl6pPr>
            <a:lvl7pPr lvl="6" algn="r" rtl="0">
              <a:spcBef>
                <a:spcPts val="0"/>
              </a:spcBef>
              <a:spcAft>
                <a:spcPts val="0"/>
              </a:spcAft>
              <a:buClr>
                <a:srgbClr val="4D4F40"/>
              </a:buClr>
              <a:buSzPts val="2400"/>
              <a:buNone/>
              <a:defRPr sz="3200">
                <a:solidFill>
                  <a:srgbClr val="4D4F40"/>
                </a:solidFill>
              </a:defRPr>
            </a:lvl7pPr>
            <a:lvl8pPr lvl="7" algn="r" rtl="0">
              <a:spcBef>
                <a:spcPts val="0"/>
              </a:spcBef>
              <a:spcAft>
                <a:spcPts val="0"/>
              </a:spcAft>
              <a:buClr>
                <a:srgbClr val="4D4F40"/>
              </a:buClr>
              <a:buSzPts val="2400"/>
              <a:buNone/>
              <a:defRPr sz="3200">
                <a:solidFill>
                  <a:srgbClr val="4D4F40"/>
                </a:solidFill>
              </a:defRPr>
            </a:lvl8pPr>
            <a:lvl9pPr lvl="8" algn="r" rtl="0">
              <a:spcBef>
                <a:spcPts val="0"/>
              </a:spcBef>
              <a:spcAft>
                <a:spcPts val="0"/>
              </a:spcAft>
              <a:buClr>
                <a:srgbClr val="4D4F40"/>
              </a:buClr>
              <a:buSzPts val="2400"/>
              <a:buNone/>
              <a:defRPr sz="3200">
                <a:solidFill>
                  <a:srgbClr val="4D4F40"/>
                </a:solidFill>
              </a:defRPr>
            </a:lvl9pPr>
          </a:lstStyle>
          <a:p>
            <a:r>
              <a:rPr lang="en-US"/>
              <a:t>Click to edit Master title style</a:t>
            </a:r>
            <a:endParaRPr/>
          </a:p>
        </p:txBody>
      </p:sp>
      <p:sp>
        <p:nvSpPr>
          <p:cNvPr id="7041" name="Google Shape;7041;p25"/>
          <p:cNvSpPr txBox="1">
            <a:spLocks noGrp="1"/>
          </p:cNvSpPr>
          <p:nvPr>
            <p:ph type="subTitle" idx="1"/>
          </p:nvPr>
        </p:nvSpPr>
        <p:spPr>
          <a:xfrm>
            <a:off x="6902692" y="3481733"/>
            <a:ext cx="2959200" cy="1567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867">
                <a:latin typeface="Nunito"/>
                <a:ea typeface="Nunito"/>
                <a:cs typeface="Nunito"/>
                <a:sym typeface="Nunito"/>
              </a:defRPr>
            </a:lvl1pPr>
            <a:lvl2pPr lvl="1" algn="r" rtl="0">
              <a:spcBef>
                <a:spcPts val="0"/>
              </a:spcBef>
              <a:spcAft>
                <a:spcPts val="0"/>
              </a:spcAft>
              <a:buNone/>
              <a:defRPr sz="1867">
                <a:latin typeface="Nunito"/>
                <a:ea typeface="Nunito"/>
                <a:cs typeface="Nunito"/>
                <a:sym typeface="Nunito"/>
              </a:defRPr>
            </a:lvl2pPr>
            <a:lvl3pPr lvl="2" algn="r" rtl="0">
              <a:spcBef>
                <a:spcPts val="0"/>
              </a:spcBef>
              <a:spcAft>
                <a:spcPts val="0"/>
              </a:spcAft>
              <a:buNone/>
              <a:defRPr sz="1867">
                <a:latin typeface="Nunito"/>
                <a:ea typeface="Nunito"/>
                <a:cs typeface="Nunito"/>
                <a:sym typeface="Nunito"/>
              </a:defRPr>
            </a:lvl3pPr>
            <a:lvl4pPr lvl="3" algn="r" rtl="0">
              <a:spcBef>
                <a:spcPts val="0"/>
              </a:spcBef>
              <a:spcAft>
                <a:spcPts val="0"/>
              </a:spcAft>
              <a:buNone/>
              <a:defRPr sz="1867">
                <a:latin typeface="Nunito"/>
                <a:ea typeface="Nunito"/>
                <a:cs typeface="Nunito"/>
                <a:sym typeface="Nunito"/>
              </a:defRPr>
            </a:lvl4pPr>
            <a:lvl5pPr lvl="4" algn="r" rtl="0">
              <a:spcBef>
                <a:spcPts val="0"/>
              </a:spcBef>
              <a:spcAft>
                <a:spcPts val="0"/>
              </a:spcAft>
              <a:buNone/>
              <a:defRPr sz="1867">
                <a:latin typeface="Nunito"/>
                <a:ea typeface="Nunito"/>
                <a:cs typeface="Nunito"/>
                <a:sym typeface="Nunito"/>
              </a:defRPr>
            </a:lvl5pPr>
            <a:lvl6pPr lvl="5" algn="r" rtl="0">
              <a:spcBef>
                <a:spcPts val="0"/>
              </a:spcBef>
              <a:spcAft>
                <a:spcPts val="0"/>
              </a:spcAft>
              <a:buNone/>
              <a:defRPr sz="1867">
                <a:latin typeface="Nunito"/>
                <a:ea typeface="Nunito"/>
                <a:cs typeface="Nunito"/>
                <a:sym typeface="Nunito"/>
              </a:defRPr>
            </a:lvl6pPr>
            <a:lvl7pPr lvl="6" algn="r" rtl="0">
              <a:spcBef>
                <a:spcPts val="0"/>
              </a:spcBef>
              <a:spcAft>
                <a:spcPts val="0"/>
              </a:spcAft>
              <a:buNone/>
              <a:defRPr sz="1867">
                <a:latin typeface="Nunito"/>
                <a:ea typeface="Nunito"/>
                <a:cs typeface="Nunito"/>
                <a:sym typeface="Nunito"/>
              </a:defRPr>
            </a:lvl7pPr>
            <a:lvl8pPr lvl="7" algn="r" rtl="0">
              <a:spcBef>
                <a:spcPts val="0"/>
              </a:spcBef>
              <a:spcAft>
                <a:spcPts val="0"/>
              </a:spcAft>
              <a:buNone/>
              <a:defRPr sz="1867">
                <a:latin typeface="Nunito"/>
                <a:ea typeface="Nunito"/>
                <a:cs typeface="Nunito"/>
                <a:sym typeface="Nunito"/>
              </a:defRPr>
            </a:lvl8pPr>
            <a:lvl9pPr lvl="8" algn="r" rtl="0">
              <a:spcBef>
                <a:spcPts val="0"/>
              </a:spcBef>
              <a:spcAft>
                <a:spcPts val="0"/>
              </a:spcAft>
              <a:buNone/>
              <a:defRPr sz="1867">
                <a:latin typeface="Nunito"/>
                <a:ea typeface="Nunito"/>
                <a:cs typeface="Nunito"/>
                <a:sym typeface="Nunito"/>
              </a:defRPr>
            </a:lvl9pPr>
          </a:lstStyle>
          <a:p>
            <a:r>
              <a:rPr lang="en-US"/>
              <a:t>Click to edit Master subtitle style</a:t>
            </a:r>
            <a:endParaRPr/>
          </a:p>
        </p:txBody>
      </p:sp>
      <p:grpSp>
        <p:nvGrpSpPr>
          <p:cNvPr id="7042" name="Google Shape;7042;p25"/>
          <p:cNvGrpSpPr/>
          <p:nvPr/>
        </p:nvGrpSpPr>
        <p:grpSpPr>
          <a:xfrm rot="-5400000" flipH="1">
            <a:off x="-184787" y="5421093"/>
            <a:ext cx="780584" cy="350259"/>
            <a:chOff x="8502760" y="3542528"/>
            <a:chExt cx="711519" cy="319269"/>
          </a:xfrm>
        </p:grpSpPr>
        <p:sp>
          <p:nvSpPr>
            <p:cNvPr id="7043" name="Google Shape;7043;p2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44" name="Google Shape;7044;p2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45" name="Google Shape;7045;p2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46" name="Google Shape;7046;p2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47" name="Google Shape;7047;p2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48" name="Google Shape;7048;p2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49" name="Google Shape;7049;p2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50" name="Google Shape;7050;p2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51" name="Google Shape;7051;p2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sp>
        <p:nvSpPr>
          <p:cNvPr id="7052" name="Google Shape;7052;p25"/>
          <p:cNvSpPr/>
          <p:nvPr/>
        </p:nvSpPr>
        <p:spPr>
          <a:xfrm flipH="1">
            <a:off x="-55400" y="6246035"/>
            <a:ext cx="4690303"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53" name="Google Shape;7053;p25"/>
          <p:cNvSpPr/>
          <p:nvPr/>
        </p:nvSpPr>
        <p:spPr>
          <a:xfrm flipH="1">
            <a:off x="8839965" y="-20101"/>
            <a:ext cx="3610648" cy="81626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nvGrpSpPr>
          <p:cNvPr id="7054" name="Google Shape;7054;p25"/>
          <p:cNvGrpSpPr/>
          <p:nvPr/>
        </p:nvGrpSpPr>
        <p:grpSpPr>
          <a:xfrm rot="5400000" flipH="1">
            <a:off x="11481667" y="-386271"/>
            <a:ext cx="585400" cy="1517621"/>
            <a:chOff x="1823086" y="-208516"/>
            <a:chExt cx="433159" cy="1122944"/>
          </a:xfrm>
        </p:grpSpPr>
        <p:sp>
          <p:nvSpPr>
            <p:cNvPr id="7055" name="Google Shape;7055;p2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56" name="Google Shape;7056;p2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57" name="Google Shape;7057;p2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58" name="Google Shape;7058;p2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59" name="Google Shape;7059;p2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60" name="Google Shape;7060;p2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61" name="Google Shape;7061;p2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62" name="Google Shape;7062;p2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63" name="Google Shape;7063;p25"/>
          <p:cNvGrpSpPr/>
          <p:nvPr/>
        </p:nvGrpSpPr>
        <p:grpSpPr>
          <a:xfrm rot="5400000" flipH="1">
            <a:off x="11262294" y="-161884"/>
            <a:ext cx="592580" cy="1603829"/>
            <a:chOff x="904476" y="-243594"/>
            <a:chExt cx="438472" cy="1186732"/>
          </a:xfrm>
        </p:grpSpPr>
        <p:sp>
          <p:nvSpPr>
            <p:cNvPr id="7064" name="Google Shape;7064;p2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65" name="Google Shape;7065;p2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66" name="Google Shape;7066;p2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67" name="Google Shape;7067;p2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68" name="Google Shape;7068;p2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69" name="Google Shape;7069;p2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0" name="Google Shape;7070;p2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1" name="Google Shape;7071;p2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2" name="Google Shape;7072;p2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3" name="Google Shape;7073;p2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4" name="Google Shape;7074;p2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5" name="Google Shape;7075;p2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6" name="Google Shape;7076;p2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7" name="Google Shape;7077;p2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8" name="Google Shape;7078;p2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9" name="Google Shape;7079;p2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0" name="Google Shape;7080;p2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1" name="Google Shape;7081;p2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2" name="Google Shape;7082;p2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3" name="Google Shape;7083;p2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4" name="Google Shape;7084;p2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5" name="Google Shape;7085;p2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6" name="Google Shape;7086;p2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7" name="Google Shape;7087;p2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8" name="Google Shape;7088;p2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9" name="Google Shape;7089;p2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90" name="Google Shape;7090;p2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91" name="Google Shape;7091;p25"/>
          <p:cNvGrpSpPr/>
          <p:nvPr/>
        </p:nvGrpSpPr>
        <p:grpSpPr>
          <a:xfrm flipH="1">
            <a:off x="-53819" y="5948477"/>
            <a:ext cx="1169069" cy="748043"/>
            <a:chOff x="7750342" y="3926048"/>
            <a:chExt cx="1406709" cy="900099"/>
          </a:xfrm>
        </p:grpSpPr>
        <p:sp>
          <p:nvSpPr>
            <p:cNvPr id="7092" name="Google Shape;7092;p2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93" name="Google Shape;7093;p2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94" name="Google Shape;7094;p2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95" name="Google Shape;7095;p2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96" name="Google Shape;7096;p2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97" name="Google Shape;7097;p2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98" name="Google Shape;7098;p2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99" name="Google Shape;7099;p2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00" name="Google Shape;7100;p25"/>
          <p:cNvGrpSpPr/>
          <p:nvPr/>
        </p:nvGrpSpPr>
        <p:grpSpPr>
          <a:xfrm flipH="1">
            <a:off x="-422322" y="5551542"/>
            <a:ext cx="1029827" cy="1034524"/>
            <a:chOff x="8276926" y="3750868"/>
            <a:chExt cx="1239162" cy="1244814"/>
          </a:xfrm>
        </p:grpSpPr>
        <p:sp>
          <p:nvSpPr>
            <p:cNvPr id="7101" name="Google Shape;7101;p2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02" name="Google Shape;7102;p2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03" name="Google Shape;7103;p2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04" name="Google Shape;7104;p2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05" name="Google Shape;7105;p2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06" name="Google Shape;7106;p2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07" name="Google Shape;7107;p2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08" name="Google Shape;7108;p2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09" name="Google Shape;7109;p2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0" name="Google Shape;7110;p2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1" name="Google Shape;7111;p2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2" name="Google Shape;7112;p2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3" name="Google Shape;7113;p2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4" name="Google Shape;7114;p2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5" name="Google Shape;7115;p2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6" name="Google Shape;7116;p2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7" name="Google Shape;7117;p2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8" name="Google Shape;7118;p2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9" name="Google Shape;7119;p2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20" name="Google Shape;7120;p2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21" name="Google Shape;7121;p2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22" name="Google Shape;7122;p2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23" name="Google Shape;7123;p2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24" name="Google Shape;7124;p2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25" name="Google Shape;7125;p2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26" name="Google Shape;7126;p2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27" name="Google Shape;7127;p2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28" name="Google Shape;7128;p25"/>
          <p:cNvGrpSpPr/>
          <p:nvPr/>
        </p:nvGrpSpPr>
        <p:grpSpPr>
          <a:xfrm flipH="1">
            <a:off x="-79790" y="6156141"/>
            <a:ext cx="748761" cy="724561"/>
            <a:chOff x="8202967" y="4478366"/>
            <a:chExt cx="900965" cy="871845"/>
          </a:xfrm>
        </p:grpSpPr>
        <p:sp>
          <p:nvSpPr>
            <p:cNvPr id="7129" name="Google Shape;7129;p2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0" name="Google Shape;7130;p2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1" name="Google Shape;7131;p2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2" name="Google Shape;7132;p2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3" name="Google Shape;7133;p2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4" name="Google Shape;7134;p2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5" name="Google Shape;7135;p2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6" name="Google Shape;7136;p2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7" name="Google Shape;7137;p2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8" name="Google Shape;7138;p2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9" name="Google Shape;7139;p2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40" name="Google Shape;7140;p2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41" name="Google Shape;7141;p2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42" name="Google Shape;7142;p2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43" name="Google Shape;7143;p2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44" name="Google Shape;7144;p2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45" name="Google Shape;7145;p2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46" name="Google Shape;7146;p2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47" name="Google Shape;7147;p2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48" name="Google Shape;7148;p25"/>
          <p:cNvGrpSpPr/>
          <p:nvPr/>
        </p:nvGrpSpPr>
        <p:grpSpPr>
          <a:xfrm rot="5400000" flipH="1">
            <a:off x="699320" y="6052912"/>
            <a:ext cx="364021" cy="986027"/>
            <a:chOff x="7607455" y="4238363"/>
            <a:chExt cx="438017" cy="1186459"/>
          </a:xfrm>
        </p:grpSpPr>
        <p:sp>
          <p:nvSpPr>
            <p:cNvPr id="7149" name="Google Shape;714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0" name="Google Shape;715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1" name="Google Shape;715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2" name="Google Shape;715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3" name="Google Shape;715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4" name="Google Shape;715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5" name="Google Shape;715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6" name="Google Shape;715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7" name="Google Shape;715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8" name="Google Shape;715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9" name="Google Shape;715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0" name="Google Shape;716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1" name="Google Shape;716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2" name="Google Shape;716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3" name="Google Shape;716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4" name="Google Shape;716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5" name="Google Shape;716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6" name="Google Shape;716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7" name="Google Shape;716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8" name="Google Shape;716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9" name="Google Shape;716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70" name="Google Shape;717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71" name="Google Shape;717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72" name="Google Shape;717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73" name="Google Shape;7173;p25"/>
          <p:cNvGrpSpPr/>
          <p:nvPr/>
        </p:nvGrpSpPr>
        <p:grpSpPr>
          <a:xfrm rot="5400000" flipH="1">
            <a:off x="-89914" y="1750446"/>
            <a:ext cx="844356" cy="506767"/>
            <a:chOff x="8365864" y="2993835"/>
            <a:chExt cx="933472" cy="547264"/>
          </a:xfrm>
        </p:grpSpPr>
        <p:sp>
          <p:nvSpPr>
            <p:cNvPr id="7174" name="Google Shape;7174;p2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75" name="Google Shape;7175;p2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76" name="Google Shape;7176;p2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77" name="Google Shape;7177;p2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78" name="Google Shape;7178;p2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79" name="Google Shape;7179;p2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80" name="Google Shape;7180;p2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81" name="Google Shape;7181;p25"/>
          <p:cNvGrpSpPr/>
          <p:nvPr/>
        </p:nvGrpSpPr>
        <p:grpSpPr>
          <a:xfrm flipH="1">
            <a:off x="-247414" y="669201"/>
            <a:ext cx="1066705" cy="789799"/>
            <a:chOff x="8118223" y="2202382"/>
            <a:chExt cx="1151949" cy="873156"/>
          </a:xfrm>
        </p:grpSpPr>
        <p:sp>
          <p:nvSpPr>
            <p:cNvPr id="7182" name="Google Shape;7182;p2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83" name="Google Shape;7183;p2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84" name="Google Shape;7184;p2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85" name="Google Shape;7185;p2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86" name="Google Shape;7186;p2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87" name="Google Shape;7187;p2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88" name="Google Shape;7188;p2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89" name="Google Shape;7189;p2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0" name="Google Shape;7190;p2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1" name="Google Shape;7191;p2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2" name="Google Shape;7192;p2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3" name="Google Shape;7193;p2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4" name="Google Shape;7194;p2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5" name="Google Shape;7195;p2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6" name="Google Shape;7196;p2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7" name="Google Shape;7197;p2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8" name="Google Shape;7198;p2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9" name="Google Shape;7199;p2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00" name="Google Shape;7200;p2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01" name="Google Shape;7201;p2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02" name="Google Shape;7202;p2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203" name="Google Shape;7203;p25"/>
          <p:cNvGrpSpPr/>
          <p:nvPr/>
        </p:nvGrpSpPr>
        <p:grpSpPr>
          <a:xfrm flipH="1">
            <a:off x="10866003" y="5296390"/>
            <a:ext cx="1528276" cy="1418404"/>
            <a:chOff x="-181020" y="4253777"/>
            <a:chExt cx="1117161" cy="1087511"/>
          </a:xfrm>
        </p:grpSpPr>
        <p:sp>
          <p:nvSpPr>
            <p:cNvPr id="7204" name="Google Shape;7204;p2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05" name="Google Shape;7205;p2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06" name="Google Shape;7206;p2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07" name="Google Shape;7207;p2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08" name="Google Shape;7208;p2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09" name="Google Shape;7209;p2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10" name="Google Shape;7210;p2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11" name="Google Shape;7211;p2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12" name="Google Shape;7212;p2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13" name="Google Shape;7213;p2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14" name="Google Shape;7214;p2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15" name="Google Shape;7215;p2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16" name="Google Shape;7216;p2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17" name="Google Shape;7217;p2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218" name="Google Shape;7218;p25"/>
          <p:cNvGrpSpPr/>
          <p:nvPr/>
        </p:nvGrpSpPr>
        <p:grpSpPr>
          <a:xfrm flipH="1">
            <a:off x="11167235" y="4932570"/>
            <a:ext cx="1209272" cy="1546943"/>
            <a:chOff x="-168050" y="4195214"/>
            <a:chExt cx="719519" cy="965231"/>
          </a:xfrm>
        </p:grpSpPr>
        <p:sp>
          <p:nvSpPr>
            <p:cNvPr id="7219" name="Google Shape;7219;p2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0" name="Google Shape;7220;p2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1" name="Google Shape;7221;p2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2" name="Google Shape;7222;p2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3" name="Google Shape;7223;p2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4" name="Google Shape;7224;p2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5" name="Google Shape;7225;p2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6" name="Google Shape;7226;p2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7" name="Google Shape;7227;p2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8" name="Google Shape;7228;p2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9" name="Google Shape;7229;p2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0" name="Google Shape;7230;p2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1" name="Google Shape;7231;p2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2" name="Google Shape;7232;p2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3" name="Google Shape;7233;p2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4" name="Google Shape;7234;p2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5" name="Google Shape;7235;p2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6" name="Google Shape;7236;p2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7" name="Google Shape;7237;p2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8" name="Google Shape;7238;p2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9" name="Google Shape;7239;p2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0" name="Google Shape;7240;p2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1" name="Google Shape;7241;p2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2" name="Google Shape;7242;p2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3" name="Google Shape;7243;p2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4" name="Google Shape;7244;p2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5" name="Google Shape;7245;p2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6" name="Google Shape;7246;p2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7" name="Google Shape;7247;p2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8" name="Google Shape;7248;p2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9" name="Google Shape;7249;p2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0" name="Google Shape;7250;p2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1" name="Google Shape;7251;p2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2" name="Google Shape;7252;p2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3" name="Google Shape;7253;p2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4" name="Google Shape;7254;p2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5" name="Google Shape;7255;p2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6" name="Google Shape;7256;p2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7" name="Google Shape;7257;p2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8" name="Google Shape;7258;p2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9" name="Google Shape;7259;p2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60" name="Google Shape;7260;p2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61" name="Google Shape;7261;p2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62" name="Google Shape;7262;p2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63" name="Google Shape;7263;p2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64" name="Google Shape;7264;p2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65" name="Google Shape;7265;p2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266" name="Google Shape;7266;p25"/>
          <p:cNvGrpSpPr/>
          <p:nvPr/>
        </p:nvGrpSpPr>
        <p:grpSpPr>
          <a:xfrm flipH="1">
            <a:off x="-184800" y="-209103"/>
            <a:ext cx="1034111" cy="1035928"/>
            <a:chOff x="7973149" y="-201092"/>
            <a:chExt cx="1116750" cy="1145263"/>
          </a:xfrm>
        </p:grpSpPr>
        <p:sp>
          <p:nvSpPr>
            <p:cNvPr id="7267" name="Google Shape;7267;p2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68" name="Google Shape;7268;p2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69" name="Google Shape;7269;p2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0" name="Google Shape;7270;p2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1" name="Google Shape;7271;p2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2" name="Google Shape;7272;p2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3" name="Google Shape;7273;p2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4" name="Google Shape;7274;p2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5" name="Google Shape;7275;p2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6" name="Google Shape;7276;p2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7" name="Google Shape;7277;p2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8" name="Google Shape;7278;p2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9" name="Google Shape;7279;p2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0" name="Google Shape;7280;p2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1" name="Google Shape;7281;p2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2" name="Google Shape;7282;p2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3" name="Google Shape;7283;p2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4" name="Google Shape;7284;p2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5" name="Google Shape;7285;p2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6" name="Google Shape;7286;p2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7" name="Google Shape;7287;p2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8" name="Google Shape;7288;p2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9" name="Google Shape;7289;p2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0" name="Google Shape;7290;p2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1" name="Google Shape;7291;p2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2" name="Google Shape;7292;p2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3" name="Google Shape;7293;p2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4" name="Google Shape;7294;p2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5" name="Google Shape;7295;p2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6" name="Google Shape;7296;p2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7" name="Google Shape;7297;p2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8" name="Google Shape;7298;p2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9" name="Google Shape;7299;p2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0" name="Google Shape;7300;p2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1" name="Google Shape;7301;p2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2" name="Google Shape;7302;p2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3" name="Google Shape;7303;p2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4" name="Google Shape;7304;p2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5" name="Google Shape;7305;p2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6" name="Google Shape;7306;p2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7" name="Google Shape;7307;p2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8" name="Google Shape;7308;p2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9" name="Google Shape;7309;p2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0" name="Google Shape;7310;p2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1" name="Google Shape;7311;p2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2" name="Google Shape;7312;p2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3" name="Google Shape;7313;p2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4" name="Google Shape;7314;p2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5" name="Google Shape;7315;p2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6" name="Google Shape;7316;p2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7" name="Google Shape;7317;p2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8" name="Google Shape;7318;p2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9" name="Google Shape;7319;p2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20" name="Google Shape;7320;p2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21" name="Google Shape;7321;p2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22" name="Google Shape;7322;p2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23" name="Google Shape;7323;p2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24" name="Google Shape;7324;p2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25" name="Google Shape;7325;p2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26" name="Google Shape;7326;p2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27" name="Google Shape;7327;p2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328" name="Google Shape;7328;p25"/>
          <p:cNvGrpSpPr/>
          <p:nvPr/>
        </p:nvGrpSpPr>
        <p:grpSpPr>
          <a:xfrm rot="-5400000" flipH="1">
            <a:off x="11145300" y="5617375"/>
            <a:ext cx="571291" cy="1623076"/>
            <a:chOff x="7607455" y="4238363"/>
            <a:chExt cx="438017" cy="1186459"/>
          </a:xfrm>
        </p:grpSpPr>
        <p:sp>
          <p:nvSpPr>
            <p:cNvPr id="7329" name="Google Shape;732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0" name="Google Shape;733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1" name="Google Shape;733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2" name="Google Shape;733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3" name="Google Shape;733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4" name="Google Shape;733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5" name="Google Shape;733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6" name="Google Shape;733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7" name="Google Shape;733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8" name="Google Shape;733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9" name="Google Shape;733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0" name="Google Shape;734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1" name="Google Shape;734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2" name="Google Shape;734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3" name="Google Shape;734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4" name="Google Shape;734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5" name="Google Shape;734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6" name="Google Shape;734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7" name="Google Shape;734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8" name="Google Shape;734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9" name="Google Shape;734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50" name="Google Shape;735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51" name="Google Shape;735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52" name="Google Shape;735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41064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344"/>
        <p:cNvGrpSpPr/>
        <p:nvPr/>
      </p:nvGrpSpPr>
      <p:grpSpPr>
        <a:xfrm>
          <a:off x="0" y="0"/>
          <a:ext cx="0" cy="0"/>
          <a:chOff x="0" y="0"/>
          <a:chExt cx="0" cy="0"/>
        </a:xfrm>
      </p:grpSpPr>
      <p:sp>
        <p:nvSpPr>
          <p:cNvPr id="345" name="Google Shape;345;p11"/>
          <p:cNvSpPr txBox="1">
            <a:spLocks noGrp="1"/>
          </p:cNvSpPr>
          <p:nvPr>
            <p:ph type="title" hasCustomPrompt="1"/>
          </p:nvPr>
        </p:nvSpPr>
        <p:spPr>
          <a:xfrm>
            <a:off x="1234033" y="4200667"/>
            <a:ext cx="9724000" cy="15252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8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t>xx%</a:t>
            </a:r>
          </a:p>
        </p:txBody>
      </p:sp>
      <p:sp>
        <p:nvSpPr>
          <p:cNvPr id="346" name="Google Shape;346;p11"/>
          <p:cNvSpPr txBox="1">
            <a:spLocks noGrp="1"/>
          </p:cNvSpPr>
          <p:nvPr>
            <p:ph type="subTitle" idx="1"/>
          </p:nvPr>
        </p:nvSpPr>
        <p:spPr>
          <a:xfrm>
            <a:off x="2468600" y="5567567"/>
            <a:ext cx="7254800" cy="57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400"/>
            </a:lvl1pPr>
            <a:lvl2pPr lvl="1" algn="ctr">
              <a:spcBef>
                <a:spcPts val="2133"/>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
        <p:nvSpPr>
          <p:cNvPr id="347" name="Google Shape;347;p11"/>
          <p:cNvSpPr/>
          <p:nvPr/>
        </p:nvSpPr>
        <p:spPr>
          <a:xfrm rot="-10537262">
            <a:off x="11272859" y="292533"/>
            <a:ext cx="89060" cy="8906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1"/>
          <p:cNvSpPr/>
          <p:nvPr/>
        </p:nvSpPr>
        <p:spPr>
          <a:xfrm rot="-10537262">
            <a:off x="11842553" y="149639"/>
            <a:ext cx="89060" cy="8906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1"/>
          <p:cNvSpPr/>
          <p:nvPr/>
        </p:nvSpPr>
        <p:spPr>
          <a:xfrm rot="542369">
            <a:off x="12001335" y="738327"/>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1"/>
          <p:cNvSpPr/>
          <p:nvPr/>
        </p:nvSpPr>
        <p:spPr>
          <a:xfrm rot="542369">
            <a:off x="11290452" y="564825"/>
            <a:ext cx="89107" cy="89107"/>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1"/>
          <p:cNvSpPr/>
          <p:nvPr/>
        </p:nvSpPr>
        <p:spPr>
          <a:xfrm rot="262738">
            <a:off x="413298" y="431258"/>
            <a:ext cx="89060" cy="8906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1"/>
          <p:cNvSpPr/>
          <p:nvPr/>
        </p:nvSpPr>
        <p:spPr>
          <a:xfrm rot="1531782" flipH="1">
            <a:off x="10871018" y="120735"/>
            <a:ext cx="89100" cy="891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1"/>
          <p:cNvSpPr/>
          <p:nvPr/>
        </p:nvSpPr>
        <p:spPr>
          <a:xfrm rot="6931782" flipH="1">
            <a:off x="11832139" y="1125358"/>
            <a:ext cx="89100" cy="891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1"/>
          <p:cNvSpPr/>
          <p:nvPr/>
        </p:nvSpPr>
        <p:spPr>
          <a:xfrm rot="-7738888" flipH="1">
            <a:off x="441713" y="952141"/>
            <a:ext cx="89020" cy="8902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1"/>
          <p:cNvSpPr/>
          <p:nvPr/>
        </p:nvSpPr>
        <p:spPr>
          <a:xfrm rot="-5662738" flipH="1">
            <a:off x="714023" y="183631"/>
            <a:ext cx="89060" cy="8906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1"/>
          <p:cNvSpPr/>
          <p:nvPr/>
        </p:nvSpPr>
        <p:spPr>
          <a:xfrm rot="3061112" flipH="1">
            <a:off x="788030" y="775978"/>
            <a:ext cx="89020" cy="8902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1"/>
          <p:cNvSpPr/>
          <p:nvPr/>
        </p:nvSpPr>
        <p:spPr>
          <a:xfrm rot="4857631" flipH="1">
            <a:off x="1204715" y="431224"/>
            <a:ext cx="89107" cy="89107"/>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1"/>
          <p:cNvSpPr/>
          <p:nvPr/>
        </p:nvSpPr>
        <p:spPr>
          <a:xfrm rot="4857631" flipH="1">
            <a:off x="441683" y="165989"/>
            <a:ext cx="89107" cy="89107"/>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1"/>
          <p:cNvSpPr/>
          <p:nvPr/>
        </p:nvSpPr>
        <p:spPr>
          <a:xfrm rot="262738">
            <a:off x="66759" y="837165"/>
            <a:ext cx="89060" cy="8906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440827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buClr>
                <a:srgbClr val="000000"/>
              </a:buClr>
              <a:defRPr/>
            </a:pPr>
            <a:fld id="{E5983328-5D9C-4CDA-A4B0-8F0932BA2C1A}" type="datetimeFigureOut">
              <a:rPr lang="en-US" sz="1867" kern="0" smtClean="0">
                <a:solidFill>
                  <a:srgbClr val="000000"/>
                </a:solidFill>
                <a:cs typeface="Arial"/>
                <a:sym typeface="Arial"/>
              </a:rPr>
              <a:pPr defTabSz="1219170">
                <a:buClr>
                  <a:srgbClr val="000000"/>
                </a:buClr>
                <a:defRPr/>
              </a:pPr>
              <a:t>3/27/2023</a:t>
            </a:fld>
            <a:endParaRPr lang="en-US" sz="1867" kern="0">
              <a:solidFill>
                <a:srgbClr val="000000"/>
              </a:solidFill>
              <a:cs typeface="Arial"/>
              <a:sym typeface="Arial"/>
            </a:endParaRPr>
          </a:p>
        </p:txBody>
      </p:sp>
      <p:sp>
        <p:nvSpPr>
          <p:cNvPr id="3" name="Footer Placeholder 2"/>
          <p:cNvSpPr>
            <a:spLocks noGrp="1"/>
          </p:cNvSpPr>
          <p:nvPr>
            <p:ph type="ftr" sz="quarter" idx="11"/>
          </p:nvPr>
        </p:nvSpPr>
        <p:spPr/>
        <p:txBody>
          <a:bodyPr/>
          <a:lstStyle/>
          <a:p>
            <a:pPr defTabSz="1219170">
              <a:buClr>
                <a:srgbClr val="000000"/>
              </a:buClr>
              <a:defRPr/>
            </a:pPr>
            <a:endParaRPr lang="en-US" sz="1867" kern="0">
              <a:solidFill>
                <a:srgbClr val="000000"/>
              </a:solidFill>
              <a:cs typeface="Arial"/>
              <a:sym typeface="Arial"/>
            </a:endParaRPr>
          </a:p>
        </p:txBody>
      </p:sp>
      <p:sp>
        <p:nvSpPr>
          <p:cNvPr id="4" name="Slide Number Placeholder 3"/>
          <p:cNvSpPr>
            <a:spLocks noGrp="1"/>
          </p:cNvSpPr>
          <p:nvPr>
            <p:ph type="sldNum" sz="quarter" idx="12"/>
          </p:nvPr>
        </p:nvSpPr>
        <p:spPr/>
        <p:txBody>
          <a:bodyPr/>
          <a:lstStyle/>
          <a:p>
            <a:pPr defTabSz="1219170">
              <a:buClr>
                <a:srgbClr val="000000"/>
              </a:buClr>
              <a:defRPr/>
            </a:pPr>
            <a:fld id="{4CCEE447-4DD9-425C-BEC0-5EA12C7BCFCC}" type="slidenum">
              <a:rPr lang="en-US" sz="1867" kern="0" smtClean="0">
                <a:solidFill>
                  <a:srgbClr val="000000"/>
                </a:solidFill>
                <a:cs typeface="Arial"/>
                <a:sym typeface="Arial"/>
              </a:rPr>
              <a:pPr defTabSz="1219170">
                <a:buClr>
                  <a:srgbClr val="000000"/>
                </a:buClr>
                <a:defRPr/>
              </a:pPr>
              <a:t>‹#›</a:t>
            </a:fld>
            <a:endParaRPr lang="en-US" sz="1867" kern="0">
              <a:solidFill>
                <a:srgbClr val="000000"/>
              </a:solidFill>
              <a:cs typeface="Arial"/>
              <a:sym typeface="Arial"/>
            </a:endParaRPr>
          </a:p>
        </p:txBody>
      </p:sp>
    </p:spTree>
    <p:extLst>
      <p:ext uri="{BB962C8B-B14F-4D97-AF65-F5344CB8AC3E}">
        <p14:creationId xmlns:p14="http://schemas.microsoft.com/office/powerpoint/2010/main" val="2418613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1"/>
        <p:cNvGrpSpPr/>
        <p:nvPr/>
      </p:nvGrpSpPr>
      <p:grpSpPr>
        <a:xfrm>
          <a:off x="0" y="0"/>
          <a:ext cx="0" cy="0"/>
          <a:chOff x="0" y="0"/>
          <a:chExt cx="0" cy="0"/>
        </a:xfrm>
      </p:grpSpPr>
      <p:sp>
        <p:nvSpPr>
          <p:cNvPr id="152" name="Google Shape;152;p34"/>
          <p:cNvSpPr txBox="1">
            <a:spLocks noGrp="1"/>
          </p:cNvSpPr>
          <p:nvPr>
            <p:ph type="title"/>
          </p:nvPr>
        </p:nvSpPr>
        <p:spPr>
          <a:xfrm>
            <a:off x="3901533" y="3587369"/>
            <a:ext cx="4388800" cy="175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a:solidFill>
                  <a:schemeClr val="accent4"/>
                </a:solidFill>
              </a:defRPr>
            </a:lvl1pPr>
            <a:lvl2pPr lvl="1" algn="ctr">
              <a:lnSpc>
                <a:spcPct val="100000"/>
              </a:lnSpc>
              <a:spcBef>
                <a:spcPts val="0"/>
              </a:spcBef>
              <a:spcAft>
                <a:spcPts val="0"/>
              </a:spcAft>
              <a:buClr>
                <a:schemeClr val="accent1"/>
              </a:buClr>
              <a:buSzPts val="4200"/>
              <a:buNone/>
              <a:defRPr sz="5600">
                <a:solidFill>
                  <a:schemeClr val="accent1"/>
                </a:solidFill>
              </a:defRPr>
            </a:lvl2pPr>
            <a:lvl3pPr lvl="2" algn="ctr">
              <a:lnSpc>
                <a:spcPct val="100000"/>
              </a:lnSpc>
              <a:spcBef>
                <a:spcPts val="0"/>
              </a:spcBef>
              <a:spcAft>
                <a:spcPts val="0"/>
              </a:spcAft>
              <a:buClr>
                <a:schemeClr val="accent1"/>
              </a:buClr>
              <a:buSzPts val="4200"/>
              <a:buNone/>
              <a:defRPr sz="5600">
                <a:solidFill>
                  <a:schemeClr val="accent1"/>
                </a:solidFill>
              </a:defRPr>
            </a:lvl3pPr>
            <a:lvl4pPr lvl="3" algn="ctr">
              <a:lnSpc>
                <a:spcPct val="100000"/>
              </a:lnSpc>
              <a:spcBef>
                <a:spcPts val="0"/>
              </a:spcBef>
              <a:spcAft>
                <a:spcPts val="0"/>
              </a:spcAft>
              <a:buClr>
                <a:schemeClr val="accent1"/>
              </a:buClr>
              <a:buSzPts val="4200"/>
              <a:buNone/>
              <a:defRPr sz="5600">
                <a:solidFill>
                  <a:schemeClr val="accent1"/>
                </a:solidFill>
              </a:defRPr>
            </a:lvl4pPr>
            <a:lvl5pPr lvl="4" algn="ctr">
              <a:lnSpc>
                <a:spcPct val="100000"/>
              </a:lnSpc>
              <a:spcBef>
                <a:spcPts val="0"/>
              </a:spcBef>
              <a:spcAft>
                <a:spcPts val="0"/>
              </a:spcAft>
              <a:buClr>
                <a:schemeClr val="accent1"/>
              </a:buClr>
              <a:buSzPts val="4200"/>
              <a:buNone/>
              <a:defRPr sz="5600">
                <a:solidFill>
                  <a:schemeClr val="accent1"/>
                </a:solidFill>
              </a:defRPr>
            </a:lvl5pPr>
            <a:lvl6pPr lvl="5" algn="ctr">
              <a:lnSpc>
                <a:spcPct val="100000"/>
              </a:lnSpc>
              <a:spcBef>
                <a:spcPts val="0"/>
              </a:spcBef>
              <a:spcAft>
                <a:spcPts val="0"/>
              </a:spcAft>
              <a:buClr>
                <a:schemeClr val="accent1"/>
              </a:buClr>
              <a:buSzPts val="4200"/>
              <a:buNone/>
              <a:defRPr sz="5600">
                <a:solidFill>
                  <a:schemeClr val="accent1"/>
                </a:solidFill>
              </a:defRPr>
            </a:lvl6pPr>
            <a:lvl7pPr lvl="6" algn="ctr">
              <a:lnSpc>
                <a:spcPct val="100000"/>
              </a:lnSpc>
              <a:spcBef>
                <a:spcPts val="0"/>
              </a:spcBef>
              <a:spcAft>
                <a:spcPts val="0"/>
              </a:spcAft>
              <a:buClr>
                <a:schemeClr val="accent1"/>
              </a:buClr>
              <a:buSzPts val="4200"/>
              <a:buNone/>
              <a:defRPr sz="5600">
                <a:solidFill>
                  <a:schemeClr val="accent1"/>
                </a:solidFill>
              </a:defRPr>
            </a:lvl7pPr>
            <a:lvl8pPr lvl="7" algn="ctr">
              <a:lnSpc>
                <a:spcPct val="100000"/>
              </a:lnSpc>
              <a:spcBef>
                <a:spcPts val="0"/>
              </a:spcBef>
              <a:spcAft>
                <a:spcPts val="0"/>
              </a:spcAft>
              <a:buClr>
                <a:schemeClr val="accent1"/>
              </a:buClr>
              <a:buSzPts val="4200"/>
              <a:buNone/>
              <a:defRPr sz="5600">
                <a:solidFill>
                  <a:schemeClr val="accent1"/>
                </a:solidFill>
              </a:defRPr>
            </a:lvl8pPr>
            <a:lvl9pPr lvl="8" algn="ctr">
              <a:lnSpc>
                <a:spcPct val="100000"/>
              </a:lnSpc>
              <a:spcBef>
                <a:spcPts val="0"/>
              </a:spcBef>
              <a:spcAft>
                <a:spcPts val="0"/>
              </a:spcAft>
              <a:buClr>
                <a:schemeClr val="accent1"/>
              </a:buClr>
              <a:buSzPts val="4200"/>
              <a:buNone/>
              <a:defRPr sz="5600">
                <a:solidFill>
                  <a:schemeClr val="accent1"/>
                </a:solidFill>
              </a:defRPr>
            </a:lvl9pPr>
          </a:lstStyle>
          <a:p>
            <a:endParaRPr/>
          </a:p>
        </p:txBody>
      </p:sp>
      <p:sp>
        <p:nvSpPr>
          <p:cNvPr id="153" name="Google Shape;153;p34"/>
          <p:cNvSpPr txBox="1">
            <a:spLocks noGrp="1"/>
          </p:cNvSpPr>
          <p:nvPr>
            <p:ph type="subTitle" idx="1"/>
          </p:nvPr>
        </p:nvSpPr>
        <p:spPr>
          <a:xfrm>
            <a:off x="3208833" y="5261660"/>
            <a:ext cx="5774000" cy="54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2100"/>
              <a:buNone/>
              <a:defRPr sz="1867">
                <a:solidFill>
                  <a:schemeClr val="dk1"/>
                </a:solidFill>
              </a:defRPr>
            </a:lvl1pPr>
            <a:lvl2pPr lvl="1" algn="ctr">
              <a:lnSpc>
                <a:spcPct val="100000"/>
              </a:lnSpc>
              <a:spcBef>
                <a:spcPts val="0"/>
              </a:spcBef>
              <a:spcAft>
                <a:spcPts val="0"/>
              </a:spcAft>
              <a:buClr>
                <a:srgbClr val="000000"/>
              </a:buClr>
              <a:buSzPts val="2100"/>
              <a:buNone/>
              <a:defRPr sz="2800">
                <a:solidFill>
                  <a:srgbClr val="000000"/>
                </a:solidFill>
              </a:defRPr>
            </a:lvl2pPr>
            <a:lvl3pPr lvl="2" algn="ctr">
              <a:lnSpc>
                <a:spcPct val="100000"/>
              </a:lnSpc>
              <a:spcBef>
                <a:spcPts val="0"/>
              </a:spcBef>
              <a:spcAft>
                <a:spcPts val="0"/>
              </a:spcAft>
              <a:buClr>
                <a:srgbClr val="000000"/>
              </a:buClr>
              <a:buSzPts val="2100"/>
              <a:buNone/>
              <a:defRPr sz="2800">
                <a:solidFill>
                  <a:srgbClr val="000000"/>
                </a:solidFill>
              </a:defRPr>
            </a:lvl3pPr>
            <a:lvl4pPr lvl="3" algn="ctr">
              <a:lnSpc>
                <a:spcPct val="100000"/>
              </a:lnSpc>
              <a:spcBef>
                <a:spcPts val="0"/>
              </a:spcBef>
              <a:spcAft>
                <a:spcPts val="0"/>
              </a:spcAft>
              <a:buClr>
                <a:srgbClr val="000000"/>
              </a:buClr>
              <a:buSzPts val="2100"/>
              <a:buNone/>
              <a:defRPr sz="2800">
                <a:solidFill>
                  <a:srgbClr val="000000"/>
                </a:solidFill>
              </a:defRPr>
            </a:lvl4pPr>
            <a:lvl5pPr lvl="4" algn="ctr">
              <a:lnSpc>
                <a:spcPct val="100000"/>
              </a:lnSpc>
              <a:spcBef>
                <a:spcPts val="0"/>
              </a:spcBef>
              <a:spcAft>
                <a:spcPts val="0"/>
              </a:spcAft>
              <a:buClr>
                <a:srgbClr val="000000"/>
              </a:buClr>
              <a:buSzPts val="2100"/>
              <a:buNone/>
              <a:defRPr sz="2800">
                <a:solidFill>
                  <a:srgbClr val="000000"/>
                </a:solidFill>
              </a:defRPr>
            </a:lvl5pPr>
            <a:lvl6pPr lvl="5" algn="ctr">
              <a:lnSpc>
                <a:spcPct val="100000"/>
              </a:lnSpc>
              <a:spcBef>
                <a:spcPts val="0"/>
              </a:spcBef>
              <a:spcAft>
                <a:spcPts val="0"/>
              </a:spcAft>
              <a:buClr>
                <a:srgbClr val="000000"/>
              </a:buClr>
              <a:buSzPts val="2100"/>
              <a:buNone/>
              <a:defRPr sz="2800">
                <a:solidFill>
                  <a:srgbClr val="000000"/>
                </a:solidFill>
              </a:defRPr>
            </a:lvl6pPr>
            <a:lvl7pPr lvl="6" algn="ctr">
              <a:lnSpc>
                <a:spcPct val="100000"/>
              </a:lnSpc>
              <a:spcBef>
                <a:spcPts val="0"/>
              </a:spcBef>
              <a:spcAft>
                <a:spcPts val="0"/>
              </a:spcAft>
              <a:buClr>
                <a:srgbClr val="000000"/>
              </a:buClr>
              <a:buSzPts val="2100"/>
              <a:buNone/>
              <a:defRPr sz="2800">
                <a:solidFill>
                  <a:srgbClr val="000000"/>
                </a:solidFill>
              </a:defRPr>
            </a:lvl7pPr>
            <a:lvl8pPr lvl="7" algn="ctr">
              <a:lnSpc>
                <a:spcPct val="100000"/>
              </a:lnSpc>
              <a:spcBef>
                <a:spcPts val="0"/>
              </a:spcBef>
              <a:spcAft>
                <a:spcPts val="0"/>
              </a:spcAft>
              <a:buClr>
                <a:srgbClr val="000000"/>
              </a:buClr>
              <a:buSzPts val="2100"/>
              <a:buNone/>
              <a:defRPr sz="2800">
                <a:solidFill>
                  <a:srgbClr val="000000"/>
                </a:solidFill>
              </a:defRPr>
            </a:lvl8pPr>
            <a:lvl9pPr lvl="8" algn="ctr">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154" name="Google Shape;154;p34"/>
          <p:cNvSpPr txBox="1">
            <a:spLocks noGrp="1"/>
          </p:cNvSpPr>
          <p:nvPr>
            <p:ph type="title" idx="2"/>
          </p:nvPr>
        </p:nvSpPr>
        <p:spPr>
          <a:xfrm>
            <a:off x="4590433" y="1599533"/>
            <a:ext cx="3010800" cy="164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2000"/>
              <a:buNone/>
              <a:defRPr sz="16000">
                <a:solidFill>
                  <a:schemeClr val="accent5"/>
                </a:solidFill>
              </a:defRPr>
            </a:lvl1pPr>
            <a:lvl2pPr lvl="1" algn="ctr">
              <a:lnSpc>
                <a:spcPct val="100000"/>
              </a:lnSpc>
              <a:spcBef>
                <a:spcPts val="0"/>
              </a:spcBef>
              <a:spcAft>
                <a:spcPts val="0"/>
              </a:spcAft>
              <a:buClr>
                <a:schemeClr val="accent1"/>
              </a:buClr>
              <a:buSzPts val="12000"/>
              <a:buNone/>
              <a:defRPr sz="16000">
                <a:solidFill>
                  <a:schemeClr val="accent1"/>
                </a:solidFill>
              </a:defRPr>
            </a:lvl2pPr>
            <a:lvl3pPr lvl="2" algn="ctr">
              <a:lnSpc>
                <a:spcPct val="100000"/>
              </a:lnSpc>
              <a:spcBef>
                <a:spcPts val="0"/>
              </a:spcBef>
              <a:spcAft>
                <a:spcPts val="0"/>
              </a:spcAft>
              <a:buClr>
                <a:schemeClr val="accent1"/>
              </a:buClr>
              <a:buSzPts val="12000"/>
              <a:buNone/>
              <a:defRPr sz="16000">
                <a:solidFill>
                  <a:schemeClr val="accent1"/>
                </a:solidFill>
              </a:defRPr>
            </a:lvl3pPr>
            <a:lvl4pPr lvl="3" algn="ctr">
              <a:lnSpc>
                <a:spcPct val="100000"/>
              </a:lnSpc>
              <a:spcBef>
                <a:spcPts val="0"/>
              </a:spcBef>
              <a:spcAft>
                <a:spcPts val="0"/>
              </a:spcAft>
              <a:buClr>
                <a:schemeClr val="accent1"/>
              </a:buClr>
              <a:buSzPts val="12000"/>
              <a:buNone/>
              <a:defRPr sz="16000">
                <a:solidFill>
                  <a:schemeClr val="accent1"/>
                </a:solidFill>
              </a:defRPr>
            </a:lvl4pPr>
            <a:lvl5pPr lvl="4" algn="ctr">
              <a:lnSpc>
                <a:spcPct val="100000"/>
              </a:lnSpc>
              <a:spcBef>
                <a:spcPts val="0"/>
              </a:spcBef>
              <a:spcAft>
                <a:spcPts val="0"/>
              </a:spcAft>
              <a:buClr>
                <a:schemeClr val="accent1"/>
              </a:buClr>
              <a:buSzPts val="12000"/>
              <a:buNone/>
              <a:defRPr sz="16000">
                <a:solidFill>
                  <a:schemeClr val="accent1"/>
                </a:solidFill>
              </a:defRPr>
            </a:lvl5pPr>
            <a:lvl6pPr lvl="5" algn="ctr">
              <a:lnSpc>
                <a:spcPct val="100000"/>
              </a:lnSpc>
              <a:spcBef>
                <a:spcPts val="0"/>
              </a:spcBef>
              <a:spcAft>
                <a:spcPts val="0"/>
              </a:spcAft>
              <a:buClr>
                <a:schemeClr val="accent1"/>
              </a:buClr>
              <a:buSzPts val="12000"/>
              <a:buNone/>
              <a:defRPr sz="16000">
                <a:solidFill>
                  <a:schemeClr val="accent1"/>
                </a:solidFill>
              </a:defRPr>
            </a:lvl6pPr>
            <a:lvl7pPr lvl="6" algn="ctr">
              <a:lnSpc>
                <a:spcPct val="100000"/>
              </a:lnSpc>
              <a:spcBef>
                <a:spcPts val="0"/>
              </a:spcBef>
              <a:spcAft>
                <a:spcPts val="0"/>
              </a:spcAft>
              <a:buClr>
                <a:schemeClr val="accent1"/>
              </a:buClr>
              <a:buSzPts val="12000"/>
              <a:buNone/>
              <a:defRPr sz="16000">
                <a:solidFill>
                  <a:schemeClr val="accent1"/>
                </a:solidFill>
              </a:defRPr>
            </a:lvl7pPr>
            <a:lvl8pPr lvl="7" algn="ctr">
              <a:lnSpc>
                <a:spcPct val="100000"/>
              </a:lnSpc>
              <a:spcBef>
                <a:spcPts val="0"/>
              </a:spcBef>
              <a:spcAft>
                <a:spcPts val="0"/>
              </a:spcAft>
              <a:buClr>
                <a:schemeClr val="accent1"/>
              </a:buClr>
              <a:buSzPts val="12000"/>
              <a:buNone/>
              <a:defRPr sz="16000">
                <a:solidFill>
                  <a:schemeClr val="accent1"/>
                </a:solidFill>
              </a:defRPr>
            </a:lvl8pPr>
            <a:lvl9pPr lvl="8" algn="ctr">
              <a:lnSpc>
                <a:spcPct val="100000"/>
              </a:lnSpc>
              <a:spcBef>
                <a:spcPts val="0"/>
              </a:spcBef>
              <a:spcAft>
                <a:spcPts val="0"/>
              </a:spcAft>
              <a:buClr>
                <a:schemeClr val="accent1"/>
              </a:buClr>
              <a:buSzPts val="12000"/>
              <a:buNone/>
              <a:defRPr sz="16000">
                <a:solidFill>
                  <a:schemeClr val="accent1"/>
                </a:solidFill>
              </a:defRPr>
            </a:lvl9pPr>
          </a:lstStyle>
          <a:p>
            <a:endParaRPr/>
          </a:p>
        </p:txBody>
      </p:sp>
      <p:grpSp>
        <p:nvGrpSpPr>
          <p:cNvPr id="155" name="Google Shape;155;p34"/>
          <p:cNvGrpSpPr/>
          <p:nvPr/>
        </p:nvGrpSpPr>
        <p:grpSpPr>
          <a:xfrm rot="10800000">
            <a:off x="8836147" y="4590135"/>
            <a:ext cx="3814741" cy="3336181"/>
            <a:chOff x="-246450" y="-584564"/>
            <a:chExt cx="2519866" cy="2203554"/>
          </a:xfrm>
        </p:grpSpPr>
        <p:sp>
          <p:nvSpPr>
            <p:cNvPr id="156" name="Google Shape;156;p34"/>
            <p:cNvSpPr/>
            <p:nvPr/>
          </p:nvSpPr>
          <p:spPr>
            <a:xfrm>
              <a:off x="920700" y="-197324"/>
              <a:ext cx="503700" cy="503700"/>
            </a:xfrm>
            <a:prstGeom prst="ellipse">
              <a:avLst/>
            </a:prstGeom>
            <a:solidFill>
              <a:srgbClr val="9DD4D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 name="Google Shape;157;p34"/>
            <p:cNvSpPr/>
            <p:nvPr/>
          </p:nvSpPr>
          <p:spPr>
            <a:xfrm>
              <a:off x="-169775" y="-272623"/>
              <a:ext cx="1440000" cy="1440000"/>
            </a:xfrm>
            <a:prstGeom prst="ellipse">
              <a:avLst/>
            </a:prstGeom>
            <a:solidFill>
              <a:srgbClr val="9DD4D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p34"/>
            <p:cNvSpPr/>
            <p:nvPr/>
          </p:nvSpPr>
          <p:spPr>
            <a:xfrm>
              <a:off x="-246450" y="779890"/>
              <a:ext cx="839100" cy="839100"/>
            </a:xfrm>
            <a:prstGeom prst="ellipse">
              <a:avLst/>
            </a:prstGeom>
            <a:solidFill>
              <a:srgbClr val="9DD4D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 name="Google Shape;159;p34"/>
            <p:cNvSpPr/>
            <p:nvPr/>
          </p:nvSpPr>
          <p:spPr>
            <a:xfrm>
              <a:off x="1270216" y="-584564"/>
              <a:ext cx="1003200" cy="1003800"/>
            </a:xfrm>
            <a:prstGeom prst="ellipse">
              <a:avLst/>
            </a:prstGeom>
            <a:solidFill>
              <a:srgbClr val="9DD4D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0" name="Google Shape;160;p34"/>
          <p:cNvGrpSpPr/>
          <p:nvPr/>
        </p:nvGrpSpPr>
        <p:grpSpPr>
          <a:xfrm rot="10800000">
            <a:off x="-439096" y="4669773"/>
            <a:ext cx="3794819" cy="3176911"/>
            <a:chOff x="7080489" y="-542449"/>
            <a:chExt cx="2304919" cy="1929610"/>
          </a:xfrm>
        </p:grpSpPr>
        <p:sp>
          <p:nvSpPr>
            <p:cNvPr id="161" name="Google Shape;161;p34"/>
            <p:cNvSpPr/>
            <p:nvPr/>
          </p:nvSpPr>
          <p:spPr>
            <a:xfrm>
              <a:off x="7420700" y="-137861"/>
              <a:ext cx="517200" cy="517200"/>
            </a:xfrm>
            <a:prstGeom prst="ellipse">
              <a:avLst/>
            </a:prstGeom>
            <a:solidFill>
              <a:srgbClr val="F5AFA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 name="Google Shape;162;p34"/>
            <p:cNvSpPr/>
            <p:nvPr/>
          </p:nvSpPr>
          <p:spPr>
            <a:xfrm>
              <a:off x="7815506" y="-542449"/>
              <a:ext cx="1569900" cy="1569900"/>
            </a:xfrm>
            <a:prstGeom prst="ellipse">
              <a:avLst/>
            </a:prstGeom>
            <a:solidFill>
              <a:srgbClr val="F5AFA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 name="Google Shape;163;p34"/>
            <p:cNvSpPr/>
            <p:nvPr/>
          </p:nvSpPr>
          <p:spPr>
            <a:xfrm>
              <a:off x="8587108" y="589161"/>
              <a:ext cx="798300" cy="798000"/>
            </a:xfrm>
            <a:prstGeom prst="ellipse">
              <a:avLst/>
            </a:prstGeom>
            <a:solidFill>
              <a:srgbClr val="F5AFA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 name="Google Shape;164;p34"/>
            <p:cNvSpPr/>
            <p:nvPr/>
          </p:nvSpPr>
          <p:spPr>
            <a:xfrm>
              <a:off x="7080489" y="-314043"/>
              <a:ext cx="456000" cy="456000"/>
            </a:xfrm>
            <a:prstGeom prst="ellipse">
              <a:avLst/>
            </a:prstGeom>
            <a:solidFill>
              <a:srgbClr val="F5AFA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65" name="Google Shape;165;p34"/>
          <p:cNvSpPr/>
          <p:nvPr/>
        </p:nvSpPr>
        <p:spPr>
          <a:xfrm>
            <a:off x="1006264" y="-306332"/>
            <a:ext cx="1180400" cy="11808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 name="Google Shape;166;p34"/>
          <p:cNvSpPr/>
          <p:nvPr/>
        </p:nvSpPr>
        <p:spPr>
          <a:xfrm>
            <a:off x="-1040279" y="432363"/>
            <a:ext cx="2180000" cy="21800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7" name="Google Shape;167;p34"/>
          <p:cNvSpPr/>
          <p:nvPr/>
        </p:nvSpPr>
        <p:spPr>
          <a:xfrm>
            <a:off x="-241665" y="-371667"/>
            <a:ext cx="1492800" cy="14928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 name="Google Shape;168;p34"/>
          <p:cNvSpPr/>
          <p:nvPr/>
        </p:nvSpPr>
        <p:spPr>
          <a:xfrm>
            <a:off x="1623109" y="-951551"/>
            <a:ext cx="1518800" cy="15196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 name="Google Shape;169;p34"/>
          <p:cNvSpPr/>
          <p:nvPr/>
        </p:nvSpPr>
        <p:spPr>
          <a:xfrm>
            <a:off x="10286121" y="-661471"/>
            <a:ext cx="2180000" cy="21800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 name="Google Shape;170;p34"/>
          <p:cNvSpPr/>
          <p:nvPr/>
        </p:nvSpPr>
        <p:spPr>
          <a:xfrm>
            <a:off x="11402476" y="718516"/>
            <a:ext cx="1518800" cy="15196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 name="Google Shape;171;p34"/>
          <p:cNvSpPr/>
          <p:nvPr/>
        </p:nvSpPr>
        <p:spPr>
          <a:xfrm>
            <a:off x="9372580" y="-636184"/>
            <a:ext cx="1270400" cy="12704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376000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2"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1" tIns="121901" rIns="121901" bIns="121901"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flipH="1">
            <a:off x="-1110037" y="4396102"/>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1" tIns="121901" rIns="121901" bIns="121901"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7664034" y="-304798"/>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1" tIns="121901" rIns="121901" bIns="121901"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7738468"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1" tIns="121901" rIns="121901" bIns="121901"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oogle Shape;13;p2"/>
          <p:cNvGrpSpPr/>
          <p:nvPr/>
        </p:nvGrpSpPr>
        <p:grpSpPr>
          <a:xfrm rot="-7278531">
            <a:off x="-324184" y="5119613"/>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sp>
        <p:nvSpPr>
          <p:cNvPr id="41" name="Google Shape;41;p2"/>
          <p:cNvSpPr txBox="1">
            <a:spLocks noGrp="1"/>
          </p:cNvSpPr>
          <p:nvPr>
            <p:ph type="ctrTitle"/>
          </p:nvPr>
        </p:nvSpPr>
        <p:spPr>
          <a:xfrm>
            <a:off x="3380603"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3"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1">
                <a:solidFill>
                  <a:schemeClr val="accent1"/>
                </a:solidFill>
              </a:defRPr>
            </a:lvl1pPr>
            <a:lvl2pPr lvl="1" algn="ctr" rtl="0">
              <a:lnSpc>
                <a:spcPct val="100000"/>
              </a:lnSpc>
              <a:spcBef>
                <a:spcPts val="0"/>
              </a:spcBef>
              <a:spcAft>
                <a:spcPts val="0"/>
              </a:spcAft>
              <a:buClr>
                <a:schemeClr val="accent1"/>
              </a:buClr>
              <a:buSzPts val="1800"/>
              <a:buNone/>
              <a:defRPr sz="2401">
                <a:solidFill>
                  <a:schemeClr val="accent1"/>
                </a:solidFill>
              </a:defRPr>
            </a:lvl2pPr>
            <a:lvl3pPr lvl="2" algn="ctr" rtl="0">
              <a:lnSpc>
                <a:spcPct val="100000"/>
              </a:lnSpc>
              <a:spcBef>
                <a:spcPts val="0"/>
              </a:spcBef>
              <a:spcAft>
                <a:spcPts val="0"/>
              </a:spcAft>
              <a:buClr>
                <a:schemeClr val="accent1"/>
              </a:buClr>
              <a:buSzPts val="1800"/>
              <a:buNone/>
              <a:defRPr sz="2401">
                <a:solidFill>
                  <a:schemeClr val="accent1"/>
                </a:solidFill>
              </a:defRPr>
            </a:lvl3pPr>
            <a:lvl4pPr lvl="3" algn="ctr" rtl="0">
              <a:lnSpc>
                <a:spcPct val="100000"/>
              </a:lnSpc>
              <a:spcBef>
                <a:spcPts val="0"/>
              </a:spcBef>
              <a:spcAft>
                <a:spcPts val="0"/>
              </a:spcAft>
              <a:buClr>
                <a:schemeClr val="accent1"/>
              </a:buClr>
              <a:buSzPts val="1800"/>
              <a:buNone/>
              <a:defRPr sz="2401">
                <a:solidFill>
                  <a:schemeClr val="accent1"/>
                </a:solidFill>
              </a:defRPr>
            </a:lvl4pPr>
            <a:lvl5pPr lvl="4" algn="ctr" rtl="0">
              <a:lnSpc>
                <a:spcPct val="100000"/>
              </a:lnSpc>
              <a:spcBef>
                <a:spcPts val="0"/>
              </a:spcBef>
              <a:spcAft>
                <a:spcPts val="0"/>
              </a:spcAft>
              <a:buClr>
                <a:schemeClr val="accent1"/>
              </a:buClr>
              <a:buSzPts val="1800"/>
              <a:buNone/>
              <a:defRPr sz="2401">
                <a:solidFill>
                  <a:schemeClr val="accent1"/>
                </a:solidFill>
              </a:defRPr>
            </a:lvl5pPr>
            <a:lvl6pPr lvl="5" algn="ctr" rtl="0">
              <a:lnSpc>
                <a:spcPct val="100000"/>
              </a:lnSpc>
              <a:spcBef>
                <a:spcPts val="0"/>
              </a:spcBef>
              <a:spcAft>
                <a:spcPts val="0"/>
              </a:spcAft>
              <a:buClr>
                <a:schemeClr val="accent1"/>
              </a:buClr>
              <a:buSzPts val="1800"/>
              <a:buNone/>
              <a:defRPr sz="2401">
                <a:solidFill>
                  <a:schemeClr val="accent1"/>
                </a:solidFill>
              </a:defRPr>
            </a:lvl6pPr>
            <a:lvl7pPr lvl="6" algn="ctr" rtl="0">
              <a:lnSpc>
                <a:spcPct val="100000"/>
              </a:lnSpc>
              <a:spcBef>
                <a:spcPts val="0"/>
              </a:spcBef>
              <a:spcAft>
                <a:spcPts val="0"/>
              </a:spcAft>
              <a:buClr>
                <a:schemeClr val="accent1"/>
              </a:buClr>
              <a:buSzPts val="1800"/>
              <a:buNone/>
              <a:defRPr sz="2401">
                <a:solidFill>
                  <a:schemeClr val="accent1"/>
                </a:solidFill>
              </a:defRPr>
            </a:lvl7pPr>
            <a:lvl8pPr lvl="7" algn="ctr" rtl="0">
              <a:lnSpc>
                <a:spcPct val="100000"/>
              </a:lnSpc>
              <a:spcBef>
                <a:spcPts val="0"/>
              </a:spcBef>
              <a:spcAft>
                <a:spcPts val="0"/>
              </a:spcAft>
              <a:buClr>
                <a:schemeClr val="accent1"/>
              </a:buClr>
              <a:buSzPts val="1800"/>
              <a:buNone/>
              <a:defRPr sz="2401">
                <a:solidFill>
                  <a:schemeClr val="accent1"/>
                </a:solidFill>
              </a:defRPr>
            </a:lvl8pPr>
            <a:lvl9pPr lvl="8" algn="ctr" rtl="0">
              <a:lnSpc>
                <a:spcPct val="100000"/>
              </a:lnSpc>
              <a:spcBef>
                <a:spcPts val="0"/>
              </a:spcBef>
              <a:spcAft>
                <a:spcPts val="0"/>
              </a:spcAft>
              <a:buClr>
                <a:schemeClr val="accent1"/>
              </a:buClr>
              <a:buSzPts val="1800"/>
              <a:buNone/>
              <a:defRPr sz="2401">
                <a:solidFill>
                  <a:schemeClr val="accent1"/>
                </a:solidFill>
              </a:defRPr>
            </a:lvl9pPr>
          </a:lstStyle>
          <a:p>
            <a:endParaRPr/>
          </a:p>
        </p:txBody>
      </p:sp>
      <p:grpSp>
        <p:nvGrpSpPr>
          <p:cNvPr id="43" name="Google Shape;43;p2"/>
          <p:cNvGrpSpPr/>
          <p:nvPr/>
        </p:nvGrpSpPr>
        <p:grpSpPr>
          <a:xfrm rot="1310010">
            <a:off x="8986737"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 name="Google Shape;52;p2"/>
          <p:cNvGrpSpPr/>
          <p:nvPr/>
        </p:nvGrpSpPr>
        <p:grpSpPr>
          <a:xfrm>
            <a:off x="1026730"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 name="Google Shape;71;p2"/>
          <p:cNvGrpSpPr/>
          <p:nvPr/>
        </p:nvGrpSpPr>
        <p:grpSpPr>
          <a:xfrm rot="9275241">
            <a:off x="9600005" y="5554659"/>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2" name="Google Shape;92;p2"/>
          <p:cNvGrpSpPr/>
          <p:nvPr/>
        </p:nvGrpSpPr>
        <p:grpSpPr>
          <a:xfrm rot="410726">
            <a:off x="11074814" y="1235167"/>
            <a:ext cx="895549"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2"/>
          <p:cNvGrpSpPr/>
          <p:nvPr/>
        </p:nvGrpSpPr>
        <p:grpSpPr>
          <a:xfrm rot="-789270">
            <a:off x="253162"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 name="Google Shape;111;p2"/>
          <p:cNvGrpSpPr/>
          <p:nvPr/>
        </p:nvGrpSpPr>
        <p:grpSpPr>
          <a:xfrm>
            <a:off x="11195194" y="2702055"/>
            <a:ext cx="1028549"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 name="Google Shape;124;p2"/>
          <p:cNvGrpSpPr/>
          <p:nvPr/>
        </p:nvGrpSpPr>
        <p:grpSpPr>
          <a:xfrm rot="196141">
            <a:off x="97625" y="2358780"/>
            <a:ext cx="527473"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715313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6"/>
        <p:cNvGrpSpPr/>
        <p:nvPr/>
      </p:nvGrpSpPr>
      <p:grpSpPr>
        <a:xfrm>
          <a:off x="0" y="0"/>
          <a:ext cx="0" cy="0"/>
          <a:chOff x="0" y="0"/>
          <a:chExt cx="0" cy="0"/>
        </a:xfrm>
      </p:grpSpPr>
      <p:sp>
        <p:nvSpPr>
          <p:cNvPr id="377" name="Google Shape;377;p5"/>
          <p:cNvSpPr/>
          <p:nvPr/>
        </p:nvSpPr>
        <p:spPr>
          <a:xfrm>
            <a:off x="-543333" y="4648067"/>
            <a:ext cx="4099568" cy="2657917"/>
          </a:xfrm>
          <a:custGeom>
            <a:avLst/>
            <a:gdLst/>
            <a:ahLst/>
            <a:cxnLst/>
            <a:rect l="l" t="t" r="r" b="b"/>
            <a:pathLst>
              <a:path w="100710" h="60808" extrusionOk="0">
                <a:moveTo>
                  <a:pt x="20725" y="1"/>
                </a:moveTo>
                <a:cubicBezTo>
                  <a:pt x="18693" y="1"/>
                  <a:pt x="16637" y="491"/>
                  <a:pt x="14842" y="1433"/>
                </a:cubicBezTo>
                <a:cubicBezTo>
                  <a:pt x="0" y="9087"/>
                  <a:pt x="1349" y="37306"/>
                  <a:pt x="3885" y="50776"/>
                </a:cubicBezTo>
                <a:cubicBezTo>
                  <a:pt x="4374" y="53381"/>
                  <a:pt x="5048" y="56103"/>
                  <a:pt x="6979" y="57848"/>
                </a:cubicBezTo>
                <a:cubicBezTo>
                  <a:pt x="9037" y="59742"/>
                  <a:pt x="11908" y="60153"/>
                  <a:pt x="14788" y="60153"/>
                </a:cubicBezTo>
                <a:cubicBezTo>
                  <a:pt x="15586" y="60153"/>
                  <a:pt x="16386" y="60122"/>
                  <a:pt x="17169" y="60081"/>
                </a:cubicBezTo>
                <a:cubicBezTo>
                  <a:pt x="26850" y="59672"/>
                  <a:pt x="36519" y="59467"/>
                  <a:pt x="46182" y="59467"/>
                </a:cubicBezTo>
                <a:cubicBezTo>
                  <a:pt x="59621" y="59467"/>
                  <a:pt x="73046" y="59864"/>
                  <a:pt x="86472" y="60663"/>
                </a:cubicBezTo>
                <a:cubicBezTo>
                  <a:pt x="87638" y="60735"/>
                  <a:pt x="88832" y="60807"/>
                  <a:pt x="90021" y="60807"/>
                </a:cubicBezTo>
                <a:cubicBezTo>
                  <a:pt x="91893" y="60807"/>
                  <a:pt x="93754" y="60628"/>
                  <a:pt x="95475" y="59988"/>
                </a:cubicBezTo>
                <a:cubicBezTo>
                  <a:pt x="98290" y="58825"/>
                  <a:pt x="100709" y="56010"/>
                  <a:pt x="100221" y="53009"/>
                </a:cubicBezTo>
                <a:cubicBezTo>
                  <a:pt x="99848" y="49519"/>
                  <a:pt x="96056" y="47565"/>
                  <a:pt x="92567" y="46891"/>
                </a:cubicBezTo>
                <a:cubicBezTo>
                  <a:pt x="89077" y="46123"/>
                  <a:pt x="85402" y="46123"/>
                  <a:pt x="82494" y="43983"/>
                </a:cubicBezTo>
                <a:cubicBezTo>
                  <a:pt x="76678" y="39725"/>
                  <a:pt x="77934" y="29536"/>
                  <a:pt x="71839" y="25674"/>
                </a:cubicBezTo>
                <a:cubicBezTo>
                  <a:pt x="70267" y="24640"/>
                  <a:pt x="68426" y="24230"/>
                  <a:pt x="66525" y="24230"/>
                </a:cubicBezTo>
                <a:cubicBezTo>
                  <a:pt x="64320" y="24230"/>
                  <a:pt x="62034" y="24783"/>
                  <a:pt x="59998" y="25558"/>
                </a:cubicBezTo>
                <a:cubicBezTo>
                  <a:pt x="56136" y="27023"/>
                  <a:pt x="52344" y="29047"/>
                  <a:pt x="48273" y="29443"/>
                </a:cubicBezTo>
                <a:cubicBezTo>
                  <a:pt x="47966" y="29465"/>
                  <a:pt x="47659" y="29475"/>
                  <a:pt x="47351" y="29475"/>
                </a:cubicBezTo>
                <a:cubicBezTo>
                  <a:pt x="42133" y="29475"/>
                  <a:pt x="36902" y="26348"/>
                  <a:pt x="34617" y="21603"/>
                </a:cubicBezTo>
                <a:cubicBezTo>
                  <a:pt x="31709" y="15577"/>
                  <a:pt x="32965" y="7528"/>
                  <a:pt x="28219" y="2875"/>
                </a:cubicBezTo>
                <a:cubicBezTo>
                  <a:pt x="26255" y="924"/>
                  <a:pt x="23512" y="1"/>
                  <a:pt x="20725" y="1"/>
                </a:cubicBezTo>
                <a:close/>
              </a:path>
            </a:pathLst>
          </a:custGeom>
          <a:solidFill>
            <a:srgbClr val="FFDEDE"/>
          </a:solidFill>
          <a:ln>
            <a:noFill/>
          </a:ln>
        </p:spPr>
        <p:txBody>
          <a:bodyPr spcFirstLastPara="1" wrap="square" lIns="121901" tIns="121901" rIns="121901" bIns="121901"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nvGrpSpPr>
          <p:cNvPr id="378" name="Google Shape;378;p5"/>
          <p:cNvGrpSpPr/>
          <p:nvPr/>
        </p:nvGrpSpPr>
        <p:grpSpPr>
          <a:xfrm>
            <a:off x="38436" y="5225333"/>
            <a:ext cx="2630449" cy="1622267"/>
            <a:chOff x="3095850" y="2740875"/>
            <a:chExt cx="1972838" cy="1216700"/>
          </a:xfrm>
        </p:grpSpPr>
        <p:sp>
          <p:nvSpPr>
            <p:cNvPr id="379" name="Google Shape;379;p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4" name="Google Shape;384;p5"/>
          <p:cNvGrpSpPr/>
          <p:nvPr/>
        </p:nvGrpSpPr>
        <p:grpSpPr>
          <a:xfrm rot="-1930960">
            <a:off x="281693" y="5374425"/>
            <a:ext cx="882185" cy="1324080"/>
            <a:chOff x="3463650" y="2615600"/>
            <a:chExt cx="467625" cy="701900"/>
          </a:xfrm>
        </p:grpSpPr>
        <p:sp>
          <p:nvSpPr>
            <p:cNvPr id="385" name="Google Shape;385;p5"/>
            <p:cNvSpPr/>
            <p:nvPr/>
          </p:nvSpPr>
          <p:spPr>
            <a:xfrm>
              <a:off x="3463650" y="2615600"/>
              <a:ext cx="467625" cy="536200"/>
            </a:xfrm>
            <a:custGeom>
              <a:avLst/>
              <a:gdLst/>
              <a:ahLst/>
              <a:cxnLst/>
              <a:rect l="l" t="t" r="r" b="b"/>
              <a:pathLst>
                <a:path w="18705" h="21448" extrusionOk="0">
                  <a:moveTo>
                    <a:pt x="6293" y="0"/>
                  </a:moveTo>
                  <a:cubicBezTo>
                    <a:pt x="6099" y="0"/>
                    <a:pt x="5908" y="8"/>
                    <a:pt x="5723" y="22"/>
                  </a:cubicBezTo>
                  <a:cubicBezTo>
                    <a:pt x="4746" y="208"/>
                    <a:pt x="3676" y="510"/>
                    <a:pt x="3188" y="1371"/>
                  </a:cubicBezTo>
                  <a:cubicBezTo>
                    <a:pt x="2722" y="2348"/>
                    <a:pt x="3188" y="3511"/>
                    <a:pt x="3676" y="4488"/>
                  </a:cubicBezTo>
                  <a:cubicBezTo>
                    <a:pt x="4165" y="5349"/>
                    <a:pt x="4746" y="6326"/>
                    <a:pt x="4653" y="7396"/>
                  </a:cubicBezTo>
                  <a:cubicBezTo>
                    <a:pt x="4524" y="7464"/>
                    <a:pt x="4395" y="7493"/>
                    <a:pt x="4266" y="7493"/>
                  </a:cubicBezTo>
                  <a:cubicBezTo>
                    <a:pt x="3515" y="7493"/>
                    <a:pt x="2765" y="6499"/>
                    <a:pt x="1931" y="6419"/>
                  </a:cubicBezTo>
                  <a:cubicBezTo>
                    <a:pt x="1863" y="6404"/>
                    <a:pt x="1796" y="6397"/>
                    <a:pt x="1729" y="6397"/>
                  </a:cubicBezTo>
                  <a:cubicBezTo>
                    <a:pt x="951" y="6397"/>
                    <a:pt x="289" y="7350"/>
                    <a:pt x="396" y="8164"/>
                  </a:cubicBezTo>
                  <a:cubicBezTo>
                    <a:pt x="489" y="9025"/>
                    <a:pt x="1164" y="9816"/>
                    <a:pt x="1931" y="10397"/>
                  </a:cubicBezTo>
                  <a:cubicBezTo>
                    <a:pt x="2606" y="10886"/>
                    <a:pt x="3490" y="11351"/>
                    <a:pt x="4072" y="12049"/>
                  </a:cubicBezTo>
                  <a:cubicBezTo>
                    <a:pt x="4467" y="12421"/>
                    <a:pt x="4746" y="13212"/>
                    <a:pt x="4351" y="13491"/>
                  </a:cubicBezTo>
                  <a:cubicBezTo>
                    <a:pt x="4186" y="13625"/>
                    <a:pt x="3998" y="13677"/>
                    <a:pt x="3814" y="13677"/>
                  </a:cubicBezTo>
                  <a:cubicBezTo>
                    <a:pt x="3582" y="13677"/>
                    <a:pt x="3356" y="13595"/>
                    <a:pt x="3188" y="13491"/>
                  </a:cubicBezTo>
                  <a:cubicBezTo>
                    <a:pt x="2815" y="13212"/>
                    <a:pt x="2513" y="12910"/>
                    <a:pt x="2141" y="12817"/>
                  </a:cubicBezTo>
                  <a:cubicBezTo>
                    <a:pt x="1978" y="12746"/>
                    <a:pt x="1812" y="12714"/>
                    <a:pt x="1649" y="12714"/>
                  </a:cubicBezTo>
                  <a:cubicBezTo>
                    <a:pt x="1112" y="12714"/>
                    <a:pt x="610" y="13067"/>
                    <a:pt x="396" y="13584"/>
                  </a:cubicBezTo>
                  <a:cubicBezTo>
                    <a:pt x="0" y="14259"/>
                    <a:pt x="93" y="15050"/>
                    <a:pt x="396" y="15725"/>
                  </a:cubicBezTo>
                  <a:cubicBezTo>
                    <a:pt x="977" y="17283"/>
                    <a:pt x="2513" y="18330"/>
                    <a:pt x="4072" y="19121"/>
                  </a:cubicBezTo>
                  <a:cubicBezTo>
                    <a:pt x="5142" y="19703"/>
                    <a:pt x="6398" y="20563"/>
                    <a:pt x="7654" y="21052"/>
                  </a:cubicBezTo>
                  <a:cubicBezTo>
                    <a:pt x="7957" y="21238"/>
                    <a:pt x="8329" y="21354"/>
                    <a:pt x="8631" y="21448"/>
                  </a:cubicBezTo>
                  <a:lnTo>
                    <a:pt x="9213" y="21448"/>
                  </a:lnTo>
                  <a:cubicBezTo>
                    <a:pt x="10562" y="21448"/>
                    <a:pt x="12121" y="20563"/>
                    <a:pt x="13284" y="20191"/>
                  </a:cubicBezTo>
                  <a:cubicBezTo>
                    <a:pt x="14633" y="19703"/>
                    <a:pt x="16099" y="19214"/>
                    <a:pt x="17146" y="18144"/>
                  </a:cubicBezTo>
                  <a:cubicBezTo>
                    <a:pt x="18216" y="17074"/>
                    <a:pt x="18705" y="15422"/>
                    <a:pt x="18030" y="14166"/>
                  </a:cubicBezTo>
                  <a:cubicBezTo>
                    <a:pt x="17637" y="13379"/>
                    <a:pt x="16745" y="12917"/>
                    <a:pt x="15900" y="12917"/>
                  </a:cubicBezTo>
                  <a:cubicBezTo>
                    <a:pt x="15295" y="12917"/>
                    <a:pt x="14713" y="13153"/>
                    <a:pt x="14354" y="13677"/>
                  </a:cubicBezTo>
                  <a:cubicBezTo>
                    <a:pt x="14145" y="14073"/>
                    <a:pt x="13959" y="14561"/>
                    <a:pt x="13470" y="14748"/>
                  </a:cubicBezTo>
                  <a:cubicBezTo>
                    <a:pt x="13416" y="14764"/>
                    <a:pt x="13363" y="14772"/>
                    <a:pt x="13311" y="14772"/>
                  </a:cubicBezTo>
                  <a:cubicBezTo>
                    <a:pt x="12722" y="14772"/>
                    <a:pt x="12339" y="13737"/>
                    <a:pt x="12702" y="13096"/>
                  </a:cubicBezTo>
                  <a:cubicBezTo>
                    <a:pt x="13075" y="12514"/>
                    <a:pt x="13866" y="12235"/>
                    <a:pt x="14540" y="11840"/>
                  </a:cubicBezTo>
                  <a:cubicBezTo>
                    <a:pt x="16099" y="10886"/>
                    <a:pt x="16960" y="8932"/>
                    <a:pt x="16285" y="7280"/>
                  </a:cubicBezTo>
                  <a:cubicBezTo>
                    <a:pt x="15887" y="6164"/>
                    <a:pt x="14669" y="5441"/>
                    <a:pt x="13507" y="5441"/>
                  </a:cubicBezTo>
                  <a:cubicBezTo>
                    <a:pt x="12974" y="5441"/>
                    <a:pt x="12452" y="5594"/>
                    <a:pt x="12028" y="5931"/>
                  </a:cubicBezTo>
                  <a:cubicBezTo>
                    <a:pt x="11632" y="6326"/>
                    <a:pt x="11237" y="6815"/>
                    <a:pt x="10865" y="7094"/>
                  </a:cubicBezTo>
                  <a:cubicBezTo>
                    <a:pt x="10592" y="7314"/>
                    <a:pt x="10261" y="7441"/>
                    <a:pt x="9954" y="7441"/>
                  </a:cubicBezTo>
                  <a:cubicBezTo>
                    <a:pt x="9710" y="7441"/>
                    <a:pt x="9481" y="7362"/>
                    <a:pt x="9306" y="7187"/>
                  </a:cubicBezTo>
                  <a:cubicBezTo>
                    <a:pt x="9701" y="6233"/>
                    <a:pt x="10074" y="5163"/>
                    <a:pt x="10283" y="4093"/>
                  </a:cubicBezTo>
                  <a:cubicBezTo>
                    <a:pt x="10376" y="3023"/>
                    <a:pt x="10074" y="1952"/>
                    <a:pt x="9399" y="1092"/>
                  </a:cubicBezTo>
                  <a:cubicBezTo>
                    <a:pt x="8665" y="258"/>
                    <a:pt x="7422" y="0"/>
                    <a:pt x="6293" y="0"/>
                  </a:cubicBezTo>
                  <a:close/>
                </a:path>
              </a:pathLst>
            </a:custGeom>
            <a:solidFill>
              <a:srgbClr val="63735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5"/>
            <p:cNvSpPr/>
            <p:nvPr/>
          </p:nvSpPr>
          <p:spPr>
            <a:xfrm>
              <a:off x="3655000" y="3141900"/>
              <a:ext cx="91350" cy="175600"/>
            </a:xfrm>
            <a:custGeom>
              <a:avLst/>
              <a:gdLst/>
              <a:ahLst/>
              <a:cxnLst/>
              <a:rect l="l" t="t" r="r" b="b"/>
              <a:pathLst>
                <a:path w="3654" h="7024" extrusionOk="0">
                  <a:moveTo>
                    <a:pt x="0" y="0"/>
                  </a:moveTo>
                  <a:lnTo>
                    <a:pt x="0" y="0"/>
                  </a:lnTo>
                  <a:cubicBezTo>
                    <a:pt x="489" y="2233"/>
                    <a:pt x="1163" y="4467"/>
                    <a:pt x="2047" y="6584"/>
                  </a:cubicBezTo>
                  <a:cubicBezTo>
                    <a:pt x="2178" y="6893"/>
                    <a:pt x="2431" y="7023"/>
                    <a:pt x="2688" y="7023"/>
                  </a:cubicBezTo>
                  <a:cubicBezTo>
                    <a:pt x="3164" y="7023"/>
                    <a:pt x="3654" y="6576"/>
                    <a:pt x="3397" y="6002"/>
                  </a:cubicBezTo>
                  <a:cubicBezTo>
                    <a:pt x="2722" y="4164"/>
                    <a:pt x="2047" y="2326"/>
                    <a:pt x="1559" y="396"/>
                  </a:cubicBezTo>
                  <a:lnTo>
                    <a:pt x="977" y="396"/>
                  </a:lnTo>
                  <a:cubicBezTo>
                    <a:pt x="675" y="302"/>
                    <a:pt x="303" y="186"/>
                    <a:pt x="0" y="0"/>
                  </a:cubicBezTo>
                  <a:close/>
                </a:path>
              </a:pathLst>
            </a:custGeom>
            <a:solidFill>
              <a:srgbClr val="63735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5"/>
            <p:cNvSpPr/>
            <p:nvPr/>
          </p:nvSpPr>
          <p:spPr>
            <a:xfrm>
              <a:off x="3611375" y="2701525"/>
              <a:ext cx="82600" cy="450275"/>
            </a:xfrm>
            <a:custGeom>
              <a:avLst/>
              <a:gdLst/>
              <a:ahLst/>
              <a:cxnLst/>
              <a:rect l="l" t="t" r="r" b="b"/>
              <a:pathLst>
                <a:path w="3304" h="18011" extrusionOk="0">
                  <a:moveTo>
                    <a:pt x="1436" y="1"/>
                  </a:moveTo>
                  <a:cubicBezTo>
                    <a:pt x="1119" y="1"/>
                    <a:pt x="819" y="179"/>
                    <a:pt x="768" y="563"/>
                  </a:cubicBezTo>
                  <a:cubicBezTo>
                    <a:pt x="0" y="6286"/>
                    <a:pt x="396" y="12101"/>
                    <a:pt x="1745" y="17615"/>
                  </a:cubicBezTo>
                  <a:cubicBezTo>
                    <a:pt x="2048" y="17801"/>
                    <a:pt x="2420" y="17917"/>
                    <a:pt x="2722" y="18011"/>
                  </a:cubicBezTo>
                  <a:lnTo>
                    <a:pt x="3304" y="18011"/>
                  </a:lnTo>
                  <a:cubicBezTo>
                    <a:pt x="1838" y="12381"/>
                    <a:pt x="1466" y="6565"/>
                    <a:pt x="2234" y="842"/>
                  </a:cubicBezTo>
                  <a:cubicBezTo>
                    <a:pt x="2286" y="302"/>
                    <a:pt x="1848" y="1"/>
                    <a:pt x="1436" y="1"/>
                  </a:cubicBezTo>
                  <a:close/>
                </a:path>
              </a:pathLst>
            </a:custGeom>
            <a:solidFill>
              <a:srgbClr val="F7F7F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sp>
        <p:nvSpPr>
          <p:cNvPr id="388" name="Google Shape;388;p5"/>
          <p:cNvSpPr txBox="1">
            <a:spLocks noGrp="1"/>
          </p:cNvSpPr>
          <p:nvPr>
            <p:ph type="subTitle" idx="1"/>
          </p:nvPr>
        </p:nvSpPr>
        <p:spPr>
          <a:xfrm>
            <a:off x="2041601" y="3859684"/>
            <a:ext cx="3032000" cy="86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1"/>
              </a:buClr>
              <a:buSzPts val="1400"/>
              <a:buNone/>
              <a:defRPr sz="1868">
                <a:solidFill>
                  <a:schemeClr val="accent1"/>
                </a:solidFill>
              </a:defRPr>
            </a:lvl1pPr>
            <a:lvl2pPr lvl="1" algn="r" rtl="0">
              <a:lnSpc>
                <a:spcPct val="100000"/>
              </a:lnSpc>
              <a:spcBef>
                <a:spcPts val="0"/>
              </a:spcBef>
              <a:spcAft>
                <a:spcPts val="0"/>
              </a:spcAft>
              <a:buClr>
                <a:schemeClr val="accent1"/>
              </a:buClr>
              <a:buSzPts val="1400"/>
              <a:buNone/>
              <a:defRPr>
                <a:solidFill>
                  <a:schemeClr val="accent1"/>
                </a:solidFill>
              </a:defRPr>
            </a:lvl2pPr>
            <a:lvl3pPr lvl="2" algn="r" rtl="0">
              <a:lnSpc>
                <a:spcPct val="100000"/>
              </a:lnSpc>
              <a:spcBef>
                <a:spcPts val="2133"/>
              </a:spcBef>
              <a:spcAft>
                <a:spcPts val="0"/>
              </a:spcAft>
              <a:buClr>
                <a:schemeClr val="accent1"/>
              </a:buClr>
              <a:buSzPts val="1400"/>
              <a:buNone/>
              <a:defRPr>
                <a:solidFill>
                  <a:schemeClr val="accent1"/>
                </a:solidFill>
              </a:defRPr>
            </a:lvl3pPr>
            <a:lvl4pPr lvl="3" algn="r" rtl="0">
              <a:lnSpc>
                <a:spcPct val="100000"/>
              </a:lnSpc>
              <a:spcBef>
                <a:spcPts val="2133"/>
              </a:spcBef>
              <a:spcAft>
                <a:spcPts val="0"/>
              </a:spcAft>
              <a:buClr>
                <a:schemeClr val="accent1"/>
              </a:buClr>
              <a:buSzPts val="1400"/>
              <a:buNone/>
              <a:defRPr>
                <a:solidFill>
                  <a:schemeClr val="accent1"/>
                </a:solidFill>
              </a:defRPr>
            </a:lvl4pPr>
            <a:lvl5pPr lvl="4" algn="r" rtl="0">
              <a:lnSpc>
                <a:spcPct val="100000"/>
              </a:lnSpc>
              <a:spcBef>
                <a:spcPts val="2133"/>
              </a:spcBef>
              <a:spcAft>
                <a:spcPts val="0"/>
              </a:spcAft>
              <a:buClr>
                <a:schemeClr val="accent1"/>
              </a:buClr>
              <a:buSzPts val="1400"/>
              <a:buNone/>
              <a:defRPr>
                <a:solidFill>
                  <a:schemeClr val="accent1"/>
                </a:solidFill>
              </a:defRPr>
            </a:lvl5pPr>
            <a:lvl6pPr lvl="5" algn="r" rtl="0">
              <a:lnSpc>
                <a:spcPct val="100000"/>
              </a:lnSpc>
              <a:spcBef>
                <a:spcPts val="2133"/>
              </a:spcBef>
              <a:spcAft>
                <a:spcPts val="0"/>
              </a:spcAft>
              <a:buClr>
                <a:schemeClr val="accent1"/>
              </a:buClr>
              <a:buSzPts val="1400"/>
              <a:buNone/>
              <a:defRPr>
                <a:solidFill>
                  <a:schemeClr val="accent1"/>
                </a:solidFill>
              </a:defRPr>
            </a:lvl6pPr>
            <a:lvl7pPr lvl="6" algn="r" rtl="0">
              <a:lnSpc>
                <a:spcPct val="100000"/>
              </a:lnSpc>
              <a:spcBef>
                <a:spcPts val="2133"/>
              </a:spcBef>
              <a:spcAft>
                <a:spcPts val="0"/>
              </a:spcAft>
              <a:buClr>
                <a:schemeClr val="accent1"/>
              </a:buClr>
              <a:buSzPts val="1400"/>
              <a:buNone/>
              <a:defRPr>
                <a:solidFill>
                  <a:schemeClr val="accent1"/>
                </a:solidFill>
              </a:defRPr>
            </a:lvl7pPr>
            <a:lvl8pPr lvl="7" algn="r" rtl="0">
              <a:lnSpc>
                <a:spcPct val="100000"/>
              </a:lnSpc>
              <a:spcBef>
                <a:spcPts val="2133"/>
              </a:spcBef>
              <a:spcAft>
                <a:spcPts val="0"/>
              </a:spcAft>
              <a:buClr>
                <a:schemeClr val="accent1"/>
              </a:buClr>
              <a:buSzPts val="1400"/>
              <a:buNone/>
              <a:defRPr>
                <a:solidFill>
                  <a:schemeClr val="accent1"/>
                </a:solidFill>
              </a:defRPr>
            </a:lvl8pPr>
            <a:lvl9pPr lvl="8" algn="r" rtl="0">
              <a:lnSpc>
                <a:spcPct val="100000"/>
              </a:lnSpc>
              <a:spcBef>
                <a:spcPts val="2133"/>
              </a:spcBef>
              <a:spcAft>
                <a:spcPts val="2133"/>
              </a:spcAft>
              <a:buClr>
                <a:schemeClr val="accent1"/>
              </a:buClr>
              <a:buSzPts val="1400"/>
              <a:buNone/>
              <a:defRPr>
                <a:solidFill>
                  <a:schemeClr val="accent1"/>
                </a:solidFill>
              </a:defRPr>
            </a:lvl9pPr>
          </a:lstStyle>
          <a:p>
            <a:endParaRPr/>
          </a:p>
        </p:txBody>
      </p:sp>
      <p:sp>
        <p:nvSpPr>
          <p:cNvPr id="389" name="Google Shape;389;p5"/>
          <p:cNvSpPr txBox="1">
            <a:spLocks noGrp="1"/>
          </p:cNvSpPr>
          <p:nvPr>
            <p:ph type="title"/>
          </p:nvPr>
        </p:nvSpPr>
        <p:spPr>
          <a:xfrm>
            <a:off x="2099268" y="3281136"/>
            <a:ext cx="2974400" cy="542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2000"/>
              <a:buNone/>
              <a:defRPr sz="2401">
                <a:solidFill>
                  <a:schemeClr val="accent2"/>
                </a:solidFill>
              </a:defRPr>
            </a:lvl1pPr>
            <a:lvl2pPr lvl="1" algn="r" rtl="0">
              <a:spcBef>
                <a:spcPts val="0"/>
              </a:spcBef>
              <a:spcAft>
                <a:spcPts val="0"/>
              </a:spcAft>
              <a:buClr>
                <a:schemeClr val="accent2"/>
              </a:buClr>
              <a:buSzPts val="2000"/>
              <a:buNone/>
              <a:defRPr sz="2667">
                <a:solidFill>
                  <a:schemeClr val="accent2"/>
                </a:solidFill>
              </a:defRPr>
            </a:lvl2pPr>
            <a:lvl3pPr lvl="2" algn="r" rtl="0">
              <a:spcBef>
                <a:spcPts val="0"/>
              </a:spcBef>
              <a:spcAft>
                <a:spcPts val="0"/>
              </a:spcAft>
              <a:buClr>
                <a:schemeClr val="accent2"/>
              </a:buClr>
              <a:buSzPts val="2000"/>
              <a:buNone/>
              <a:defRPr sz="2667">
                <a:solidFill>
                  <a:schemeClr val="accent2"/>
                </a:solidFill>
              </a:defRPr>
            </a:lvl3pPr>
            <a:lvl4pPr lvl="3" algn="r" rtl="0">
              <a:spcBef>
                <a:spcPts val="0"/>
              </a:spcBef>
              <a:spcAft>
                <a:spcPts val="0"/>
              </a:spcAft>
              <a:buClr>
                <a:schemeClr val="accent2"/>
              </a:buClr>
              <a:buSzPts val="2000"/>
              <a:buNone/>
              <a:defRPr sz="2667">
                <a:solidFill>
                  <a:schemeClr val="accent2"/>
                </a:solidFill>
              </a:defRPr>
            </a:lvl4pPr>
            <a:lvl5pPr lvl="4" algn="r" rtl="0">
              <a:spcBef>
                <a:spcPts val="0"/>
              </a:spcBef>
              <a:spcAft>
                <a:spcPts val="0"/>
              </a:spcAft>
              <a:buClr>
                <a:schemeClr val="accent2"/>
              </a:buClr>
              <a:buSzPts val="2000"/>
              <a:buNone/>
              <a:defRPr sz="2667">
                <a:solidFill>
                  <a:schemeClr val="accent2"/>
                </a:solidFill>
              </a:defRPr>
            </a:lvl5pPr>
            <a:lvl6pPr lvl="5" algn="r" rtl="0">
              <a:spcBef>
                <a:spcPts val="0"/>
              </a:spcBef>
              <a:spcAft>
                <a:spcPts val="0"/>
              </a:spcAft>
              <a:buClr>
                <a:schemeClr val="accent2"/>
              </a:buClr>
              <a:buSzPts val="2000"/>
              <a:buNone/>
              <a:defRPr sz="2667">
                <a:solidFill>
                  <a:schemeClr val="accent2"/>
                </a:solidFill>
              </a:defRPr>
            </a:lvl6pPr>
            <a:lvl7pPr lvl="6" algn="r" rtl="0">
              <a:spcBef>
                <a:spcPts val="0"/>
              </a:spcBef>
              <a:spcAft>
                <a:spcPts val="0"/>
              </a:spcAft>
              <a:buClr>
                <a:schemeClr val="accent2"/>
              </a:buClr>
              <a:buSzPts val="2000"/>
              <a:buNone/>
              <a:defRPr sz="2667">
                <a:solidFill>
                  <a:schemeClr val="accent2"/>
                </a:solidFill>
              </a:defRPr>
            </a:lvl7pPr>
            <a:lvl8pPr lvl="7" algn="r" rtl="0">
              <a:spcBef>
                <a:spcPts val="0"/>
              </a:spcBef>
              <a:spcAft>
                <a:spcPts val="0"/>
              </a:spcAft>
              <a:buClr>
                <a:schemeClr val="accent2"/>
              </a:buClr>
              <a:buSzPts val="2000"/>
              <a:buNone/>
              <a:defRPr sz="2667">
                <a:solidFill>
                  <a:schemeClr val="accent2"/>
                </a:solidFill>
              </a:defRPr>
            </a:lvl8pPr>
            <a:lvl9pPr lvl="8" algn="r" rtl="0">
              <a:spcBef>
                <a:spcPts val="0"/>
              </a:spcBef>
              <a:spcAft>
                <a:spcPts val="0"/>
              </a:spcAft>
              <a:buClr>
                <a:schemeClr val="accent2"/>
              </a:buClr>
              <a:buSzPts val="2000"/>
              <a:buNone/>
              <a:defRPr sz="2667">
                <a:solidFill>
                  <a:schemeClr val="accent2"/>
                </a:solidFill>
              </a:defRPr>
            </a:lvl9pPr>
          </a:lstStyle>
          <a:p>
            <a:endParaRPr/>
          </a:p>
        </p:txBody>
      </p:sp>
      <p:sp>
        <p:nvSpPr>
          <p:cNvPr id="390" name="Google Shape;390;p5"/>
          <p:cNvSpPr txBox="1">
            <a:spLocks noGrp="1"/>
          </p:cNvSpPr>
          <p:nvPr>
            <p:ph type="subTitle" idx="2"/>
          </p:nvPr>
        </p:nvSpPr>
        <p:spPr>
          <a:xfrm>
            <a:off x="7118401" y="3859684"/>
            <a:ext cx="3032000" cy="86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400"/>
              <a:buNone/>
              <a:defRPr sz="1868">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2133"/>
              </a:spcBef>
              <a:spcAft>
                <a:spcPts val="0"/>
              </a:spcAft>
              <a:buClr>
                <a:schemeClr val="accent1"/>
              </a:buClr>
              <a:buSzPts val="1400"/>
              <a:buNone/>
              <a:defRPr>
                <a:solidFill>
                  <a:schemeClr val="accent1"/>
                </a:solidFill>
              </a:defRPr>
            </a:lvl3pPr>
            <a:lvl4pPr lvl="3" rtl="0">
              <a:lnSpc>
                <a:spcPct val="100000"/>
              </a:lnSpc>
              <a:spcBef>
                <a:spcPts val="2133"/>
              </a:spcBef>
              <a:spcAft>
                <a:spcPts val="0"/>
              </a:spcAft>
              <a:buClr>
                <a:schemeClr val="accent1"/>
              </a:buClr>
              <a:buSzPts val="1400"/>
              <a:buNone/>
              <a:defRPr>
                <a:solidFill>
                  <a:schemeClr val="accent1"/>
                </a:solidFill>
              </a:defRPr>
            </a:lvl4pPr>
            <a:lvl5pPr lvl="4" rtl="0">
              <a:lnSpc>
                <a:spcPct val="100000"/>
              </a:lnSpc>
              <a:spcBef>
                <a:spcPts val="2133"/>
              </a:spcBef>
              <a:spcAft>
                <a:spcPts val="0"/>
              </a:spcAft>
              <a:buClr>
                <a:schemeClr val="accent1"/>
              </a:buClr>
              <a:buSzPts val="1400"/>
              <a:buNone/>
              <a:defRPr>
                <a:solidFill>
                  <a:schemeClr val="accent1"/>
                </a:solidFill>
              </a:defRPr>
            </a:lvl5pPr>
            <a:lvl6pPr lvl="5" rtl="0">
              <a:lnSpc>
                <a:spcPct val="100000"/>
              </a:lnSpc>
              <a:spcBef>
                <a:spcPts val="2133"/>
              </a:spcBef>
              <a:spcAft>
                <a:spcPts val="0"/>
              </a:spcAft>
              <a:buClr>
                <a:schemeClr val="accent1"/>
              </a:buClr>
              <a:buSzPts val="1400"/>
              <a:buNone/>
              <a:defRPr>
                <a:solidFill>
                  <a:schemeClr val="accent1"/>
                </a:solidFill>
              </a:defRPr>
            </a:lvl6pPr>
            <a:lvl7pPr lvl="6" rtl="0">
              <a:lnSpc>
                <a:spcPct val="100000"/>
              </a:lnSpc>
              <a:spcBef>
                <a:spcPts val="2133"/>
              </a:spcBef>
              <a:spcAft>
                <a:spcPts val="0"/>
              </a:spcAft>
              <a:buClr>
                <a:schemeClr val="accent1"/>
              </a:buClr>
              <a:buSzPts val="1400"/>
              <a:buNone/>
              <a:defRPr>
                <a:solidFill>
                  <a:schemeClr val="accent1"/>
                </a:solidFill>
              </a:defRPr>
            </a:lvl7pPr>
            <a:lvl8pPr lvl="7" rtl="0">
              <a:lnSpc>
                <a:spcPct val="100000"/>
              </a:lnSpc>
              <a:spcBef>
                <a:spcPts val="2133"/>
              </a:spcBef>
              <a:spcAft>
                <a:spcPts val="0"/>
              </a:spcAft>
              <a:buClr>
                <a:schemeClr val="accent1"/>
              </a:buClr>
              <a:buSzPts val="1400"/>
              <a:buNone/>
              <a:defRPr>
                <a:solidFill>
                  <a:schemeClr val="accent1"/>
                </a:solidFill>
              </a:defRPr>
            </a:lvl8pPr>
            <a:lvl9pPr lvl="8" rtl="0">
              <a:lnSpc>
                <a:spcPct val="100000"/>
              </a:lnSpc>
              <a:spcBef>
                <a:spcPts val="2133"/>
              </a:spcBef>
              <a:spcAft>
                <a:spcPts val="2133"/>
              </a:spcAft>
              <a:buClr>
                <a:schemeClr val="accent1"/>
              </a:buClr>
              <a:buSzPts val="1400"/>
              <a:buNone/>
              <a:defRPr>
                <a:solidFill>
                  <a:schemeClr val="accent1"/>
                </a:solidFill>
              </a:defRPr>
            </a:lvl9pPr>
          </a:lstStyle>
          <a:p>
            <a:endParaRPr/>
          </a:p>
        </p:txBody>
      </p:sp>
      <p:sp>
        <p:nvSpPr>
          <p:cNvPr id="391" name="Google Shape;391;p5"/>
          <p:cNvSpPr txBox="1">
            <a:spLocks noGrp="1"/>
          </p:cNvSpPr>
          <p:nvPr>
            <p:ph type="title" idx="3"/>
          </p:nvPr>
        </p:nvSpPr>
        <p:spPr>
          <a:xfrm>
            <a:off x="7118401" y="3281136"/>
            <a:ext cx="2974400" cy="542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000"/>
              <a:buNone/>
              <a:defRPr sz="2401">
                <a:solidFill>
                  <a:schemeClr val="accent2"/>
                </a:solidFill>
              </a:defRPr>
            </a:lvl1pPr>
            <a:lvl2pPr lvl="1" rtl="0">
              <a:spcBef>
                <a:spcPts val="0"/>
              </a:spcBef>
              <a:spcAft>
                <a:spcPts val="0"/>
              </a:spcAft>
              <a:buClr>
                <a:schemeClr val="accent2"/>
              </a:buClr>
              <a:buSzPts val="2000"/>
              <a:buNone/>
              <a:defRPr sz="2667">
                <a:solidFill>
                  <a:schemeClr val="accent2"/>
                </a:solidFill>
              </a:defRPr>
            </a:lvl2pPr>
            <a:lvl3pPr lvl="2" rtl="0">
              <a:spcBef>
                <a:spcPts val="0"/>
              </a:spcBef>
              <a:spcAft>
                <a:spcPts val="0"/>
              </a:spcAft>
              <a:buClr>
                <a:schemeClr val="accent2"/>
              </a:buClr>
              <a:buSzPts val="2000"/>
              <a:buNone/>
              <a:defRPr sz="2667">
                <a:solidFill>
                  <a:schemeClr val="accent2"/>
                </a:solidFill>
              </a:defRPr>
            </a:lvl3pPr>
            <a:lvl4pPr lvl="3" rtl="0">
              <a:spcBef>
                <a:spcPts val="0"/>
              </a:spcBef>
              <a:spcAft>
                <a:spcPts val="0"/>
              </a:spcAft>
              <a:buClr>
                <a:schemeClr val="accent2"/>
              </a:buClr>
              <a:buSzPts val="2000"/>
              <a:buNone/>
              <a:defRPr sz="2667">
                <a:solidFill>
                  <a:schemeClr val="accent2"/>
                </a:solidFill>
              </a:defRPr>
            </a:lvl4pPr>
            <a:lvl5pPr lvl="4" rtl="0">
              <a:spcBef>
                <a:spcPts val="0"/>
              </a:spcBef>
              <a:spcAft>
                <a:spcPts val="0"/>
              </a:spcAft>
              <a:buClr>
                <a:schemeClr val="accent2"/>
              </a:buClr>
              <a:buSzPts val="2000"/>
              <a:buNone/>
              <a:defRPr sz="2667">
                <a:solidFill>
                  <a:schemeClr val="accent2"/>
                </a:solidFill>
              </a:defRPr>
            </a:lvl5pPr>
            <a:lvl6pPr lvl="5" rtl="0">
              <a:spcBef>
                <a:spcPts val="0"/>
              </a:spcBef>
              <a:spcAft>
                <a:spcPts val="0"/>
              </a:spcAft>
              <a:buClr>
                <a:schemeClr val="accent2"/>
              </a:buClr>
              <a:buSzPts val="2000"/>
              <a:buNone/>
              <a:defRPr sz="2667">
                <a:solidFill>
                  <a:schemeClr val="accent2"/>
                </a:solidFill>
              </a:defRPr>
            </a:lvl6pPr>
            <a:lvl7pPr lvl="6" rtl="0">
              <a:spcBef>
                <a:spcPts val="0"/>
              </a:spcBef>
              <a:spcAft>
                <a:spcPts val="0"/>
              </a:spcAft>
              <a:buClr>
                <a:schemeClr val="accent2"/>
              </a:buClr>
              <a:buSzPts val="2000"/>
              <a:buNone/>
              <a:defRPr sz="2667">
                <a:solidFill>
                  <a:schemeClr val="accent2"/>
                </a:solidFill>
              </a:defRPr>
            </a:lvl7pPr>
            <a:lvl8pPr lvl="7" rtl="0">
              <a:spcBef>
                <a:spcPts val="0"/>
              </a:spcBef>
              <a:spcAft>
                <a:spcPts val="0"/>
              </a:spcAft>
              <a:buClr>
                <a:schemeClr val="accent2"/>
              </a:buClr>
              <a:buSzPts val="2000"/>
              <a:buNone/>
              <a:defRPr sz="2667">
                <a:solidFill>
                  <a:schemeClr val="accent2"/>
                </a:solidFill>
              </a:defRPr>
            </a:lvl8pPr>
            <a:lvl9pPr lvl="8" rtl="0">
              <a:spcBef>
                <a:spcPts val="0"/>
              </a:spcBef>
              <a:spcAft>
                <a:spcPts val="0"/>
              </a:spcAft>
              <a:buClr>
                <a:schemeClr val="accent2"/>
              </a:buClr>
              <a:buSzPts val="2000"/>
              <a:buNone/>
              <a:defRPr sz="2667">
                <a:solidFill>
                  <a:schemeClr val="accent2"/>
                </a:solidFill>
              </a:defRPr>
            </a:lvl9pPr>
          </a:lstStyle>
          <a:p>
            <a:endParaRPr/>
          </a:p>
        </p:txBody>
      </p:sp>
      <p:sp>
        <p:nvSpPr>
          <p:cNvPr id="392" name="Google Shape;392;p5"/>
          <p:cNvSpPr/>
          <p:nvPr/>
        </p:nvSpPr>
        <p:spPr>
          <a:xfrm rot="10800000" flipH="1">
            <a:off x="9574434" y="-424453"/>
            <a:ext cx="3203228" cy="2525288"/>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rgbClr val="F7D79F"/>
          </a:solidFill>
          <a:ln>
            <a:noFill/>
          </a:ln>
        </p:spPr>
        <p:txBody>
          <a:bodyPr spcFirstLastPara="1" wrap="square" lIns="121901" tIns="121901" rIns="121901" bIns="121901"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nvGrpSpPr>
          <p:cNvPr id="393" name="Google Shape;393;p5"/>
          <p:cNvGrpSpPr/>
          <p:nvPr/>
        </p:nvGrpSpPr>
        <p:grpSpPr>
          <a:xfrm rot="10800000" flipH="1">
            <a:off x="8864357" y="-556847"/>
            <a:ext cx="3020407" cy="1816408"/>
            <a:chOff x="3260100" y="4040200"/>
            <a:chExt cx="1579600" cy="893550"/>
          </a:xfrm>
        </p:grpSpPr>
        <p:sp>
          <p:nvSpPr>
            <p:cNvPr id="394" name="Google Shape;394;p5"/>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5"/>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5"/>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5"/>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5"/>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5"/>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5"/>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5"/>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5"/>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5"/>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5"/>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5"/>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5"/>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5"/>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5"/>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5"/>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5"/>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5"/>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5"/>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5"/>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5"/>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5"/>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5"/>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5"/>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5"/>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5"/>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rgbClr val="FFB19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5"/>
          <p:cNvGrpSpPr/>
          <p:nvPr/>
        </p:nvGrpSpPr>
        <p:grpSpPr>
          <a:xfrm rot="-1591136">
            <a:off x="942738" y="5663411"/>
            <a:ext cx="1127549" cy="950780"/>
            <a:chOff x="2385375" y="4063625"/>
            <a:chExt cx="845650" cy="713075"/>
          </a:xfrm>
        </p:grpSpPr>
        <p:sp>
          <p:nvSpPr>
            <p:cNvPr id="422" name="Google Shape;422;p5"/>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rgbClr val="C2A25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5"/>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rgbClr val="F7F7F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5"/>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rgbClr val="C2A25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rgbClr val="F7F7F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8" b="0" i="0" u="none" strike="noStrike" kern="0" cap="none" spc="0" normalizeH="0" baseline="0" noProof="0">
                <a:ln>
                  <a:noFill/>
                </a:ln>
                <a:solidFill>
                  <a:srgbClr val="000000"/>
                </a:solidFill>
                <a:effectLst/>
                <a:uLnTx/>
                <a:uFillTx/>
                <a:latin typeface="Arial"/>
                <a:cs typeface="Arial"/>
                <a:sym typeface="Arial"/>
              </a:endParaRPr>
            </a:p>
          </p:txBody>
        </p:sp>
      </p:grpSp>
      <p:sp>
        <p:nvSpPr>
          <p:cNvPr id="426" name="Google Shape;426;p5"/>
          <p:cNvSpPr txBox="1">
            <a:spLocks noGrp="1"/>
          </p:cNvSpPr>
          <p:nvPr>
            <p:ph type="title" idx="4"/>
          </p:nvPr>
        </p:nvSpPr>
        <p:spPr>
          <a:xfrm>
            <a:off x="958203" y="719333"/>
            <a:ext cx="5366800" cy="83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3000"/>
              <a:buNone/>
              <a:defRPr sz="4001">
                <a:solidFill>
                  <a:schemeClr val="accent1"/>
                </a:solidFill>
              </a:defRPr>
            </a:lvl1pPr>
            <a:lvl2pPr lvl="1" rtl="0">
              <a:spcBef>
                <a:spcPts val="0"/>
              </a:spcBef>
              <a:spcAft>
                <a:spcPts val="0"/>
              </a:spcAft>
              <a:buClr>
                <a:schemeClr val="accent1"/>
              </a:buClr>
              <a:buSzPts val="3000"/>
              <a:buNone/>
              <a:defRPr sz="4001">
                <a:solidFill>
                  <a:schemeClr val="accent1"/>
                </a:solidFill>
              </a:defRPr>
            </a:lvl2pPr>
            <a:lvl3pPr lvl="2" rtl="0">
              <a:spcBef>
                <a:spcPts val="0"/>
              </a:spcBef>
              <a:spcAft>
                <a:spcPts val="0"/>
              </a:spcAft>
              <a:buClr>
                <a:schemeClr val="accent1"/>
              </a:buClr>
              <a:buSzPts val="3000"/>
              <a:buNone/>
              <a:defRPr sz="4001">
                <a:solidFill>
                  <a:schemeClr val="accent1"/>
                </a:solidFill>
              </a:defRPr>
            </a:lvl3pPr>
            <a:lvl4pPr lvl="3" rtl="0">
              <a:spcBef>
                <a:spcPts val="0"/>
              </a:spcBef>
              <a:spcAft>
                <a:spcPts val="0"/>
              </a:spcAft>
              <a:buClr>
                <a:schemeClr val="accent1"/>
              </a:buClr>
              <a:buSzPts val="3000"/>
              <a:buNone/>
              <a:defRPr sz="4001">
                <a:solidFill>
                  <a:schemeClr val="accent1"/>
                </a:solidFill>
              </a:defRPr>
            </a:lvl4pPr>
            <a:lvl5pPr lvl="4" rtl="0">
              <a:spcBef>
                <a:spcPts val="0"/>
              </a:spcBef>
              <a:spcAft>
                <a:spcPts val="0"/>
              </a:spcAft>
              <a:buClr>
                <a:schemeClr val="accent1"/>
              </a:buClr>
              <a:buSzPts val="3000"/>
              <a:buNone/>
              <a:defRPr sz="4001">
                <a:solidFill>
                  <a:schemeClr val="accent1"/>
                </a:solidFill>
              </a:defRPr>
            </a:lvl5pPr>
            <a:lvl6pPr lvl="5" rtl="0">
              <a:spcBef>
                <a:spcPts val="0"/>
              </a:spcBef>
              <a:spcAft>
                <a:spcPts val="0"/>
              </a:spcAft>
              <a:buClr>
                <a:schemeClr val="accent1"/>
              </a:buClr>
              <a:buSzPts val="3000"/>
              <a:buNone/>
              <a:defRPr sz="4001">
                <a:solidFill>
                  <a:schemeClr val="accent1"/>
                </a:solidFill>
              </a:defRPr>
            </a:lvl6pPr>
            <a:lvl7pPr lvl="6" rtl="0">
              <a:spcBef>
                <a:spcPts val="0"/>
              </a:spcBef>
              <a:spcAft>
                <a:spcPts val="0"/>
              </a:spcAft>
              <a:buClr>
                <a:schemeClr val="accent1"/>
              </a:buClr>
              <a:buSzPts val="3000"/>
              <a:buNone/>
              <a:defRPr sz="4001">
                <a:solidFill>
                  <a:schemeClr val="accent1"/>
                </a:solidFill>
              </a:defRPr>
            </a:lvl7pPr>
            <a:lvl8pPr lvl="7" rtl="0">
              <a:spcBef>
                <a:spcPts val="0"/>
              </a:spcBef>
              <a:spcAft>
                <a:spcPts val="0"/>
              </a:spcAft>
              <a:buClr>
                <a:schemeClr val="accent1"/>
              </a:buClr>
              <a:buSzPts val="3000"/>
              <a:buNone/>
              <a:defRPr sz="4001">
                <a:solidFill>
                  <a:schemeClr val="accent1"/>
                </a:solidFill>
              </a:defRPr>
            </a:lvl8pPr>
            <a:lvl9pPr lvl="8" rtl="0">
              <a:spcBef>
                <a:spcPts val="0"/>
              </a:spcBef>
              <a:spcAft>
                <a:spcPts val="0"/>
              </a:spcAft>
              <a:buClr>
                <a:schemeClr val="accent1"/>
              </a:buClr>
              <a:buSzPts val="3000"/>
              <a:buNone/>
              <a:defRPr sz="4001">
                <a:solidFill>
                  <a:schemeClr val="accent1"/>
                </a:solidFill>
              </a:defRPr>
            </a:lvl9pPr>
          </a:lstStyle>
          <a:p>
            <a:endParaRPr/>
          </a:p>
        </p:txBody>
      </p:sp>
    </p:spTree>
    <p:extLst>
      <p:ext uri="{BB962C8B-B14F-4D97-AF65-F5344CB8AC3E}">
        <p14:creationId xmlns:p14="http://schemas.microsoft.com/office/powerpoint/2010/main" val="13845437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57340"/>
            <a:ext cx="10515600" cy="4419623"/>
          </a:xfrm>
        </p:spPr>
        <p:txBody>
          <a:bodyPr/>
          <a:lstStyle>
            <a:lvl1pPr marL="457189" indent="-457189" algn="just">
              <a:lnSpc>
                <a:spcPct val="120000"/>
              </a:lnSpc>
              <a:buFont typeface="Wingdings" panose="05000000000000000000" pitchFamily="2" charset="2"/>
              <a:buChar char="ü"/>
              <a:defRPr sz="2800">
                <a:latin typeface="Cambria" pitchFamily="18" charset="0"/>
                <a:ea typeface="Cambria" pitchFamily="18" charset="0"/>
              </a:defRPr>
            </a:lvl1pPr>
            <a:lvl2pPr marL="914377" indent="-457189" algn="just">
              <a:lnSpc>
                <a:spcPct val="120000"/>
              </a:lnSpc>
              <a:buFont typeface="Wingdings" panose="05000000000000000000" pitchFamily="2" charset="2"/>
              <a:buChar char="§"/>
              <a:defRPr sz="2800">
                <a:latin typeface="Cambria" pitchFamily="18" charset="0"/>
                <a:ea typeface="Cambria" pitchFamily="18" charset="0"/>
              </a:defRPr>
            </a:lvl2pPr>
            <a:lvl3pPr algn="just">
              <a:lnSpc>
                <a:spcPct val="120000"/>
              </a:lnSpc>
              <a:defRPr/>
            </a:lvl3pPr>
            <a:lvl4pPr algn="just">
              <a:lnSpc>
                <a:spcPct val="120000"/>
              </a:lnSpc>
              <a:defRPr/>
            </a:lvl4pPr>
            <a:lvl5pPr algn="just">
              <a:lnSpc>
                <a:spcPct val="12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77">
              <a:defRPr/>
            </a:pPr>
            <a:fld id="{ECCF84DA-4456-4150-A595-AF485C2CBA79}" type="datetimeFigureOut">
              <a:rPr lang="en-US" sz="1200" smtClean="0">
                <a:solidFill>
                  <a:prstClr val="black">
                    <a:tint val="75000"/>
                  </a:prstClr>
                </a:solidFill>
                <a:latin typeface="Calibri"/>
                <a:cs typeface="Arial"/>
                <a:sym typeface="Arial"/>
              </a:rPr>
              <a:pPr defTabSz="914377">
                <a:defRPr/>
              </a:pPr>
              <a:t>3/27/2023</a:t>
            </a:fld>
            <a:endParaRPr lang="en-US" sz="1200">
              <a:solidFill>
                <a:prstClr val="black">
                  <a:tint val="75000"/>
                </a:prstClr>
              </a:solidFill>
              <a:latin typeface="Calibri"/>
              <a:cs typeface="Arial"/>
              <a:sym typeface="Arial"/>
            </a:endParaRPr>
          </a:p>
        </p:txBody>
      </p:sp>
      <p:sp>
        <p:nvSpPr>
          <p:cNvPr id="5" name="Footer Placeholder 4"/>
          <p:cNvSpPr>
            <a:spLocks noGrp="1"/>
          </p:cNvSpPr>
          <p:nvPr>
            <p:ph type="ftr" sz="quarter" idx="11"/>
          </p:nvPr>
        </p:nvSpPr>
        <p:spPr/>
        <p:txBody>
          <a:bodyPr/>
          <a:lstStyle/>
          <a:p>
            <a:pPr algn="ctr" defTabSz="914377">
              <a:defRPr/>
            </a:pPr>
            <a:endParaRPr lang="en-US" sz="1200">
              <a:solidFill>
                <a:prstClr val="black">
                  <a:tint val="75000"/>
                </a:prstClr>
              </a:solidFill>
              <a:latin typeface="Calibri"/>
              <a:cs typeface="Arial"/>
              <a:sym typeface="Arial"/>
            </a:endParaRPr>
          </a:p>
        </p:txBody>
      </p:sp>
      <p:sp>
        <p:nvSpPr>
          <p:cNvPr id="6" name="Slide Number Placeholder 5"/>
          <p:cNvSpPr>
            <a:spLocks noGrp="1"/>
          </p:cNvSpPr>
          <p:nvPr>
            <p:ph type="sldNum" sz="quarter" idx="12"/>
          </p:nvPr>
        </p:nvSpPr>
        <p:spPr/>
        <p:txBody>
          <a:bodyPr/>
          <a:lstStyle/>
          <a:p>
            <a:pPr algn="r" defTabSz="914377">
              <a:defRPr/>
            </a:pPr>
            <a:fld id="{9548BE35-0540-46F6-9DA4-AA8F05B2344E}" type="slidenum">
              <a:rPr lang="en-US" sz="1200" smtClean="0">
                <a:solidFill>
                  <a:prstClr val="black">
                    <a:tint val="75000"/>
                  </a:prstClr>
                </a:solidFill>
                <a:latin typeface="Calibri"/>
                <a:cs typeface="Arial"/>
                <a:sym typeface="Arial"/>
              </a:rPr>
              <a:pPr algn="r" defTabSz="914377">
                <a:defRPr/>
              </a:pPr>
              <a:t>‹#›</a:t>
            </a:fld>
            <a:endParaRPr lang="en-US" sz="1200">
              <a:solidFill>
                <a:prstClr val="black">
                  <a:tint val="75000"/>
                </a:prstClr>
              </a:solidFill>
              <a:latin typeface="Calibri"/>
              <a:cs typeface="Arial"/>
              <a:sym typeface="Arial"/>
            </a:endParaRPr>
          </a:p>
        </p:txBody>
      </p:sp>
      <p:sp>
        <p:nvSpPr>
          <p:cNvPr id="10" name="Title 1">
            <a:extLst>
              <a:ext uri="{FF2B5EF4-FFF2-40B4-BE49-F238E27FC236}">
                <a16:creationId xmlns:a16="http://schemas.microsoft.com/office/drawing/2014/main" id="{D704177E-278D-4968-AE32-723676E658FE}"/>
              </a:ext>
            </a:extLst>
          </p:cNvPr>
          <p:cNvSpPr>
            <a:spLocks noGrp="1"/>
          </p:cNvSpPr>
          <p:nvPr>
            <p:ph type="title"/>
          </p:nvPr>
        </p:nvSpPr>
        <p:spPr>
          <a:xfrm>
            <a:off x="2133601" y="548681"/>
            <a:ext cx="9221788" cy="648073"/>
          </a:xfrm>
        </p:spPr>
        <p:txBody>
          <a:bodyPr>
            <a:normAutofit/>
          </a:bodyPr>
          <a:lstStyle>
            <a:lvl1pPr>
              <a:defRPr sz="4000" b="1">
                <a:solidFill>
                  <a:schemeClr val="accent1">
                    <a:lumMod val="75000"/>
                  </a:schemeClr>
                </a:solidFill>
                <a:latin typeface="Cambria" panose="02040503050406030204" pitchFamily="18" charset="0"/>
                <a:ea typeface="Cambria" panose="0204050305040603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28126546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7039"/>
        <p:cNvGrpSpPr/>
        <p:nvPr/>
      </p:nvGrpSpPr>
      <p:grpSpPr>
        <a:xfrm>
          <a:off x="0" y="0"/>
          <a:ext cx="0" cy="0"/>
          <a:chOff x="0" y="0"/>
          <a:chExt cx="0" cy="0"/>
        </a:xfrm>
      </p:grpSpPr>
      <p:sp>
        <p:nvSpPr>
          <p:cNvPr id="7040" name="Google Shape;7040;p25"/>
          <p:cNvSpPr txBox="1">
            <a:spLocks noGrp="1"/>
          </p:cNvSpPr>
          <p:nvPr>
            <p:ph type="title"/>
          </p:nvPr>
        </p:nvSpPr>
        <p:spPr>
          <a:xfrm>
            <a:off x="7834835" y="2527833"/>
            <a:ext cx="1879600" cy="9408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rgbClr val="FF778A"/>
              </a:buClr>
              <a:buSzPts val="2400"/>
              <a:buNone/>
              <a:defRPr sz="3200" i="0"/>
            </a:lvl1pPr>
            <a:lvl2pPr lvl="1" algn="r" rtl="0">
              <a:spcBef>
                <a:spcPts val="0"/>
              </a:spcBef>
              <a:spcAft>
                <a:spcPts val="0"/>
              </a:spcAft>
              <a:buClr>
                <a:srgbClr val="4D4F40"/>
              </a:buClr>
              <a:buSzPts val="2400"/>
              <a:buNone/>
              <a:defRPr sz="3200">
                <a:solidFill>
                  <a:srgbClr val="4D4F40"/>
                </a:solidFill>
              </a:defRPr>
            </a:lvl2pPr>
            <a:lvl3pPr lvl="2" algn="r" rtl="0">
              <a:spcBef>
                <a:spcPts val="0"/>
              </a:spcBef>
              <a:spcAft>
                <a:spcPts val="0"/>
              </a:spcAft>
              <a:buClr>
                <a:srgbClr val="4D4F40"/>
              </a:buClr>
              <a:buSzPts val="2400"/>
              <a:buNone/>
              <a:defRPr sz="3200">
                <a:solidFill>
                  <a:srgbClr val="4D4F40"/>
                </a:solidFill>
              </a:defRPr>
            </a:lvl3pPr>
            <a:lvl4pPr lvl="3" algn="r" rtl="0">
              <a:spcBef>
                <a:spcPts val="0"/>
              </a:spcBef>
              <a:spcAft>
                <a:spcPts val="0"/>
              </a:spcAft>
              <a:buClr>
                <a:srgbClr val="4D4F40"/>
              </a:buClr>
              <a:buSzPts val="2400"/>
              <a:buNone/>
              <a:defRPr sz="3200">
                <a:solidFill>
                  <a:srgbClr val="4D4F40"/>
                </a:solidFill>
              </a:defRPr>
            </a:lvl4pPr>
            <a:lvl5pPr lvl="4" algn="r" rtl="0">
              <a:spcBef>
                <a:spcPts val="0"/>
              </a:spcBef>
              <a:spcAft>
                <a:spcPts val="0"/>
              </a:spcAft>
              <a:buClr>
                <a:srgbClr val="4D4F40"/>
              </a:buClr>
              <a:buSzPts val="2400"/>
              <a:buNone/>
              <a:defRPr sz="3200">
                <a:solidFill>
                  <a:srgbClr val="4D4F40"/>
                </a:solidFill>
              </a:defRPr>
            </a:lvl5pPr>
            <a:lvl6pPr lvl="5" algn="r" rtl="0">
              <a:spcBef>
                <a:spcPts val="0"/>
              </a:spcBef>
              <a:spcAft>
                <a:spcPts val="0"/>
              </a:spcAft>
              <a:buClr>
                <a:srgbClr val="4D4F40"/>
              </a:buClr>
              <a:buSzPts val="2400"/>
              <a:buNone/>
              <a:defRPr sz="3200">
                <a:solidFill>
                  <a:srgbClr val="4D4F40"/>
                </a:solidFill>
              </a:defRPr>
            </a:lvl6pPr>
            <a:lvl7pPr lvl="6" algn="r" rtl="0">
              <a:spcBef>
                <a:spcPts val="0"/>
              </a:spcBef>
              <a:spcAft>
                <a:spcPts val="0"/>
              </a:spcAft>
              <a:buClr>
                <a:srgbClr val="4D4F40"/>
              </a:buClr>
              <a:buSzPts val="2400"/>
              <a:buNone/>
              <a:defRPr sz="3200">
                <a:solidFill>
                  <a:srgbClr val="4D4F40"/>
                </a:solidFill>
              </a:defRPr>
            </a:lvl7pPr>
            <a:lvl8pPr lvl="7" algn="r" rtl="0">
              <a:spcBef>
                <a:spcPts val="0"/>
              </a:spcBef>
              <a:spcAft>
                <a:spcPts val="0"/>
              </a:spcAft>
              <a:buClr>
                <a:srgbClr val="4D4F40"/>
              </a:buClr>
              <a:buSzPts val="2400"/>
              <a:buNone/>
              <a:defRPr sz="3200">
                <a:solidFill>
                  <a:srgbClr val="4D4F40"/>
                </a:solidFill>
              </a:defRPr>
            </a:lvl8pPr>
            <a:lvl9pPr lvl="8" algn="r" rtl="0">
              <a:spcBef>
                <a:spcPts val="0"/>
              </a:spcBef>
              <a:spcAft>
                <a:spcPts val="0"/>
              </a:spcAft>
              <a:buClr>
                <a:srgbClr val="4D4F40"/>
              </a:buClr>
              <a:buSzPts val="2400"/>
              <a:buNone/>
              <a:defRPr sz="3200">
                <a:solidFill>
                  <a:srgbClr val="4D4F40"/>
                </a:solidFill>
              </a:defRPr>
            </a:lvl9pPr>
          </a:lstStyle>
          <a:p>
            <a:r>
              <a:rPr lang="en-US"/>
              <a:t>Click to edit Master title style</a:t>
            </a:r>
            <a:endParaRPr/>
          </a:p>
        </p:txBody>
      </p:sp>
      <p:sp>
        <p:nvSpPr>
          <p:cNvPr id="7041" name="Google Shape;7041;p25"/>
          <p:cNvSpPr txBox="1">
            <a:spLocks noGrp="1"/>
          </p:cNvSpPr>
          <p:nvPr>
            <p:ph type="subTitle" idx="1"/>
          </p:nvPr>
        </p:nvSpPr>
        <p:spPr>
          <a:xfrm>
            <a:off x="6902692" y="3481733"/>
            <a:ext cx="2959200" cy="1567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867">
                <a:latin typeface="Nunito"/>
                <a:ea typeface="Nunito"/>
                <a:cs typeface="Nunito"/>
                <a:sym typeface="Nunito"/>
              </a:defRPr>
            </a:lvl1pPr>
            <a:lvl2pPr lvl="1" algn="r" rtl="0">
              <a:spcBef>
                <a:spcPts val="0"/>
              </a:spcBef>
              <a:spcAft>
                <a:spcPts val="0"/>
              </a:spcAft>
              <a:buNone/>
              <a:defRPr sz="1867">
                <a:latin typeface="Nunito"/>
                <a:ea typeface="Nunito"/>
                <a:cs typeface="Nunito"/>
                <a:sym typeface="Nunito"/>
              </a:defRPr>
            </a:lvl2pPr>
            <a:lvl3pPr lvl="2" algn="r" rtl="0">
              <a:spcBef>
                <a:spcPts val="0"/>
              </a:spcBef>
              <a:spcAft>
                <a:spcPts val="0"/>
              </a:spcAft>
              <a:buNone/>
              <a:defRPr sz="1867">
                <a:latin typeface="Nunito"/>
                <a:ea typeface="Nunito"/>
                <a:cs typeface="Nunito"/>
                <a:sym typeface="Nunito"/>
              </a:defRPr>
            </a:lvl3pPr>
            <a:lvl4pPr lvl="3" algn="r" rtl="0">
              <a:spcBef>
                <a:spcPts val="0"/>
              </a:spcBef>
              <a:spcAft>
                <a:spcPts val="0"/>
              </a:spcAft>
              <a:buNone/>
              <a:defRPr sz="1867">
                <a:latin typeface="Nunito"/>
                <a:ea typeface="Nunito"/>
                <a:cs typeface="Nunito"/>
                <a:sym typeface="Nunito"/>
              </a:defRPr>
            </a:lvl4pPr>
            <a:lvl5pPr lvl="4" algn="r" rtl="0">
              <a:spcBef>
                <a:spcPts val="0"/>
              </a:spcBef>
              <a:spcAft>
                <a:spcPts val="0"/>
              </a:spcAft>
              <a:buNone/>
              <a:defRPr sz="1867">
                <a:latin typeface="Nunito"/>
                <a:ea typeface="Nunito"/>
                <a:cs typeface="Nunito"/>
                <a:sym typeface="Nunito"/>
              </a:defRPr>
            </a:lvl5pPr>
            <a:lvl6pPr lvl="5" algn="r" rtl="0">
              <a:spcBef>
                <a:spcPts val="0"/>
              </a:spcBef>
              <a:spcAft>
                <a:spcPts val="0"/>
              </a:spcAft>
              <a:buNone/>
              <a:defRPr sz="1867">
                <a:latin typeface="Nunito"/>
                <a:ea typeface="Nunito"/>
                <a:cs typeface="Nunito"/>
                <a:sym typeface="Nunito"/>
              </a:defRPr>
            </a:lvl6pPr>
            <a:lvl7pPr lvl="6" algn="r" rtl="0">
              <a:spcBef>
                <a:spcPts val="0"/>
              </a:spcBef>
              <a:spcAft>
                <a:spcPts val="0"/>
              </a:spcAft>
              <a:buNone/>
              <a:defRPr sz="1867">
                <a:latin typeface="Nunito"/>
                <a:ea typeface="Nunito"/>
                <a:cs typeface="Nunito"/>
                <a:sym typeface="Nunito"/>
              </a:defRPr>
            </a:lvl7pPr>
            <a:lvl8pPr lvl="7" algn="r" rtl="0">
              <a:spcBef>
                <a:spcPts val="0"/>
              </a:spcBef>
              <a:spcAft>
                <a:spcPts val="0"/>
              </a:spcAft>
              <a:buNone/>
              <a:defRPr sz="1867">
                <a:latin typeface="Nunito"/>
                <a:ea typeface="Nunito"/>
                <a:cs typeface="Nunito"/>
                <a:sym typeface="Nunito"/>
              </a:defRPr>
            </a:lvl8pPr>
            <a:lvl9pPr lvl="8" algn="r" rtl="0">
              <a:spcBef>
                <a:spcPts val="0"/>
              </a:spcBef>
              <a:spcAft>
                <a:spcPts val="0"/>
              </a:spcAft>
              <a:buNone/>
              <a:defRPr sz="1867">
                <a:latin typeface="Nunito"/>
                <a:ea typeface="Nunito"/>
                <a:cs typeface="Nunito"/>
                <a:sym typeface="Nunito"/>
              </a:defRPr>
            </a:lvl9pPr>
          </a:lstStyle>
          <a:p>
            <a:r>
              <a:rPr lang="en-US"/>
              <a:t>Click to edit Master subtitle style</a:t>
            </a:r>
            <a:endParaRPr/>
          </a:p>
        </p:txBody>
      </p:sp>
      <p:grpSp>
        <p:nvGrpSpPr>
          <p:cNvPr id="7042" name="Google Shape;7042;p25"/>
          <p:cNvGrpSpPr/>
          <p:nvPr/>
        </p:nvGrpSpPr>
        <p:grpSpPr>
          <a:xfrm rot="-5400000" flipH="1">
            <a:off x="-184787" y="5421093"/>
            <a:ext cx="780584" cy="350259"/>
            <a:chOff x="8502760" y="3542528"/>
            <a:chExt cx="711519" cy="319269"/>
          </a:xfrm>
        </p:grpSpPr>
        <p:sp>
          <p:nvSpPr>
            <p:cNvPr id="7043" name="Google Shape;7043;p2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44" name="Google Shape;7044;p2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45" name="Google Shape;7045;p2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46" name="Google Shape;7046;p2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47" name="Google Shape;7047;p2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48" name="Google Shape;7048;p2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49" name="Google Shape;7049;p2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50" name="Google Shape;7050;p2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51" name="Google Shape;7051;p2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sp>
        <p:nvSpPr>
          <p:cNvPr id="7052" name="Google Shape;7052;p25"/>
          <p:cNvSpPr/>
          <p:nvPr/>
        </p:nvSpPr>
        <p:spPr>
          <a:xfrm flipH="1">
            <a:off x="-55400" y="6246035"/>
            <a:ext cx="4690303"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53" name="Google Shape;7053;p25"/>
          <p:cNvSpPr/>
          <p:nvPr/>
        </p:nvSpPr>
        <p:spPr>
          <a:xfrm flipH="1">
            <a:off x="8839965" y="-20101"/>
            <a:ext cx="3610648" cy="81626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nvGrpSpPr>
          <p:cNvPr id="7054" name="Google Shape;7054;p25"/>
          <p:cNvGrpSpPr/>
          <p:nvPr/>
        </p:nvGrpSpPr>
        <p:grpSpPr>
          <a:xfrm rot="5400000" flipH="1">
            <a:off x="11481667" y="-386271"/>
            <a:ext cx="585400" cy="1517621"/>
            <a:chOff x="1823086" y="-208516"/>
            <a:chExt cx="433159" cy="1122944"/>
          </a:xfrm>
        </p:grpSpPr>
        <p:sp>
          <p:nvSpPr>
            <p:cNvPr id="7055" name="Google Shape;7055;p2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56" name="Google Shape;7056;p2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57" name="Google Shape;7057;p2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58" name="Google Shape;7058;p2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59" name="Google Shape;7059;p2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60" name="Google Shape;7060;p2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61" name="Google Shape;7061;p2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62" name="Google Shape;7062;p2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63" name="Google Shape;7063;p25"/>
          <p:cNvGrpSpPr/>
          <p:nvPr/>
        </p:nvGrpSpPr>
        <p:grpSpPr>
          <a:xfrm rot="5400000" flipH="1">
            <a:off x="11262294" y="-161884"/>
            <a:ext cx="592580" cy="1603829"/>
            <a:chOff x="904476" y="-243594"/>
            <a:chExt cx="438472" cy="1186732"/>
          </a:xfrm>
        </p:grpSpPr>
        <p:sp>
          <p:nvSpPr>
            <p:cNvPr id="7064" name="Google Shape;7064;p2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65" name="Google Shape;7065;p2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66" name="Google Shape;7066;p2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67" name="Google Shape;7067;p2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68" name="Google Shape;7068;p2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69" name="Google Shape;7069;p2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0" name="Google Shape;7070;p2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1" name="Google Shape;7071;p2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2" name="Google Shape;7072;p2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3" name="Google Shape;7073;p2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4" name="Google Shape;7074;p2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5" name="Google Shape;7075;p2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6" name="Google Shape;7076;p2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7" name="Google Shape;7077;p2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8" name="Google Shape;7078;p2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79" name="Google Shape;7079;p2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0" name="Google Shape;7080;p2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1" name="Google Shape;7081;p2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2" name="Google Shape;7082;p2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3" name="Google Shape;7083;p2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4" name="Google Shape;7084;p2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5" name="Google Shape;7085;p2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6" name="Google Shape;7086;p2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7" name="Google Shape;7087;p2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8" name="Google Shape;7088;p2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89" name="Google Shape;7089;p2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90" name="Google Shape;7090;p2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91" name="Google Shape;7091;p25"/>
          <p:cNvGrpSpPr/>
          <p:nvPr/>
        </p:nvGrpSpPr>
        <p:grpSpPr>
          <a:xfrm flipH="1">
            <a:off x="-53819" y="5948477"/>
            <a:ext cx="1169069" cy="748043"/>
            <a:chOff x="7750342" y="3926048"/>
            <a:chExt cx="1406709" cy="900099"/>
          </a:xfrm>
        </p:grpSpPr>
        <p:sp>
          <p:nvSpPr>
            <p:cNvPr id="7092" name="Google Shape;7092;p2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93" name="Google Shape;7093;p2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94" name="Google Shape;7094;p2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95" name="Google Shape;7095;p2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96" name="Google Shape;7096;p2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97" name="Google Shape;7097;p2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98" name="Google Shape;7098;p2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099" name="Google Shape;7099;p2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00" name="Google Shape;7100;p25"/>
          <p:cNvGrpSpPr/>
          <p:nvPr/>
        </p:nvGrpSpPr>
        <p:grpSpPr>
          <a:xfrm flipH="1">
            <a:off x="-422322" y="5551542"/>
            <a:ext cx="1029827" cy="1034524"/>
            <a:chOff x="8276926" y="3750868"/>
            <a:chExt cx="1239162" cy="1244814"/>
          </a:xfrm>
        </p:grpSpPr>
        <p:sp>
          <p:nvSpPr>
            <p:cNvPr id="7101" name="Google Shape;7101;p2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02" name="Google Shape;7102;p2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03" name="Google Shape;7103;p2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04" name="Google Shape;7104;p2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05" name="Google Shape;7105;p2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06" name="Google Shape;7106;p2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07" name="Google Shape;7107;p2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08" name="Google Shape;7108;p2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09" name="Google Shape;7109;p2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0" name="Google Shape;7110;p2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1" name="Google Shape;7111;p2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2" name="Google Shape;7112;p2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3" name="Google Shape;7113;p2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4" name="Google Shape;7114;p2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5" name="Google Shape;7115;p2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6" name="Google Shape;7116;p2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7" name="Google Shape;7117;p2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8" name="Google Shape;7118;p2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19" name="Google Shape;7119;p2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20" name="Google Shape;7120;p2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21" name="Google Shape;7121;p2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22" name="Google Shape;7122;p2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23" name="Google Shape;7123;p2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24" name="Google Shape;7124;p2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25" name="Google Shape;7125;p2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26" name="Google Shape;7126;p2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27" name="Google Shape;7127;p2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28" name="Google Shape;7128;p25"/>
          <p:cNvGrpSpPr/>
          <p:nvPr/>
        </p:nvGrpSpPr>
        <p:grpSpPr>
          <a:xfrm flipH="1">
            <a:off x="-79790" y="6156141"/>
            <a:ext cx="748761" cy="724561"/>
            <a:chOff x="8202967" y="4478366"/>
            <a:chExt cx="900965" cy="871845"/>
          </a:xfrm>
        </p:grpSpPr>
        <p:sp>
          <p:nvSpPr>
            <p:cNvPr id="7129" name="Google Shape;7129;p2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0" name="Google Shape;7130;p2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1" name="Google Shape;7131;p2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2" name="Google Shape;7132;p2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3" name="Google Shape;7133;p2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4" name="Google Shape;7134;p2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5" name="Google Shape;7135;p2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6" name="Google Shape;7136;p2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7" name="Google Shape;7137;p2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8" name="Google Shape;7138;p2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39" name="Google Shape;7139;p2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40" name="Google Shape;7140;p2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41" name="Google Shape;7141;p2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42" name="Google Shape;7142;p2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43" name="Google Shape;7143;p2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44" name="Google Shape;7144;p2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45" name="Google Shape;7145;p2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46" name="Google Shape;7146;p2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47" name="Google Shape;7147;p2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48" name="Google Shape;7148;p25"/>
          <p:cNvGrpSpPr/>
          <p:nvPr/>
        </p:nvGrpSpPr>
        <p:grpSpPr>
          <a:xfrm rot="5400000" flipH="1">
            <a:off x="699320" y="6052912"/>
            <a:ext cx="364021" cy="986027"/>
            <a:chOff x="7607455" y="4238363"/>
            <a:chExt cx="438017" cy="1186459"/>
          </a:xfrm>
        </p:grpSpPr>
        <p:sp>
          <p:nvSpPr>
            <p:cNvPr id="7149" name="Google Shape;714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0" name="Google Shape;715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1" name="Google Shape;715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2" name="Google Shape;715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3" name="Google Shape;715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4" name="Google Shape;715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5" name="Google Shape;715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6" name="Google Shape;715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7" name="Google Shape;715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8" name="Google Shape;715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59" name="Google Shape;715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0" name="Google Shape;716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1" name="Google Shape;716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2" name="Google Shape;716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3" name="Google Shape;716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4" name="Google Shape;716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5" name="Google Shape;716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6" name="Google Shape;716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7" name="Google Shape;716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8" name="Google Shape;716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69" name="Google Shape;716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70" name="Google Shape;717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71" name="Google Shape;717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72" name="Google Shape;717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73" name="Google Shape;7173;p25"/>
          <p:cNvGrpSpPr/>
          <p:nvPr/>
        </p:nvGrpSpPr>
        <p:grpSpPr>
          <a:xfrm rot="5400000" flipH="1">
            <a:off x="-89914" y="1750446"/>
            <a:ext cx="844356" cy="506767"/>
            <a:chOff x="8365864" y="2993835"/>
            <a:chExt cx="933472" cy="547264"/>
          </a:xfrm>
        </p:grpSpPr>
        <p:sp>
          <p:nvSpPr>
            <p:cNvPr id="7174" name="Google Shape;7174;p2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75" name="Google Shape;7175;p2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76" name="Google Shape;7176;p2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77" name="Google Shape;7177;p2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78" name="Google Shape;7178;p2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79" name="Google Shape;7179;p2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80" name="Google Shape;7180;p2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81" name="Google Shape;7181;p25"/>
          <p:cNvGrpSpPr/>
          <p:nvPr/>
        </p:nvGrpSpPr>
        <p:grpSpPr>
          <a:xfrm flipH="1">
            <a:off x="-247414" y="669201"/>
            <a:ext cx="1066705" cy="789799"/>
            <a:chOff x="8118223" y="2202382"/>
            <a:chExt cx="1151949" cy="873156"/>
          </a:xfrm>
        </p:grpSpPr>
        <p:sp>
          <p:nvSpPr>
            <p:cNvPr id="7182" name="Google Shape;7182;p2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83" name="Google Shape;7183;p2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84" name="Google Shape;7184;p2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85" name="Google Shape;7185;p2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86" name="Google Shape;7186;p2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87" name="Google Shape;7187;p2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88" name="Google Shape;7188;p2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89" name="Google Shape;7189;p2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0" name="Google Shape;7190;p2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1" name="Google Shape;7191;p2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2" name="Google Shape;7192;p2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3" name="Google Shape;7193;p2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4" name="Google Shape;7194;p2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5" name="Google Shape;7195;p2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6" name="Google Shape;7196;p2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7" name="Google Shape;7197;p2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8" name="Google Shape;7198;p2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199" name="Google Shape;7199;p2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00" name="Google Shape;7200;p2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01" name="Google Shape;7201;p2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02" name="Google Shape;7202;p2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203" name="Google Shape;7203;p25"/>
          <p:cNvGrpSpPr/>
          <p:nvPr/>
        </p:nvGrpSpPr>
        <p:grpSpPr>
          <a:xfrm flipH="1">
            <a:off x="10866003" y="5296390"/>
            <a:ext cx="1528276" cy="1418404"/>
            <a:chOff x="-181020" y="4253777"/>
            <a:chExt cx="1117161" cy="1087511"/>
          </a:xfrm>
        </p:grpSpPr>
        <p:sp>
          <p:nvSpPr>
            <p:cNvPr id="7204" name="Google Shape;7204;p2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05" name="Google Shape;7205;p2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06" name="Google Shape;7206;p2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07" name="Google Shape;7207;p2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08" name="Google Shape;7208;p2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09" name="Google Shape;7209;p2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10" name="Google Shape;7210;p2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11" name="Google Shape;7211;p2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12" name="Google Shape;7212;p2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13" name="Google Shape;7213;p2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14" name="Google Shape;7214;p2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15" name="Google Shape;7215;p2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16" name="Google Shape;7216;p2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17" name="Google Shape;7217;p2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218" name="Google Shape;7218;p25"/>
          <p:cNvGrpSpPr/>
          <p:nvPr/>
        </p:nvGrpSpPr>
        <p:grpSpPr>
          <a:xfrm flipH="1">
            <a:off x="11167235" y="4932570"/>
            <a:ext cx="1209272" cy="1546943"/>
            <a:chOff x="-168050" y="4195214"/>
            <a:chExt cx="719519" cy="965231"/>
          </a:xfrm>
        </p:grpSpPr>
        <p:sp>
          <p:nvSpPr>
            <p:cNvPr id="7219" name="Google Shape;7219;p2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0" name="Google Shape;7220;p2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1" name="Google Shape;7221;p2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2" name="Google Shape;7222;p2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3" name="Google Shape;7223;p2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4" name="Google Shape;7224;p2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5" name="Google Shape;7225;p2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6" name="Google Shape;7226;p2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7" name="Google Shape;7227;p2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8" name="Google Shape;7228;p2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29" name="Google Shape;7229;p2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0" name="Google Shape;7230;p2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1" name="Google Shape;7231;p2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2" name="Google Shape;7232;p2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3" name="Google Shape;7233;p2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4" name="Google Shape;7234;p2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5" name="Google Shape;7235;p2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6" name="Google Shape;7236;p2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7" name="Google Shape;7237;p2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8" name="Google Shape;7238;p2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39" name="Google Shape;7239;p2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0" name="Google Shape;7240;p2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1" name="Google Shape;7241;p2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2" name="Google Shape;7242;p2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3" name="Google Shape;7243;p2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4" name="Google Shape;7244;p2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5" name="Google Shape;7245;p2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6" name="Google Shape;7246;p2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7" name="Google Shape;7247;p2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8" name="Google Shape;7248;p2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49" name="Google Shape;7249;p2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0" name="Google Shape;7250;p2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1" name="Google Shape;7251;p2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2" name="Google Shape;7252;p2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3" name="Google Shape;7253;p2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4" name="Google Shape;7254;p2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5" name="Google Shape;7255;p2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6" name="Google Shape;7256;p2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7" name="Google Shape;7257;p2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8" name="Google Shape;7258;p2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59" name="Google Shape;7259;p2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60" name="Google Shape;7260;p2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61" name="Google Shape;7261;p2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62" name="Google Shape;7262;p2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63" name="Google Shape;7263;p2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64" name="Google Shape;7264;p2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65" name="Google Shape;7265;p2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266" name="Google Shape;7266;p25"/>
          <p:cNvGrpSpPr/>
          <p:nvPr/>
        </p:nvGrpSpPr>
        <p:grpSpPr>
          <a:xfrm flipH="1">
            <a:off x="-184800" y="-209103"/>
            <a:ext cx="1034111" cy="1035928"/>
            <a:chOff x="7973149" y="-201092"/>
            <a:chExt cx="1116750" cy="1145263"/>
          </a:xfrm>
        </p:grpSpPr>
        <p:sp>
          <p:nvSpPr>
            <p:cNvPr id="7267" name="Google Shape;7267;p2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68" name="Google Shape;7268;p2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69" name="Google Shape;7269;p2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0" name="Google Shape;7270;p2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1" name="Google Shape;7271;p2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2" name="Google Shape;7272;p2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3" name="Google Shape;7273;p2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4" name="Google Shape;7274;p2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5" name="Google Shape;7275;p2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6" name="Google Shape;7276;p2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7" name="Google Shape;7277;p2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8" name="Google Shape;7278;p2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79" name="Google Shape;7279;p2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0" name="Google Shape;7280;p2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1" name="Google Shape;7281;p2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2" name="Google Shape;7282;p2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3" name="Google Shape;7283;p2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4" name="Google Shape;7284;p2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5" name="Google Shape;7285;p2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6" name="Google Shape;7286;p2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7" name="Google Shape;7287;p2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8" name="Google Shape;7288;p2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89" name="Google Shape;7289;p2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0" name="Google Shape;7290;p2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1" name="Google Shape;7291;p2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2" name="Google Shape;7292;p2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3" name="Google Shape;7293;p2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4" name="Google Shape;7294;p2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5" name="Google Shape;7295;p2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6" name="Google Shape;7296;p2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7" name="Google Shape;7297;p2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8" name="Google Shape;7298;p2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299" name="Google Shape;7299;p2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0" name="Google Shape;7300;p2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1" name="Google Shape;7301;p2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2" name="Google Shape;7302;p2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3" name="Google Shape;7303;p2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4" name="Google Shape;7304;p2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5" name="Google Shape;7305;p2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6" name="Google Shape;7306;p2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7" name="Google Shape;7307;p2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8" name="Google Shape;7308;p2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09" name="Google Shape;7309;p2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0" name="Google Shape;7310;p2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1" name="Google Shape;7311;p2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2" name="Google Shape;7312;p2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3" name="Google Shape;7313;p2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4" name="Google Shape;7314;p2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5" name="Google Shape;7315;p2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6" name="Google Shape;7316;p2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7" name="Google Shape;7317;p2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8" name="Google Shape;7318;p2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19" name="Google Shape;7319;p2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20" name="Google Shape;7320;p2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21" name="Google Shape;7321;p2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22" name="Google Shape;7322;p2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23" name="Google Shape;7323;p2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24" name="Google Shape;7324;p2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25" name="Google Shape;7325;p2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26" name="Google Shape;7326;p2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27" name="Google Shape;7327;p2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328" name="Google Shape;7328;p25"/>
          <p:cNvGrpSpPr/>
          <p:nvPr/>
        </p:nvGrpSpPr>
        <p:grpSpPr>
          <a:xfrm rot="-5400000" flipH="1">
            <a:off x="11145300" y="5617375"/>
            <a:ext cx="571291" cy="1623076"/>
            <a:chOff x="7607455" y="4238363"/>
            <a:chExt cx="438017" cy="1186459"/>
          </a:xfrm>
        </p:grpSpPr>
        <p:sp>
          <p:nvSpPr>
            <p:cNvPr id="7329" name="Google Shape;732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0" name="Google Shape;733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1" name="Google Shape;733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2" name="Google Shape;733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3" name="Google Shape;733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4" name="Google Shape;733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5" name="Google Shape;733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6" name="Google Shape;733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7" name="Google Shape;733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8" name="Google Shape;733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39" name="Google Shape;733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0" name="Google Shape;734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1" name="Google Shape;734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2" name="Google Shape;734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3" name="Google Shape;734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4" name="Google Shape;734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5" name="Google Shape;734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6" name="Google Shape;734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7" name="Google Shape;734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8" name="Google Shape;734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49" name="Google Shape;734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50" name="Google Shape;735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51" name="Google Shape;735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352" name="Google Shape;735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020158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buClr>
                <a:srgbClr val="000000"/>
              </a:buClr>
              <a:defRPr/>
            </a:pPr>
            <a:fld id="{E5983328-5D9C-4CDA-A4B0-8F0932BA2C1A}" type="datetimeFigureOut">
              <a:rPr lang="en-US" sz="1867" kern="0" smtClean="0">
                <a:solidFill>
                  <a:srgbClr val="000000"/>
                </a:solidFill>
                <a:cs typeface="Arial"/>
                <a:sym typeface="Arial"/>
              </a:rPr>
              <a:pPr defTabSz="1219170">
                <a:buClr>
                  <a:srgbClr val="000000"/>
                </a:buClr>
                <a:defRPr/>
              </a:pPr>
              <a:t>3/27/2023</a:t>
            </a:fld>
            <a:endParaRPr lang="en-US" sz="1867" kern="0">
              <a:solidFill>
                <a:srgbClr val="000000"/>
              </a:solidFill>
              <a:cs typeface="Arial"/>
              <a:sym typeface="Arial"/>
            </a:endParaRPr>
          </a:p>
        </p:txBody>
      </p:sp>
      <p:sp>
        <p:nvSpPr>
          <p:cNvPr id="3" name="Footer Placeholder 2"/>
          <p:cNvSpPr>
            <a:spLocks noGrp="1"/>
          </p:cNvSpPr>
          <p:nvPr>
            <p:ph type="ftr" sz="quarter" idx="11"/>
          </p:nvPr>
        </p:nvSpPr>
        <p:spPr/>
        <p:txBody>
          <a:bodyPr/>
          <a:lstStyle/>
          <a:p>
            <a:pPr defTabSz="1219170">
              <a:buClr>
                <a:srgbClr val="000000"/>
              </a:buClr>
              <a:defRPr/>
            </a:pPr>
            <a:endParaRPr lang="en-US" sz="1867" kern="0">
              <a:solidFill>
                <a:srgbClr val="000000"/>
              </a:solidFill>
              <a:cs typeface="Arial"/>
              <a:sym typeface="Arial"/>
            </a:endParaRPr>
          </a:p>
        </p:txBody>
      </p:sp>
      <p:sp>
        <p:nvSpPr>
          <p:cNvPr id="4" name="Slide Number Placeholder 3"/>
          <p:cNvSpPr>
            <a:spLocks noGrp="1"/>
          </p:cNvSpPr>
          <p:nvPr>
            <p:ph type="sldNum" sz="quarter" idx="12"/>
          </p:nvPr>
        </p:nvSpPr>
        <p:spPr/>
        <p:txBody>
          <a:bodyPr/>
          <a:lstStyle/>
          <a:p>
            <a:pPr defTabSz="1219170">
              <a:buClr>
                <a:srgbClr val="000000"/>
              </a:buClr>
              <a:defRPr/>
            </a:pPr>
            <a:fld id="{4CCEE447-4DD9-425C-BEC0-5EA12C7BCFCC}" type="slidenum">
              <a:rPr lang="en-US" sz="1867" kern="0" smtClean="0">
                <a:solidFill>
                  <a:srgbClr val="000000"/>
                </a:solidFill>
                <a:cs typeface="Arial"/>
                <a:sym typeface="Arial"/>
              </a:rPr>
              <a:pPr defTabSz="1219170">
                <a:buClr>
                  <a:srgbClr val="000000"/>
                </a:buClr>
                <a:defRPr/>
              </a:pPr>
              <a:t>‹#›</a:t>
            </a:fld>
            <a:endParaRPr lang="en-US" sz="1867" kern="0">
              <a:solidFill>
                <a:srgbClr val="000000"/>
              </a:solidFill>
              <a:cs typeface="Arial"/>
              <a:sym typeface="Arial"/>
            </a:endParaRPr>
          </a:p>
        </p:txBody>
      </p:sp>
    </p:spTree>
    <p:extLst>
      <p:ext uri="{BB962C8B-B14F-4D97-AF65-F5344CB8AC3E}">
        <p14:creationId xmlns:p14="http://schemas.microsoft.com/office/powerpoint/2010/main" val="720703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1"/>
        <p:cNvGrpSpPr/>
        <p:nvPr/>
      </p:nvGrpSpPr>
      <p:grpSpPr>
        <a:xfrm>
          <a:off x="0" y="0"/>
          <a:ext cx="0" cy="0"/>
          <a:chOff x="0" y="0"/>
          <a:chExt cx="0" cy="0"/>
        </a:xfrm>
      </p:grpSpPr>
      <p:sp>
        <p:nvSpPr>
          <p:cNvPr id="152" name="Google Shape;152;p34"/>
          <p:cNvSpPr txBox="1">
            <a:spLocks noGrp="1"/>
          </p:cNvSpPr>
          <p:nvPr>
            <p:ph type="title"/>
          </p:nvPr>
        </p:nvSpPr>
        <p:spPr>
          <a:xfrm>
            <a:off x="3901533" y="3587369"/>
            <a:ext cx="4388800" cy="175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a:solidFill>
                  <a:schemeClr val="accent4"/>
                </a:solidFill>
              </a:defRPr>
            </a:lvl1pPr>
            <a:lvl2pPr lvl="1" algn="ctr">
              <a:lnSpc>
                <a:spcPct val="100000"/>
              </a:lnSpc>
              <a:spcBef>
                <a:spcPts val="0"/>
              </a:spcBef>
              <a:spcAft>
                <a:spcPts val="0"/>
              </a:spcAft>
              <a:buClr>
                <a:schemeClr val="accent1"/>
              </a:buClr>
              <a:buSzPts val="4200"/>
              <a:buNone/>
              <a:defRPr sz="5600">
                <a:solidFill>
                  <a:schemeClr val="accent1"/>
                </a:solidFill>
              </a:defRPr>
            </a:lvl2pPr>
            <a:lvl3pPr lvl="2" algn="ctr">
              <a:lnSpc>
                <a:spcPct val="100000"/>
              </a:lnSpc>
              <a:spcBef>
                <a:spcPts val="0"/>
              </a:spcBef>
              <a:spcAft>
                <a:spcPts val="0"/>
              </a:spcAft>
              <a:buClr>
                <a:schemeClr val="accent1"/>
              </a:buClr>
              <a:buSzPts val="4200"/>
              <a:buNone/>
              <a:defRPr sz="5600">
                <a:solidFill>
                  <a:schemeClr val="accent1"/>
                </a:solidFill>
              </a:defRPr>
            </a:lvl3pPr>
            <a:lvl4pPr lvl="3" algn="ctr">
              <a:lnSpc>
                <a:spcPct val="100000"/>
              </a:lnSpc>
              <a:spcBef>
                <a:spcPts val="0"/>
              </a:spcBef>
              <a:spcAft>
                <a:spcPts val="0"/>
              </a:spcAft>
              <a:buClr>
                <a:schemeClr val="accent1"/>
              </a:buClr>
              <a:buSzPts val="4200"/>
              <a:buNone/>
              <a:defRPr sz="5600">
                <a:solidFill>
                  <a:schemeClr val="accent1"/>
                </a:solidFill>
              </a:defRPr>
            </a:lvl4pPr>
            <a:lvl5pPr lvl="4" algn="ctr">
              <a:lnSpc>
                <a:spcPct val="100000"/>
              </a:lnSpc>
              <a:spcBef>
                <a:spcPts val="0"/>
              </a:spcBef>
              <a:spcAft>
                <a:spcPts val="0"/>
              </a:spcAft>
              <a:buClr>
                <a:schemeClr val="accent1"/>
              </a:buClr>
              <a:buSzPts val="4200"/>
              <a:buNone/>
              <a:defRPr sz="5600">
                <a:solidFill>
                  <a:schemeClr val="accent1"/>
                </a:solidFill>
              </a:defRPr>
            </a:lvl5pPr>
            <a:lvl6pPr lvl="5" algn="ctr">
              <a:lnSpc>
                <a:spcPct val="100000"/>
              </a:lnSpc>
              <a:spcBef>
                <a:spcPts val="0"/>
              </a:spcBef>
              <a:spcAft>
                <a:spcPts val="0"/>
              </a:spcAft>
              <a:buClr>
                <a:schemeClr val="accent1"/>
              </a:buClr>
              <a:buSzPts val="4200"/>
              <a:buNone/>
              <a:defRPr sz="5600">
                <a:solidFill>
                  <a:schemeClr val="accent1"/>
                </a:solidFill>
              </a:defRPr>
            </a:lvl6pPr>
            <a:lvl7pPr lvl="6" algn="ctr">
              <a:lnSpc>
                <a:spcPct val="100000"/>
              </a:lnSpc>
              <a:spcBef>
                <a:spcPts val="0"/>
              </a:spcBef>
              <a:spcAft>
                <a:spcPts val="0"/>
              </a:spcAft>
              <a:buClr>
                <a:schemeClr val="accent1"/>
              </a:buClr>
              <a:buSzPts val="4200"/>
              <a:buNone/>
              <a:defRPr sz="5600">
                <a:solidFill>
                  <a:schemeClr val="accent1"/>
                </a:solidFill>
              </a:defRPr>
            </a:lvl7pPr>
            <a:lvl8pPr lvl="7" algn="ctr">
              <a:lnSpc>
                <a:spcPct val="100000"/>
              </a:lnSpc>
              <a:spcBef>
                <a:spcPts val="0"/>
              </a:spcBef>
              <a:spcAft>
                <a:spcPts val="0"/>
              </a:spcAft>
              <a:buClr>
                <a:schemeClr val="accent1"/>
              </a:buClr>
              <a:buSzPts val="4200"/>
              <a:buNone/>
              <a:defRPr sz="5600">
                <a:solidFill>
                  <a:schemeClr val="accent1"/>
                </a:solidFill>
              </a:defRPr>
            </a:lvl8pPr>
            <a:lvl9pPr lvl="8" algn="ctr">
              <a:lnSpc>
                <a:spcPct val="100000"/>
              </a:lnSpc>
              <a:spcBef>
                <a:spcPts val="0"/>
              </a:spcBef>
              <a:spcAft>
                <a:spcPts val="0"/>
              </a:spcAft>
              <a:buClr>
                <a:schemeClr val="accent1"/>
              </a:buClr>
              <a:buSzPts val="4200"/>
              <a:buNone/>
              <a:defRPr sz="5600">
                <a:solidFill>
                  <a:schemeClr val="accent1"/>
                </a:solidFill>
              </a:defRPr>
            </a:lvl9pPr>
          </a:lstStyle>
          <a:p>
            <a:endParaRPr/>
          </a:p>
        </p:txBody>
      </p:sp>
      <p:sp>
        <p:nvSpPr>
          <p:cNvPr id="153" name="Google Shape;153;p34"/>
          <p:cNvSpPr txBox="1">
            <a:spLocks noGrp="1"/>
          </p:cNvSpPr>
          <p:nvPr>
            <p:ph type="subTitle" idx="1"/>
          </p:nvPr>
        </p:nvSpPr>
        <p:spPr>
          <a:xfrm>
            <a:off x="3208833" y="5261660"/>
            <a:ext cx="5774000" cy="54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2100"/>
              <a:buNone/>
              <a:defRPr sz="1867">
                <a:solidFill>
                  <a:schemeClr val="dk1"/>
                </a:solidFill>
              </a:defRPr>
            </a:lvl1pPr>
            <a:lvl2pPr lvl="1" algn="ctr">
              <a:lnSpc>
                <a:spcPct val="100000"/>
              </a:lnSpc>
              <a:spcBef>
                <a:spcPts val="0"/>
              </a:spcBef>
              <a:spcAft>
                <a:spcPts val="0"/>
              </a:spcAft>
              <a:buClr>
                <a:srgbClr val="000000"/>
              </a:buClr>
              <a:buSzPts val="2100"/>
              <a:buNone/>
              <a:defRPr sz="2800">
                <a:solidFill>
                  <a:srgbClr val="000000"/>
                </a:solidFill>
              </a:defRPr>
            </a:lvl2pPr>
            <a:lvl3pPr lvl="2" algn="ctr">
              <a:lnSpc>
                <a:spcPct val="100000"/>
              </a:lnSpc>
              <a:spcBef>
                <a:spcPts val="0"/>
              </a:spcBef>
              <a:spcAft>
                <a:spcPts val="0"/>
              </a:spcAft>
              <a:buClr>
                <a:srgbClr val="000000"/>
              </a:buClr>
              <a:buSzPts val="2100"/>
              <a:buNone/>
              <a:defRPr sz="2800">
                <a:solidFill>
                  <a:srgbClr val="000000"/>
                </a:solidFill>
              </a:defRPr>
            </a:lvl3pPr>
            <a:lvl4pPr lvl="3" algn="ctr">
              <a:lnSpc>
                <a:spcPct val="100000"/>
              </a:lnSpc>
              <a:spcBef>
                <a:spcPts val="0"/>
              </a:spcBef>
              <a:spcAft>
                <a:spcPts val="0"/>
              </a:spcAft>
              <a:buClr>
                <a:srgbClr val="000000"/>
              </a:buClr>
              <a:buSzPts val="2100"/>
              <a:buNone/>
              <a:defRPr sz="2800">
                <a:solidFill>
                  <a:srgbClr val="000000"/>
                </a:solidFill>
              </a:defRPr>
            </a:lvl4pPr>
            <a:lvl5pPr lvl="4" algn="ctr">
              <a:lnSpc>
                <a:spcPct val="100000"/>
              </a:lnSpc>
              <a:spcBef>
                <a:spcPts val="0"/>
              </a:spcBef>
              <a:spcAft>
                <a:spcPts val="0"/>
              </a:spcAft>
              <a:buClr>
                <a:srgbClr val="000000"/>
              </a:buClr>
              <a:buSzPts val="2100"/>
              <a:buNone/>
              <a:defRPr sz="2800">
                <a:solidFill>
                  <a:srgbClr val="000000"/>
                </a:solidFill>
              </a:defRPr>
            </a:lvl5pPr>
            <a:lvl6pPr lvl="5" algn="ctr">
              <a:lnSpc>
                <a:spcPct val="100000"/>
              </a:lnSpc>
              <a:spcBef>
                <a:spcPts val="0"/>
              </a:spcBef>
              <a:spcAft>
                <a:spcPts val="0"/>
              </a:spcAft>
              <a:buClr>
                <a:srgbClr val="000000"/>
              </a:buClr>
              <a:buSzPts val="2100"/>
              <a:buNone/>
              <a:defRPr sz="2800">
                <a:solidFill>
                  <a:srgbClr val="000000"/>
                </a:solidFill>
              </a:defRPr>
            </a:lvl6pPr>
            <a:lvl7pPr lvl="6" algn="ctr">
              <a:lnSpc>
                <a:spcPct val="100000"/>
              </a:lnSpc>
              <a:spcBef>
                <a:spcPts val="0"/>
              </a:spcBef>
              <a:spcAft>
                <a:spcPts val="0"/>
              </a:spcAft>
              <a:buClr>
                <a:srgbClr val="000000"/>
              </a:buClr>
              <a:buSzPts val="2100"/>
              <a:buNone/>
              <a:defRPr sz="2800">
                <a:solidFill>
                  <a:srgbClr val="000000"/>
                </a:solidFill>
              </a:defRPr>
            </a:lvl7pPr>
            <a:lvl8pPr lvl="7" algn="ctr">
              <a:lnSpc>
                <a:spcPct val="100000"/>
              </a:lnSpc>
              <a:spcBef>
                <a:spcPts val="0"/>
              </a:spcBef>
              <a:spcAft>
                <a:spcPts val="0"/>
              </a:spcAft>
              <a:buClr>
                <a:srgbClr val="000000"/>
              </a:buClr>
              <a:buSzPts val="2100"/>
              <a:buNone/>
              <a:defRPr sz="2800">
                <a:solidFill>
                  <a:srgbClr val="000000"/>
                </a:solidFill>
              </a:defRPr>
            </a:lvl8pPr>
            <a:lvl9pPr lvl="8" algn="ctr">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154" name="Google Shape;154;p34"/>
          <p:cNvSpPr txBox="1">
            <a:spLocks noGrp="1"/>
          </p:cNvSpPr>
          <p:nvPr>
            <p:ph type="title" idx="2"/>
          </p:nvPr>
        </p:nvSpPr>
        <p:spPr>
          <a:xfrm>
            <a:off x="4590433" y="1599533"/>
            <a:ext cx="3010800" cy="164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2000"/>
              <a:buNone/>
              <a:defRPr sz="16000">
                <a:solidFill>
                  <a:schemeClr val="accent5"/>
                </a:solidFill>
              </a:defRPr>
            </a:lvl1pPr>
            <a:lvl2pPr lvl="1" algn="ctr">
              <a:lnSpc>
                <a:spcPct val="100000"/>
              </a:lnSpc>
              <a:spcBef>
                <a:spcPts val="0"/>
              </a:spcBef>
              <a:spcAft>
                <a:spcPts val="0"/>
              </a:spcAft>
              <a:buClr>
                <a:schemeClr val="accent1"/>
              </a:buClr>
              <a:buSzPts val="12000"/>
              <a:buNone/>
              <a:defRPr sz="16000">
                <a:solidFill>
                  <a:schemeClr val="accent1"/>
                </a:solidFill>
              </a:defRPr>
            </a:lvl2pPr>
            <a:lvl3pPr lvl="2" algn="ctr">
              <a:lnSpc>
                <a:spcPct val="100000"/>
              </a:lnSpc>
              <a:spcBef>
                <a:spcPts val="0"/>
              </a:spcBef>
              <a:spcAft>
                <a:spcPts val="0"/>
              </a:spcAft>
              <a:buClr>
                <a:schemeClr val="accent1"/>
              </a:buClr>
              <a:buSzPts val="12000"/>
              <a:buNone/>
              <a:defRPr sz="16000">
                <a:solidFill>
                  <a:schemeClr val="accent1"/>
                </a:solidFill>
              </a:defRPr>
            </a:lvl3pPr>
            <a:lvl4pPr lvl="3" algn="ctr">
              <a:lnSpc>
                <a:spcPct val="100000"/>
              </a:lnSpc>
              <a:spcBef>
                <a:spcPts val="0"/>
              </a:spcBef>
              <a:spcAft>
                <a:spcPts val="0"/>
              </a:spcAft>
              <a:buClr>
                <a:schemeClr val="accent1"/>
              </a:buClr>
              <a:buSzPts val="12000"/>
              <a:buNone/>
              <a:defRPr sz="16000">
                <a:solidFill>
                  <a:schemeClr val="accent1"/>
                </a:solidFill>
              </a:defRPr>
            </a:lvl4pPr>
            <a:lvl5pPr lvl="4" algn="ctr">
              <a:lnSpc>
                <a:spcPct val="100000"/>
              </a:lnSpc>
              <a:spcBef>
                <a:spcPts val="0"/>
              </a:spcBef>
              <a:spcAft>
                <a:spcPts val="0"/>
              </a:spcAft>
              <a:buClr>
                <a:schemeClr val="accent1"/>
              </a:buClr>
              <a:buSzPts val="12000"/>
              <a:buNone/>
              <a:defRPr sz="16000">
                <a:solidFill>
                  <a:schemeClr val="accent1"/>
                </a:solidFill>
              </a:defRPr>
            </a:lvl5pPr>
            <a:lvl6pPr lvl="5" algn="ctr">
              <a:lnSpc>
                <a:spcPct val="100000"/>
              </a:lnSpc>
              <a:spcBef>
                <a:spcPts val="0"/>
              </a:spcBef>
              <a:spcAft>
                <a:spcPts val="0"/>
              </a:spcAft>
              <a:buClr>
                <a:schemeClr val="accent1"/>
              </a:buClr>
              <a:buSzPts val="12000"/>
              <a:buNone/>
              <a:defRPr sz="16000">
                <a:solidFill>
                  <a:schemeClr val="accent1"/>
                </a:solidFill>
              </a:defRPr>
            </a:lvl6pPr>
            <a:lvl7pPr lvl="6" algn="ctr">
              <a:lnSpc>
                <a:spcPct val="100000"/>
              </a:lnSpc>
              <a:spcBef>
                <a:spcPts val="0"/>
              </a:spcBef>
              <a:spcAft>
                <a:spcPts val="0"/>
              </a:spcAft>
              <a:buClr>
                <a:schemeClr val="accent1"/>
              </a:buClr>
              <a:buSzPts val="12000"/>
              <a:buNone/>
              <a:defRPr sz="16000">
                <a:solidFill>
                  <a:schemeClr val="accent1"/>
                </a:solidFill>
              </a:defRPr>
            </a:lvl7pPr>
            <a:lvl8pPr lvl="7" algn="ctr">
              <a:lnSpc>
                <a:spcPct val="100000"/>
              </a:lnSpc>
              <a:spcBef>
                <a:spcPts val="0"/>
              </a:spcBef>
              <a:spcAft>
                <a:spcPts val="0"/>
              </a:spcAft>
              <a:buClr>
                <a:schemeClr val="accent1"/>
              </a:buClr>
              <a:buSzPts val="12000"/>
              <a:buNone/>
              <a:defRPr sz="16000">
                <a:solidFill>
                  <a:schemeClr val="accent1"/>
                </a:solidFill>
              </a:defRPr>
            </a:lvl8pPr>
            <a:lvl9pPr lvl="8" algn="ctr">
              <a:lnSpc>
                <a:spcPct val="100000"/>
              </a:lnSpc>
              <a:spcBef>
                <a:spcPts val="0"/>
              </a:spcBef>
              <a:spcAft>
                <a:spcPts val="0"/>
              </a:spcAft>
              <a:buClr>
                <a:schemeClr val="accent1"/>
              </a:buClr>
              <a:buSzPts val="12000"/>
              <a:buNone/>
              <a:defRPr sz="16000">
                <a:solidFill>
                  <a:schemeClr val="accent1"/>
                </a:solidFill>
              </a:defRPr>
            </a:lvl9pPr>
          </a:lstStyle>
          <a:p>
            <a:endParaRPr/>
          </a:p>
        </p:txBody>
      </p:sp>
      <p:grpSp>
        <p:nvGrpSpPr>
          <p:cNvPr id="155" name="Google Shape;155;p34"/>
          <p:cNvGrpSpPr/>
          <p:nvPr/>
        </p:nvGrpSpPr>
        <p:grpSpPr>
          <a:xfrm rot="10800000">
            <a:off x="8836147" y="4590135"/>
            <a:ext cx="3814741" cy="3336181"/>
            <a:chOff x="-246450" y="-584564"/>
            <a:chExt cx="2519866" cy="2203554"/>
          </a:xfrm>
        </p:grpSpPr>
        <p:sp>
          <p:nvSpPr>
            <p:cNvPr id="156" name="Google Shape;156;p34"/>
            <p:cNvSpPr/>
            <p:nvPr/>
          </p:nvSpPr>
          <p:spPr>
            <a:xfrm>
              <a:off x="920700" y="-197324"/>
              <a:ext cx="503700" cy="503700"/>
            </a:xfrm>
            <a:prstGeom prst="ellipse">
              <a:avLst/>
            </a:prstGeom>
            <a:solidFill>
              <a:srgbClr val="9DD4D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 name="Google Shape;157;p34"/>
            <p:cNvSpPr/>
            <p:nvPr/>
          </p:nvSpPr>
          <p:spPr>
            <a:xfrm>
              <a:off x="-169775" y="-272623"/>
              <a:ext cx="1440000" cy="1440000"/>
            </a:xfrm>
            <a:prstGeom prst="ellipse">
              <a:avLst/>
            </a:prstGeom>
            <a:solidFill>
              <a:srgbClr val="9DD4D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p34"/>
            <p:cNvSpPr/>
            <p:nvPr/>
          </p:nvSpPr>
          <p:spPr>
            <a:xfrm>
              <a:off x="-246450" y="779890"/>
              <a:ext cx="839100" cy="839100"/>
            </a:xfrm>
            <a:prstGeom prst="ellipse">
              <a:avLst/>
            </a:prstGeom>
            <a:solidFill>
              <a:srgbClr val="9DD4D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 name="Google Shape;159;p34"/>
            <p:cNvSpPr/>
            <p:nvPr/>
          </p:nvSpPr>
          <p:spPr>
            <a:xfrm>
              <a:off x="1270216" y="-584564"/>
              <a:ext cx="1003200" cy="1003800"/>
            </a:xfrm>
            <a:prstGeom prst="ellipse">
              <a:avLst/>
            </a:prstGeom>
            <a:solidFill>
              <a:srgbClr val="9DD4D6"/>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0" name="Google Shape;160;p34"/>
          <p:cNvGrpSpPr/>
          <p:nvPr/>
        </p:nvGrpSpPr>
        <p:grpSpPr>
          <a:xfrm rot="10800000">
            <a:off x="-439096" y="4669773"/>
            <a:ext cx="3794819" cy="3176911"/>
            <a:chOff x="7080489" y="-542449"/>
            <a:chExt cx="2304919" cy="1929610"/>
          </a:xfrm>
        </p:grpSpPr>
        <p:sp>
          <p:nvSpPr>
            <p:cNvPr id="161" name="Google Shape;161;p34"/>
            <p:cNvSpPr/>
            <p:nvPr/>
          </p:nvSpPr>
          <p:spPr>
            <a:xfrm>
              <a:off x="7420700" y="-137861"/>
              <a:ext cx="517200" cy="517200"/>
            </a:xfrm>
            <a:prstGeom prst="ellipse">
              <a:avLst/>
            </a:prstGeom>
            <a:solidFill>
              <a:srgbClr val="F5AFA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 name="Google Shape;162;p34"/>
            <p:cNvSpPr/>
            <p:nvPr/>
          </p:nvSpPr>
          <p:spPr>
            <a:xfrm>
              <a:off x="7815506" y="-542449"/>
              <a:ext cx="1569900" cy="1569900"/>
            </a:xfrm>
            <a:prstGeom prst="ellipse">
              <a:avLst/>
            </a:prstGeom>
            <a:solidFill>
              <a:srgbClr val="F5AFA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 name="Google Shape;163;p34"/>
            <p:cNvSpPr/>
            <p:nvPr/>
          </p:nvSpPr>
          <p:spPr>
            <a:xfrm>
              <a:off x="8587108" y="589161"/>
              <a:ext cx="798300" cy="798000"/>
            </a:xfrm>
            <a:prstGeom prst="ellipse">
              <a:avLst/>
            </a:prstGeom>
            <a:solidFill>
              <a:srgbClr val="F5AFA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 name="Google Shape;164;p34"/>
            <p:cNvSpPr/>
            <p:nvPr/>
          </p:nvSpPr>
          <p:spPr>
            <a:xfrm>
              <a:off x="7080489" y="-314043"/>
              <a:ext cx="456000" cy="456000"/>
            </a:xfrm>
            <a:prstGeom prst="ellipse">
              <a:avLst/>
            </a:prstGeom>
            <a:solidFill>
              <a:srgbClr val="F5AFA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65" name="Google Shape;165;p34"/>
          <p:cNvSpPr/>
          <p:nvPr/>
        </p:nvSpPr>
        <p:spPr>
          <a:xfrm>
            <a:off x="1006264" y="-306332"/>
            <a:ext cx="1180400" cy="11808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 name="Google Shape;166;p34"/>
          <p:cNvSpPr/>
          <p:nvPr/>
        </p:nvSpPr>
        <p:spPr>
          <a:xfrm>
            <a:off x="-1040279" y="432363"/>
            <a:ext cx="2180000" cy="21800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7" name="Google Shape;167;p34"/>
          <p:cNvSpPr/>
          <p:nvPr/>
        </p:nvSpPr>
        <p:spPr>
          <a:xfrm>
            <a:off x="-241665" y="-371667"/>
            <a:ext cx="1492800" cy="14928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 name="Google Shape;168;p34"/>
          <p:cNvSpPr/>
          <p:nvPr/>
        </p:nvSpPr>
        <p:spPr>
          <a:xfrm>
            <a:off x="1623109" y="-951551"/>
            <a:ext cx="1518800" cy="15196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 name="Google Shape;169;p34"/>
          <p:cNvSpPr/>
          <p:nvPr/>
        </p:nvSpPr>
        <p:spPr>
          <a:xfrm>
            <a:off x="10286121" y="-661471"/>
            <a:ext cx="2180000" cy="21800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 name="Google Shape;170;p34"/>
          <p:cNvSpPr/>
          <p:nvPr/>
        </p:nvSpPr>
        <p:spPr>
          <a:xfrm>
            <a:off x="11402476" y="718516"/>
            <a:ext cx="1518800" cy="15196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 name="Google Shape;171;p34"/>
          <p:cNvSpPr/>
          <p:nvPr/>
        </p:nvSpPr>
        <p:spPr>
          <a:xfrm>
            <a:off x="9372580" y="-636184"/>
            <a:ext cx="1270400" cy="12704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90483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60"/>
        <p:cNvGrpSpPr/>
        <p:nvPr/>
      </p:nvGrpSpPr>
      <p:grpSpPr>
        <a:xfrm>
          <a:off x="0" y="0"/>
          <a:ext cx="0" cy="0"/>
          <a:chOff x="0" y="0"/>
          <a:chExt cx="0" cy="0"/>
        </a:xfrm>
      </p:grpSpPr>
    </p:spTree>
    <p:extLst>
      <p:ext uri="{BB962C8B-B14F-4D97-AF65-F5344CB8AC3E}">
        <p14:creationId xmlns:p14="http://schemas.microsoft.com/office/powerpoint/2010/main" val="234559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361"/>
        <p:cNvGrpSpPr/>
        <p:nvPr/>
      </p:nvGrpSpPr>
      <p:grpSpPr>
        <a:xfrm>
          <a:off x="0" y="0"/>
          <a:ext cx="0" cy="0"/>
          <a:chOff x="0" y="0"/>
          <a:chExt cx="0" cy="0"/>
        </a:xfrm>
      </p:grpSpPr>
      <p:sp>
        <p:nvSpPr>
          <p:cNvPr id="362" name="Google Shape;362;p13"/>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63" name="Google Shape;363;p13"/>
          <p:cNvSpPr txBox="1">
            <a:spLocks noGrp="1"/>
          </p:cNvSpPr>
          <p:nvPr>
            <p:ph type="title" idx="2" hasCustomPrompt="1"/>
          </p:nvPr>
        </p:nvSpPr>
        <p:spPr>
          <a:xfrm>
            <a:off x="1749333" y="3649833"/>
            <a:ext cx="1038000" cy="5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0">
                <a:solidFill>
                  <a:schemeClr val="accen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64" name="Google Shape;364;p13"/>
          <p:cNvSpPr txBox="1">
            <a:spLocks noGrp="1"/>
          </p:cNvSpPr>
          <p:nvPr>
            <p:ph type="subTitle" idx="1"/>
          </p:nvPr>
        </p:nvSpPr>
        <p:spPr>
          <a:xfrm>
            <a:off x="794533" y="4758200"/>
            <a:ext cx="2947600" cy="100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a:lvl1pPr>
            <a:lvl2pPr lvl="1" rtl="0">
              <a:spcBef>
                <a:spcPts val="2133"/>
              </a:spcBef>
              <a:spcAft>
                <a:spcPts val="0"/>
              </a:spcAft>
              <a:buClr>
                <a:schemeClr val="dk1"/>
              </a:buClr>
              <a:buSzPts val="1600"/>
              <a:buNone/>
              <a:defRPr sz="2133">
                <a:solidFill>
                  <a:schemeClr val="dk1"/>
                </a:solidFill>
              </a:defRPr>
            </a:lvl2pPr>
            <a:lvl3pPr lvl="2" rtl="0">
              <a:spcBef>
                <a:spcPts val="2133"/>
              </a:spcBef>
              <a:spcAft>
                <a:spcPts val="0"/>
              </a:spcAft>
              <a:buClr>
                <a:schemeClr val="dk1"/>
              </a:buClr>
              <a:buSzPts val="1600"/>
              <a:buNone/>
              <a:defRPr sz="2133">
                <a:solidFill>
                  <a:schemeClr val="dk1"/>
                </a:solidFill>
              </a:defRPr>
            </a:lvl3pPr>
            <a:lvl4pPr lvl="3" rtl="0">
              <a:spcBef>
                <a:spcPts val="2133"/>
              </a:spcBef>
              <a:spcAft>
                <a:spcPts val="0"/>
              </a:spcAft>
              <a:buClr>
                <a:schemeClr val="dk1"/>
              </a:buClr>
              <a:buSzPts val="1600"/>
              <a:buNone/>
              <a:defRPr sz="2133">
                <a:solidFill>
                  <a:schemeClr val="dk1"/>
                </a:solidFill>
              </a:defRPr>
            </a:lvl4pPr>
            <a:lvl5pPr lvl="4" rtl="0">
              <a:spcBef>
                <a:spcPts val="2133"/>
              </a:spcBef>
              <a:spcAft>
                <a:spcPts val="0"/>
              </a:spcAft>
              <a:buClr>
                <a:schemeClr val="dk1"/>
              </a:buClr>
              <a:buSzPts val="1600"/>
              <a:buNone/>
              <a:defRPr sz="2133">
                <a:solidFill>
                  <a:schemeClr val="dk1"/>
                </a:solidFill>
              </a:defRPr>
            </a:lvl5pPr>
            <a:lvl6pPr lvl="5" rtl="0">
              <a:spcBef>
                <a:spcPts val="2133"/>
              </a:spcBef>
              <a:spcAft>
                <a:spcPts val="0"/>
              </a:spcAft>
              <a:buClr>
                <a:schemeClr val="dk1"/>
              </a:buClr>
              <a:buSzPts val="1600"/>
              <a:buNone/>
              <a:defRPr sz="2133">
                <a:solidFill>
                  <a:schemeClr val="dk1"/>
                </a:solidFill>
              </a:defRPr>
            </a:lvl6pPr>
            <a:lvl7pPr lvl="6" rtl="0">
              <a:spcBef>
                <a:spcPts val="2133"/>
              </a:spcBef>
              <a:spcAft>
                <a:spcPts val="0"/>
              </a:spcAft>
              <a:buClr>
                <a:schemeClr val="dk1"/>
              </a:buClr>
              <a:buSzPts val="1600"/>
              <a:buNone/>
              <a:defRPr sz="2133">
                <a:solidFill>
                  <a:schemeClr val="dk1"/>
                </a:solidFill>
              </a:defRPr>
            </a:lvl7pPr>
            <a:lvl8pPr lvl="7" rtl="0">
              <a:spcBef>
                <a:spcPts val="2133"/>
              </a:spcBef>
              <a:spcAft>
                <a:spcPts val="0"/>
              </a:spcAft>
              <a:buClr>
                <a:schemeClr val="dk1"/>
              </a:buClr>
              <a:buSzPts val="1600"/>
              <a:buNone/>
              <a:defRPr sz="2133">
                <a:solidFill>
                  <a:schemeClr val="dk1"/>
                </a:solidFill>
              </a:defRPr>
            </a:lvl8pPr>
            <a:lvl9pPr lvl="8" rtl="0">
              <a:spcBef>
                <a:spcPts val="2133"/>
              </a:spcBef>
              <a:spcAft>
                <a:spcPts val="2133"/>
              </a:spcAft>
              <a:buClr>
                <a:schemeClr val="dk1"/>
              </a:buClr>
              <a:buSzPts val="1600"/>
              <a:buNone/>
              <a:defRPr sz="2133">
                <a:solidFill>
                  <a:schemeClr val="dk1"/>
                </a:solidFill>
              </a:defRPr>
            </a:lvl9pPr>
          </a:lstStyle>
          <a:p>
            <a:endParaRPr/>
          </a:p>
        </p:txBody>
      </p:sp>
      <p:sp>
        <p:nvSpPr>
          <p:cNvPr id="365" name="Google Shape;365;p13"/>
          <p:cNvSpPr txBox="1">
            <a:spLocks noGrp="1"/>
          </p:cNvSpPr>
          <p:nvPr>
            <p:ph type="subTitle" idx="3"/>
          </p:nvPr>
        </p:nvSpPr>
        <p:spPr>
          <a:xfrm>
            <a:off x="787133" y="4329033"/>
            <a:ext cx="2962400" cy="5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000"/>
              <a:buNone/>
              <a:defRPr sz="3200">
                <a:latin typeface="Coiny"/>
                <a:ea typeface="Coiny"/>
                <a:cs typeface="Coiny"/>
                <a:sym typeface="Coiny"/>
              </a:defRPr>
            </a:lvl1pPr>
            <a:lvl2pPr lvl="1" rtl="0">
              <a:spcBef>
                <a:spcPts val="0"/>
              </a:spcBef>
              <a:spcAft>
                <a:spcPts val="0"/>
              </a:spcAft>
              <a:buClr>
                <a:schemeClr val="dk1"/>
              </a:buClr>
              <a:buSzPts val="3000"/>
              <a:buNone/>
              <a:defRPr sz="4000">
                <a:solidFill>
                  <a:schemeClr val="dk1"/>
                </a:solidFill>
              </a:defRPr>
            </a:lvl2pPr>
            <a:lvl3pPr lvl="2" rtl="0">
              <a:spcBef>
                <a:spcPts val="2133"/>
              </a:spcBef>
              <a:spcAft>
                <a:spcPts val="0"/>
              </a:spcAft>
              <a:buClr>
                <a:schemeClr val="dk1"/>
              </a:buClr>
              <a:buSzPts val="3000"/>
              <a:buNone/>
              <a:defRPr sz="4000">
                <a:solidFill>
                  <a:schemeClr val="dk1"/>
                </a:solidFill>
              </a:defRPr>
            </a:lvl3pPr>
            <a:lvl4pPr lvl="3" rtl="0">
              <a:spcBef>
                <a:spcPts val="2133"/>
              </a:spcBef>
              <a:spcAft>
                <a:spcPts val="0"/>
              </a:spcAft>
              <a:buClr>
                <a:schemeClr val="dk1"/>
              </a:buClr>
              <a:buSzPts val="3000"/>
              <a:buNone/>
              <a:defRPr sz="4000">
                <a:solidFill>
                  <a:schemeClr val="dk1"/>
                </a:solidFill>
              </a:defRPr>
            </a:lvl4pPr>
            <a:lvl5pPr lvl="4" rtl="0">
              <a:spcBef>
                <a:spcPts val="2133"/>
              </a:spcBef>
              <a:spcAft>
                <a:spcPts val="0"/>
              </a:spcAft>
              <a:buClr>
                <a:schemeClr val="dk1"/>
              </a:buClr>
              <a:buSzPts val="3000"/>
              <a:buNone/>
              <a:defRPr sz="4000">
                <a:solidFill>
                  <a:schemeClr val="dk1"/>
                </a:solidFill>
              </a:defRPr>
            </a:lvl5pPr>
            <a:lvl6pPr lvl="5" rtl="0">
              <a:spcBef>
                <a:spcPts val="2133"/>
              </a:spcBef>
              <a:spcAft>
                <a:spcPts val="0"/>
              </a:spcAft>
              <a:buClr>
                <a:schemeClr val="dk1"/>
              </a:buClr>
              <a:buSzPts val="3000"/>
              <a:buNone/>
              <a:defRPr sz="4000">
                <a:solidFill>
                  <a:schemeClr val="dk1"/>
                </a:solidFill>
              </a:defRPr>
            </a:lvl6pPr>
            <a:lvl7pPr lvl="6" rtl="0">
              <a:spcBef>
                <a:spcPts val="2133"/>
              </a:spcBef>
              <a:spcAft>
                <a:spcPts val="0"/>
              </a:spcAft>
              <a:buClr>
                <a:schemeClr val="dk1"/>
              </a:buClr>
              <a:buSzPts val="3000"/>
              <a:buNone/>
              <a:defRPr sz="4000">
                <a:solidFill>
                  <a:schemeClr val="dk1"/>
                </a:solidFill>
              </a:defRPr>
            </a:lvl7pPr>
            <a:lvl8pPr lvl="7" rtl="0">
              <a:spcBef>
                <a:spcPts val="2133"/>
              </a:spcBef>
              <a:spcAft>
                <a:spcPts val="0"/>
              </a:spcAft>
              <a:buClr>
                <a:schemeClr val="dk1"/>
              </a:buClr>
              <a:buSzPts val="3000"/>
              <a:buNone/>
              <a:defRPr sz="4000">
                <a:solidFill>
                  <a:schemeClr val="dk1"/>
                </a:solidFill>
              </a:defRPr>
            </a:lvl8pPr>
            <a:lvl9pPr lvl="8" rtl="0">
              <a:spcBef>
                <a:spcPts val="2133"/>
              </a:spcBef>
              <a:spcAft>
                <a:spcPts val="2133"/>
              </a:spcAft>
              <a:buClr>
                <a:schemeClr val="dk1"/>
              </a:buClr>
              <a:buSzPts val="3000"/>
              <a:buNone/>
              <a:defRPr sz="4000">
                <a:solidFill>
                  <a:schemeClr val="dk1"/>
                </a:solidFill>
              </a:defRPr>
            </a:lvl9pPr>
          </a:lstStyle>
          <a:p>
            <a:endParaRPr/>
          </a:p>
        </p:txBody>
      </p:sp>
      <p:sp>
        <p:nvSpPr>
          <p:cNvPr id="366" name="Google Shape;366;p13"/>
          <p:cNvSpPr txBox="1">
            <a:spLocks noGrp="1"/>
          </p:cNvSpPr>
          <p:nvPr>
            <p:ph type="title" idx="4" hasCustomPrompt="1"/>
          </p:nvPr>
        </p:nvSpPr>
        <p:spPr>
          <a:xfrm>
            <a:off x="6963615" y="3649833"/>
            <a:ext cx="1038000" cy="5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67" name="Google Shape;367;p13"/>
          <p:cNvSpPr txBox="1">
            <a:spLocks noGrp="1"/>
          </p:cNvSpPr>
          <p:nvPr>
            <p:ph type="subTitle" idx="5"/>
          </p:nvPr>
        </p:nvSpPr>
        <p:spPr>
          <a:xfrm>
            <a:off x="6003815" y="4758200"/>
            <a:ext cx="2957600" cy="100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867"/>
            </a:lvl1pPr>
            <a:lvl2pPr lvl="1" rtl="0">
              <a:spcBef>
                <a:spcPts val="2133"/>
              </a:spcBef>
              <a:spcAft>
                <a:spcPts val="0"/>
              </a:spcAft>
              <a:buClr>
                <a:schemeClr val="dk1"/>
              </a:buClr>
              <a:buSzPts val="1600"/>
              <a:buNone/>
              <a:defRPr sz="2133">
                <a:solidFill>
                  <a:schemeClr val="dk1"/>
                </a:solidFill>
              </a:defRPr>
            </a:lvl2pPr>
            <a:lvl3pPr lvl="2" rtl="0">
              <a:spcBef>
                <a:spcPts val="2133"/>
              </a:spcBef>
              <a:spcAft>
                <a:spcPts val="0"/>
              </a:spcAft>
              <a:buClr>
                <a:schemeClr val="dk1"/>
              </a:buClr>
              <a:buSzPts val="1600"/>
              <a:buNone/>
              <a:defRPr sz="2133">
                <a:solidFill>
                  <a:schemeClr val="dk1"/>
                </a:solidFill>
              </a:defRPr>
            </a:lvl3pPr>
            <a:lvl4pPr lvl="3" rtl="0">
              <a:spcBef>
                <a:spcPts val="2133"/>
              </a:spcBef>
              <a:spcAft>
                <a:spcPts val="0"/>
              </a:spcAft>
              <a:buClr>
                <a:schemeClr val="dk1"/>
              </a:buClr>
              <a:buSzPts val="1600"/>
              <a:buNone/>
              <a:defRPr sz="2133">
                <a:solidFill>
                  <a:schemeClr val="dk1"/>
                </a:solidFill>
              </a:defRPr>
            </a:lvl4pPr>
            <a:lvl5pPr lvl="4" rtl="0">
              <a:spcBef>
                <a:spcPts val="2133"/>
              </a:spcBef>
              <a:spcAft>
                <a:spcPts val="0"/>
              </a:spcAft>
              <a:buClr>
                <a:schemeClr val="dk1"/>
              </a:buClr>
              <a:buSzPts val="1600"/>
              <a:buNone/>
              <a:defRPr sz="2133">
                <a:solidFill>
                  <a:schemeClr val="dk1"/>
                </a:solidFill>
              </a:defRPr>
            </a:lvl5pPr>
            <a:lvl6pPr lvl="5" rtl="0">
              <a:spcBef>
                <a:spcPts val="2133"/>
              </a:spcBef>
              <a:spcAft>
                <a:spcPts val="0"/>
              </a:spcAft>
              <a:buClr>
                <a:schemeClr val="dk1"/>
              </a:buClr>
              <a:buSzPts val="1600"/>
              <a:buNone/>
              <a:defRPr sz="2133">
                <a:solidFill>
                  <a:schemeClr val="dk1"/>
                </a:solidFill>
              </a:defRPr>
            </a:lvl6pPr>
            <a:lvl7pPr lvl="6" rtl="0">
              <a:spcBef>
                <a:spcPts val="2133"/>
              </a:spcBef>
              <a:spcAft>
                <a:spcPts val="0"/>
              </a:spcAft>
              <a:buClr>
                <a:schemeClr val="dk1"/>
              </a:buClr>
              <a:buSzPts val="1600"/>
              <a:buNone/>
              <a:defRPr sz="2133">
                <a:solidFill>
                  <a:schemeClr val="dk1"/>
                </a:solidFill>
              </a:defRPr>
            </a:lvl7pPr>
            <a:lvl8pPr lvl="7" rtl="0">
              <a:spcBef>
                <a:spcPts val="2133"/>
              </a:spcBef>
              <a:spcAft>
                <a:spcPts val="0"/>
              </a:spcAft>
              <a:buClr>
                <a:schemeClr val="dk1"/>
              </a:buClr>
              <a:buSzPts val="1600"/>
              <a:buNone/>
              <a:defRPr sz="2133">
                <a:solidFill>
                  <a:schemeClr val="dk1"/>
                </a:solidFill>
              </a:defRPr>
            </a:lvl8pPr>
            <a:lvl9pPr lvl="8" rtl="0">
              <a:spcBef>
                <a:spcPts val="2133"/>
              </a:spcBef>
              <a:spcAft>
                <a:spcPts val="2133"/>
              </a:spcAft>
              <a:buClr>
                <a:schemeClr val="dk1"/>
              </a:buClr>
              <a:buSzPts val="1600"/>
              <a:buNone/>
              <a:defRPr sz="2133">
                <a:solidFill>
                  <a:schemeClr val="dk1"/>
                </a:solidFill>
              </a:defRPr>
            </a:lvl9pPr>
          </a:lstStyle>
          <a:p>
            <a:endParaRPr/>
          </a:p>
        </p:txBody>
      </p:sp>
      <p:sp>
        <p:nvSpPr>
          <p:cNvPr id="368" name="Google Shape;368;p13"/>
          <p:cNvSpPr txBox="1">
            <a:spLocks noGrp="1"/>
          </p:cNvSpPr>
          <p:nvPr>
            <p:ph type="subTitle" idx="6"/>
          </p:nvPr>
        </p:nvSpPr>
        <p:spPr>
          <a:xfrm>
            <a:off x="6003815" y="4329033"/>
            <a:ext cx="2957600" cy="5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000"/>
              <a:buNone/>
              <a:defRPr sz="3200">
                <a:latin typeface="Coiny"/>
                <a:ea typeface="Coiny"/>
                <a:cs typeface="Coiny"/>
                <a:sym typeface="Coiny"/>
              </a:defRPr>
            </a:lvl1pPr>
            <a:lvl2pPr lvl="1" rtl="0">
              <a:spcBef>
                <a:spcPts val="0"/>
              </a:spcBef>
              <a:spcAft>
                <a:spcPts val="0"/>
              </a:spcAft>
              <a:buClr>
                <a:schemeClr val="dk1"/>
              </a:buClr>
              <a:buSzPts val="3000"/>
              <a:buNone/>
              <a:defRPr sz="4000">
                <a:solidFill>
                  <a:schemeClr val="dk1"/>
                </a:solidFill>
              </a:defRPr>
            </a:lvl2pPr>
            <a:lvl3pPr lvl="2" rtl="0">
              <a:spcBef>
                <a:spcPts val="2133"/>
              </a:spcBef>
              <a:spcAft>
                <a:spcPts val="0"/>
              </a:spcAft>
              <a:buClr>
                <a:schemeClr val="dk1"/>
              </a:buClr>
              <a:buSzPts val="3000"/>
              <a:buNone/>
              <a:defRPr sz="4000">
                <a:solidFill>
                  <a:schemeClr val="dk1"/>
                </a:solidFill>
              </a:defRPr>
            </a:lvl3pPr>
            <a:lvl4pPr lvl="3" rtl="0">
              <a:spcBef>
                <a:spcPts val="2133"/>
              </a:spcBef>
              <a:spcAft>
                <a:spcPts val="0"/>
              </a:spcAft>
              <a:buClr>
                <a:schemeClr val="dk1"/>
              </a:buClr>
              <a:buSzPts val="3000"/>
              <a:buNone/>
              <a:defRPr sz="4000">
                <a:solidFill>
                  <a:schemeClr val="dk1"/>
                </a:solidFill>
              </a:defRPr>
            </a:lvl4pPr>
            <a:lvl5pPr lvl="4" rtl="0">
              <a:spcBef>
                <a:spcPts val="2133"/>
              </a:spcBef>
              <a:spcAft>
                <a:spcPts val="0"/>
              </a:spcAft>
              <a:buClr>
                <a:schemeClr val="dk1"/>
              </a:buClr>
              <a:buSzPts val="3000"/>
              <a:buNone/>
              <a:defRPr sz="4000">
                <a:solidFill>
                  <a:schemeClr val="dk1"/>
                </a:solidFill>
              </a:defRPr>
            </a:lvl5pPr>
            <a:lvl6pPr lvl="5" rtl="0">
              <a:spcBef>
                <a:spcPts val="2133"/>
              </a:spcBef>
              <a:spcAft>
                <a:spcPts val="0"/>
              </a:spcAft>
              <a:buClr>
                <a:schemeClr val="dk1"/>
              </a:buClr>
              <a:buSzPts val="3000"/>
              <a:buNone/>
              <a:defRPr sz="4000">
                <a:solidFill>
                  <a:schemeClr val="dk1"/>
                </a:solidFill>
              </a:defRPr>
            </a:lvl6pPr>
            <a:lvl7pPr lvl="6" rtl="0">
              <a:spcBef>
                <a:spcPts val="2133"/>
              </a:spcBef>
              <a:spcAft>
                <a:spcPts val="0"/>
              </a:spcAft>
              <a:buClr>
                <a:schemeClr val="dk1"/>
              </a:buClr>
              <a:buSzPts val="3000"/>
              <a:buNone/>
              <a:defRPr sz="4000">
                <a:solidFill>
                  <a:schemeClr val="dk1"/>
                </a:solidFill>
              </a:defRPr>
            </a:lvl7pPr>
            <a:lvl8pPr lvl="7" rtl="0">
              <a:spcBef>
                <a:spcPts val="2133"/>
              </a:spcBef>
              <a:spcAft>
                <a:spcPts val="0"/>
              </a:spcAft>
              <a:buClr>
                <a:schemeClr val="dk1"/>
              </a:buClr>
              <a:buSzPts val="3000"/>
              <a:buNone/>
              <a:defRPr sz="4000">
                <a:solidFill>
                  <a:schemeClr val="dk1"/>
                </a:solidFill>
              </a:defRPr>
            </a:lvl8pPr>
            <a:lvl9pPr lvl="8" rtl="0">
              <a:spcBef>
                <a:spcPts val="2133"/>
              </a:spcBef>
              <a:spcAft>
                <a:spcPts val="2133"/>
              </a:spcAft>
              <a:buClr>
                <a:schemeClr val="dk1"/>
              </a:buClr>
              <a:buSzPts val="3000"/>
              <a:buNone/>
              <a:defRPr sz="4000">
                <a:solidFill>
                  <a:schemeClr val="dk1"/>
                </a:solidFill>
              </a:defRPr>
            </a:lvl9pPr>
          </a:lstStyle>
          <a:p>
            <a:endParaRPr/>
          </a:p>
        </p:txBody>
      </p:sp>
      <p:sp>
        <p:nvSpPr>
          <p:cNvPr id="369" name="Google Shape;369;p13"/>
          <p:cNvSpPr txBox="1">
            <a:spLocks noGrp="1"/>
          </p:cNvSpPr>
          <p:nvPr>
            <p:ph type="title" idx="7" hasCustomPrompt="1"/>
          </p:nvPr>
        </p:nvSpPr>
        <p:spPr>
          <a:xfrm>
            <a:off x="4354904" y="3649829"/>
            <a:ext cx="1038000" cy="5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70" name="Google Shape;370;p13"/>
          <p:cNvSpPr txBox="1">
            <a:spLocks noGrp="1"/>
          </p:cNvSpPr>
          <p:nvPr>
            <p:ph type="subTitle" idx="8"/>
          </p:nvPr>
        </p:nvSpPr>
        <p:spPr>
          <a:xfrm>
            <a:off x="3395704" y="4758200"/>
            <a:ext cx="2956400" cy="100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867"/>
            </a:lvl1pPr>
            <a:lvl2pPr lvl="1" rtl="0">
              <a:spcBef>
                <a:spcPts val="2133"/>
              </a:spcBef>
              <a:spcAft>
                <a:spcPts val="0"/>
              </a:spcAft>
              <a:buClr>
                <a:schemeClr val="dk1"/>
              </a:buClr>
              <a:buSzPts val="1600"/>
              <a:buNone/>
              <a:defRPr sz="2133">
                <a:solidFill>
                  <a:schemeClr val="dk1"/>
                </a:solidFill>
              </a:defRPr>
            </a:lvl2pPr>
            <a:lvl3pPr lvl="2" rtl="0">
              <a:spcBef>
                <a:spcPts val="2133"/>
              </a:spcBef>
              <a:spcAft>
                <a:spcPts val="0"/>
              </a:spcAft>
              <a:buClr>
                <a:schemeClr val="dk1"/>
              </a:buClr>
              <a:buSzPts val="1600"/>
              <a:buNone/>
              <a:defRPr sz="2133">
                <a:solidFill>
                  <a:schemeClr val="dk1"/>
                </a:solidFill>
              </a:defRPr>
            </a:lvl3pPr>
            <a:lvl4pPr lvl="3" rtl="0">
              <a:spcBef>
                <a:spcPts val="2133"/>
              </a:spcBef>
              <a:spcAft>
                <a:spcPts val="0"/>
              </a:spcAft>
              <a:buClr>
                <a:schemeClr val="dk1"/>
              </a:buClr>
              <a:buSzPts val="1600"/>
              <a:buNone/>
              <a:defRPr sz="2133">
                <a:solidFill>
                  <a:schemeClr val="dk1"/>
                </a:solidFill>
              </a:defRPr>
            </a:lvl4pPr>
            <a:lvl5pPr lvl="4" rtl="0">
              <a:spcBef>
                <a:spcPts val="2133"/>
              </a:spcBef>
              <a:spcAft>
                <a:spcPts val="0"/>
              </a:spcAft>
              <a:buClr>
                <a:schemeClr val="dk1"/>
              </a:buClr>
              <a:buSzPts val="1600"/>
              <a:buNone/>
              <a:defRPr sz="2133">
                <a:solidFill>
                  <a:schemeClr val="dk1"/>
                </a:solidFill>
              </a:defRPr>
            </a:lvl5pPr>
            <a:lvl6pPr lvl="5" rtl="0">
              <a:spcBef>
                <a:spcPts val="2133"/>
              </a:spcBef>
              <a:spcAft>
                <a:spcPts val="0"/>
              </a:spcAft>
              <a:buClr>
                <a:schemeClr val="dk1"/>
              </a:buClr>
              <a:buSzPts val="1600"/>
              <a:buNone/>
              <a:defRPr sz="2133">
                <a:solidFill>
                  <a:schemeClr val="dk1"/>
                </a:solidFill>
              </a:defRPr>
            </a:lvl6pPr>
            <a:lvl7pPr lvl="6" rtl="0">
              <a:spcBef>
                <a:spcPts val="2133"/>
              </a:spcBef>
              <a:spcAft>
                <a:spcPts val="0"/>
              </a:spcAft>
              <a:buClr>
                <a:schemeClr val="dk1"/>
              </a:buClr>
              <a:buSzPts val="1600"/>
              <a:buNone/>
              <a:defRPr sz="2133">
                <a:solidFill>
                  <a:schemeClr val="dk1"/>
                </a:solidFill>
              </a:defRPr>
            </a:lvl7pPr>
            <a:lvl8pPr lvl="7" rtl="0">
              <a:spcBef>
                <a:spcPts val="2133"/>
              </a:spcBef>
              <a:spcAft>
                <a:spcPts val="0"/>
              </a:spcAft>
              <a:buClr>
                <a:schemeClr val="dk1"/>
              </a:buClr>
              <a:buSzPts val="1600"/>
              <a:buNone/>
              <a:defRPr sz="2133">
                <a:solidFill>
                  <a:schemeClr val="dk1"/>
                </a:solidFill>
              </a:defRPr>
            </a:lvl8pPr>
            <a:lvl9pPr lvl="8" rtl="0">
              <a:spcBef>
                <a:spcPts val="2133"/>
              </a:spcBef>
              <a:spcAft>
                <a:spcPts val="2133"/>
              </a:spcAft>
              <a:buClr>
                <a:schemeClr val="dk1"/>
              </a:buClr>
              <a:buSzPts val="1600"/>
              <a:buNone/>
              <a:defRPr sz="2133">
                <a:solidFill>
                  <a:schemeClr val="dk1"/>
                </a:solidFill>
              </a:defRPr>
            </a:lvl9pPr>
          </a:lstStyle>
          <a:p>
            <a:endParaRPr/>
          </a:p>
        </p:txBody>
      </p:sp>
      <p:sp>
        <p:nvSpPr>
          <p:cNvPr id="371" name="Google Shape;371;p13"/>
          <p:cNvSpPr txBox="1">
            <a:spLocks noGrp="1"/>
          </p:cNvSpPr>
          <p:nvPr>
            <p:ph type="subTitle" idx="9"/>
          </p:nvPr>
        </p:nvSpPr>
        <p:spPr>
          <a:xfrm>
            <a:off x="3395704" y="4329033"/>
            <a:ext cx="2956400" cy="5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000"/>
              <a:buNone/>
              <a:defRPr sz="3200">
                <a:latin typeface="Coiny"/>
                <a:ea typeface="Coiny"/>
                <a:cs typeface="Coiny"/>
                <a:sym typeface="Coiny"/>
              </a:defRPr>
            </a:lvl1pPr>
            <a:lvl2pPr lvl="1" rtl="0">
              <a:spcBef>
                <a:spcPts val="0"/>
              </a:spcBef>
              <a:spcAft>
                <a:spcPts val="0"/>
              </a:spcAft>
              <a:buClr>
                <a:schemeClr val="dk1"/>
              </a:buClr>
              <a:buSzPts val="3000"/>
              <a:buNone/>
              <a:defRPr sz="4000">
                <a:solidFill>
                  <a:schemeClr val="dk1"/>
                </a:solidFill>
              </a:defRPr>
            </a:lvl2pPr>
            <a:lvl3pPr lvl="2" rtl="0">
              <a:spcBef>
                <a:spcPts val="2133"/>
              </a:spcBef>
              <a:spcAft>
                <a:spcPts val="0"/>
              </a:spcAft>
              <a:buClr>
                <a:schemeClr val="dk1"/>
              </a:buClr>
              <a:buSzPts val="3000"/>
              <a:buNone/>
              <a:defRPr sz="4000">
                <a:solidFill>
                  <a:schemeClr val="dk1"/>
                </a:solidFill>
              </a:defRPr>
            </a:lvl3pPr>
            <a:lvl4pPr lvl="3" rtl="0">
              <a:spcBef>
                <a:spcPts val="2133"/>
              </a:spcBef>
              <a:spcAft>
                <a:spcPts val="0"/>
              </a:spcAft>
              <a:buClr>
                <a:schemeClr val="dk1"/>
              </a:buClr>
              <a:buSzPts val="3000"/>
              <a:buNone/>
              <a:defRPr sz="4000">
                <a:solidFill>
                  <a:schemeClr val="dk1"/>
                </a:solidFill>
              </a:defRPr>
            </a:lvl4pPr>
            <a:lvl5pPr lvl="4" rtl="0">
              <a:spcBef>
                <a:spcPts val="2133"/>
              </a:spcBef>
              <a:spcAft>
                <a:spcPts val="0"/>
              </a:spcAft>
              <a:buClr>
                <a:schemeClr val="dk1"/>
              </a:buClr>
              <a:buSzPts val="3000"/>
              <a:buNone/>
              <a:defRPr sz="4000">
                <a:solidFill>
                  <a:schemeClr val="dk1"/>
                </a:solidFill>
              </a:defRPr>
            </a:lvl5pPr>
            <a:lvl6pPr lvl="5" rtl="0">
              <a:spcBef>
                <a:spcPts val="2133"/>
              </a:spcBef>
              <a:spcAft>
                <a:spcPts val="0"/>
              </a:spcAft>
              <a:buClr>
                <a:schemeClr val="dk1"/>
              </a:buClr>
              <a:buSzPts val="3000"/>
              <a:buNone/>
              <a:defRPr sz="4000">
                <a:solidFill>
                  <a:schemeClr val="dk1"/>
                </a:solidFill>
              </a:defRPr>
            </a:lvl6pPr>
            <a:lvl7pPr lvl="6" rtl="0">
              <a:spcBef>
                <a:spcPts val="2133"/>
              </a:spcBef>
              <a:spcAft>
                <a:spcPts val="0"/>
              </a:spcAft>
              <a:buClr>
                <a:schemeClr val="dk1"/>
              </a:buClr>
              <a:buSzPts val="3000"/>
              <a:buNone/>
              <a:defRPr sz="4000">
                <a:solidFill>
                  <a:schemeClr val="dk1"/>
                </a:solidFill>
              </a:defRPr>
            </a:lvl7pPr>
            <a:lvl8pPr lvl="7" rtl="0">
              <a:spcBef>
                <a:spcPts val="2133"/>
              </a:spcBef>
              <a:spcAft>
                <a:spcPts val="0"/>
              </a:spcAft>
              <a:buClr>
                <a:schemeClr val="dk1"/>
              </a:buClr>
              <a:buSzPts val="3000"/>
              <a:buNone/>
              <a:defRPr sz="4000">
                <a:solidFill>
                  <a:schemeClr val="dk1"/>
                </a:solidFill>
              </a:defRPr>
            </a:lvl8pPr>
            <a:lvl9pPr lvl="8" rtl="0">
              <a:spcBef>
                <a:spcPts val="2133"/>
              </a:spcBef>
              <a:spcAft>
                <a:spcPts val="2133"/>
              </a:spcAft>
              <a:buClr>
                <a:schemeClr val="dk1"/>
              </a:buClr>
              <a:buSzPts val="3000"/>
              <a:buNone/>
              <a:defRPr sz="4000">
                <a:solidFill>
                  <a:schemeClr val="dk1"/>
                </a:solidFill>
              </a:defRPr>
            </a:lvl9pPr>
          </a:lstStyle>
          <a:p>
            <a:endParaRPr/>
          </a:p>
        </p:txBody>
      </p:sp>
      <p:sp>
        <p:nvSpPr>
          <p:cNvPr id="372" name="Google Shape;372;p13"/>
          <p:cNvSpPr txBox="1">
            <a:spLocks noGrp="1"/>
          </p:cNvSpPr>
          <p:nvPr>
            <p:ph type="title" idx="13" hasCustomPrompt="1"/>
          </p:nvPr>
        </p:nvSpPr>
        <p:spPr>
          <a:xfrm>
            <a:off x="9573524" y="3649829"/>
            <a:ext cx="1038000" cy="5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0">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73" name="Google Shape;373;p13"/>
          <p:cNvSpPr txBox="1">
            <a:spLocks noGrp="1"/>
          </p:cNvSpPr>
          <p:nvPr>
            <p:ph type="subTitle" idx="14"/>
          </p:nvPr>
        </p:nvSpPr>
        <p:spPr>
          <a:xfrm>
            <a:off x="8613124" y="4758200"/>
            <a:ext cx="2958800" cy="100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867"/>
            </a:lvl1pPr>
            <a:lvl2pPr lvl="1" rtl="0">
              <a:spcBef>
                <a:spcPts val="2133"/>
              </a:spcBef>
              <a:spcAft>
                <a:spcPts val="0"/>
              </a:spcAft>
              <a:buClr>
                <a:schemeClr val="dk1"/>
              </a:buClr>
              <a:buSzPts val="1600"/>
              <a:buNone/>
              <a:defRPr sz="2133">
                <a:solidFill>
                  <a:schemeClr val="dk1"/>
                </a:solidFill>
              </a:defRPr>
            </a:lvl2pPr>
            <a:lvl3pPr lvl="2" rtl="0">
              <a:spcBef>
                <a:spcPts val="2133"/>
              </a:spcBef>
              <a:spcAft>
                <a:spcPts val="0"/>
              </a:spcAft>
              <a:buClr>
                <a:schemeClr val="dk1"/>
              </a:buClr>
              <a:buSzPts val="1600"/>
              <a:buNone/>
              <a:defRPr sz="2133">
                <a:solidFill>
                  <a:schemeClr val="dk1"/>
                </a:solidFill>
              </a:defRPr>
            </a:lvl3pPr>
            <a:lvl4pPr lvl="3" rtl="0">
              <a:spcBef>
                <a:spcPts val="2133"/>
              </a:spcBef>
              <a:spcAft>
                <a:spcPts val="0"/>
              </a:spcAft>
              <a:buClr>
                <a:schemeClr val="dk1"/>
              </a:buClr>
              <a:buSzPts val="1600"/>
              <a:buNone/>
              <a:defRPr sz="2133">
                <a:solidFill>
                  <a:schemeClr val="dk1"/>
                </a:solidFill>
              </a:defRPr>
            </a:lvl4pPr>
            <a:lvl5pPr lvl="4" rtl="0">
              <a:spcBef>
                <a:spcPts val="2133"/>
              </a:spcBef>
              <a:spcAft>
                <a:spcPts val="0"/>
              </a:spcAft>
              <a:buClr>
                <a:schemeClr val="dk1"/>
              </a:buClr>
              <a:buSzPts val="1600"/>
              <a:buNone/>
              <a:defRPr sz="2133">
                <a:solidFill>
                  <a:schemeClr val="dk1"/>
                </a:solidFill>
              </a:defRPr>
            </a:lvl5pPr>
            <a:lvl6pPr lvl="5" rtl="0">
              <a:spcBef>
                <a:spcPts val="2133"/>
              </a:spcBef>
              <a:spcAft>
                <a:spcPts val="0"/>
              </a:spcAft>
              <a:buClr>
                <a:schemeClr val="dk1"/>
              </a:buClr>
              <a:buSzPts val="1600"/>
              <a:buNone/>
              <a:defRPr sz="2133">
                <a:solidFill>
                  <a:schemeClr val="dk1"/>
                </a:solidFill>
              </a:defRPr>
            </a:lvl6pPr>
            <a:lvl7pPr lvl="6" rtl="0">
              <a:spcBef>
                <a:spcPts val="2133"/>
              </a:spcBef>
              <a:spcAft>
                <a:spcPts val="0"/>
              </a:spcAft>
              <a:buClr>
                <a:schemeClr val="dk1"/>
              </a:buClr>
              <a:buSzPts val="1600"/>
              <a:buNone/>
              <a:defRPr sz="2133">
                <a:solidFill>
                  <a:schemeClr val="dk1"/>
                </a:solidFill>
              </a:defRPr>
            </a:lvl7pPr>
            <a:lvl8pPr lvl="7" rtl="0">
              <a:spcBef>
                <a:spcPts val="2133"/>
              </a:spcBef>
              <a:spcAft>
                <a:spcPts val="0"/>
              </a:spcAft>
              <a:buClr>
                <a:schemeClr val="dk1"/>
              </a:buClr>
              <a:buSzPts val="1600"/>
              <a:buNone/>
              <a:defRPr sz="2133">
                <a:solidFill>
                  <a:schemeClr val="dk1"/>
                </a:solidFill>
              </a:defRPr>
            </a:lvl8pPr>
            <a:lvl9pPr lvl="8" rtl="0">
              <a:spcBef>
                <a:spcPts val="2133"/>
              </a:spcBef>
              <a:spcAft>
                <a:spcPts val="2133"/>
              </a:spcAft>
              <a:buClr>
                <a:schemeClr val="dk1"/>
              </a:buClr>
              <a:buSzPts val="1600"/>
              <a:buNone/>
              <a:defRPr sz="2133">
                <a:solidFill>
                  <a:schemeClr val="dk1"/>
                </a:solidFill>
              </a:defRPr>
            </a:lvl9pPr>
          </a:lstStyle>
          <a:p>
            <a:endParaRPr/>
          </a:p>
        </p:txBody>
      </p:sp>
      <p:sp>
        <p:nvSpPr>
          <p:cNvPr id="374" name="Google Shape;374;p13"/>
          <p:cNvSpPr txBox="1">
            <a:spLocks noGrp="1"/>
          </p:cNvSpPr>
          <p:nvPr>
            <p:ph type="subTitle" idx="15"/>
          </p:nvPr>
        </p:nvSpPr>
        <p:spPr>
          <a:xfrm>
            <a:off x="8613124" y="4329033"/>
            <a:ext cx="2958800" cy="5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000"/>
              <a:buNone/>
              <a:defRPr sz="3200">
                <a:latin typeface="Coiny"/>
                <a:ea typeface="Coiny"/>
                <a:cs typeface="Coiny"/>
                <a:sym typeface="Coiny"/>
              </a:defRPr>
            </a:lvl1pPr>
            <a:lvl2pPr lvl="1" rtl="0">
              <a:spcBef>
                <a:spcPts val="0"/>
              </a:spcBef>
              <a:spcAft>
                <a:spcPts val="0"/>
              </a:spcAft>
              <a:buClr>
                <a:schemeClr val="dk1"/>
              </a:buClr>
              <a:buSzPts val="3000"/>
              <a:buNone/>
              <a:defRPr sz="4000">
                <a:solidFill>
                  <a:schemeClr val="dk1"/>
                </a:solidFill>
              </a:defRPr>
            </a:lvl2pPr>
            <a:lvl3pPr lvl="2" rtl="0">
              <a:spcBef>
                <a:spcPts val="2133"/>
              </a:spcBef>
              <a:spcAft>
                <a:spcPts val="0"/>
              </a:spcAft>
              <a:buClr>
                <a:schemeClr val="dk1"/>
              </a:buClr>
              <a:buSzPts val="3000"/>
              <a:buNone/>
              <a:defRPr sz="4000">
                <a:solidFill>
                  <a:schemeClr val="dk1"/>
                </a:solidFill>
              </a:defRPr>
            </a:lvl3pPr>
            <a:lvl4pPr lvl="3" rtl="0">
              <a:spcBef>
                <a:spcPts val="2133"/>
              </a:spcBef>
              <a:spcAft>
                <a:spcPts val="0"/>
              </a:spcAft>
              <a:buClr>
                <a:schemeClr val="dk1"/>
              </a:buClr>
              <a:buSzPts val="3000"/>
              <a:buNone/>
              <a:defRPr sz="4000">
                <a:solidFill>
                  <a:schemeClr val="dk1"/>
                </a:solidFill>
              </a:defRPr>
            </a:lvl4pPr>
            <a:lvl5pPr lvl="4" rtl="0">
              <a:spcBef>
                <a:spcPts val="2133"/>
              </a:spcBef>
              <a:spcAft>
                <a:spcPts val="0"/>
              </a:spcAft>
              <a:buClr>
                <a:schemeClr val="dk1"/>
              </a:buClr>
              <a:buSzPts val="3000"/>
              <a:buNone/>
              <a:defRPr sz="4000">
                <a:solidFill>
                  <a:schemeClr val="dk1"/>
                </a:solidFill>
              </a:defRPr>
            </a:lvl5pPr>
            <a:lvl6pPr lvl="5" rtl="0">
              <a:spcBef>
                <a:spcPts val="2133"/>
              </a:spcBef>
              <a:spcAft>
                <a:spcPts val="0"/>
              </a:spcAft>
              <a:buClr>
                <a:schemeClr val="dk1"/>
              </a:buClr>
              <a:buSzPts val="3000"/>
              <a:buNone/>
              <a:defRPr sz="4000">
                <a:solidFill>
                  <a:schemeClr val="dk1"/>
                </a:solidFill>
              </a:defRPr>
            </a:lvl6pPr>
            <a:lvl7pPr lvl="6" rtl="0">
              <a:spcBef>
                <a:spcPts val="2133"/>
              </a:spcBef>
              <a:spcAft>
                <a:spcPts val="0"/>
              </a:spcAft>
              <a:buClr>
                <a:schemeClr val="dk1"/>
              </a:buClr>
              <a:buSzPts val="3000"/>
              <a:buNone/>
              <a:defRPr sz="4000">
                <a:solidFill>
                  <a:schemeClr val="dk1"/>
                </a:solidFill>
              </a:defRPr>
            </a:lvl7pPr>
            <a:lvl8pPr lvl="7" rtl="0">
              <a:spcBef>
                <a:spcPts val="2133"/>
              </a:spcBef>
              <a:spcAft>
                <a:spcPts val="0"/>
              </a:spcAft>
              <a:buClr>
                <a:schemeClr val="dk1"/>
              </a:buClr>
              <a:buSzPts val="3000"/>
              <a:buNone/>
              <a:defRPr sz="4000">
                <a:solidFill>
                  <a:schemeClr val="dk1"/>
                </a:solidFill>
              </a:defRPr>
            </a:lvl8pPr>
            <a:lvl9pPr lvl="8" rtl="0">
              <a:spcBef>
                <a:spcPts val="2133"/>
              </a:spcBef>
              <a:spcAft>
                <a:spcPts val="2133"/>
              </a:spcAft>
              <a:buClr>
                <a:schemeClr val="dk1"/>
              </a:buClr>
              <a:buSzPts val="3000"/>
              <a:buNone/>
              <a:defRPr sz="4000">
                <a:solidFill>
                  <a:schemeClr val="dk1"/>
                </a:solidFill>
              </a:defRPr>
            </a:lvl9pPr>
          </a:lstStyle>
          <a:p>
            <a:endParaRPr/>
          </a:p>
        </p:txBody>
      </p:sp>
      <p:grpSp>
        <p:nvGrpSpPr>
          <p:cNvPr id="375" name="Google Shape;375;p13"/>
          <p:cNvGrpSpPr/>
          <p:nvPr/>
        </p:nvGrpSpPr>
        <p:grpSpPr>
          <a:xfrm rot="10800000" flipH="1">
            <a:off x="11398385" y="318797"/>
            <a:ext cx="742828" cy="6220420"/>
            <a:chOff x="8487938" y="257584"/>
            <a:chExt cx="557121" cy="4665315"/>
          </a:xfrm>
        </p:grpSpPr>
        <p:sp>
          <p:nvSpPr>
            <p:cNvPr id="376" name="Google Shape;376;p13"/>
            <p:cNvSpPr/>
            <p:nvPr/>
          </p:nvSpPr>
          <p:spPr>
            <a:xfrm rot="5662738">
              <a:off x="8825189" y="2410606"/>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3"/>
            <p:cNvSpPr/>
            <p:nvPr/>
          </p:nvSpPr>
          <p:spPr>
            <a:xfrm rot="5662738">
              <a:off x="8702058" y="1662014"/>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3"/>
            <p:cNvSpPr/>
            <p:nvPr/>
          </p:nvSpPr>
          <p:spPr>
            <a:xfrm rot="5662738">
              <a:off x="8731819" y="1272810"/>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3"/>
            <p:cNvSpPr/>
            <p:nvPr/>
          </p:nvSpPr>
          <p:spPr>
            <a:xfrm rot="3868218">
              <a:off x="8881131" y="1490657"/>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3"/>
            <p:cNvSpPr/>
            <p:nvPr/>
          </p:nvSpPr>
          <p:spPr>
            <a:xfrm rot="3868218">
              <a:off x="8794900" y="2137893"/>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3"/>
            <p:cNvSpPr/>
            <p:nvPr/>
          </p:nvSpPr>
          <p:spPr>
            <a:xfrm rot="-3061112">
              <a:off x="8786501" y="3819265"/>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3"/>
            <p:cNvSpPr/>
            <p:nvPr/>
          </p:nvSpPr>
          <p:spPr>
            <a:xfrm rot="-3061112">
              <a:off x="8956014" y="4140666"/>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3"/>
            <p:cNvSpPr/>
            <p:nvPr/>
          </p:nvSpPr>
          <p:spPr>
            <a:xfrm rot="-3061112">
              <a:off x="8911080" y="3145179"/>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3"/>
            <p:cNvSpPr/>
            <p:nvPr/>
          </p:nvSpPr>
          <p:spPr>
            <a:xfrm rot="-4857631">
              <a:off x="8748860" y="3430163"/>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3"/>
            <p:cNvSpPr/>
            <p:nvPr/>
          </p:nvSpPr>
          <p:spPr>
            <a:xfrm rot="-4857631">
              <a:off x="8734609" y="2766600"/>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3"/>
            <p:cNvSpPr/>
            <p:nvPr/>
          </p:nvSpPr>
          <p:spPr>
            <a:xfrm rot="5137262" flipH="1">
              <a:off x="8630339" y="4426381"/>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3"/>
            <p:cNvSpPr/>
            <p:nvPr/>
          </p:nvSpPr>
          <p:spPr>
            <a:xfrm rot="5137262" flipH="1">
              <a:off x="8501508" y="2492773"/>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3"/>
            <p:cNvSpPr/>
            <p:nvPr/>
          </p:nvSpPr>
          <p:spPr>
            <a:xfrm rot="5137262" flipH="1">
              <a:off x="8751769" y="4853652"/>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3"/>
            <p:cNvSpPr/>
            <p:nvPr/>
          </p:nvSpPr>
          <p:spPr>
            <a:xfrm rot="6931782" flipH="1">
              <a:off x="8751756" y="505500"/>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3"/>
            <p:cNvSpPr/>
            <p:nvPr/>
          </p:nvSpPr>
          <p:spPr>
            <a:xfrm rot="6931782" flipH="1">
              <a:off x="8834550" y="97863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3"/>
            <p:cNvSpPr/>
            <p:nvPr/>
          </p:nvSpPr>
          <p:spPr>
            <a:xfrm rot="-7738888" flipH="1">
              <a:off x="8964726" y="27115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3"/>
            <p:cNvSpPr/>
            <p:nvPr/>
          </p:nvSpPr>
          <p:spPr>
            <a:xfrm rot="-7738888" flipH="1">
              <a:off x="8546439" y="795200"/>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3"/>
            <p:cNvSpPr/>
            <p:nvPr/>
          </p:nvSpPr>
          <p:spPr>
            <a:xfrm rot="-7738888" flipH="1">
              <a:off x="8501505" y="1790688"/>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3"/>
            <p:cNvSpPr/>
            <p:nvPr/>
          </p:nvSpPr>
          <p:spPr>
            <a:xfrm rot="-5942369" flipH="1">
              <a:off x="8834559" y="4439577"/>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5" name="Google Shape;395;p13"/>
          <p:cNvGrpSpPr/>
          <p:nvPr/>
        </p:nvGrpSpPr>
        <p:grpSpPr>
          <a:xfrm flipH="1">
            <a:off x="50718" y="318797"/>
            <a:ext cx="742828" cy="6220420"/>
            <a:chOff x="8487938" y="257584"/>
            <a:chExt cx="557121" cy="4665315"/>
          </a:xfrm>
        </p:grpSpPr>
        <p:sp>
          <p:nvSpPr>
            <p:cNvPr id="396" name="Google Shape;396;p13"/>
            <p:cNvSpPr/>
            <p:nvPr/>
          </p:nvSpPr>
          <p:spPr>
            <a:xfrm rot="5662738">
              <a:off x="8825189" y="2410606"/>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3"/>
            <p:cNvSpPr/>
            <p:nvPr/>
          </p:nvSpPr>
          <p:spPr>
            <a:xfrm rot="5662738">
              <a:off x="8702058" y="1662014"/>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3"/>
            <p:cNvSpPr/>
            <p:nvPr/>
          </p:nvSpPr>
          <p:spPr>
            <a:xfrm rot="5662738">
              <a:off x="8731819" y="1272810"/>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3"/>
            <p:cNvSpPr/>
            <p:nvPr/>
          </p:nvSpPr>
          <p:spPr>
            <a:xfrm rot="3868218">
              <a:off x="8881131" y="1490657"/>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3"/>
            <p:cNvSpPr/>
            <p:nvPr/>
          </p:nvSpPr>
          <p:spPr>
            <a:xfrm rot="3868218">
              <a:off x="8794900" y="2137893"/>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3"/>
            <p:cNvSpPr/>
            <p:nvPr/>
          </p:nvSpPr>
          <p:spPr>
            <a:xfrm rot="-3061112">
              <a:off x="8786501" y="3819265"/>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3"/>
            <p:cNvSpPr/>
            <p:nvPr/>
          </p:nvSpPr>
          <p:spPr>
            <a:xfrm rot="-3061112">
              <a:off x="8956014" y="4140666"/>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3"/>
            <p:cNvSpPr/>
            <p:nvPr/>
          </p:nvSpPr>
          <p:spPr>
            <a:xfrm rot="-3061112">
              <a:off x="8911080" y="3145179"/>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3"/>
            <p:cNvSpPr/>
            <p:nvPr/>
          </p:nvSpPr>
          <p:spPr>
            <a:xfrm rot="-4857631">
              <a:off x="8748860" y="3430163"/>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3"/>
            <p:cNvSpPr/>
            <p:nvPr/>
          </p:nvSpPr>
          <p:spPr>
            <a:xfrm rot="-4857631">
              <a:off x="8734609" y="2766600"/>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3"/>
            <p:cNvSpPr/>
            <p:nvPr/>
          </p:nvSpPr>
          <p:spPr>
            <a:xfrm rot="5137262" flipH="1">
              <a:off x="8630339" y="4426381"/>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3"/>
            <p:cNvSpPr/>
            <p:nvPr/>
          </p:nvSpPr>
          <p:spPr>
            <a:xfrm rot="5137262" flipH="1">
              <a:off x="8501508" y="2492773"/>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3"/>
            <p:cNvSpPr/>
            <p:nvPr/>
          </p:nvSpPr>
          <p:spPr>
            <a:xfrm rot="5137262" flipH="1">
              <a:off x="8751769" y="4853652"/>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3"/>
            <p:cNvSpPr/>
            <p:nvPr/>
          </p:nvSpPr>
          <p:spPr>
            <a:xfrm rot="6931782" flipH="1">
              <a:off x="8751756" y="505500"/>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3"/>
            <p:cNvSpPr/>
            <p:nvPr/>
          </p:nvSpPr>
          <p:spPr>
            <a:xfrm rot="6931782" flipH="1">
              <a:off x="8834550" y="97863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3"/>
            <p:cNvSpPr/>
            <p:nvPr/>
          </p:nvSpPr>
          <p:spPr>
            <a:xfrm rot="-7738888" flipH="1">
              <a:off x="8964726" y="27115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3"/>
            <p:cNvSpPr/>
            <p:nvPr/>
          </p:nvSpPr>
          <p:spPr>
            <a:xfrm rot="-7738888" flipH="1">
              <a:off x="8546439" y="795200"/>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3"/>
            <p:cNvSpPr/>
            <p:nvPr/>
          </p:nvSpPr>
          <p:spPr>
            <a:xfrm rot="-7738888" flipH="1">
              <a:off x="8501505" y="1790688"/>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3"/>
            <p:cNvSpPr/>
            <p:nvPr/>
          </p:nvSpPr>
          <p:spPr>
            <a:xfrm rot="-5942369" flipH="1">
              <a:off x="8834559" y="4439577"/>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8974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508"/>
        <p:cNvGrpSpPr/>
        <p:nvPr/>
      </p:nvGrpSpPr>
      <p:grpSpPr>
        <a:xfrm>
          <a:off x="0" y="0"/>
          <a:ext cx="0" cy="0"/>
          <a:chOff x="0" y="0"/>
          <a:chExt cx="0" cy="0"/>
        </a:xfrm>
      </p:grpSpPr>
      <p:sp>
        <p:nvSpPr>
          <p:cNvPr id="509" name="Google Shape;509;p15"/>
          <p:cNvSpPr txBox="1">
            <a:spLocks noGrp="1"/>
          </p:cNvSpPr>
          <p:nvPr>
            <p:ph type="title" hasCustomPrompt="1"/>
          </p:nvPr>
        </p:nvSpPr>
        <p:spPr>
          <a:xfrm>
            <a:off x="2876600" y="998433"/>
            <a:ext cx="6438800" cy="69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066"/>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r>
              <a:t>xx%</a:t>
            </a:r>
          </a:p>
        </p:txBody>
      </p:sp>
      <p:sp>
        <p:nvSpPr>
          <p:cNvPr id="510" name="Google Shape;510;p15"/>
          <p:cNvSpPr txBox="1">
            <a:spLocks noGrp="1"/>
          </p:cNvSpPr>
          <p:nvPr>
            <p:ph type="subTitle" idx="1"/>
          </p:nvPr>
        </p:nvSpPr>
        <p:spPr>
          <a:xfrm>
            <a:off x="2876600" y="1638447"/>
            <a:ext cx="6438800" cy="6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2133"/>
              </a:spcBef>
              <a:spcAft>
                <a:spcPts val="0"/>
              </a:spcAft>
              <a:buSzPts val="1600"/>
              <a:buNone/>
              <a:defRPr sz="2133"/>
            </a:lvl3pPr>
            <a:lvl4pPr lvl="3" algn="ctr" rtl="0">
              <a:spcBef>
                <a:spcPts val="2133"/>
              </a:spcBef>
              <a:spcAft>
                <a:spcPts val="0"/>
              </a:spcAft>
              <a:buSzPts val="1600"/>
              <a:buNone/>
              <a:defRPr sz="2133"/>
            </a:lvl4pPr>
            <a:lvl5pPr lvl="4" algn="ctr" rtl="0">
              <a:spcBef>
                <a:spcPts val="2133"/>
              </a:spcBef>
              <a:spcAft>
                <a:spcPts val="0"/>
              </a:spcAft>
              <a:buSzPts val="1600"/>
              <a:buNone/>
              <a:defRPr sz="2133"/>
            </a:lvl5pPr>
            <a:lvl6pPr lvl="5" algn="ctr" rtl="0">
              <a:spcBef>
                <a:spcPts val="2133"/>
              </a:spcBef>
              <a:spcAft>
                <a:spcPts val="0"/>
              </a:spcAft>
              <a:buSzPts val="1600"/>
              <a:buNone/>
              <a:defRPr sz="2133"/>
            </a:lvl6pPr>
            <a:lvl7pPr lvl="6" algn="ctr" rtl="0">
              <a:spcBef>
                <a:spcPts val="2133"/>
              </a:spcBef>
              <a:spcAft>
                <a:spcPts val="0"/>
              </a:spcAft>
              <a:buSzPts val="1600"/>
              <a:buNone/>
              <a:defRPr sz="2133"/>
            </a:lvl7pPr>
            <a:lvl8pPr lvl="7" algn="ctr" rtl="0">
              <a:spcBef>
                <a:spcPts val="2133"/>
              </a:spcBef>
              <a:spcAft>
                <a:spcPts val="0"/>
              </a:spcAft>
              <a:buSzPts val="1600"/>
              <a:buNone/>
              <a:defRPr sz="2133"/>
            </a:lvl8pPr>
            <a:lvl9pPr lvl="8" algn="ctr" rtl="0">
              <a:spcBef>
                <a:spcPts val="2133"/>
              </a:spcBef>
              <a:spcAft>
                <a:spcPts val="2133"/>
              </a:spcAft>
              <a:buSzPts val="1600"/>
              <a:buNone/>
              <a:defRPr sz="2133"/>
            </a:lvl9pPr>
          </a:lstStyle>
          <a:p>
            <a:endParaRPr/>
          </a:p>
        </p:txBody>
      </p:sp>
      <p:sp>
        <p:nvSpPr>
          <p:cNvPr id="511" name="Google Shape;511;p15"/>
          <p:cNvSpPr txBox="1">
            <a:spLocks noGrp="1"/>
          </p:cNvSpPr>
          <p:nvPr>
            <p:ph type="title" idx="2" hasCustomPrompt="1"/>
          </p:nvPr>
        </p:nvSpPr>
        <p:spPr>
          <a:xfrm>
            <a:off x="2876600" y="2851093"/>
            <a:ext cx="6438800" cy="69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066"/>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r>
              <a:t>xx%</a:t>
            </a:r>
          </a:p>
        </p:txBody>
      </p:sp>
      <p:sp>
        <p:nvSpPr>
          <p:cNvPr id="512" name="Google Shape;512;p15"/>
          <p:cNvSpPr txBox="1">
            <a:spLocks noGrp="1"/>
          </p:cNvSpPr>
          <p:nvPr>
            <p:ph type="subTitle" idx="3"/>
          </p:nvPr>
        </p:nvSpPr>
        <p:spPr>
          <a:xfrm>
            <a:off x="2876600" y="3491024"/>
            <a:ext cx="6438800" cy="6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2133"/>
              </a:spcBef>
              <a:spcAft>
                <a:spcPts val="0"/>
              </a:spcAft>
              <a:buSzPts val="1600"/>
              <a:buNone/>
              <a:defRPr sz="2133"/>
            </a:lvl3pPr>
            <a:lvl4pPr lvl="3" algn="ctr" rtl="0">
              <a:spcBef>
                <a:spcPts val="2133"/>
              </a:spcBef>
              <a:spcAft>
                <a:spcPts val="0"/>
              </a:spcAft>
              <a:buSzPts val="1600"/>
              <a:buNone/>
              <a:defRPr sz="2133"/>
            </a:lvl4pPr>
            <a:lvl5pPr lvl="4" algn="ctr" rtl="0">
              <a:spcBef>
                <a:spcPts val="2133"/>
              </a:spcBef>
              <a:spcAft>
                <a:spcPts val="0"/>
              </a:spcAft>
              <a:buSzPts val="1600"/>
              <a:buNone/>
              <a:defRPr sz="2133"/>
            </a:lvl5pPr>
            <a:lvl6pPr lvl="5" algn="ctr" rtl="0">
              <a:spcBef>
                <a:spcPts val="2133"/>
              </a:spcBef>
              <a:spcAft>
                <a:spcPts val="0"/>
              </a:spcAft>
              <a:buSzPts val="1600"/>
              <a:buNone/>
              <a:defRPr sz="2133"/>
            </a:lvl6pPr>
            <a:lvl7pPr lvl="6" algn="ctr" rtl="0">
              <a:spcBef>
                <a:spcPts val="2133"/>
              </a:spcBef>
              <a:spcAft>
                <a:spcPts val="0"/>
              </a:spcAft>
              <a:buSzPts val="1600"/>
              <a:buNone/>
              <a:defRPr sz="2133"/>
            </a:lvl7pPr>
            <a:lvl8pPr lvl="7" algn="ctr" rtl="0">
              <a:spcBef>
                <a:spcPts val="2133"/>
              </a:spcBef>
              <a:spcAft>
                <a:spcPts val="0"/>
              </a:spcAft>
              <a:buSzPts val="1600"/>
              <a:buNone/>
              <a:defRPr sz="2133"/>
            </a:lvl8pPr>
            <a:lvl9pPr lvl="8" algn="ctr" rtl="0">
              <a:spcBef>
                <a:spcPts val="2133"/>
              </a:spcBef>
              <a:spcAft>
                <a:spcPts val="2133"/>
              </a:spcAft>
              <a:buSzPts val="1600"/>
              <a:buNone/>
              <a:defRPr sz="2133"/>
            </a:lvl9pPr>
          </a:lstStyle>
          <a:p>
            <a:endParaRPr/>
          </a:p>
        </p:txBody>
      </p:sp>
      <p:sp>
        <p:nvSpPr>
          <p:cNvPr id="513" name="Google Shape;513;p15"/>
          <p:cNvSpPr txBox="1">
            <a:spLocks noGrp="1"/>
          </p:cNvSpPr>
          <p:nvPr>
            <p:ph type="title" idx="4" hasCustomPrompt="1"/>
          </p:nvPr>
        </p:nvSpPr>
        <p:spPr>
          <a:xfrm>
            <a:off x="2876600" y="4703753"/>
            <a:ext cx="6438800" cy="69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066"/>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r>
              <a:t>xx%</a:t>
            </a:r>
          </a:p>
        </p:txBody>
      </p:sp>
      <p:sp>
        <p:nvSpPr>
          <p:cNvPr id="514" name="Google Shape;514;p15"/>
          <p:cNvSpPr txBox="1">
            <a:spLocks noGrp="1"/>
          </p:cNvSpPr>
          <p:nvPr>
            <p:ph type="subTitle" idx="5"/>
          </p:nvPr>
        </p:nvSpPr>
        <p:spPr>
          <a:xfrm>
            <a:off x="2876600" y="5343600"/>
            <a:ext cx="6438800" cy="6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2133"/>
              </a:spcBef>
              <a:spcAft>
                <a:spcPts val="0"/>
              </a:spcAft>
              <a:buSzPts val="1600"/>
              <a:buNone/>
              <a:defRPr sz="2133"/>
            </a:lvl3pPr>
            <a:lvl4pPr lvl="3" algn="ctr" rtl="0">
              <a:spcBef>
                <a:spcPts val="2133"/>
              </a:spcBef>
              <a:spcAft>
                <a:spcPts val="0"/>
              </a:spcAft>
              <a:buSzPts val="1600"/>
              <a:buNone/>
              <a:defRPr sz="2133"/>
            </a:lvl4pPr>
            <a:lvl5pPr lvl="4" algn="ctr" rtl="0">
              <a:spcBef>
                <a:spcPts val="2133"/>
              </a:spcBef>
              <a:spcAft>
                <a:spcPts val="0"/>
              </a:spcAft>
              <a:buSzPts val="1600"/>
              <a:buNone/>
              <a:defRPr sz="2133"/>
            </a:lvl5pPr>
            <a:lvl6pPr lvl="5" algn="ctr" rtl="0">
              <a:spcBef>
                <a:spcPts val="2133"/>
              </a:spcBef>
              <a:spcAft>
                <a:spcPts val="0"/>
              </a:spcAft>
              <a:buSzPts val="1600"/>
              <a:buNone/>
              <a:defRPr sz="2133"/>
            </a:lvl6pPr>
            <a:lvl7pPr lvl="6" algn="ctr" rtl="0">
              <a:spcBef>
                <a:spcPts val="2133"/>
              </a:spcBef>
              <a:spcAft>
                <a:spcPts val="0"/>
              </a:spcAft>
              <a:buSzPts val="1600"/>
              <a:buNone/>
              <a:defRPr sz="2133"/>
            </a:lvl7pPr>
            <a:lvl8pPr lvl="7" algn="ctr" rtl="0">
              <a:spcBef>
                <a:spcPts val="2133"/>
              </a:spcBef>
              <a:spcAft>
                <a:spcPts val="0"/>
              </a:spcAft>
              <a:buSzPts val="1600"/>
              <a:buNone/>
              <a:defRPr sz="2133"/>
            </a:lvl8pPr>
            <a:lvl9pPr lvl="8" algn="ct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373344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1pPr>
            <a:lvl2pPr lvl="1"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2pPr>
            <a:lvl3pPr lvl="2"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3pPr>
            <a:lvl4pPr lvl="3"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4pPr>
            <a:lvl5pPr lvl="4"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5pPr>
            <a:lvl6pPr lvl="5"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6pPr>
            <a:lvl7pPr lvl="6"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7pPr>
            <a:lvl8pPr lvl="7"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8pPr>
            <a:lvl9pPr lvl="8"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5219015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80" r:id="rId4"/>
    <p:sldLayoutId id="2147483681" r:id="rId5"/>
    <p:sldLayoutId id="2147483682" r:id="rId6"/>
    <p:sldLayoutId id="2147483683" r:id="rId7"/>
    <p:sldLayoutId id="2147483684" r:id="rId8"/>
    <p:sldLayoutId id="2147483686" r:id="rId9"/>
    <p:sldLayoutId id="2147483687" r:id="rId10"/>
    <p:sldLayoutId id="2147483688" r:id="rId11"/>
    <p:sldLayoutId id="2147483689" r:id="rId12"/>
    <p:sldLayoutId id="2147483690" r:id="rId13"/>
    <p:sldLayoutId id="2147483692" r:id="rId14"/>
    <p:sldLayoutId id="2147483693" r:id="rId15"/>
    <p:sldLayoutId id="2147483694" r:id="rId16"/>
    <p:sldLayoutId id="2147483695" r:id="rId17"/>
    <p:sldLayoutId id="2147483697" r:id="rId18"/>
    <p:sldLayoutId id="2147483698" r:id="rId19"/>
    <p:sldLayoutId id="2147483701" r:id="rId20"/>
    <p:sldLayoutId id="2147483702" r:id="rId21"/>
    <p:sldLayoutId id="2147483703" r:id="rId22"/>
    <p:sldLayoutId id="2147483704" r:id="rId23"/>
    <p:sldLayoutId id="2147483705" r:id="rId24"/>
    <p:sldLayoutId id="2147483706"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6967" y="719333"/>
            <a:ext cx="10278000" cy="841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6"/>
              </a:buClr>
              <a:buSzPts val="3500"/>
              <a:buFont typeface="Short Stack"/>
              <a:buNone/>
              <a:defRPr sz="3500" b="1">
                <a:solidFill>
                  <a:schemeClr val="accent6"/>
                </a:solidFill>
                <a:latin typeface="Short Stack"/>
                <a:ea typeface="Short Stack"/>
                <a:cs typeface="Short Stack"/>
                <a:sym typeface="Short St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lt2"/>
                </a:solidFill>
                <a:latin typeface="Quicksand"/>
                <a:ea typeface="Quicksand"/>
                <a:cs typeface="Quicksand"/>
                <a:sym typeface="Quicksand"/>
              </a:defRPr>
            </a:lvl1pPr>
            <a:lvl2pPr marL="914400" lvl="1"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2pPr>
            <a:lvl3pPr marL="1371600" lvl="2"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3pPr>
            <a:lvl4pPr marL="1828800" lvl="3"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4pPr>
            <a:lvl5pPr marL="2286000" lvl="4"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5pPr>
            <a:lvl6pPr marL="2743200" lvl="5"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6pPr>
            <a:lvl7pPr marL="3200400" lvl="6"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7pPr>
            <a:lvl8pPr marL="3657600" lvl="7"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8pPr>
            <a:lvl9pPr marL="4114800" lvl="8" indent="-317500">
              <a:lnSpc>
                <a:spcPct val="100000"/>
              </a:lnSpc>
              <a:spcBef>
                <a:spcPts val="1600"/>
              </a:spcBef>
              <a:spcAft>
                <a:spcPts val="1600"/>
              </a:spcAft>
              <a:buClr>
                <a:schemeClr val="lt2"/>
              </a:buClr>
              <a:buSzPts val="1400"/>
              <a:buFont typeface="Quicksand"/>
              <a:buChar char="■"/>
              <a:defRPr>
                <a:solidFill>
                  <a:schemeClr val="lt2"/>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154879751"/>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7" r:id="rId4"/>
    <p:sldLayoutId id="2147483749" r:id="rId5"/>
    <p:sldLayoutId id="2147483756" r:id="rId6"/>
    <p:sldLayoutId id="2147483758" r:id="rId7"/>
    <p:sldLayoutId id="2147483759" r:id="rId8"/>
    <p:sldLayoutId id="2147483760" r:id="rId9"/>
    <p:sldLayoutId id="2147483761" r:id="rId10"/>
    <p:sldLayoutId id="2147483762" r:id="rId11"/>
    <p:sldLayoutId id="2147483763" r:id="rId12"/>
    <p:sldLayoutId id="2147483764" r:id="rId13"/>
    <p:sldLayoutId id="2147483766" r:id="rId14"/>
    <p:sldLayoutId id="2147483767" r:id="rId15"/>
    <p:sldLayoutId id="2147483769" r:id="rId16"/>
    <p:sldLayoutId id="2147483770" r:id="rId17"/>
    <p:sldLayoutId id="2147483772" r:id="rId18"/>
    <p:sldLayoutId id="2147483773"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等线" panose="020F050202020403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668616-639D-4C0E-BC2B-534B90DBA974}" type="datetimeFigureOut">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等线"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等线" panose="020F0502020204030204"/>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B9BB31-8197-4FA6-802B-9DE89FD46935}" type="slidenum">
              <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6935481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a:defRPr>
      </a:lvl2pPr>
      <a:lvl3pPr algn="l" rtl="0" eaLnBrk="0" fontAlgn="base" hangingPunct="0">
        <a:lnSpc>
          <a:spcPct val="90000"/>
        </a:lnSpc>
        <a:spcBef>
          <a:spcPct val="0"/>
        </a:spcBef>
        <a:spcAft>
          <a:spcPct val="0"/>
        </a:spcAft>
        <a:defRPr sz="4400">
          <a:solidFill>
            <a:schemeClr val="tx1"/>
          </a:solidFill>
          <a:latin typeface="等线 Light"/>
        </a:defRPr>
      </a:lvl3pPr>
      <a:lvl4pPr algn="l" rtl="0" eaLnBrk="0" fontAlgn="base" hangingPunct="0">
        <a:lnSpc>
          <a:spcPct val="90000"/>
        </a:lnSpc>
        <a:spcBef>
          <a:spcPct val="0"/>
        </a:spcBef>
        <a:spcAft>
          <a:spcPct val="0"/>
        </a:spcAft>
        <a:defRPr sz="4400">
          <a:solidFill>
            <a:schemeClr val="tx1"/>
          </a:solidFill>
          <a:latin typeface="等线 Light"/>
        </a:defRPr>
      </a:lvl4pPr>
      <a:lvl5pPr algn="l" rtl="0" eaLnBrk="0" fontAlgn="base" hangingPunct="0">
        <a:lnSpc>
          <a:spcPct val="90000"/>
        </a:lnSpc>
        <a:spcBef>
          <a:spcPct val="0"/>
        </a:spcBef>
        <a:spcAft>
          <a:spcPct val="0"/>
        </a:spcAft>
        <a:defRPr sz="4400">
          <a:solidFill>
            <a:schemeClr val="tx1"/>
          </a:solidFill>
          <a:latin typeface="等线 Light"/>
        </a:defRPr>
      </a:lvl5pPr>
      <a:lvl6pPr marL="457200" algn="l" rtl="0" fontAlgn="base">
        <a:lnSpc>
          <a:spcPct val="90000"/>
        </a:lnSpc>
        <a:spcBef>
          <a:spcPct val="0"/>
        </a:spcBef>
        <a:spcAft>
          <a:spcPct val="0"/>
        </a:spcAft>
        <a:defRPr sz="4400">
          <a:solidFill>
            <a:schemeClr val="tx1"/>
          </a:solidFill>
          <a:latin typeface="等线 Light"/>
        </a:defRPr>
      </a:lvl6pPr>
      <a:lvl7pPr marL="914400" algn="l" rtl="0" fontAlgn="base">
        <a:lnSpc>
          <a:spcPct val="90000"/>
        </a:lnSpc>
        <a:spcBef>
          <a:spcPct val="0"/>
        </a:spcBef>
        <a:spcAft>
          <a:spcPct val="0"/>
        </a:spcAft>
        <a:defRPr sz="4400">
          <a:solidFill>
            <a:schemeClr val="tx1"/>
          </a:solidFill>
          <a:latin typeface="等线 Light"/>
        </a:defRPr>
      </a:lvl7pPr>
      <a:lvl8pPr marL="1371600" algn="l" rtl="0" fontAlgn="base">
        <a:lnSpc>
          <a:spcPct val="90000"/>
        </a:lnSpc>
        <a:spcBef>
          <a:spcPct val="0"/>
        </a:spcBef>
        <a:spcAft>
          <a:spcPct val="0"/>
        </a:spcAft>
        <a:defRPr sz="4400">
          <a:solidFill>
            <a:schemeClr val="tx1"/>
          </a:solidFill>
          <a:latin typeface="等线 Light"/>
        </a:defRPr>
      </a:lvl8pPr>
      <a:lvl9pPr marL="1828800" algn="l" rtl="0" fontAlgn="base">
        <a:lnSpc>
          <a:spcPct val="90000"/>
        </a:lnSpc>
        <a:spcBef>
          <a:spcPct val="0"/>
        </a:spcBef>
        <a:spcAft>
          <a:spcPct val="0"/>
        </a:spcAft>
        <a:defRPr sz="4400">
          <a:solidFill>
            <a:schemeClr val="tx1"/>
          </a:solidFill>
          <a:latin typeface="等线 Light"/>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801"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1pPr>
            <a:lvl2pPr lvl="1">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2pPr>
            <a:lvl3pPr lvl="2">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3pPr>
            <a:lvl4pPr lvl="3">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4pPr>
            <a:lvl5pPr lvl="4">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5pPr>
            <a:lvl6pPr lvl="5">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6pPr>
            <a:lvl7pPr lvl="6">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7pPr>
            <a:lvl8pPr lvl="7">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8pPr>
            <a:lvl9pPr lvl="8">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9pPr>
          </a:lstStyle>
          <a:p>
            <a:endParaRPr/>
          </a:p>
        </p:txBody>
      </p:sp>
      <p:sp>
        <p:nvSpPr>
          <p:cNvPr id="7" name="Google Shape;7;p1"/>
          <p:cNvSpPr txBox="1">
            <a:spLocks noGrp="1"/>
          </p:cNvSpPr>
          <p:nvPr>
            <p:ph type="body" idx="1"/>
          </p:nvPr>
        </p:nvSpPr>
        <p:spPr>
          <a:xfrm>
            <a:off x="415601" y="1536633"/>
            <a:ext cx="11360801"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1pPr>
            <a:lvl2pPr marL="914400" lvl="1"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2pPr>
            <a:lvl3pPr marL="1371600" lvl="2"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3pPr>
            <a:lvl4pPr marL="1828800" lvl="3"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4pPr>
            <a:lvl5pPr marL="2286000" lvl="4"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5pPr>
            <a:lvl6pPr marL="2743200" lvl="5"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6pPr>
            <a:lvl7pPr marL="3200400" lvl="6"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7pPr>
            <a:lvl8pPr marL="3657600" lvl="7"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8pPr>
            <a:lvl9pPr marL="4114800" lvl="8" indent="-317500">
              <a:lnSpc>
                <a:spcPct val="100000"/>
              </a:lnSpc>
              <a:spcBef>
                <a:spcPts val="1600"/>
              </a:spcBef>
              <a:spcAft>
                <a:spcPts val="160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9pPr>
          </a:lstStyle>
          <a:p>
            <a:endParaRPr/>
          </a:p>
        </p:txBody>
      </p:sp>
    </p:spTree>
    <p:extLst>
      <p:ext uri="{BB962C8B-B14F-4D97-AF65-F5344CB8AC3E}">
        <p14:creationId xmlns:p14="http://schemas.microsoft.com/office/powerpoint/2010/main" val="2837266758"/>
      </p:ext>
    </p:extLst>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801"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1pPr>
            <a:lvl2pPr lvl="1">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2pPr>
            <a:lvl3pPr lvl="2">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3pPr>
            <a:lvl4pPr lvl="3">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4pPr>
            <a:lvl5pPr lvl="4">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5pPr>
            <a:lvl6pPr lvl="5">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6pPr>
            <a:lvl7pPr lvl="6">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7pPr>
            <a:lvl8pPr lvl="7">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8pPr>
            <a:lvl9pPr lvl="8">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9pPr>
          </a:lstStyle>
          <a:p>
            <a:endParaRPr/>
          </a:p>
        </p:txBody>
      </p:sp>
      <p:sp>
        <p:nvSpPr>
          <p:cNvPr id="7" name="Google Shape;7;p1"/>
          <p:cNvSpPr txBox="1">
            <a:spLocks noGrp="1"/>
          </p:cNvSpPr>
          <p:nvPr>
            <p:ph type="body" idx="1"/>
          </p:nvPr>
        </p:nvSpPr>
        <p:spPr>
          <a:xfrm>
            <a:off x="415601" y="1536633"/>
            <a:ext cx="11360801"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1pPr>
            <a:lvl2pPr marL="914400" lvl="1"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2pPr>
            <a:lvl3pPr marL="1371600" lvl="2"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3pPr>
            <a:lvl4pPr marL="1828800" lvl="3"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4pPr>
            <a:lvl5pPr marL="2286000" lvl="4"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5pPr>
            <a:lvl6pPr marL="2743200" lvl="5"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6pPr>
            <a:lvl7pPr marL="3200400" lvl="6"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7pPr>
            <a:lvl8pPr marL="3657600" lvl="7"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8pPr>
            <a:lvl9pPr marL="4114800" lvl="8" indent="-317500">
              <a:lnSpc>
                <a:spcPct val="100000"/>
              </a:lnSpc>
              <a:spcBef>
                <a:spcPts val="1600"/>
              </a:spcBef>
              <a:spcAft>
                <a:spcPts val="160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9pPr>
          </a:lstStyle>
          <a:p>
            <a:endParaRPr/>
          </a:p>
        </p:txBody>
      </p:sp>
    </p:spTree>
    <p:extLst>
      <p:ext uri="{BB962C8B-B14F-4D97-AF65-F5344CB8AC3E}">
        <p14:creationId xmlns:p14="http://schemas.microsoft.com/office/powerpoint/2010/main" val="92059443"/>
      </p:ext>
    </p:extLst>
  </p:cSld>
  <p:clrMap bg1="lt1" tx1="dk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8"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8.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组合 15"/>
          <p:cNvGrpSpPr>
            <a:grpSpLocks/>
          </p:cNvGrpSpPr>
          <p:nvPr/>
        </p:nvGrpSpPr>
        <p:grpSpPr bwMode="auto">
          <a:xfrm>
            <a:off x="0" y="-508000"/>
            <a:ext cx="12895263" cy="8234363"/>
            <a:chOff x="0" y="-509029"/>
            <a:chExt cx="12895095" cy="8234810"/>
          </a:xfrm>
        </p:grpSpPr>
        <p:sp>
          <p:nvSpPr>
            <p:cNvPr id="17" name="矩形 16"/>
            <p:cNvSpPr/>
            <p:nvPr/>
          </p:nvSpPr>
          <p:spPr>
            <a:xfrm>
              <a:off x="0" y="-1001"/>
              <a:ext cx="12191841" cy="685837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74769" name="组合 17"/>
            <p:cNvGrpSpPr>
              <a:grpSpLocks/>
            </p:cNvGrpSpPr>
            <p:nvPr/>
          </p:nvGrpSpPr>
          <p:grpSpPr bwMode="auto">
            <a:xfrm>
              <a:off x="111848" y="-509029"/>
              <a:ext cx="12783247" cy="8234810"/>
              <a:chOff x="2601855" y="-1050274"/>
              <a:chExt cx="10039175" cy="7295913"/>
            </a:xfrm>
          </p:grpSpPr>
          <p:sp>
            <p:nvSpPr>
              <p:cNvPr id="19" name="矩形 18"/>
              <p:cNvSpPr/>
              <p:nvPr/>
            </p:nvSpPr>
            <p:spPr>
              <a:xfrm>
                <a:off x="2601286" y="-1050274"/>
                <a:ext cx="5758547" cy="5958258"/>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矩形 21"/>
              <p:cNvSpPr/>
              <p:nvPr/>
            </p:nvSpPr>
            <p:spPr>
              <a:xfrm rot="10601959">
                <a:off x="6872510" y="-795684"/>
                <a:ext cx="5768520" cy="7041323"/>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sp>
        <p:nvSpPr>
          <p:cNvPr id="21" name="云形 20"/>
          <p:cNvSpPr/>
          <p:nvPr/>
        </p:nvSpPr>
        <p:spPr bwMode="auto">
          <a:xfrm rot="223369">
            <a:off x="1237626" y="879238"/>
            <a:ext cx="9716744" cy="442895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74756"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15661" y="3770313"/>
            <a:ext cx="1344612"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图片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40923" y="174625"/>
            <a:ext cx="1112838"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图片 8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3686" y="12651"/>
            <a:ext cx="1751862" cy="236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文本框 38"/>
          <p:cNvSpPr txBox="1">
            <a:spLocks noChangeArrowheads="1"/>
          </p:cNvSpPr>
          <p:nvPr/>
        </p:nvSpPr>
        <p:spPr bwMode="auto">
          <a:xfrm>
            <a:off x="0" y="1406876"/>
            <a:ext cx="121919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a:defRPr>
            </a:lvl1pPr>
            <a:lvl2pPr marL="742950" indent="-285750">
              <a:lnSpc>
                <a:spcPct val="90000"/>
              </a:lnSpc>
              <a:spcBef>
                <a:spcPts val="500"/>
              </a:spcBef>
              <a:buFont typeface="Arial" panose="020B0604020202020204" pitchFamily="34" charset="0"/>
              <a:buChar char="•"/>
              <a:defRPr sz="2400">
                <a:solidFill>
                  <a:schemeClr val="tx1"/>
                </a:solidFill>
                <a:latin typeface="等线"/>
              </a:defRPr>
            </a:lvl2pPr>
            <a:lvl3pPr marL="1143000" indent="-228600">
              <a:lnSpc>
                <a:spcPct val="90000"/>
              </a:lnSpc>
              <a:spcBef>
                <a:spcPts val="500"/>
              </a:spcBef>
              <a:buFont typeface="Arial" panose="020B0604020202020204" pitchFamily="34" charset="0"/>
              <a:buChar char="•"/>
              <a:defRPr sz="2000">
                <a:solidFill>
                  <a:schemeClr val="tx1"/>
                </a:solidFill>
                <a:latin typeface="等线"/>
              </a:defRPr>
            </a:lvl3pPr>
            <a:lvl4pPr marL="1600200" indent="-228600">
              <a:lnSpc>
                <a:spcPct val="90000"/>
              </a:lnSpc>
              <a:spcBef>
                <a:spcPts val="500"/>
              </a:spcBef>
              <a:buFont typeface="Arial" panose="020B0604020202020204" pitchFamily="34" charset="0"/>
              <a:buChar char="•"/>
              <a:defRPr>
                <a:solidFill>
                  <a:schemeClr val="tx1"/>
                </a:solidFill>
                <a:latin typeface="等线"/>
              </a:defRPr>
            </a:lvl4pPr>
            <a:lvl5pPr marL="2057400" indent="-228600">
              <a:lnSpc>
                <a:spcPct val="90000"/>
              </a:lnSpc>
              <a:spcBef>
                <a:spcPts val="500"/>
              </a:spcBef>
              <a:buFont typeface="Arial" panose="020B0604020202020204" pitchFamily="34" charset="0"/>
              <a:buChar char="•"/>
              <a:defRPr>
                <a:solidFill>
                  <a:schemeClr val="tx1"/>
                </a:solidFill>
                <a:latin typeface="等线"/>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BÀI</a:t>
            </a:r>
            <a:r>
              <a:rPr kumimoji="0" lang="en-US" altLang="zh-CN" sz="3200" b="1" i="0" u="none" strike="noStrike" kern="1200" cap="none" spc="0" normalizeH="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altLang="zh-CN" sz="3200" b="1" i="0" u="none" strike="noStrike" kern="1200" cap="none" spc="0" normalizeH="0" noProof="0" dirty="0" err="1">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GIẢNG</a:t>
            </a:r>
            <a:r>
              <a:rPr kumimoji="0" lang="en-US" altLang="zh-CN" sz="3200" b="1" i="0" u="none" strike="noStrike" kern="1200" cap="none" spc="0" normalizeH="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altLang="zh-CN" sz="3200" b="1" i="0" u="none" strike="noStrike" kern="1200" cap="none" spc="0" normalizeH="0" noProof="0" dirty="0" err="1">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ĐIỆN</a:t>
            </a:r>
            <a:r>
              <a:rPr kumimoji="0" lang="en-US" altLang="zh-CN" sz="3200" b="1" i="0" u="none" strike="noStrike" kern="1200" cap="none" spc="0" normalizeH="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altLang="zh-CN" sz="3200" b="1" i="0" u="none" strike="noStrike" kern="1200" cap="none" spc="0" normalizeH="0" noProof="0" dirty="0" err="1">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TỬ</a:t>
            </a:r>
            <a:endParaRPr kumimoji="0" lang="en-US" altLang="zh-CN" sz="3200" b="1" i="0" u="none" strike="noStrike" kern="1200" cap="none" spc="0" normalizeH="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3200" b="1" dirty="0" err="1">
                <a:solidFill>
                  <a:srgbClr val="FF0000"/>
                </a:solidFill>
                <a:latin typeface="Arial" panose="020B0604020202020204" pitchFamily="34" charset="0"/>
                <a:ea typeface="Cambria" panose="02040503050406030204" pitchFamily="18" charset="0"/>
                <a:cs typeface="Arial" panose="020B0604020202020204" pitchFamily="34" charset="0"/>
              </a:rPr>
              <a:t>MÔN</a:t>
            </a:r>
            <a:r>
              <a:rPr lang="en-US" altLang="zh-CN" sz="32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altLang="zh-CN" sz="3200" b="1" dirty="0" err="1">
                <a:solidFill>
                  <a:srgbClr val="FF0000"/>
                </a:solidFill>
                <a:latin typeface="Arial" panose="020B0604020202020204" pitchFamily="34" charset="0"/>
                <a:ea typeface="Cambria" panose="02040503050406030204" pitchFamily="18" charset="0"/>
                <a:cs typeface="Arial" panose="020B0604020202020204" pitchFamily="34" charset="0"/>
              </a:rPr>
              <a:t>TỰ</a:t>
            </a:r>
            <a:r>
              <a:rPr lang="en-US" altLang="zh-CN" sz="32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altLang="zh-CN" sz="3200" b="1" dirty="0" err="1">
                <a:solidFill>
                  <a:srgbClr val="FF0000"/>
                </a:solidFill>
                <a:latin typeface="Arial" panose="020B0604020202020204" pitchFamily="34" charset="0"/>
                <a:ea typeface="Cambria" panose="02040503050406030204" pitchFamily="18" charset="0"/>
                <a:cs typeface="Arial" panose="020B0604020202020204" pitchFamily="34" charset="0"/>
              </a:rPr>
              <a:t>NHIÊN</a:t>
            </a:r>
            <a:r>
              <a:rPr lang="en-US" altLang="zh-CN" sz="32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altLang="zh-CN" sz="3200" b="1" dirty="0" err="1">
                <a:solidFill>
                  <a:srgbClr val="FF0000"/>
                </a:solidFill>
                <a:latin typeface="Arial" panose="020B0604020202020204" pitchFamily="34" charset="0"/>
                <a:ea typeface="Cambria" panose="02040503050406030204" pitchFamily="18" charset="0"/>
                <a:cs typeface="Arial" panose="020B0604020202020204" pitchFamily="34" charset="0"/>
              </a:rPr>
              <a:t>VÀ</a:t>
            </a:r>
            <a:r>
              <a:rPr lang="en-US" altLang="zh-CN" sz="32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altLang="zh-CN" sz="3200" b="1" dirty="0" err="1">
                <a:solidFill>
                  <a:srgbClr val="FF0000"/>
                </a:solidFill>
                <a:latin typeface="Arial" panose="020B0604020202020204" pitchFamily="34" charset="0"/>
                <a:ea typeface="Cambria" panose="02040503050406030204" pitchFamily="18" charset="0"/>
                <a:cs typeface="Arial" panose="020B0604020202020204" pitchFamily="34" charset="0"/>
              </a:rPr>
              <a:t>XÃ</a:t>
            </a:r>
            <a:r>
              <a:rPr lang="en-US" altLang="zh-CN" sz="32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altLang="zh-CN" sz="3200" b="1" dirty="0" err="1">
                <a:solidFill>
                  <a:srgbClr val="FF0000"/>
                </a:solidFill>
                <a:latin typeface="Arial" panose="020B0604020202020204" pitchFamily="34" charset="0"/>
                <a:ea typeface="Cambria" panose="02040503050406030204" pitchFamily="18" charset="0"/>
                <a:cs typeface="Arial" panose="020B0604020202020204" pitchFamily="34" charset="0"/>
              </a:rPr>
              <a:t>HỘI</a:t>
            </a:r>
            <a:r>
              <a:rPr lang="en-US" altLang="zh-CN" sz="32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altLang="zh-CN" sz="3200" b="1" dirty="0" err="1">
                <a:solidFill>
                  <a:srgbClr val="FF0000"/>
                </a:solidFill>
                <a:latin typeface="Arial" panose="020B0604020202020204" pitchFamily="34" charset="0"/>
                <a:ea typeface="Cambria" panose="02040503050406030204" pitchFamily="18" charset="0"/>
                <a:cs typeface="Arial" panose="020B0604020202020204" pitchFamily="34" charset="0"/>
              </a:rPr>
              <a:t>LỚP</a:t>
            </a:r>
            <a:r>
              <a:rPr lang="en-US" altLang="zh-CN" sz="3200" b="1" dirty="0">
                <a:solidFill>
                  <a:srgbClr val="FF0000"/>
                </a:solidFill>
                <a:latin typeface="Arial" panose="020B0604020202020204" pitchFamily="34" charset="0"/>
                <a:ea typeface="Cambria" panose="02040503050406030204" pitchFamily="18" charset="0"/>
                <a:cs typeface="Arial" panose="020B0604020202020204" pitchFamily="34" charset="0"/>
              </a:rPr>
              <a:t> 2</a:t>
            </a:r>
            <a:endPar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74760" name="图片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200954">
            <a:off x="10811667" y="919956"/>
            <a:ext cx="4826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本框 63">
            <a:extLst>
              <a:ext uri="{FF2B5EF4-FFF2-40B4-BE49-F238E27FC236}">
                <a16:creationId xmlns:a16="http://schemas.microsoft.com/office/drawing/2014/main" id="{EF4C007F-2902-47F6-B513-B385FBF0A7C1}"/>
              </a:ext>
            </a:extLst>
          </p:cNvPr>
          <p:cNvSpPr txBox="1"/>
          <p:nvPr/>
        </p:nvSpPr>
        <p:spPr>
          <a:xfrm>
            <a:off x="-2" y="3488013"/>
            <a:ext cx="12191999" cy="1078950"/>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u="none" strike="noStrike" kern="1200" cap="none" spc="0" normalizeH="0" baseline="0" noProof="0" dirty="0" err="1">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HỌ</a:t>
            </a:r>
            <a:r>
              <a:rPr kumimoji="0" lang="en-US" altLang="zh-CN" sz="2800" b="1" u="none" strike="noStrike" kern="1200" cap="none" spc="0" normalizeH="0" noProof="0" dirty="0">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altLang="zh-CN" sz="2800" b="1" u="none" strike="noStrike" kern="1200" cap="none" spc="0" normalizeH="0" noProof="0" dirty="0" err="1">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VÀ</a:t>
            </a:r>
            <a:r>
              <a:rPr kumimoji="0" lang="en-US" altLang="zh-CN" sz="2800" b="1" u="none" strike="noStrike" kern="1200" cap="none" spc="0" normalizeH="0" noProof="0" dirty="0">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altLang="zh-CN" sz="2800" b="1" u="none" strike="noStrike" kern="1200" cap="none" spc="0" normalizeH="0" noProof="0" dirty="0" err="1">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TÊN</a:t>
            </a:r>
            <a:r>
              <a:rPr kumimoji="0" lang="en-US" altLang="zh-CN" sz="2800" b="1" u="none" strike="noStrike" kern="1200" cap="none" spc="0" normalizeH="0" noProof="0" dirty="0">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altLang="zh-CN" sz="2800" b="1" u="none" strike="noStrike" kern="1200" cap="none" spc="0" normalizeH="0" baseline="0" noProof="0" dirty="0" err="1">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GV</a:t>
            </a:r>
            <a:r>
              <a:rPr kumimoji="0" lang="vi-VN" altLang="zh-CN" sz="2800" b="1" u="none" strike="noStrike" kern="1200" cap="none" spc="0" normalizeH="0" baseline="0" noProof="0" dirty="0">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altLang="zh-CN" sz="2800" b="1" u="none" strike="noStrike" kern="1200" cap="none" spc="0" normalizeH="0" baseline="0" noProof="0" dirty="0" err="1">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LÊ</a:t>
            </a:r>
            <a:r>
              <a:rPr kumimoji="0" lang="en-US" altLang="zh-CN" sz="2800" b="1" u="none" strike="noStrike" kern="1200" cap="none" spc="0" normalizeH="0" baseline="0" noProof="0" dirty="0">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 THU </a:t>
            </a:r>
            <a:r>
              <a:rPr kumimoji="0" lang="en-US" altLang="zh-CN" sz="2800" b="1" u="none" strike="noStrike" kern="1200" cap="none" spc="0" normalizeH="0" baseline="0" noProof="0" dirty="0" err="1">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HIỀN</a:t>
            </a:r>
            <a:r>
              <a:rPr kumimoji="0" lang="en-US" altLang="zh-CN" sz="2800" b="1" u="none" strike="noStrike" kern="1200" cap="none" spc="0" normalizeH="0" baseline="0" noProof="0" dirty="0">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altLang="zh-CN" sz="2800" b="1" u="none" strike="noStrike" kern="1200" cap="none" spc="0" normalizeH="0" baseline="0" noProof="0" dirty="0" err="1">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TRANG</a:t>
            </a:r>
            <a:endParaRPr kumimoji="0" lang="en-US" altLang="zh-CN" sz="2800" b="1" u="none" strike="noStrike" kern="1200" cap="none" spc="0" normalizeH="0" baseline="0" noProof="0" dirty="0">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2800" b="1" dirty="0" err="1">
                <a:solidFill>
                  <a:srgbClr val="0070C0"/>
                </a:solidFill>
                <a:latin typeface="Arial" panose="020B0604020202020204" pitchFamily="34" charset="0"/>
                <a:ea typeface="Cambria" panose="02040503050406030204" pitchFamily="18" charset="0"/>
                <a:cs typeface="Arial" panose="020B0604020202020204" pitchFamily="34" charset="0"/>
              </a:rPr>
              <a:t>NĂM</a:t>
            </a:r>
            <a:r>
              <a:rPr lang="en-US" altLang="zh-CN" sz="2800" b="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altLang="zh-CN" sz="2800" b="1" dirty="0" err="1">
                <a:solidFill>
                  <a:srgbClr val="0070C0"/>
                </a:solidFill>
                <a:latin typeface="Arial" panose="020B0604020202020204" pitchFamily="34" charset="0"/>
                <a:ea typeface="Cambria" panose="02040503050406030204" pitchFamily="18" charset="0"/>
                <a:cs typeface="Arial" panose="020B0604020202020204" pitchFamily="34" charset="0"/>
              </a:rPr>
              <a:t>HỌC</a:t>
            </a:r>
            <a:r>
              <a:rPr lang="en-US" altLang="zh-CN" sz="2800" b="1" dirty="0">
                <a:solidFill>
                  <a:srgbClr val="0070C0"/>
                </a:solidFill>
                <a:latin typeface="Arial" panose="020B0604020202020204" pitchFamily="34" charset="0"/>
                <a:ea typeface="Cambria" panose="02040503050406030204" pitchFamily="18" charset="0"/>
                <a:cs typeface="Arial" panose="020B0604020202020204" pitchFamily="34" charset="0"/>
              </a:rPr>
              <a:t>: 2022 - 2023</a:t>
            </a:r>
            <a:endParaRPr kumimoji="0" lang="zh-CN" altLang="en-US" sz="2800" b="1" u="none" strike="noStrike" kern="1200" cap="none" spc="0" normalizeH="0" baseline="0" noProof="0" dirty="0">
              <a:ln>
                <a:noFill/>
              </a:ln>
              <a:solidFill>
                <a:srgbClr val="0070C0"/>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pic>
        <p:nvPicPr>
          <p:cNvPr id="74763" name="Picture 2" descr="Kids Go To School, Back To School, Cute Cartoon Children, Happy Children  Stock Vector - Image: 63859125 | Kids going to school, Cartoon kids, Happy  kid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48277"/>
          <a:stretch>
            <a:fillRect/>
          </a:stretch>
        </p:blipFill>
        <p:spPr bwMode="auto">
          <a:xfrm>
            <a:off x="5528070" y="4034786"/>
            <a:ext cx="7095050" cy="295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4" name="Picture 2" descr="Kids Go To School, Back To School, Cute Cartoon Children, Happy Children  Stock Vector - Image: 63859125 | Kids going to school, Cartoon kids, Happy  kids"/>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49577"/>
          <a:stretch>
            <a:fillRect/>
          </a:stretch>
        </p:blipFill>
        <p:spPr bwMode="auto">
          <a:xfrm>
            <a:off x="-722313" y="4676775"/>
            <a:ext cx="7245351"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图片 8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8129">
            <a:off x="9592256" y="3390392"/>
            <a:ext cx="970481" cy="131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61">
            <a:extLst>
              <a:ext uri="{FF2B5EF4-FFF2-40B4-BE49-F238E27FC236}">
                <a16:creationId xmlns:a16="http://schemas.microsoft.com/office/drawing/2014/main" id="{A69C9047-8604-443F-8D1C-5C1B5081697C}"/>
              </a:ext>
            </a:extLst>
          </p:cNvPr>
          <p:cNvSpPr txBox="1"/>
          <p:nvPr/>
        </p:nvSpPr>
        <p:spPr>
          <a:xfrm>
            <a:off x="0" y="-45051"/>
            <a:ext cx="12191999" cy="978729"/>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UBND</a:t>
            </a:r>
            <a:r>
              <a:rPr kumimoji="0" lang="en-US" altLang="zh-CN" sz="2400" b="1"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altLang="zh-CN" sz="2400" b="1"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QUẬN</a:t>
            </a:r>
            <a:r>
              <a:rPr kumimoji="0" lang="en-US" altLang="zh-CN" sz="24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altLang="zh-CN" sz="24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HOÀNG</a:t>
            </a:r>
            <a:r>
              <a:rPr kumimoji="0" lang="en-US" altLang="zh-CN" sz="24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MAI</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2400" b="1" baseline="0" dirty="0" err="1">
                <a:solidFill>
                  <a:srgbClr val="002060"/>
                </a:solidFill>
                <a:latin typeface="Arial" panose="020B0604020202020204" pitchFamily="34" charset="0"/>
                <a:ea typeface="Cambria" panose="02040503050406030204" pitchFamily="18" charset="0"/>
                <a:cs typeface="Arial" panose="020B0604020202020204" pitchFamily="34" charset="0"/>
              </a:rPr>
              <a:t>TRƯỜNG</a:t>
            </a:r>
            <a:r>
              <a:rPr lang="en-US" altLang="zh-CN"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altLang="zh-CN"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TIỂU</a:t>
            </a:r>
            <a:r>
              <a:rPr lang="en-US" altLang="zh-CN"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altLang="zh-CN"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HỌC</a:t>
            </a:r>
            <a:r>
              <a:rPr lang="en-US" altLang="zh-CN"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altLang="zh-CN"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LĨNH</a:t>
            </a:r>
            <a:r>
              <a:rPr lang="en-US" altLang="zh-CN" sz="2400" b="1" dirty="0">
                <a:solidFill>
                  <a:srgbClr val="002060"/>
                </a:solidFill>
                <a:latin typeface="Arial" panose="020B0604020202020204" pitchFamily="34" charset="0"/>
                <a:ea typeface="Cambria" panose="02040503050406030204" pitchFamily="18" charset="0"/>
                <a:cs typeface="Arial" panose="020B0604020202020204" pitchFamily="34" charset="0"/>
              </a:rPr>
              <a:t> NAM</a:t>
            </a:r>
            <a:endParaRPr kumimoji="0" lang="zh-CN" altLang="en-US" sz="2400" b="1" i="0" u="none" strike="noStrike" kern="1200" cap="none" spc="0" normalizeH="0" baseline="0" noProof="0" dirty="0">
              <a:ln>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24" name="文本框 38"/>
          <p:cNvSpPr txBox="1">
            <a:spLocks noChangeArrowheads="1"/>
          </p:cNvSpPr>
          <p:nvPr/>
        </p:nvSpPr>
        <p:spPr bwMode="auto">
          <a:xfrm>
            <a:off x="43504" y="2765869"/>
            <a:ext cx="12191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a:defRPr>
            </a:lvl1pPr>
            <a:lvl2pPr marL="742950" indent="-285750">
              <a:lnSpc>
                <a:spcPct val="90000"/>
              </a:lnSpc>
              <a:spcBef>
                <a:spcPts val="500"/>
              </a:spcBef>
              <a:buFont typeface="Arial" panose="020B0604020202020204" pitchFamily="34" charset="0"/>
              <a:buChar char="•"/>
              <a:defRPr sz="2400">
                <a:solidFill>
                  <a:schemeClr val="tx1"/>
                </a:solidFill>
                <a:latin typeface="等线"/>
              </a:defRPr>
            </a:lvl2pPr>
            <a:lvl3pPr marL="1143000" indent="-228600">
              <a:lnSpc>
                <a:spcPct val="90000"/>
              </a:lnSpc>
              <a:spcBef>
                <a:spcPts val="500"/>
              </a:spcBef>
              <a:buFont typeface="Arial" panose="020B0604020202020204" pitchFamily="34" charset="0"/>
              <a:buChar char="•"/>
              <a:defRPr sz="2000">
                <a:solidFill>
                  <a:schemeClr val="tx1"/>
                </a:solidFill>
                <a:latin typeface="等线"/>
              </a:defRPr>
            </a:lvl3pPr>
            <a:lvl4pPr marL="1600200" indent="-228600">
              <a:lnSpc>
                <a:spcPct val="90000"/>
              </a:lnSpc>
              <a:spcBef>
                <a:spcPts val="500"/>
              </a:spcBef>
              <a:buFont typeface="Arial" panose="020B0604020202020204" pitchFamily="34" charset="0"/>
              <a:buChar char="•"/>
              <a:defRPr>
                <a:solidFill>
                  <a:schemeClr val="tx1"/>
                </a:solidFill>
                <a:latin typeface="等线"/>
              </a:defRPr>
            </a:lvl4pPr>
            <a:lvl5pPr marL="2057400" indent="-228600">
              <a:lnSpc>
                <a:spcPct val="90000"/>
              </a:lnSpc>
              <a:spcBef>
                <a:spcPts val="500"/>
              </a:spcBef>
              <a:buFont typeface="Arial" panose="020B0604020202020204" pitchFamily="34" charset="0"/>
              <a:buChar char="•"/>
              <a:defRPr>
                <a:solidFill>
                  <a:schemeClr val="tx1"/>
                </a:solidFill>
                <a:latin typeface="等线"/>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9pPr>
          </a:lstStyle>
          <a:p>
            <a:pPr lvl="0" algn="ctr" fontAlgn="base">
              <a:lnSpc>
                <a:spcPct val="100000"/>
              </a:lnSpc>
              <a:spcBef>
                <a:spcPct val="0"/>
              </a:spcBef>
              <a:spcAft>
                <a:spcPct val="0"/>
              </a:spcAft>
              <a:buNone/>
              <a:defRPr/>
            </a:pPr>
            <a:r>
              <a:rPr lang="vi-VN" altLang="zh-CN" b="1" dirty="0">
                <a:solidFill>
                  <a:srgbClr val="002060"/>
                </a:solidFill>
                <a:latin typeface="Arial" panose="020B0604020202020204" pitchFamily="34" charset="0"/>
                <a:ea typeface="Cambria" panose="02040503050406030204" pitchFamily="18" charset="0"/>
                <a:cs typeface="Arial" panose="020B0604020202020204" pitchFamily="34" charset="0"/>
              </a:rPr>
              <a:t>BÀI </a:t>
            </a:r>
            <a:r>
              <a:rPr lang="en-US" altLang="zh-CN" b="1" dirty="0" err="1">
                <a:solidFill>
                  <a:srgbClr val="002060"/>
                </a:solidFill>
                <a:latin typeface="Arial" panose="020B0604020202020204" pitchFamily="34" charset="0"/>
                <a:ea typeface="Cambria" panose="02040503050406030204" pitchFamily="18" charset="0"/>
                <a:cs typeface="Arial" panose="020B0604020202020204" pitchFamily="34" charset="0"/>
              </a:rPr>
              <a:t>DẠY</a:t>
            </a:r>
            <a:r>
              <a:rPr lang="en-US" altLang="zh-CN"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vi-VN" altLang="zh-CN" b="1" dirty="0">
                <a:solidFill>
                  <a:srgbClr val="002060"/>
                </a:solidFill>
                <a:latin typeface="Arial" panose="020B0604020202020204" pitchFamily="34" charset="0"/>
                <a:ea typeface="Cambria" panose="02040503050406030204" pitchFamily="18" charset="0"/>
                <a:cs typeface="Arial" panose="020B0604020202020204" pitchFamily="34" charset="0"/>
              </a:rPr>
              <a:t>CƠ QUAN VẬN ĐỘNG</a:t>
            </a:r>
            <a:r>
              <a:rPr lang="en-US" altLang="zh-CN"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altLang="zh-CN" b="1" dirty="0" err="1">
                <a:solidFill>
                  <a:srgbClr val="002060"/>
                </a:solidFill>
                <a:latin typeface="Arial" panose="020B0604020202020204" pitchFamily="34" charset="0"/>
                <a:ea typeface="Cambria" panose="02040503050406030204" pitchFamily="18" charset="0"/>
                <a:cs typeface="Arial" panose="020B0604020202020204" pitchFamily="34" charset="0"/>
              </a:rPr>
              <a:t>TIẾT</a:t>
            </a:r>
            <a:r>
              <a:rPr lang="en-US" altLang="zh-CN" b="1" dirty="0">
                <a:solidFill>
                  <a:srgbClr val="002060"/>
                </a:solidFill>
                <a:latin typeface="Arial" panose="020B0604020202020204" pitchFamily="34" charset="0"/>
                <a:ea typeface="Cambria" panose="02040503050406030204" pitchFamily="18" charset="0"/>
                <a:cs typeface="Arial" panose="020B0604020202020204" pitchFamily="34" charset="0"/>
              </a:rPr>
              <a:t> 1)</a:t>
            </a:r>
            <a:endParaRPr kumimoji="0" lang="en-US" altLang="zh-CN" b="1"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0059972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grpSp>
        <p:nvGrpSpPr>
          <p:cNvPr id="1659" name="Google Shape;1659;p43"/>
          <p:cNvGrpSpPr/>
          <p:nvPr/>
        </p:nvGrpSpPr>
        <p:grpSpPr>
          <a:xfrm>
            <a:off x="559375" y="1716732"/>
            <a:ext cx="3673189" cy="3815568"/>
            <a:chOff x="419531" y="1287549"/>
            <a:chExt cx="2754892" cy="2861676"/>
          </a:xfrm>
        </p:grpSpPr>
        <p:grpSp>
          <p:nvGrpSpPr>
            <p:cNvPr id="1660" name="Google Shape;1660;p43"/>
            <p:cNvGrpSpPr/>
            <p:nvPr/>
          </p:nvGrpSpPr>
          <p:grpSpPr>
            <a:xfrm rot="-286217" flipH="1">
              <a:off x="525709" y="1388663"/>
              <a:ext cx="2542536" cy="2659448"/>
              <a:chOff x="238125" y="1587225"/>
              <a:chExt cx="2367750" cy="2476625"/>
            </a:xfrm>
          </p:grpSpPr>
          <p:sp>
            <p:nvSpPr>
              <p:cNvPr id="1661" name="Google Shape;1661;p43"/>
              <p:cNvSpPr/>
              <p:nvPr/>
            </p:nvSpPr>
            <p:spPr>
              <a:xfrm>
                <a:off x="594325" y="2837350"/>
                <a:ext cx="1478625" cy="1202100"/>
              </a:xfrm>
              <a:custGeom>
                <a:avLst/>
                <a:gdLst/>
                <a:ahLst/>
                <a:cxnLst/>
                <a:rect l="l" t="t" r="r" b="b"/>
                <a:pathLst>
                  <a:path w="59145" h="48084" extrusionOk="0">
                    <a:moveTo>
                      <a:pt x="40901" y="1"/>
                    </a:moveTo>
                    <a:lnTo>
                      <a:pt x="17666" y="1328"/>
                    </a:lnTo>
                    <a:cubicBezTo>
                      <a:pt x="17666" y="1328"/>
                      <a:pt x="0" y="30366"/>
                      <a:pt x="13621" y="42733"/>
                    </a:cubicBezTo>
                    <a:cubicBezTo>
                      <a:pt x="14039" y="43114"/>
                      <a:pt x="14470" y="43483"/>
                      <a:pt x="14912" y="43827"/>
                    </a:cubicBezTo>
                    <a:cubicBezTo>
                      <a:pt x="18404" y="46495"/>
                      <a:pt x="22669" y="47970"/>
                      <a:pt x="27058" y="48019"/>
                    </a:cubicBezTo>
                    <a:lnTo>
                      <a:pt x="31226" y="48080"/>
                    </a:lnTo>
                    <a:cubicBezTo>
                      <a:pt x="31340" y="48082"/>
                      <a:pt x="31454" y="48083"/>
                      <a:pt x="31568" y="48083"/>
                    </a:cubicBezTo>
                    <a:cubicBezTo>
                      <a:pt x="36084" y="48083"/>
                      <a:pt x="40512" y="46659"/>
                      <a:pt x="44109" y="43913"/>
                    </a:cubicBezTo>
                    <a:cubicBezTo>
                      <a:pt x="44601" y="43544"/>
                      <a:pt x="45068" y="43151"/>
                      <a:pt x="45511" y="42721"/>
                    </a:cubicBezTo>
                    <a:cubicBezTo>
                      <a:pt x="59144" y="30353"/>
                      <a:pt x="40901" y="1"/>
                      <a:pt x="409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2" name="Google Shape;1662;p43"/>
              <p:cNvSpPr/>
              <p:nvPr/>
            </p:nvSpPr>
            <p:spPr>
              <a:xfrm>
                <a:off x="1027350" y="3011050"/>
                <a:ext cx="592875" cy="905475"/>
              </a:xfrm>
              <a:custGeom>
                <a:avLst/>
                <a:gdLst/>
                <a:ahLst/>
                <a:cxnLst/>
                <a:rect l="l" t="t" r="r" b="b"/>
                <a:pathLst>
                  <a:path w="23715" h="36219" extrusionOk="0">
                    <a:moveTo>
                      <a:pt x="12517" y="1"/>
                    </a:moveTo>
                    <a:cubicBezTo>
                      <a:pt x="10482" y="1"/>
                      <a:pt x="8396" y="839"/>
                      <a:pt x="6824" y="2175"/>
                    </a:cubicBezTo>
                    <a:cubicBezTo>
                      <a:pt x="4451" y="4166"/>
                      <a:pt x="3074" y="7104"/>
                      <a:pt x="2140" y="10055"/>
                    </a:cubicBezTo>
                    <a:cubicBezTo>
                      <a:pt x="1" y="16853"/>
                      <a:pt x="13" y="24524"/>
                      <a:pt x="3209" y="30892"/>
                    </a:cubicBezTo>
                    <a:cubicBezTo>
                      <a:pt x="3885" y="32232"/>
                      <a:pt x="4709" y="33523"/>
                      <a:pt x="5902" y="34433"/>
                    </a:cubicBezTo>
                    <a:cubicBezTo>
                      <a:pt x="7365" y="35551"/>
                      <a:pt x="9258" y="35969"/>
                      <a:pt x="11102" y="36141"/>
                    </a:cubicBezTo>
                    <a:cubicBezTo>
                      <a:pt x="11628" y="36189"/>
                      <a:pt x="12158" y="36219"/>
                      <a:pt x="12686" y="36219"/>
                    </a:cubicBezTo>
                    <a:cubicBezTo>
                      <a:pt x="13649" y="36219"/>
                      <a:pt x="14606" y="36121"/>
                      <a:pt x="15527" y="35859"/>
                    </a:cubicBezTo>
                    <a:cubicBezTo>
                      <a:pt x="18908" y="34924"/>
                      <a:pt x="21416" y="31912"/>
                      <a:pt x="22559" y="28605"/>
                    </a:cubicBezTo>
                    <a:cubicBezTo>
                      <a:pt x="23715" y="25299"/>
                      <a:pt x="23715" y="21709"/>
                      <a:pt x="23481" y="18217"/>
                    </a:cubicBezTo>
                    <a:cubicBezTo>
                      <a:pt x="23174" y="13239"/>
                      <a:pt x="22350" y="8088"/>
                      <a:pt x="19474" y="4019"/>
                    </a:cubicBezTo>
                    <a:cubicBezTo>
                      <a:pt x="18455" y="2587"/>
                      <a:pt x="17059" y="1268"/>
                      <a:pt x="15448" y="672"/>
                    </a:cubicBezTo>
                    <a:lnTo>
                      <a:pt x="15448" y="672"/>
                    </a:lnTo>
                    <a:lnTo>
                      <a:pt x="15466" y="675"/>
                    </a:lnTo>
                    <a:cubicBezTo>
                      <a:pt x="14543" y="211"/>
                      <a:pt x="13536" y="1"/>
                      <a:pt x="12517" y="1"/>
                    </a:cubicBezTo>
                    <a:close/>
                  </a:path>
                </a:pathLst>
              </a:custGeom>
              <a:solidFill>
                <a:srgbClr val="EAEAE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3" name="Google Shape;1663;p43"/>
              <p:cNvSpPr/>
              <p:nvPr/>
            </p:nvSpPr>
            <p:spPr>
              <a:xfrm>
                <a:off x="703425" y="2881300"/>
                <a:ext cx="367900" cy="616650"/>
              </a:xfrm>
              <a:custGeom>
                <a:avLst/>
                <a:gdLst/>
                <a:ahLst/>
                <a:cxnLst/>
                <a:rect l="l" t="t" r="r" b="b"/>
                <a:pathLst>
                  <a:path w="14716" h="24666" extrusionOk="0">
                    <a:moveTo>
                      <a:pt x="12712" y="1"/>
                    </a:moveTo>
                    <a:cubicBezTo>
                      <a:pt x="6405" y="5533"/>
                      <a:pt x="2041" y="12897"/>
                      <a:pt x="394" y="20764"/>
                    </a:cubicBezTo>
                    <a:cubicBezTo>
                      <a:pt x="160" y="21883"/>
                      <a:pt x="0" y="23125"/>
                      <a:pt x="627" y="24108"/>
                    </a:cubicBezTo>
                    <a:cubicBezTo>
                      <a:pt x="799" y="24379"/>
                      <a:pt x="1058" y="24637"/>
                      <a:pt x="1402" y="24661"/>
                    </a:cubicBezTo>
                    <a:cubicBezTo>
                      <a:pt x="1427" y="24664"/>
                      <a:pt x="1451" y="24665"/>
                      <a:pt x="1476" y="24665"/>
                    </a:cubicBezTo>
                    <a:cubicBezTo>
                      <a:pt x="1815" y="24665"/>
                      <a:pt x="2122" y="24436"/>
                      <a:pt x="2385" y="24207"/>
                    </a:cubicBezTo>
                    <a:cubicBezTo>
                      <a:pt x="3135" y="23518"/>
                      <a:pt x="3836" y="22756"/>
                      <a:pt x="4451" y="21945"/>
                    </a:cubicBezTo>
                    <a:lnTo>
                      <a:pt x="14716" y="1501"/>
                    </a:lnTo>
                    <a:lnTo>
                      <a:pt x="1271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4" name="Google Shape;1664;p43"/>
              <p:cNvSpPr/>
              <p:nvPr/>
            </p:nvSpPr>
            <p:spPr>
              <a:xfrm>
                <a:off x="1415225" y="3172650"/>
                <a:ext cx="281850" cy="467725"/>
              </a:xfrm>
              <a:custGeom>
                <a:avLst/>
                <a:gdLst/>
                <a:ahLst/>
                <a:cxnLst/>
                <a:rect l="l" t="t" r="r" b="b"/>
                <a:pathLst>
                  <a:path w="11274" h="18709" extrusionOk="0">
                    <a:moveTo>
                      <a:pt x="10855" y="1"/>
                    </a:moveTo>
                    <a:lnTo>
                      <a:pt x="6171" y="1992"/>
                    </a:lnTo>
                    <a:cubicBezTo>
                      <a:pt x="6135" y="5926"/>
                      <a:pt x="4770" y="9725"/>
                      <a:pt x="2287" y="12774"/>
                    </a:cubicBezTo>
                    <a:cubicBezTo>
                      <a:pt x="1561" y="13671"/>
                      <a:pt x="713" y="14520"/>
                      <a:pt x="357" y="15614"/>
                    </a:cubicBezTo>
                    <a:cubicBezTo>
                      <a:pt x="0" y="16708"/>
                      <a:pt x="307" y="18146"/>
                      <a:pt x="1377" y="18576"/>
                    </a:cubicBezTo>
                    <a:cubicBezTo>
                      <a:pt x="1602" y="18669"/>
                      <a:pt x="1836" y="18709"/>
                      <a:pt x="2072" y="18709"/>
                    </a:cubicBezTo>
                    <a:cubicBezTo>
                      <a:pt x="2687" y="18709"/>
                      <a:pt x="3319" y="18438"/>
                      <a:pt x="3860" y="18109"/>
                    </a:cubicBezTo>
                    <a:cubicBezTo>
                      <a:pt x="6577" y="16450"/>
                      <a:pt x="8188" y="13475"/>
                      <a:pt x="9282" y="10500"/>
                    </a:cubicBezTo>
                    <a:cubicBezTo>
                      <a:pt x="10523" y="7143"/>
                      <a:pt x="11273" y="3541"/>
                      <a:pt x="108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5" name="Google Shape;1665;p43"/>
              <p:cNvSpPr/>
              <p:nvPr/>
            </p:nvSpPr>
            <p:spPr>
              <a:xfrm>
                <a:off x="1417375" y="3172650"/>
                <a:ext cx="274475" cy="470200"/>
              </a:xfrm>
              <a:custGeom>
                <a:avLst/>
                <a:gdLst/>
                <a:ahLst/>
                <a:cxnLst/>
                <a:rect l="l" t="t" r="r" b="b"/>
                <a:pathLst>
                  <a:path w="10979" h="18808" extrusionOk="0">
                    <a:moveTo>
                      <a:pt x="10769" y="1"/>
                    </a:moveTo>
                    <a:lnTo>
                      <a:pt x="10769" y="1"/>
                    </a:lnTo>
                    <a:cubicBezTo>
                      <a:pt x="10941" y="1710"/>
                      <a:pt x="10880" y="3443"/>
                      <a:pt x="10585" y="5152"/>
                    </a:cubicBezTo>
                    <a:cubicBezTo>
                      <a:pt x="10290" y="6848"/>
                      <a:pt x="9847" y="8520"/>
                      <a:pt x="9245" y="10131"/>
                    </a:cubicBezTo>
                    <a:cubicBezTo>
                      <a:pt x="8655" y="11741"/>
                      <a:pt x="7954" y="13327"/>
                      <a:pt x="7007" y="14765"/>
                    </a:cubicBezTo>
                    <a:cubicBezTo>
                      <a:pt x="6528" y="15478"/>
                      <a:pt x="5987" y="16142"/>
                      <a:pt x="5372" y="16732"/>
                    </a:cubicBezTo>
                    <a:cubicBezTo>
                      <a:pt x="4758" y="17335"/>
                      <a:pt x="4069" y="17839"/>
                      <a:pt x="3319" y="18244"/>
                    </a:cubicBezTo>
                    <a:cubicBezTo>
                      <a:pt x="2951" y="18441"/>
                      <a:pt x="2545" y="18564"/>
                      <a:pt x="2127" y="18601"/>
                    </a:cubicBezTo>
                    <a:cubicBezTo>
                      <a:pt x="2071" y="18608"/>
                      <a:pt x="2015" y="18611"/>
                      <a:pt x="1959" y="18611"/>
                    </a:cubicBezTo>
                    <a:cubicBezTo>
                      <a:pt x="1807" y="18611"/>
                      <a:pt x="1656" y="18588"/>
                      <a:pt x="1512" y="18552"/>
                    </a:cubicBezTo>
                    <a:cubicBezTo>
                      <a:pt x="1316" y="18490"/>
                      <a:pt x="1131" y="18404"/>
                      <a:pt x="971" y="18281"/>
                    </a:cubicBezTo>
                    <a:cubicBezTo>
                      <a:pt x="639" y="18011"/>
                      <a:pt x="418" y="17654"/>
                      <a:pt x="320" y="17261"/>
                    </a:cubicBezTo>
                    <a:cubicBezTo>
                      <a:pt x="197" y="16843"/>
                      <a:pt x="185" y="16425"/>
                      <a:pt x="258" y="16007"/>
                    </a:cubicBezTo>
                    <a:cubicBezTo>
                      <a:pt x="344" y="15589"/>
                      <a:pt x="492" y="15196"/>
                      <a:pt x="713" y="14839"/>
                    </a:cubicBezTo>
                    <a:cubicBezTo>
                      <a:pt x="934" y="14470"/>
                      <a:pt x="1180" y="14126"/>
                      <a:pt x="1451" y="13794"/>
                    </a:cubicBezTo>
                    <a:lnTo>
                      <a:pt x="2287" y="12798"/>
                    </a:lnTo>
                    <a:lnTo>
                      <a:pt x="2680" y="12294"/>
                    </a:lnTo>
                    <a:cubicBezTo>
                      <a:pt x="2803" y="12110"/>
                      <a:pt x="2926" y="11938"/>
                      <a:pt x="3049" y="11766"/>
                    </a:cubicBezTo>
                    <a:cubicBezTo>
                      <a:pt x="5028" y="8889"/>
                      <a:pt x="6085" y="5484"/>
                      <a:pt x="6085" y="1992"/>
                    </a:cubicBezTo>
                    <a:lnTo>
                      <a:pt x="6085" y="1992"/>
                    </a:lnTo>
                    <a:cubicBezTo>
                      <a:pt x="6012" y="5459"/>
                      <a:pt x="4918" y="8828"/>
                      <a:pt x="2926" y="11680"/>
                    </a:cubicBezTo>
                    <a:cubicBezTo>
                      <a:pt x="2803" y="11852"/>
                      <a:pt x="2680" y="12024"/>
                      <a:pt x="2545" y="12196"/>
                    </a:cubicBezTo>
                    <a:lnTo>
                      <a:pt x="2152" y="12700"/>
                    </a:lnTo>
                    <a:lnTo>
                      <a:pt x="1316" y="13696"/>
                    </a:lnTo>
                    <a:cubicBezTo>
                      <a:pt x="1033" y="14028"/>
                      <a:pt x="787" y="14384"/>
                      <a:pt x="553" y="14753"/>
                    </a:cubicBezTo>
                    <a:cubicBezTo>
                      <a:pt x="332" y="15134"/>
                      <a:pt x="160" y="15552"/>
                      <a:pt x="74" y="15982"/>
                    </a:cubicBezTo>
                    <a:cubicBezTo>
                      <a:pt x="0" y="16425"/>
                      <a:pt x="12" y="16880"/>
                      <a:pt x="135" y="17310"/>
                    </a:cubicBezTo>
                    <a:cubicBezTo>
                      <a:pt x="246" y="17753"/>
                      <a:pt x="492" y="18146"/>
                      <a:pt x="848" y="18429"/>
                    </a:cubicBezTo>
                    <a:cubicBezTo>
                      <a:pt x="1033" y="18576"/>
                      <a:pt x="1242" y="18675"/>
                      <a:pt x="1463" y="18736"/>
                    </a:cubicBezTo>
                    <a:cubicBezTo>
                      <a:pt x="1618" y="18782"/>
                      <a:pt x="1787" y="18807"/>
                      <a:pt x="1954" y="18807"/>
                    </a:cubicBezTo>
                    <a:cubicBezTo>
                      <a:pt x="2012" y="18807"/>
                      <a:pt x="2070" y="18804"/>
                      <a:pt x="2127" y="18798"/>
                    </a:cubicBezTo>
                    <a:cubicBezTo>
                      <a:pt x="2569" y="18761"/>
                      <a:pt x="3012" y="18638"/>
                      <a:pt x="3405" y="18429"/>
                    </a:cubicBezTo>
                    <a:cubicBezTo>
                      <a:pt x="4954" y="17605"/>
                      <a:pt x="6196" y="16314"/>
                      <a:pt x="7155" y="14864"/>
                    </a:cubicBezTo>
                    <a:cubicBezTo>
                      <a:pt x="8089" y="13401"/>
                      <a:pt x="8839" y="11827"/>
                      <a:pt x="9392" y="10192"/>
                    </a:cubicBezTo>
                    <a:cubicBezTo>
                      <a:pt x="9970" y="8557"/>
                      <a:pt x="10400" y="6873"/>
                      <a:pt x="10671" y="5164"/>
                    </a:cubicBezTo>
                    <a:cubicBezTo>
                      <a:pt x="10941" y="3455"/>
                      <a:pt x="10978" y="1710"/>
                      <a:pt x="10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6" name="Google Shape;1666;p43"/>
              <p:cNvSpPr/>
              <p:nvPr/>
            </p:nvSpPr>
            <p:spPr>
              <a:xfrm>
                <a:off x="1816300" y="2718850"/>
                <a:ext cx="789575" cy="974250"/>
              </a:xfrm>
              <a:custGeom>
                <a:avLst/>
                <a:gdLst/>
                <a:ahLst/>
                <a:cxnLst/>
                <a:rect l="l" t="t" r="r" b="b"/>
                <a:pathLst>
                  <a:path w="31583" h="38970" extrusionOk="0">
                    <a:moveTo>
                      <a:pt x="21089" y="0"/>
                    </a:moveTo>
                    <a:cubicBezTo>
                      <a:pt x="20052" y="0"/>
                      <a:pt x="19008" y="100"/>
                      <a:pt x="17973" y="303"/>
                    </a:cubicBezTo>
                    <a:cubicBezTo>
                      <a:pt x="13142" y="1323"/>
                      <a:pt x="9036" y="4470"/>
                      <a:pt x="6811" y="8871"/>
                    </a:cubicBezTo>
                    <a:cubicBezTo>
                      <a:pt x="4008" y="14477"/>
                      <a:pt x="4721" y="21103"/>
                      <a:pt x="4450" y="27361"/>
                    </a:cubicBezTo>
                    <a:cubicBezTo>
                      <a:pt x="4389" y="28787"/>
                      <a:pt x="4266" y="30237"/>
                      <a:pt x="3688" y="31541"/>
                    </a:cubicBezTo>
                    <a:cubicBezTo>
                      <a:pt x="3098" y="32831"/>
                      <a:pt x="1967" y="33962"/>
                      <a:pt x="566" y="34196"/>
                    </a:cubicBezTo>
                    <a:lnTo>
                      <a:pt x="0" y="37786"/>
                    </a:lnTo>
                    <a:cubicBezTo>
                      <a:pt x="2126" y="38569"/>
                      <a:pt x="4392" y="38969"/>
                      <a:pt x="6655" y="38969"/>
                    </a:cubicBezTo>
                    <a:cubicBezTo>
                      <a:pt x="8829" y="38969"/>
                      <a:pt x="11001" y="38600"/>
                      <a:pt x="13043" y="37847"/>
                    </a:cubicBezTo>
                    <a:cubicBezTo>
                      <a:pt x="17199" y="36298"/>
                      <a:pt x="20764" y="33126"/>
                      <a:pt x="22645" y="29106"/>
                    </a:cubicBezTo>
                    <a:cubicBezTo>
                      <a:pt x="25571" y="22849"/>
                      <a:pt x="24317" y="15375"/>
                      <a:pt x="26468" y="8810"/>
                    </a:cubicBezTo>
                    <a:cubicBezTo>
                      <a:pt x="27261" y="6405"/>
                      <a:pt x="29012" y="3831"/>
                      <a:pt x="31528" y="3831"/>
                    </a:cubicBezTo>
                    <a:cubicBezTo>
                      <a:pt x="31546" y="3831"/>
                      <a:pt x="31564" y="3831"/>
                      <a:pt x="31582" y="3831"/>
                    </a:cubicBezTo>
                    <a:cubicBezTo>
                      <a:pt x="28617" y="1339"/>
                      <a:pt x="24892" y="0"/>
                      <a:pt x="2108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7" name="Google Shape;1667;p43"/>
              <p:cNvSpPr/>
              <p:nvPr/>
            </p:nvSpPr>
            <p:spPr>
              <a:xfrm>
                <a:off x="608750" y="1726450"/>
                <a:ext cx="254500" cy="252850"/>
              </a:xfrm>
              <a:custGeom>
                <a:avLst/>
                <a:gdLst/>
                <a:ahLst/>
                <a:cxnLst/>
                <a:rect l="l" t="t" r="r" b="b"/>
                <a:pathLst>
                  <a:path w="10180" h="10114" extrusionOk="0">
                    <a:moveTo>
                      <a:pt x="4599" y="1"/>
                    </a:moveTo>
                    <a:cubicBezTo>
                      <a:pt x="3715" y="1"/>
                      <a:pt x="2858" y="207"/>
                      <a:pt x="2115" y="709"/>
                    </a:cubicBezTo>
                    <a:cubicBezTo>
                      <a:pt x="665" y="1680"/>
                      <a:pt x="62" y="3536"/>
                      <a:pt x="38" y="5282"/>
                    </a:cubicBezTo>
                    <a:cubicBezTo>
                      <a:pt x="1" y="7065"/>
                      <a:pt x="1993" y="10052"/>
                      <a:pt x="1956" y="10113"/>
                    </a:cubicBezTo>
                    <a:lnTo>
                      <a:pt x="10180" y="2614"/>
                    </a:lnTo>
                    <a:cubicBezTo>
                      <a:pt x="9737" y="1828"/>
                      <a:pt x="8926" y="1299"/>
                      <a:pt x="8115" y="906"/>
                    </a:cubicBezTo>
                    <a:cubicBezTo>
                      <a:pt x="7034" y="376"/>
                      <a:pt x="5792" y="1"/>
                      <a:pt x="459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8" name="Google Shape;1668;p43"/>
              <p:cNvSpPr/>
              <p:nvPr/>
            </p:nvSpPr>
            <p:spPr>
              <a:xfrm>
                <a:off x="1720400" y="1726350"/>
                <a:ext cx="272025" cy="248950"/>
              </a:xfrm>
              <a:custGeom>
                <a:avLst/>
                <a:gdLst/>
                <a:ahLst/>
                <a:cxnLst/>
                <a:rect l="l" t="t" r="r" b="b"/>
                <a:pathLst>
                  <a:path w="10881" h="9958" extrusionOk="0">
                    <a:moveTo>
                      <a:pt x="6442" y="1"/>
                    </a:moveTo>
                    <a:cubicBezTo>
                      <a:pt x="5816" y="1"/>
                      <a:pt x="5185" y="103"/>
                      <a:pt x="4598" y="295"/>
                    </a:cubicBezTo>
                    <a:cubicBezTo>
                      <a:pt x="2853" y="860"/>
                      <a:pt x="1402" y="2053"/>
                      <a:pt x="1" y="3221"/>
                    </a:cubicBezTo>
                    <a:lnTo>
                      <a:pt x="8913" y="9958"/>
                    </a:lnTo>
                    <a:cubicBezTo>
                      <a:pt x="9380" y="9773"/>
                      <a:pt x="9589" y="9245"/>
                      <a:pt x="9762" y="8777"/>
                    </a:cubicBezTo>
                    <a:cubicBezTo>
                      <a:pt x="10216" y="7548"/>
                      <a:pt x="10671" y="6282"/>
                      <a:pt x="10782" y="4966"/>
                    </a:cubicBezTo>
                    <a:cubicBezTo>
                      <a:pt x="10880" y="3663"/>
                      <a:pt x="10585" y="2262"/>
                      <a:pt x="9688" y="1278"/>
                    </a:cubicBezTo>
                    <a:cubicBezTo>
                      <a:pt x="8867" y="392"/>
                      <a:pt x="7664" y="1"/>
                      <a:pt x="644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9" name="Google Shape;1669;p43"/>
              <p:cNvSpPr/>
              <p:nvPr/>
            </p:nvSpPr>
            <p:spPr>
              <a:xfrm>
                <a:off x="238125" y="1665000"/>
                <a:ext cx="2089900" cy="1300250"/>
              </a:xfrm>
              <a:custGeom>
                <a:avLst/>
                <a:gdLst/>
                <a:ahLst/>
                <a:cxnLst/>
                <a:rect l="l" t="t" r="r" b="b"/>
                <a:pathLst>
                  <a:path w="83596" h="52010" extrusionOk="0">
                    <a:moveTo>
                      <a:pt x="42058" y="0"/>
                    </a:moveTo>
                    <a:cubicBezTo>
                      <a:pt x="30916" y="0"/>
                      <a:pt x="23493" y="5109"/>
                      <a:pt x="23493" y="5109"/>
                    </a:cubicBezTo>
                    <a:cubicBezTo>
                      <a:pt x="17678" y="9314"/>
                      <a:pt x="12171" y="16112"/>
                      <a:pt x="8605" y="24607"/>
                    </a:cubicBezTo>
                    <a:cubicBezTo>
                      <a:pt x="6860" y="28750"/>
                      <a:pt x="4204" y="32893"/>
                      <a:pt x="0" y="34478"/>
                    </a:cubicBezTo>
                    <a:cubicBezTo>
                      <a:pt x="10019" y="51173"/>
                      <a:pt x="40519" y="52009"/>
                      <a:pt x="40519" y="52009"/>
                    </a:cubicBezTo>
                    <a:cubicBezTo>
                      <a:pt x="40599" y="52009"/>
                      <a:pt x="40678" y="52010"/>
                      <a:pt x="40758" y="52010"/>
                    </a:cubicBezTo>
                    <a:cubicBezTo>
                      <a:pt x="42903" y="52010"/>
                      <a:pt x="45035" y="51849"/>
                      <a:pt x="47146" y="51529"/>
                    </a:cubicBezTo>
                    <a:cubicBezTo>
                      <a:pt x="60668" y="49415"/>
                      <a:pt x="73306" y="43502"/>
                      <a:pt x="83596" y="34478"/>
                    </a:cubicBezTo>
                    <a:cubicBezTo>
                      <a:pt x="79391" y="32893"/>
                      <a:pt x="76293" y="28909"/>
                      <a:pt x="74990" y="24607"/>
                    </a:cubicBezTo>
                    <a:cubicBezTo>
                      <a:pt x="72556" y="16567"/>
                      <a:pt x="68819" y="9855"/>
                      <a:pt x="63484" y="6511"/>
                    </a:cubicBezTo>
                    <a:cubicBezTo>
                      <a:pt x="55615" y="1583"/>
                      <a:pt x="48260" y="0"/>
                      <a:pt x="42058" y="0"/>
                    </a:cubicBezTo>
                    <a:close/>
                  </a:path>
                </a:pathLst>
              </a:custGeom>
              <a:solidFill>
                <a:srgbClr val="EAEAE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0" name="Google Shape;1670;p43"/>
              <p:cNvSpPr/>
              <p:nvPr/>
            </p:nvSpPr>
            <p:spPr>
              <a:xfrm>
                <a:off x="1017525" y="2900350"/>
                <a:ext cx="634050" cy="96125"/>
              </a:xfrm>
              <a:custGeom>
                <a:avLst/>
                <a:gdLst/>
                <a:ahLst/>
                <a:cxnLst/>
                <a:rect l="l" t="t" r="r" b="b"/>
                <a:pathLst>
                  <a:path w="25362" h="3845" extrusionOk="0">
                    <a:moveTo>
                      <a:pt x="25362" y="1"/>
                    </a:moveTo>
                    <a:cubicBezTo>
                      <a:pt x="25361" y="1"/>
                      <a:pt x="19085" y="2517"/>
                      <a:pt x="9753" y="2517"/>
                    </a:cubicBezTo>
                    <a:cubicBezTo>
                      <a:pt x="6778" y="2517"/>
                      <a:pt x="3492" y="2261"/>
                      <a:pt x="0" y="1587"/>
                    </a:cubicBezTo>
                    <a:lnTo>
                      <a:pt x="0" y="1587"/>
                    </a:lnTo>
                    <a:cubicBezTo>
                      <a:pt x="0" y="1587"/>
                      <a:pt x="4381" y="3844"/>
                      <a:pt x="10925" y="3844"/>
                    </a:cubicBezTo>
                    <a:cubicBezTo>
                      <a:pt x="15060" y="3844"/>
                      <a:pt x="20059" y="2943"/>
                      <a:pt x="25362" y="1"/>
                    </a:cubicBezTo>
                    <a:close/>
                  </a:path>
                </a:pathLst>
              </a:custGeom>
              <a:solidFill>
                <a:srgbClr val="4444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1" name="Google Shape;1671;p43"/>
              <p:cNvSpPr/>
              <p:nvPr/>
            </p:nvSpPr>
            <p:spPr>
              <a:xfrm>
                <a:off x="1515400" y="2198325"/>
                <a:ext cx="695850" cy="672550"/>
              </a:xfrm>
              <a:custGeom>
                <a:avLst/>
                <a:gdLst/>
                <a:ahLst/>
                <a:cxnLst/>
                <a:rect l="l" t="t" r="r" b="b"/>
                <a:pathLst>
                  <a:path w="27834" h="26902" extrusionOk="0">
                    <a:moveTo>
                      <a:pt x="4416" y="0"/>
                    </a:moveTo>
                    <a:cubicBezTo>
                      <a:pt x="3585" y="0"/>
                      <a:pt x="2775" y="157"/>
                      <a:pt x="2078" y="594"/>
                    </a:cubicBezTo>
                    <a:cubicBezTo>
                      <a:pt x="505" y="1565"/>
                      <a:pt x="1" y="3692"/>
                      <a:pt x="345" y="5499"/>
                    </a:cubicBezTo>
                    <a:cubicBezTo>
                      <a:pt x="689" y="7318"/>
                      <a:pt x="1710" y="8916"/>
                      <a:pt x="2632" y="10515"/>
                    </a:cubicBezTo>
                    <a:cubicBezTo>
                      <a:pt x="5496" y="15432"/>
                      <a:pt x="7721" y="21370"/>
                      <a:pt x="9061" y="26902"/>
                    </a:cubicBezTo>
                    <a:lnTo>
                      <a:pt x="11925" y="25808"/>
                    </a:lnTo>
                    <a:cubicBezTo>
                      <a:pt x="20322" y="23005"/>
                      <a:pt x="27833" y="16772"/>
                      <a:pt x="27833" y="16772"/>
                    </a:cubicBezTo>
                    <a:cubicBezTo>
                      <a:pt x="24944" y="13195"/>
                      <a:pt x="21994" y="9617"/>
                      <a:pt x="18490" y="6618"/>
                    </a:cubicBezTo>
                    <a:cubicBezTo>
                      <a:pt x="14999" y="3618"/>
                      <a:pt x="10905" y="1196"/>
                      <a:pt x="6406" y="237"/>
                    </a:cubicBezTo>
                    <a:cubicBezTo>
                      <a:pt x="5761" y="101"/>
                      <a:pt x="5082" y="0"/>
                      <a:pt x="44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2" name="Google Shape;1672;p43"/>
              <p:cNvSpPr/>
              <p:nvPr/>
            </p:nvSpPr>
            <p:spPr>
              <a:xfrm>
                <a:off x="344150" y="2234600"/>
                <a:ext cx="696150" cy="663625"/>
              </a:xfrm>
              <a:custGeom>
                <a:avLst/>
                <a:gdLst/>
                <a:ahLst/>
                <a:cxnLst/>
                <a:rect l="l" t="t" r="r" b="b"/>
                <a:pathLst>
                  <a:path w="27846" h="26545" extrusionOk="0">
                    <a:moveTo>
                      <a:pt x="23417" y="0"/>
                    </a:moveTo>
                    <a:cubicBezTo>
                      <a:pt x="22752" y="0"/>
                      <a:pt x="22073" y="100"/>
                      <a:pt x="21428" y="237"/>
                    </a:cubicBezTo>
                    <a:cubicBezTo>
                      <a:pt x="16928" y="1196"/>
                      <a:pt x="12835" y="3618"/>
                      <a:pt x="9343" y="6617"/>
                    </a:cubicBezTo>
                    <a:cubicBezTo>
                      <a:pt x="5840" y="9617"/>
                      <a:pt x="2889" y="13194"/>
                      <a:pt x="0" y="16772"/>
                    </a:cubicBezTo>
                    <a:lnTo>
                      <a:pt x="553" y="17399"/>
                    </a:lnTo>
                    <a:cubicBezTo>
                      <a:pt x="7266" y="23681"/>
                      <a:pt x="19092" y="26545"/>
                      <a:pt x="19092" y="26545"/>
                    </a:cubicBezTo>
                    <a:cubicBezTo>
                      <a:pt x="20432" y="21013"/>
                      <a:pt x="22338" y="15432"/>
                      <a:pt x="25202" y="10514"/>
                    </a:cubicBezTo>
                    <a:cubicBezTo>
                      <a:pt x="26124" y="8916"/>
                      <a:pt x="27144" y="7330"/>
                      <a:pt x="27489" y="5511"/>
                    </a:cubicBezTo>
                    <a:cubicBezTo>
                      <a:pt x="27845" y="3691"/>
                      <a:pt x="27329" y="1565"/>
                      <a:pt x="25755" y="593"/>
                    </a:cubicBezTo>
                    <a:cubicBezTo>
                      <a:pt x="25059" y="156"/>
                      <a:pt x="24248" y="0"/>
                      <a:pt x="2341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3" name="Google Shape;1673;p43"/>
              <p:cNvSpPr/>
              <p:nvPr/>
            </p:nvSpPr>
            <p:spPr>
              <a:xfrm>
                <a:off x="554375" y="1587225"/>
                <a:ext cx="1472475" cy="744900"/>
              </a:xfrm>
              <a:custGeom>
                <a:avLst/>
                <a:gdLst/>
                <a:ahLst/>
                <a:cxnLst/>
                <a:rect l="l" t="t" r="r" b="b"/>
                <a:pathLst>
                  <a:path w="58899" h="29796" extrusionOk="0">
                    <a:moveTo>
                      <a:pt x="29199" y="0"/>
                    </a:moveTo>
                    <a:cubicBezTo>
                      <a:pt x="6957" y="0"/>
                      <a:pt x="0" y="19997"/>
                      <a:pt x="0" y="19997"/>
                    </a:cubicBezTo>
                    <a:cubicBezTo>
                      <a:pt x="0" y="19997"/>
                      <a:pt x="6116" y="15484"/>
                      <a:pt x="13386" y="15484"/>
                    </a:cubicBezTo>
                    <a:cubicBezTo>
                      <a:pt x="13704" y="15484"/>
                      <a:pt x="14024" y="15492"/>
                      <a:pt x="14347" y="15510"/>
                    </a:cubicBezTo>
                    <a:cubicBezTo>
                      <a:pt x="20321" y="15842"/>
                      <a:pt x="27402" y="19702"/>
                      <a:pt x="29332" y="29795"/>
                    </a:cubicBezTo>
                    <a:lnTo>
                      <a:pt x="29541" y="29795"/>
                    </a:lnTo>
                    <a:cubicBezTo>
                      <a:pt x="32324" y="18225"/>
                      <a:pt x="39477" y="14116"/>
                      <a:pt x="45910" y="14116"/>
                    </a:cubicBezTo>
                    <a:cubicBezTo>
                      <a:pt x="46155" y="14116"/>
                      <a:pt x="46399" y="14122"/>
                      <a:pt x="46642" y="14133"/>
                    </a:cubicBezTo>
                    <a:cubicBezTo>
                      <a:pt x="53255" y="14453"/>
                      <a:pt x="58898" y="19075"/>
                      <a:pt x="58898" y="19075"/>
                    </a:cubicBezTo>
                    <a:cubicBezTo>
                      <a:pt x="58898" y="19075"/>
                      <a:pt x="54755" y="1176"/>
                      <a:pt x="31041" y="45"/>
                    </a:cubicBezTo>
                    <a:cubicBezTo>
                      <a:pt x="30416" y="15"/>
                      <a:pt x="29802" y="0"/>
                      <a:pt x="2919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4" name="Google Shape;1674;p43"/>
              <p:cNvSpPr/>
              <p:nvPr/>
            </p:nvSpPr>
            <p:spPr>
              <a:xfrm>
                <a:off x="2143000" y="2759300"/>
                <a:ext cx="338400" cy="192400"/>
              </a:xfrm>
              <a:custGeom>
                <a:avLst/>
                <a:gdLst/>
                <a:ahLst/>
                <a:cxnLst/>
                <a:rect l="l" t="t" r="r" b="b"/>
                <a:pathLst>
                  <a:path w="13536" h="7696" extrusionOk="0">
                    <a:moveTo>
                      <a:pt x="1082" y="0"/>
                    </a:moveTo>
                    <a:cubicBezTo>
                      <a:pt x="713" y="185"/>
                      <a:pt x="357" y="381"/>
                      <a:pt x="0" y="590"/>
                    </a:cubicBezTo>
                    <a:cubicBezTo>
                      <a:pt x="393" y="885"/>
                      <a:pt x="787" y="1168"/>
                      <a:pt x="1205" y="1439"/>
                    </a:cubicBezTo>
                    <a:cubicBezTo>
                      <a:pt x="1561" y="1697"/>
                      <a:pt x="1930" y="1943"/>
                      <a:pt x="2299" y="2176"/>
                    </a:cubicBezTo>
                    <a:lnTo>
                      <a:pt x="3418" y="2889"/>
                    </a:lnTo>
                    <a:lnTo>
                      <a:pt x="4561" y="3578"/>
                    </a:lnTo>
                    <a:lnTo>
                      <a:pt x="5704" y="4229"/>
                    </a:lnTo>
                    <a:cubicBezTo>
                      <a:pt x="7253" y="5090"/>
                      <a:pt x="8839" y="5877"/>
                      <a:pt x="10462" y="6577"/>
                    </a:cubicBezTo>
                    <a:cubicBezTo>
                      <a:pt x="11384" y="6983"/>
                      <a:pt x="12306" y="7352"/>
                      <a:pt x="13252" y="7696"/>
                    </a:cubicBezTo>
                    <a:cubicBezTo>
                      <a:pt x="13289" y="7524"/>
                      <a:pt x="13339" y="7364"/>
                      <a:pt x="13400" y="7192"/>
                    </a:cubicBezTo>
                    <a:cubicBezTo>
                      <a:pt x="13437" y="7069"/>
                      <a:pt x="13486" y="6934"/>
                      <a:pt x="13535" y="6811"/>
                    </a:cubicBezTo>
                    <a:cubicBezTo>
                      <a:pt x="12662" y="6405"/>
                      <a:pt x="11790" y="5999"/>
                      <a:pt x="10917" y="5569"/>
                    </a:cubicBezTo>
                    <a:cubicBezTo>
                      <a:pt x="9368" y="4807"/>
                      <a:pt x="7831" y="3996"/>
                      <a:pt x="6307" y="3147"/>
                    </a:cubicBezTo>
                    <a:lnTo>
                      <a:pt x="5176" y="2508"/>
                    </a:lnTo>
                    <a:lnTo>
                      <a:pt x="4057" y="1844"/>
                    </a:lnTo>
                    <a:lnTo>
                      <a:pt x="2938" y="1168"/>
                    </a:lnTo>
                    <a:cubicBezTo>
                      <a:pt x="2582" y="935"/>
                      <a:pt x="2213" y="713"/>
                      <a:pt x="1832" y="480"/>
                    </a:cubicBezTo>
                    <a:cubicBezTo>
                      <a:pt x="1586" y="320"/>
                      <a:pt x="1340" y="160"/>
                      <a:pt x="108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5" name="Google Shape;1675;p43"/>
              <p:cNvSpPr/>
              <p:nvPr/>
            </p:nvSpPr>
            <p:spPr>
              <a:xfrm>
                <a:off x="1985950" y="2925575"/>
                <a:ext cx="459475" cy="200700"/>
              </a:xfrm>
              <a:custGeom>
                <a:avLst/>
                <a:gdLst/>
                <a:ahLst/>
                <a:cxnLst/>
                <a:rect l="l" t="t" r="r" b="b"/>
                <a:pathLst>
                  <a:path w="18379" h="8028" extrusionOk="0">
                    <a:moveTo>
                      <a:pt x="344" y="0"/>
                    </a:moveTo>
                    <a:cubicBezTo>
                      <a:pt x="234" y="197"/>
                      <a:pt x="123" y="406"/>
                      <a:pt x="25" y="602"/>
                    </a:cubicBezTo>
                    <a:lnTo>
                      <a:pt x="0" y="652"/>
                    </a:lnTo>
                    <a:lnTo>
                      <a:pt x="1229" y="1463"/>
                    </a:lnTo>
                    <a:lnTo>
                      <a:pt x="2643" y="2348"/>
                    </a:lnTo>
                    <a:cubicBezTo>
                      <a:pt x="3135" y="2619"/>
                      <a:pt x="3614" y="2901"/>
                      <a:pt x="4106" y="3172"/>
                    </a:cubicBezTo>
                    <a:lnTo>
                      <a:pt x="5581" y="3934"/>
                    </a:lnTo>
                    <a:lnTo>
                      <a:pt x="7093" y="4635"/>
                    </a:lnTo>
                    <a:lnTo>
                      <a:pt x="8630" y="5298"/>
                    </a:lnTo>
                    <a:cubicBezTo>
                      <a:pt x="10683" y="6134"/>
                      <a:pt x="12810" y="6823"/>
                      <a:pt x="14974" y="7351"/>
                    </a:cubicBezTo>
                    <a:lnTo>
                      <a:pt x="16596" y="7708"/>
                    </a:lnTo>
                    <a:lnTo>
                      <a:pt x="18231" y="8015"/>
                    </a:lnTo>
                    <a:lnTo>
                      <a:pt x="18305" y="8028"/>
                    </a:lnTo>
                    <a:cubicBezTo>
                      <a:pt x="18330" y="7806"/>
                      <a:pt x="18354" y="7573"/>
                      <a:pt x="18379" y="7351"/>
                    </a:cubicBezTo>
                    <a:lnTo>
                      <a:pt x="18354" y="7351"/>
                    </a:lnTo>
                    <a:lnTo>
                      <a:pt x="16756" y="6995"/>
                    </a:lnTo>
                    <a:lnTo>
                      <a:pt x="15170" y="6589"/>
                    </a:lnTo>
                    <a:cubicBezTo>
                      <a:pt x="13056" y="6012"/>
                      <a:pt x="10990" y="5311"/>
                      <a:pt x="8962" y="4487"/>
                    </a:cubicBezTo>
                    <a:lnTo>
                      <a:pt x="7450" y="3836"/>
                    </a:lnTo>
                    <a:lnTo>
                      <a:pt x="5962" y="3147"/>
                    </a:lnTo>
                    <a:lnTo>
                      <a:pt x="4500" y="2410"/>
                    </a:lnTo>
                    <a:cubicBezTo>
                      <a:pt x="4020" y="2151"/>
                      <a:pt x="3541" y="1893"/>
                      <a:pt x="3061" y="1635"/>
                    </a:cubicBezTo>
                    <a:lnTo>
                      <a:pt x="1635" y="811"/>
                    </a:lnTo>
                    <a:lnTo>
                      <a:pt x="344"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6" name="Google Shape;1676;p43"/>
              <p:cNvSpPr/>
              <p:nvPr/>
            </p:nvSpPr>
            <p:spPr>
              <a:xfrm>
                <a:off x="1934300" y="3119175"/>
                <a:ext cx="485925" cy="231150"/>
              </a:xfrm>
              <a:custGeom>
                <a:avLst/>
                <a:gdLst/>
                <a:ahLst/>
                <a:cxnLst/>
                <a:rect l="l" t="t" r="r" b="b"/>
                <a:pathLst>
                  <a:path w="19437" h="9246" extrusionOk="0">
                    <a:moveTo>
                      <a:pt x="136" y="1"/>
                    </a:moveTo>
                    <a:cubicBezTo>
                      <a:pt x="75" y="480"/>
                      <a:pt x="38" y="960"/>
                      <a:pt x="1" y="1452"/>
                    </a:cubicBezTo>
                    <a:cubicBezTo>
                      <a:pt x="665" y="2042"/>
                      <a:pt x="1378" y="2583"/>
                      <a:pt x="2115" y="3062"/>
                    </a:cubicBezTo>
                    <a:cubicBezTo>
                      <a:pt x="4008" y="4279"/>
                      <a:pt x="5988" y="5336"/>
                      <a:pt x="8053" y="6209"/>
                    </a:cubicBezTo>
                    <a:lnTo>
                      <a:pt x="8815" y="6529"/>
                    </a:lnTo>
                    <a:lnTo>
                      <a:pt x="9602" y="6836"/>
                    </a:lnTo>
                    <a:cubicBezTo>
                      <a:pt x="9860" y="6934"/>
                      <a:pt x="10131" y="7033"/>
                      <a:pt x="10389" y="7131"/>
                    </a:cubicBezTo>
                    <a:cubicBezTo>
                      <a:pt x="10647" y="7217"/>
                      <a:pt x="10917" y="7315"/>
                      <a:pt x="11176" y="7402"/>
                    </a:cubicBezTo>
                    <a:cubicBezTo>
                      <a:pt x="12245" y="7758"/>
                      <a:pt x="13315" y="8078"/>
                      <a:pt x="14396" y="8348"/>
                    </a:cubicBezTo>
                    <a:cubicBezTo>
                      <a:pt x="15478" y="8619"/>
                      <a:pt x="16572" y="8840"/>
                      <a:pt x="17679" y="9024"/>
                    </a:cubicBezTo>
                    <a:cubicBezTo>
                      <a:pt x="18195" y="9110"/>
                      <a:pt x="18712" y="9184"/>
                      <a:pt x="19228" y="9246"/>
                    </a:cubicBezTo>
                    <a:cubicBezTo>
                      <a:pt x="19302" y="8926"/>
                      <a:pt x="19375" y="8619"/>
                      <a:pt x="19437" y="8299"/>
                    </a:cubicBezTo>
                    <a:cubicBezTo>
                      <a:pt x="18920" y="8188"/>
                      <a:pt x="18404" y="8078"/>
                      <a:pt x="17888" y="7955"/>
                    </a:cubicBezTo>
                    <a:cubicBezTo>
                      <a:pt x="16831" y="7709"/>
                      <a:pt x="15773" y="7426"/>
                      <a:pt x="14728" y="7119"/>
                    </a:cubicBezTo>
                    <a:cubicBezTo>
                      <a:pt x="12651" y="6504"/>
                      <a:pt x="10610" y="5767"/>
                      <a:pt x="8619" y="4906"/>
                    </a:cubicBezTo>
                    <a:cubicBezTo>
                      <a:pt x="7623" y="4476"/>
                      <a:pt x="6639" y="4009"/>
                      <a:pt x="5668" y="3517"/>
                    </a:cubicBezTo>
                    <a:cubicBezTo>
                      <a:pt x="4697" y="3037"/>
                      <a:pt x="3738" y="2521"/>
                      <a:pt x="2828" y="1956"/>
                    </a:cubicBezTo>
                    <a:cubicBezTo>
                      <a:pt x="1869" y="1378"/>
                      <a:pt x="972" y="726"/>
                      <a:pt x="13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7" name="Google Shape;1677;p43"/>
              <p:cNvSpPr/>
              <p:nvPr/>
            </p:nvSpPr>
            <p:spPr>
              <a:xfrm>
                <a:off x="1927250" y="3389950"/>
                <a:ext cx="389100" cy="171525"/>
              </a:xfrm>
              <a:custGeom>
                <a:avLst/>
                <a:gdLst/>
                <a:ahLst/>
                <a:cxnLst/>
                <a:rect l="l" t="t" r="r" b="b"/>
                <a:pathLst>
                  <a:path w="15564" h="6861" extrusionOk="0">
                    <a:moveTo>
                      <a:pt x="37" y="0"/>
                    </a:moveTo>
                    <a:lnTo>
                      <a:pt x="0" y="886"/>
                    </a:lnTo>
                    <a:lnTo>
                      <a:pt x="209" y="1045"/>
                    </a:lnTo>
                    <a:lnTo>
                      <a:pt x="1451" y="1857"/>
                    </a:lnTo>
                    <a:cubicBezTo>
                      <a:pt x="1881" y="2127"/>
                      <a:pt x="2311" y="2373"/>
                      <a:pt x="2729" y="2631"/>
                    </a:cubicBezTo>
                    <a:lnTo>
                      <a:pt x="4045" y="3344"/>
                    </a:lnTo>
                    <a:lnTo>
                      <a:pt x="5385" y="3983"/>
                    </a:lnTo>
                    <a:lnTo>
                      <a:pt x="6749" y="4586"/>
                    </a:lnTo>
                    <a:cubicBezTo>
                      <a:pt x="8581" y="5336"/>
                      <a:pt x="10486" y="5938"/>
                      <a:pt x="12416" y="6381"/>
                    </a:cubicBezTo>
                    <a:lnTo>
                      <a:pt x="13879" y="6676"/>
                    </a:lnTo>
                    <a:lnTo>
                      <a:pt x="14998" y="6860"/>
                    </a:lnTo>
                    <a:cubicBezTo>
                      <a:pt x="15195" y="6663"/>
                      <a:pt x="15379" y="6454"/>
                      <a:pt x="15564" y="6258"/>
                    </a:cubicBezTo>
                    <a:lnTo>
                      <a:pt x="15465" y="6233"/>
                    </a:lnTo>
                    <a:lnTo>
                      <a:pt x="14039" y="5950"/>
                    </a:lnTo>
                    <a:lnTo>
                      <a:pt x="12613" y="5619"/>
                    </a:lnTo>
                    <a:cubicBezTo>
                      <a:pt x="10732" y="5127"/>
                      <a:pt x="8876" y="4500"/>
                      <a:pt x="7093" y="3762"/>
                    </a:cubicBezTo>
                    <a:lnTo>
                      <a:pt x="5753" y="3184"/>
                    </a:lnTo>
                    <a:lnTo>
                      <a:pt x="4438" y="2545"/>
                    </a:lnTo>
                    <a:lnTo>
                      <a:pt x="3147" y="1881"/>
                    </a:lnTo>
                    <a:cubicBezTo>
                      <a:pt x="2729" y="1635"/>
                      <a:pt x="2299" y="1402"/>
                      <a:pt x="1881" y="1156"/>
                    </a:cubicBezTo>
                    <a:lnTo>
                      <a:pt x="639" y="394"/>
                    </a:lnTo>
                    <a:lnTo>
                      <a:pt x="3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8" name="Google Shape;1678;p43"/>
              <p:cNvSpPr/>
              <p:nvPr/>
            </p:nvSpPr>
            <p:spPr>
              <a:xfrm>
                <a:off x="1215450" y="2311300"/>
                <a:ext cx="154000" cy="97775"/>
              </a:xfrm>
              <a:custGeom>
                <a:avLst/>
                <a:gdLst/>
                <a:ahLst/>
                <a:cxnLst/>
                <a:rect l="l" t="t" r="r" b="b"/>
                <a:pathLst>
                  <a:path w="6160" h="3911" extrusionOk="0">
                    <a:moveTo>
                      <a:pt x="2579" y="1"/>
                    </a:moveTo>
                    <a:cubicBezTo>
                      <a:pt x="2280" y="1"/>
                      <a:pt x="1982" y="12"/>
                      <a:pt x="1685" y="33"/>
                    </a:cubicBezTo>
                    <a:cubicBezTo>
                      <a:pt x="1230" y="70"/>
                      <a:pt x="787" y="156"/>
                      <a:pt x="345" y="291"/>
                    </a:cubicBezTo>
                    <a:cubicBezTo>
                      <a:pt x="62" y="439"/>
                      <a:pt x="0" y="759"/>
                      <a:pt x="62" y="1029"/>
                    </a:cubicBezTo>
                    <a:cubicBezTo>
                      <a:pt x="123" y="1299"/>
                      <a:pt x="222" y="1558"/>
                      <a:pt x="345" y="1804"/>
                    </a:cubicBezTo>
                    <a:cubicBezTo>
                      <a:pt x="726" y="2443"/>
                      <a:pt x="1230" y="2996"/>
                      <a:pt x="1820" y="3439"/>
                    </a:cubicBezTo>
                    <a:cubicBezTo>
                      <a:pt x="2159" y="3693"/>
                      <a:pt x="2562" y="3911"/>
                      <a:pt x="2974" y="3911"/>
                    </a:cubicBezTo>
                    <a:cubicBezTo>
                      <a:pt x="3040" y="3911"/>
                      <a:pt x="3106" y="3905"/>
                      <a:pt x="3172" y="3893"/>
                    </a:cubicBezTo>
                    <a:cubicBezTo>
                      <a:pt x="3602" y="3807"/>
                      <a:pt x="3971" y="3512"/>
                      <a:pt x="4291" y="3217"/>
                    </a:cubicBezTo>
                    <a:cubicBezTo>
                      <a:pt x="5655" y="1951"/>
                      <a:pt x="6159" y="1287"/>
                      <a:pt x="5889" y="820"/>
                    </a:cubicBezTo>
                    <a:cubicBezTo>
                      <a:pt x="5655" y="451"/>
                      <a:pt x="5188" y="291"/>
                      <a:pt x="4758" y="205"/>
                    </a:cubicBezTo>
                    <a:cubicBezTo>
                      <a:pt x="4035" y="66"/>
                      <a:pt x="3306" y="1"/>
                      <a:pt x="25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9" name="Google Shape;1679;p43"/>
              <p:cNvSpPr/>
              <p:nvPr/>
            </p:nvSpPr>
            <p:spPr>
              <a:xfrm>
                <a:off x="1287350" y="2377575"/>
                <a:ext cx="6175" cy="76875"/>
              </a:xfrm>
              <a:custGeom>
                <a:avLst/>
                <a:gdLst/>
                <a:ahLst/>
                <a:cxnLst/>
                <a:rect l="l" t="t" r="r" b="b"/>
                <a:pathLst>
                  <a:path w="247" h="3075" extrusionOk="0">
                    <a:moveTo>
                      <a:pt x="136" y="1"/>
                    </a:moveTo>
                    <a:cubicBezTo>
                      <a:pt x="99" y="1"/>
                      <a:pt x="62" y="25"/>
                      <a:pt x="62" y="75"/>
                    </a:cubicBezTo>
                    <a:cubicBezTo>
                      <a:pt x="38" y="308"/>
                      <a:pt x="38" y="554"/>
                      <a:pt x="26" y="800"/>
                    </a:cubicBezTo>
                    <a:cubicBezTo>
                      <a:pt x="13" y="1046"/>
                      <a:pt x="1" y="1292"/>
                      <a:pt x="13" y="1537"/>
                    </a:cubicBezTo>
                    <a:cubicBezTo>
                      <a:pt x="13" y="1783"/>
                      <a:pt x="13" y="2029"/>
                      <a:pt x="13" y="2275"/>
                    </a:cubicBezTo>
                    <a:cubicBezTo>
                      <a:pt x="26" y="2509"/>
                      <a:pt x="38" y="2755"/>
                      <a:pt x="50" y="3000"/>
                    </a:cubicBezTo>
                    <a:cubicBezTo>
                      <a:pt x="50" y="3037"/>
                      <a:pt x="87" y="3074"/>
                      <a:pt x="124" y="3074"/>
                    </a:cubicBezTo>
                    <a:cubicBezTo>
                      <a:pt x="161" y="3074"/>
                      <a:pt x="198" y="3037"/>
                      <a:pt x="198" y="3000"/>
                    </a:cubicBezTo>
                    <a:cubicBezTo>
                      <a:pt x="222" y="2755"/>
                      <a:pt x="235" y="2509"/>
                      <a:pt x="235" y="2275"/>
                    </a:cubicBezTo>
                    <a:cubicBezTo>
                      <a:pt x="247" y="2029"/>
                      <a:pt x="247" y="1783"/>
                      <a:pt x="247" y="1537"/>
                    </a:cubicBezTo>
                    <a:cubicBezTo>
                      <a:pt x="247" y="1292"/>
                      <a:pt x="247" y="1046"/>
                      <a:pt x="235" y="800"/>
                    </a:cubicBezTo>
                    <a:cubicBezTo>
                      <a:pt x="222" y="554"/>
                      <a:pt x="222" y="308"/>
                      <a:pt x="198" y="75"/>
                    </a:cubicBezTo>
                    <a:cubicBezTo>
                      <a:pt x="198" y="38"/>
                      <a:pt x="173" y="13"/>
                      <a:pt x="13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0" name="Google Shape;1680;p43"/>
              <p:cNvSpPr/>
              <p:nvPr/>
            </p:nvSpPr>
            <p:spPr>
              <a:xfrm>
                <a:off x="1676750" y="2332100"/>
                <a:ext cx="138325" cy="118500"/>
              </a:xfrm>
              <a:custGeom>
                <a:avLst/>
                <a:gdLst/>
                <a:ahLst/>
                <a:cxnLst/>
                <a:rect l="l" t="t" r="r" b="b"/>
                <a:pathLst>
                  <a:path w="5533" h="4740" extrusionOk="0">
                    <a:moveTo>
                      <a:pt x="2373" y="0"/>
                    </a:moveTo>
                    <a:cubicBezTo>
                      <a:pt x="1058" y="0"/>
                      <a:pt x="1" y="1058"/>
                      <a:pt x="1" y="2361"/>
                    </a:cubicBezTo>
                    <a:cubicBezTo>
                      <a:pt x="1" y="3793"/>
                      <a:pt x="1168" y="4740"/>
                      <a:pt x="2388" y="4740"/>
                    </a:cubicBezTo>
                    <a:cubicBezTo>
                      <a:pt x="2969" y="4740"/>
                      <a:pt x="3561" y="4525"/>
                      <a:pt x="4045" y="4045"/>
                    </a:cubicBezTo>
                    <a:cubicBezTo>
                      <a:pt x="5533" y="2545"/>
                      <a:pt x="4476" y="0"/>
                      <a:pt x="237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1" name="Google Shape;1681;p43"/>
              <p:cNvSpPr/>
              <p:nvPr/>
            </p:nvSpPr>
            <p:spPr>
              <a:xfrm>
                <a:off x="794400" y="2332100"/>
                <a:ext cx="138325" cy="118500"/>
              </a:xfrm>
              <a:custGeom>
                <a:avLst/>
                <a:gdLst/>
                <a:ahLst/>
                <a:cxnLst/>
                <a:rect l="l" t="t" r="r" b="b"/>
                <a:pathLst>
                  <a:path w="5533" h="4740" extrusionOk="0">
                    <a:moveTo>
                      <a:pt x="2361" y="0"/>
                    </a:moveTo>
                    <a:cubicBezTo>
                      <a:pt x="1057" y="0"/>
                      <a:pt x="0" y="1058"/>
                      <a:pt x="0" y="2361"/>
                    </a:cubicBezTo>
                    <a:cubicBezTo>
                      <a:pt x="0" y="3793"/>
                      <a:pt x="1168" y="4740"/>
                      <a:pt x="2387" y="4740"/>
                    </a:cubicBezTo>
                    <a:cubicBezTo>
                      <a:pt x="2968" y="4740"/>
                      <a:pt x="3561" y="4525"/>
                      <a:pt x="4045" y="4045"/>
                    </a:cubicBezTo>
                    <a:cubicBezTo>
                      <a:pt x="5532" y="2545"/>
                      <a:pt x="4475" y="0"/>
                      <a:pt x="23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2" name="Google Shape;1682;p43"/>
              <p:cNvSpPr/>
              <p:nvPr/>
            </p:nvSpPr>
            <p:spPr>
              <a:xfrm>
                <a:off x="1611000" y="3773200"/>
                <a:ext cx="211450" cy="286800"/>
              </a:xfrm>
              <a:custGeom>
                <a:avLst/>
                <a:gdLst/>
                <a:ahLst/>
                <a:cxnLst/>
                <a:rect l="l" t="t" r="r" b="b"/>
                <a:pathLst>
                  <a:path w="8458" h="11472" extrusionOk="0">
                    <a:moveTo>
                      <a:pt x="8458" y="0"/>
                    </a:moveTo>
                    <a:lnTo>
                      <a:pt x="0" y="5741"/>
                    </a:lnTo>
                    <a:cubicBezTo>
                      <a:pt x="148" y="7008"/>
                      <a:pt x="307" y="8999"/>
                      <a:pt x="1008" y="10056"/>
                    </a:cubicBezTo>
                    <a:cubicBezTo>
                      <a:pt x="1553" y="10864"/>
                      <a:pt x="2514" y="11471"/>
                      <a:pt x="3453" y="11471"/>
                    </a:cubicBezTo>
                    <a:cubicBezTo>
                      <a:pt x="3743" y="11471"/>
                      <a:pt x="4030" y="11413"/>
                      <a:pt x="4303" y="11286"/>
                    </a:cubicBezTo>
                    <a:cubicBezTo>
                      <a:pt x="4708" y="11077"/>
                      <a:pt x="5053" y="10794"/>
                      <a:pt x="5348" y="10450"/>
                    </a:cubicBezTo>
                    <a:cubicBezTo>
                      <a:pt x="6577" y="9061"/>
                      <a:pt x="7327" y="7303"/>
                      <a:pt x="7757" y="5496"/>
                    </a:cubicBezTo>
                    <a:cubicBezTo>
                      <a:pt x="8188" y="3701"/>
                      <a:pt x="8323" y="1844"/>
                      <a:pt x="845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3" name="Google Shape;1683;p43"/>
              <p:cNvSpPr/>
              <p:nvPr/>
            </p:nvSpPr>
            <p:spPr>
              <a:xfrm>
                <a:off x="847575" y="3777200"/>
                <a:ext cx="211450" cy="286650"/>
              </a:xfrm>
              <a:custGeom>
                <a:avLst/>
                <a:gdLst/>
                <a:ahLst/>
                <a:cxnLst/>
                <a:rect l="l" t="t" r="r" b="b"/>
                <a:pathLst>
                  <a:path w="8458" h="11466" extrusionOk="0">
                    <a:moveTo>
                      <a:pt x="0" y="0"/>
                    </a:moveTo>
                    <a:lnTo>
                      <a:pt x="0" y="0"/>
                    </a:lnTo>
                    <a:cubicBezTo>
                      <a:pt x="135" y="1844"/>
                      <a:pt x="270" y="3701"/>
                      <a:pt x="701" y="5495"/>
                    </a:cubicBezTo>
                    <a:cubicBezTo>
                      <a:pt x="1143" y="7302"/>
                      <a:pt x="1893" y="9060"/>
                      <a:pt x="3123" y="10437"/>
                    </a:cubicBezTo>
                    <a:cubicBezTo>
                      <a:pt x="3405" y="10782"/>
                      <a:pt x="3762" y="11077"/>
                      <a:pt x="4167" y="11286"/>
                    </a:cubicBezTo>
                    <a:cubicBezTo>
                      <a:pt x="4439" y="11410"/>
                      <a:pt x="4724" y="11466"/>
                      <a:pt x="5012" y="11466"/>
                    </a:cubicBezTo>
                    <a:cubicBezTo>
                      <a:pt x="5952" y="11466"/>
                      <a:pt x="6913" y="10866"/>
                      <a:pt x="7450" y="10056"/>
                    </a:cubicBezTo>
                    <a:cubicBezTo>
                      <a:pt x="8151" y="8999"/>
                      <a:pt x="8323" y="7007"/>
                      <a:pt x="8458" y="5741"/>
                    </a:cubicBezTo>
                    <a:lnTo>
                      <a:pt x="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4" name="Google Shape;1684;p43"/>
              <p:cNvSpPr/>
              <p:nvPr/>
            </p:nvSpPr>
            <p:spPr>
              <a:xfrm>
                <a:off x="1610075" y="3773500"/>
                <a:ext cx="213625" cy="214850"/>
              </a:xfrm>
              <a:custGeom>
                <a:avLst/>
                <a:gdLst/>
                <a:ahLst/>
                <a:cxnLst/>
                <a:rect l="l" t="t" r="r" b="b"/>
                <a:pathLst>
                  <a:path w="8545" h="8594" extrusionOk="0">
                    <a:moveTo>
                      <a:pt x="8544" y="1"/>
                    </a:moveTo>
                    <a:lnTo>
                      <a:pt x="8544" y="1"/>
                    </a:lnTo>
                    <a:cubicBezTo>
                      <a:pt x="8323" y="480"/>
                      <a:pt x="8102" y="935"/>
                      <a:pt x="7843" y="1390"/>
                    </a:cubicBezTo>
                    <a:cubicBezTo>
                      <a:pt x="7598" y="1832"/>
                      <a:pt x="7315" y="2275"/>
                      <a:pt x="7020" y="2693"/>
                    </a:cubicBezTo>
                    <a:cubicBezTo>
                      <a:pt x="6442" y="3541"/>
                      <a:pt x="5766" y="4316"/>
                      <a:pt x="5016" y="5016"/>
                    </a:cubicBezTo>
                    <a:cubicBezTo>
                      <a:pt x="4278" y="5729"/>
                      <a:pt x="3479" y="6393"/>
                      <a:pt x="2643" y="6983"/>
                    </a:cubicBezTo>
                    <a:cubicBezTo>
                      <a:pt x="2225" y="7278"/>
                      <a:pt x="1783" y="7549"/>
                      <a:pt x="1352" y="7832"/>
                    </a:cubicBezTo>
                    <a:cubicBezTo>
                      <a:pt x="910" y="8102"/>
                      <a:pt x="467" y="8348"/>
                      <a:pt x="0" y="8594"/>
                    </a:cubicBezTo>
                    <a:cubicBezTo>
                      <a:pt x="480" y="8397"/>
                      <a:pt x="947" y="8164"/>
                      <a:pt x="1402" y="7905"/>
                    </a:cubicBezTo>
                    <a:cubicBezTo>
                      <a:pt x="1856" y="7659"/>
                      <a:pt x="2299" y="7389"/>
                      <a:pt x="2729" y="7094"/>
                    </a:cubicBezTo>
                    <a:cubicBezTo>
                      <a:pt x="3590" y="6528"/>
                      <a:pt x="4401" y="5877"/>
                      <a:pt x="5151" y="5152"/>
                    </a:cubicBezTo>
                    <a:cubicBezTo>
                      <a:pt x="5901" y="4439"/>
                      <a:pt x="6577" y="3640"/>
                      <a:pt x="7143" y="2779"/>
                    </a:cubicBezTo>
                    <a:cubicBezTo>
                      <a:pt x="7438" y="2336"/>
                      <a:pt x="7696" y="1894"/>
                      <a:pt x="7929" y="1427"/>
                    </a:cubicBezTo>
                    <a:cubicBezTo>
                      <a:pt x="8163" y="960"/>
                      <a:pt x="8372" y="492"/>
                      <a:pt x="8544" y="1"/>
                    </a:cubicBezTo>
                    <a:close/>
                  </a:path>
                </a:pathLst>
              </a:custGeom>
              <a:solidFill>
                <a:srgbClr val="3333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5" name="Google Shape;1685;p43"/>
              <p:cNvSpPr/>
              <p:nvPr/>
            </p:nvSpPr>
            <p:spPr>
              <a:xfrm>
                <a:off x="841425" y="3772275"/>
                <a:ext cx="220075" cy="218225"/>
              </a:xfrm>
              <a:custGeom>
                <a:avLst/>
                <a:gdLst/>
                <a:ahLst/>
                <a:cxnLst/>
                <a:rect l="l" t="t" r="r" b="b"/>
                <a:pathLst>
                  <a:path w="8803" h="8729" extrusionOk="0">
                    <a:moveTo>
                      <a:pt x="0" y="0"/>
                    </a:moveTo>
                    <a:lnTo>
                      <a:pt x="0" y="0"/>
                    </a:lnTo>
                    <a:cubicBezTo>
                      <a:pt x="185" y="492"/>
                      <a:pt x="394" y="984"/>
                      <a:pt x="639" y="1451"/>
                    </a:cubicBezTo>
                    <a:cubicBezTo>
                      <a:pt x="1365" y="2877"/>
                      <a:pt x="2336" y="4156"/>
                      <a:pt x="3504" y="5250"/>
                    </a:cubicBezTo>
                    <a:cubicBezTo>
                      <a:pt x="3897" y="5619"/>
                      <a:pt x="4291" y="5963"/>
                      <a:pt x="4709" y="6295"/>
                    </a:cubicBezTo>
                    <a:cubicBezTo>
                      <a:pt x="5127" y="6627"/>
                      <a:pt x="5557" y="6934"/>
                      <a:pt x="5999" y="7229"/>
                    </a:cubicBezTo>
                    <a:cubicBezTo>
                      <a:pt x="6454" y="7524"/>
                      <a:pt x="6897" y="7795"/>
                      <a:pt x="7376" y="8040"/>
                    </a:cubicBezTo>
                    <a:cubicBezTo>
                      <a:pt x="7843" y="8286"/>
                      <a:pt x="8311" y="8520"/>
                      <a:pt x="8802" y="8729"/>
                    </a:cubicBezTo>
                    <a:cubicBezTo>
                      <a:pt x="8347" y="8483"/>
                      <a:pt x="7880" y="8225"/>
                      <a:pt x="7425" y="7954"/>
                    </a:cubicBezTo>
                    <a:cubicBezTo>
                      <a:pt x="6971" y="7684"/>
                      <a:pt x="6528" y="7413"/>
                      <a:pt x="6098" y="7106"/>
                    </a:cubicBezTo>
                    <a:cubicBezTo>
                      <a:pt x="5225" y="6504"/>
                      <a:pt x="4413" y="5840"/>
                      <a:pt x="3651" y="5102"/>
                    </a:cubicBezTo>
                    <a:cubicBezTo>
                      <a:pt x="2877" y="4389"/>
                      <a:pt x="2188" y="3602"/>
                      <a:pt x="1574" y="2742"/>
                    </a:cubicBezTo>
                    <a:cubicBezTo>
                      <a:pt x="1266" y="2312"/>
                      <a:pt x="984" y="1869"/>
                      <a:pt x="725" y="1402"/>
                    </a:cubicBezTo>
                    <a:cubicBezTo>
                      <a:pt x="467" y="947"/>
                      <a:pt x="221" y="480"/>
                      <a:pt x="0" y="0"/>
                    </a:cubicBezTo>
                    <a:close/>
                  </a:path>
                </a:pathLst>
              </a:custGeom>
              <a:solidFill>
                <a:srgbClr val="3333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6" name="Google Shape;1686;p43"/>
              <p:cNvSpPr/>
              <p:nvPr/>
            </p:nvSpPr>
            <p:spPr>
              <a:xfrm>
                <a:off x="824500" y="2936325"/>
                <a:ext cx="174900" cy="465950"/>
              </a:xfrm>
              <a:custGeom>
                <a:avLst/>
                <a:gdLst/>
                <a:ahLst/>
                <a:cxnLst/>
                <a:rect l="l" t="t" r="r" b="b"/>
                <a:pathLst>
                  <a:path w="6996" h="18638" extrusionOk="0">
                    <a:moveTo>
                      <a:pt x="6996" y="0"/>
                    </a:moveTo>
                    <a:lnTo>
                      <a:pt x="6996" y="0"/>
                    </a:lnTo>
                    <a:cubicBezTo>
                      <a:pt x="6578" y="726"/>
                      <a:pt x="6185" y="1451"/>
                      <a:pt x="5816" y="2201"/>
                    </a:cubicBezTo>
                    <a:cubicBezTo>
                      <a:pt x="5435" y="2938"/>
                      <a:pt x="5066" y="3688"/>
                      <a:pt x="4709" y="4438"/>
                    </a:cubicBezTo>
                    <a:cubicBezTo>
                      <a:pt x="4009" y="5950"/>
                      <a:pt x="3345" y="7475"/>
                      <a:pt x="2755" y="9036"/>
                    </a:cubicBezTo>
                    <a:cubicBezTo>
                      <a:pt x="2165" y="10597"/>
                      <a:pt x="1611" y="12171"/>
                      <a:pt x="1144" y="13769"/>
                    </a:cubicBezTo>
                    <a:lnTo>
                      <a:pt x="972" y="14371"/>
                    </a:lnTo>
                    <a:lnTo>
                      <a:pt x="825" y="14974"/>
                    </a:lnTo>
                    <a:cubicBezTo>
                      <a:pt x="714" y="15379"/>
                      <a:pt x="603" y="15785"/>
                      <a:pt x="517" y="16191"/>
                    </a:cubicBezTo>
                    <a:cubicBezTo>
                      <a:pt x="419" y="16596"/>
                      <a:pt x="321" y="17002"/>
                      <a:pt x="247" y="17408"/>
                    </a:cubicBezTo>
                    <a:lnTo>
                      <a:pt x="1" y="18637"/>
                    </a:lnTo>
                    <a:lnTo>
                      <a:pt x="296" y="17420"/>
                    </a:lnTo>
                    <a:cubicBezTo>
                      <a:pt x="382" y="17014"/>
                      <a:pt x="505" y="16621"/>
                      <a:pt x="603" y="16215"/>
                    </a:cubicBezTo>
                    <a:cubicBezTo>
                      <a:pt x="702" y="15810"/>
                      <a:pt x="825" y="15416"/>
                      <a:pt x="935" y="15011"/>
                    </a:cubicBezTo>
                    <a:lnTo>
                      <a:pt x="1107" y="14421"/>
                    </a:lnTo>
                    <a:lnTo>
                      <a:pt x="1292" y="13818"/>
                    </a:lnTo>
                    <a:cubicBezTo>
                      <a:pt x="1784" y="12232"/>
                      <a:pt x="2349" y="10671"/>
                      <a:pt x="2939" y="9110"/>
                    </a:cubicBezTo>
                    <a:cubicBezTo>
                      <a:pt x="3529" y="7561"/>
                      <a:pt x="4168" y="6024"/>
                      <a:pt x="4845" y="4500"/>
                    </a:cubicBezTo>
                    <a:lnTo>
                      <a:pt x="5361" y="3369"/>
                    </a:lnTo>
                    <a:cubicBezTo>
                      <a:pt x="5545" y="3000"/>
                      <a:pt x="5717" y="2619"/>
                      <a:pt x="5902" y="2238"/>
                    </a:cubicBezTo>
                    <a:cubicBezTo>
                      <a:pt x="6246" y="1488"/>
                      <a:pt x="6627" y="738"/>
                      <a:pt x="6996" y="0"/>
                    </a:cubicBezTo>
                    <a:close/>
                  </a:path>
                </a:pathLst>
              </a:custGeom>
              <a:solidFill>
                <a:srgbClr val="3333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7" name="Google Shape;1687;p43"/>
              <p:cNvSpPr/>
              <p:nvPr/>
            </p:nvSpPr>
            <p:spPr>
              <a:xfrm>
                <a:off x="1847950" y="3544225"/>
                <a:ext cx="11700" cy="147850"/>
              </a:xfrm>
              <a:custGeom>
                <a:avLst/>
                <a:gdLst/>
                <a:ahLst/>
                <a:cxnLst/>
                <a:rect l="l" t="t" r="r" b="b"/>
                <a:pathLst>
                  <a:path w="468" h="5914" extrusionOk="0">
                    <a:moveTo>
                      <a:pt x="381" y="1"/>
                    </a:moveTo>
                    <a:cubicBezTo>
                      <a:pt x="381" y="505"/>
                      <a:pt x="381" y="997"/>
                      <a:pt x="369" y="1488"/>
                    </a:cubicBezTo>
                    <a:cubicBezTo>
                      <a:pt x="357" y="1980"/>
                      <a:pt x="320" y="2472"/>
                      <a:pt x="295" y="2963"/>
                    </a:cubicBezTo>
                    <a:cubicBezTo>
                      <a:pt x="271" y="3455"/>
                      <a:pt x="234" y="3947"/>
                      <a:pt x="185" y="4439"/>
                    </a:cubicBezTo>
                    <a:cubicBezTo>
                      <a:pt x="123" y="4930"/>
                      <a:pt x="62" y="5422"/>
                      <a:pt x="0" y="5914"/>
                    </a:cubicBezTo>
                    <a:cubicBezTo>
                      <a:pt x="111" y="5434"/>
                      <a:pt x="209" y="4943"/>
                      <a:pt x="283" y="4451"/>
                    </a:cubicBezTo>
                    <a:cubicBezTo>
                      <a:pt x="357" y="3959"/>
                      <a:pt x="406" y="3467"/>
                      <a:pt x="431" y="2976"/>
                    </a:cubicBezTo>
                    <a:cubicBezTo>
                      <a:pt x="455" y="2484"/>
                      <a:pt x="467" y="1980"/>
                      <a:pt x="467" y="1488"/>
                    </a:cubicBezTo>
                    <a:cubicBezTo>
                      <a:pt x="455" y="997"/>
                      <a:pt x="431" y="492"/>
                      <a:pt x="381" y="1"/>
                    </a:cubicBezTo>
                    <a:close/>
                  </a:path>
                </a:pathLst>
              </a:custGeom>
              <a:solidFill>
                <a:srgbClr val="3333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88" name="Google Shape;1688;p43"/>
            <p:cNvSpPr/>
            <p:nvPr/>
          </p:nvSpPr>
          <p:spPr>
            <a:xfrm rot="-348540" flipH="1">
              <a:off x="1835137" y="2405344"/>
              <a:ext cx="157883" cy="32100"/>
            </a:xfrm>
            <a:custGeom>
              <a:avLst/>
              <a:gdLst/>
              <a:ahLst/>
              <a:cxnLst/>
              <a:rect l="l" t="t" r="r" b="b"/>
              <a:pathLst>
                <a:path w="2705" h="550" extrusionOk="0">
                  <a:moveTo>
                    <a:pt x="2669" y="1"/>
                  </a:moveTo>
                  <a:cubicBezTo>
                    <a:pt x="2504" y="211"/>
                    <a:pt x="2244" y="373"/>
                    <a:pt x="1938" y="451"/>
                  </a:cubicBezTo>
                  <a:cubicBezTo>
                    <a:pt x="1778" y="489"/>
                    <a:pt x="1608" y="508"/>
                    <a:pt x="1414" y="508"/>
                  </a:cubicBezTo>
                  <a:cubicBezTo>
                    <a:pt x="1303" y="508"/>
                    <a:pt x="1186" y="502"/>
                    <a:pt x="1059" y="489"/>
                  </a:cubicBezTo>
                  <a:cubicBezTo>
                    <a:pt x="753" y="458"/>
                    <a:pt x="313" y="387"/>
                    <a:pt x="32" y="95"/>
                  </a:cubicBezTo>
                  <a:lnTo>
                    <a:pt x="0" y="124"/>
                  </a:lnTo>
                  <a:cubicBezTo>
                    <a:pt x="292" y="426"/>
                    <a:pt x="739" y="503"/>
                    <a:pt x="1052" y="531"/>
                  </a:cubicBezTo>
                  <a:cubicBezTo>
                    <a:pt x="1182" y="546"/>
                    <a:pt x="1298" y="549"/>
                    <a:pt x="1410" y="549"/>
                  </a:cubicBezTo>
                  <a:cubicBezTo>
                    <a:pt x="1423" y="549"/>
                    <a:pt x="1436" y="549"/>
                    <a:pt x="1449" y="549"/>
                  </a:cubicBezTo>
                  <a:cubicBezTo>
                    <a:pt x="1616" y="549"/>
                    <a:pt x="1785" y="529"/>
                    <a:pt x="1945" y="493"/>
                  </a:cubicBezTo>
                  <a:cubicBezTo>
                    <a:pt x="2265" y="412"/>
                    <a:pt x="2532" y="247"/>
                    <a:pt x="2704" y="29"/>
                  </a:cubicBezTo>
                  <a:lnTo>
                    <a:pt x="266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 name="Google Shape;1911;p46"/>
          <p:cNvSpPr/>
          <p:nvPr/>
        </p:nvSpPr>
        <p:spPr>
          <a:xfrm>
            <a:off x="207265" y="1545264"/>
            <a:ext cx="4117623" cy="4028448"/>
          </a:xfrm>
          <a:prstGeom prst="ellipse">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146" name="Picture 2" descr="Cartoon boy skeleton | Stock vector | Colourbox"/>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7265" y="1634149"/>
            <a:ext cx="4046308" cy="3537989"/>
          </a:xfrm>
          <a:prstGeom prst="rect">
            <a:avLst/>
          </a:prstGeom>
          <a:noFill/>
          <a:extLst>
            <a:ext uri="{909E8E84-426E-40DD-AFC4-6F175D3DCCD1}">
              <a14:hiddenFill xmlns:a14="http://schemas.microsoft.com/office/drawing/2010/main">
                <a:solidFill>
                  <a:srgbClr val="FFFFFF"/>
                </a:solidFill>
              </a14:hiddenFill>
            </a:ext>
          </a:extLst>
        </p:spPr>
      </p:pic>
      <p:sp>
        <p:nvSpPr>
          <p:cNvPr id="37" name="Google Shape;1656;p43"/>
          <p:cNvSpPr txBox="1">
            <a:spLocks noGrp="1"/>
          </p:cNvSpPr>
          <p:nvPr>
            <p:ph type="title" idx="2"/>
          </p:nvPr>
        </p:nvSpPr>
        <p:spPr>
          <a:xfrm>
            <a:off x="6355371" y="2188881"/>
            <a:ext cx="2738103" cy="1091200"/>
          </a:xfrm>
          <a:prstGeom prst="rect">
            <a:avLst/>
          </a:prstGeom>
        </p:spPr>
        <p:txBody>
          <a:bodyPr spcFirstLastPara="1" wrap="square" lIns="121900" tIns="121900" rIns="121900" bIns="121900" anchor="t" anchorCtr="0">
            <a:noAutofit/>
          </a:bodyPr>
          <a:lstStyle/>
          <a:p>
            <a:r>
              <a:rPr lang="en-US" sz="4800" b="1" dirty="0">
                <a:solidFill>
                  <a:srgbClr val="00B050"/>
                </a:solidFill>
              </a:rPr>
              <a:t>HĐ2</a:t>
            </a:r>
          </a:p>
        </p:txBody>
      </p:sp>
      <p:sp>
        <p:nvSpPr>
          <p:cNvPr id="38" name="Google Shape;1657;p43"/>
          <p:cNvSpPr txBox="1">
            <a:spLocks/>
          </p:cNvSpPr>
          <p:nvPr/>
        </p:nvSpPr>
        <p:spPr>
          <a:xfrm>
            <a:off x="4477794" y="2993480"/>
            <a:ext cx="6586852" cy="100088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9pPr>
          </a:lstStyle>
          <a:p>
            <a:pPr marL="0" indent="0"/>
            <a:r>
              <a:rPr lang="en-US" sz="4800" b="1" dirty="0">
                <a:solidFill>
                  <a:srgbClr val="C00000"/>
                </a:solidFill>
              </a:rPr>
              <a:t>X</a:t>
            </a:r>
            <a:r>
              <a:rPr lang="vi-VN" sz="4800" b="1" dirty="0">
                <a:solidFill>
                  <a:srgbClr val="C00000"/>
                </a:solidFill>
              </a:rPr>
              <a:t>ươ</a:t>
            </a:r>
            <a:r>
              <a:rPr lang="en-US" sz="4800" b="1" dirty="0">
                <a:solidFill>
                  <a:srgbClr val="C00000"/>
                </a:solidFill>
              </a:rPr>
              <a:t>ng </a:t>
            </a:r>
            <a:r>
              <a:rPr lang="en-US" sz="4800" b="1" dirty="0" err="1">
                <a:solidFill>
                  <a:srgbClr val="C00000"/>
                </a:solidFill>
              </a:rPr>
              <a:t>và</a:t>
            </a:r>
            <a:r>
              <a:rPr lang="en-US" sz="4800" b="1" dirty="0">
                <a:solidFill>
                  <a:srgbClr val="C00000"/>
                </a:solidFill>
              </a:rPr>
              <a:t> </a:t>
            </a:r>
            <a:r>
              <a:rPr lang="en-US" sz="4800" b="1" dirty="0" err="1">
                <a:solidFill>
                  <a:srgbClr val="C00000"/>
                </a:solidFill>
              </a:rPr>
              <a:t>khớp</a:t>
            </a:r>
            <a:r>
              <a:rPr lang="en-US" sz="4800" b="1" dirty="0">
                <a:solidFill>
                  <a:srgbClr val="C00000"/>
                </a:solidFill>
              </a:rPr>
              <a:t> x</a:t>
            </a:r>
            <a:r>
              <a:rPr lang="vi-VN" sz="4800" b="1" dirty="0">
                <a:solidFill>
                  <a:srgbClr val="C00000"/>
                </a:solidFill>
              </a:rPr>
              <a:t>ươn</a:t>
            </a:r>
            <a:r>
              <a:rPr lang="en-US" sz="4800" b="1" dirty="0">
                <a:solidFill>
                  <a:srgbClr val="C00000"/>
                </a:solidFill>
              </a:rPr>
              <a:t>g</a:t>
            </a:r>
            <a:endParaRPr lang="vi-VN" sz="4800" b="1" dirty="0">
              <a:solidFill>
                <a:srgbClr val="C00000"/>
              </a:solidFill>
            </a:endParaRPr>
          </a:p>
        </p:txBody>
      </p:sp>
    </p:spTree>
    <p:extLst>
      <p:ext uri="{BB962C8B-B14F-4D97-AF65-F5344CB8AC3E}">
        <p14:creationId xmlns:p14="http://schemas.microsoft.com/office/powerpoint/2010/main" val="153205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6477" y="3332733"/>
            <a:ext cx="6748800" cy="918800"/>
          </a:xfrm>
        </p:spPr>
        <p:txBody>
          <a:bodyPr/>
          <a:lstStyle/>
          <a:p>
            <a:endParaRPr lang="en-US"/>
          </a:p>
        </p:txBody>
      </p:sp>
      <p:sp>
        <p:nvSpPr>
          <p:cNvPr id="4" name="Subtitle 3"/>
          <p:cNvSpPr>
            <a:spLocks noGrp="1"/>
          </p:cNvSpPr>
          <p:nvPr>
            <p:ph type="subTitle" idx="1"/>
          </p:nvPr>
        </p:nvSpPr>
        <p:spPr>
          <a:xfrm>
            <a:off x="2499277" y="4477917"/>
            <a:ext cx="4803200" cy="812800"/>
          </a:xfrm>
        </p:spPr>
        <p:txBody>
          <a:bodyPr/>
          <a:lstStyle/>
          <a:p>
            <a:endParaRPr lang="en-US"/>
          </a:p>
        </p:txBody>
      </p:sp>
      <p:sp>
        <p:nvSpPr>
          <p:cNvPr id="5"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6"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pic>
        <p:nvPicPr>
          <p:cNvPr id="8" name="Picture 7">
            <a:extLst>
              <a:ext uri="{FF2B5EF4-FFF2-40B4-BE49-F238E27FC236}">
                <a16:creationId xmlns:a16="http://schemas.microsoft.com/office/drawing/2014/main" id="{00AD4ED5-4C39-4058-BD5D-3CC065C99BC1}"/>
              </a:ext>
            </a:extLst>
          </p:cNvPr>
          <p:cNvPicPr>
            <a:picLocks noChangeAspect="1"/>
          </p:cNvPicPr>
          <p:nvPr/>
        </p:nvPicPr>
        <p:blipFill>
          <a:blip r:embed="rId3"/>
          <a:stretch>
            <a:fillRect/>
          </a:stretch>
        </p:blipFill>
        <p:spPr>
          <a:xfrm>
            <a:off x="495760" y="290891"/>
            <a:ext cx="11082968" cy="1024052"/>
          </a:xfrm>
          <a:prstGeom prst="rect">
            <a:avLst/>
          </a:prstGeom>
        </p:spPr>
      </p:pic>
      <p:sp>
        <p:nvSpPr>
          <p:cNvPr id="9" name="TextBox 8">
            <a:extLst>
              <a:ext uri="{FF2B5EF4-FFF2-40B4-BE49-F238E27FC236}">
                <a16:creationId xmlns:a16="http://schemas.microsoft.com/office/drawing/2014/main" id="{36D76DB9-D859-4A83-A513-DB6FCFF1E5C0}"/>
              </a:ext>
            </a:extLst>
          </p:cNvPr>
          <p:cNvSpPr txBox="1"/>
          <p:nvPr/>
        </p:nvSpPr>
        <p:spPr>
          <a:xfrm>
            <a:off x="902825" y="427226"/>
            <a:ext cx="1020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Chỉ</a:t>
            </a:r>
            <a:r>
              <a:rPr kumimoji="0" lang="en-US" sz="36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và</a:t>
            </a:r>
            <a:r>
              <a:rPr kumimoji="0" lang="en-US" sz="36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nói</a:t>
            </a:r>
            <a:r>
              <a:rPr kumimoji="0" lang="en-US" sz="36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tên</a:t>
            </a:r>
            <a:r>
              <a:rPr kumimoji="0" lang="en-US" sz="36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một</a:t>
            </a:r>
            <a:r>
              <a:rPr kumimoji="0" lang="en-US" sz="36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số</a:t>
            </a:r>
            <a:r>
              <a:rPr kumimoji="0" lang="en-US" sz="36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xương</a:t>
            </a:r>
            <a:r>
              <a:rPr kumimoji="0" lang="en-US" sz="36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6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hình</a:t>
            </a:r>
            <a:endParaRPr kumimoji="0" lang="en-US" sz="36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D35D1A6-85FF-4BDC-A5D5-D7D2C45EC423}"/>
              </a:ext>
            </a:extLst>
          </p:cNvPr>
          <p:cNvPicPr>
            <a:picLocks noChangeAspect="1"/>
          </p:cNvPicPr>
          <p:nvPr/>
        </p:nvPicPr>
        <p:blipFill>
          <a:blip r:embed="rId4"/>
          <a:stretch>
            <a:fillRect/>
          </a:stretch>
        </p:blipFill>
        <p:spPr>
          <a:xfrm>
            <a:off x="1456780" y="1362153"/>
            <a:ext cx="5950426" cy="5194071"/>
          </a:xfrm>
          <a:prstGeom prst="rect">
            <a:avLst/>
          </a:prstGeom>
        </p:spPr>
      </p:pic>
      <p:grpSp>
        <p:nvGrpSpPr>
          <p:cNvPr id="12" name="Group 11">
            <a:extLst>
              <a:ext uri="{FF2B5EF4-FFF2-40B4-BE49-F238E27FC236}">
                <a16:creationId xmlns:a16="http://schemas.microsoft.com/office/drawing/2014/main" id="{5063417A-800E-4D49-8322-E49729BCD1E6}"/>
              </a:ext>
            </a:extLst>
          </p:cNvPr>
          <p:cNvGrpSpPr/>
          <p:nvPr/>
        </p:nvGrpSpPr>
        <p:grpSpPr>
          <a:xfrm>
            <a:off x="8269780" y="2478908"/>
            <a:ext cx="2638261" cy="2519954"/>
            <a:chOff x="8660218" y="6679566"/>
            <a:chExt cx="2943177" cy="3200080"/>
          </a:xfrm>
        </p:grpSpPr>
        <p:sp>
          <p:nvSpPr>
            <p:cNvPr id="13" name="Cloud 12">
              <a:extLst>
                <a:ext uri="{FF2B5EF4-FFF2-40B4-BE49-F238E27FC236}">
                  <a16:creationId xmlns:a16="http://schemas.microsoft.com/office/drawing/2014/main" id="{F2D3532B-CE5B-4CC0-A3BC-2E8DFFED76A2}"/>
                </a:ext>
              </a:extLst>
            </p:cNvPr>
            <p:cNvSpPr/>
            <p:nvPr/>
          </p:nvSpPr>
          <p:spPr>
            <a:xfrm rot="554997">
              <a:off x="8660218" y="7020791"/>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05C6218-F03B-4273-9EAB-ED1A83218D8F}"/>
                </a:ext>
              </a:extLst>
            </p:cNvPr>
            <p:cNvGrpSpPr/>
            <p:nvPr/>
          </p:nvGrpSpPr>
          <p:grpSpPr>
            <a:xfrm>
              <a:off x="9091665" y="6679566"/>
              <a:ext cx="2315136" cy="3200080"/>
              <a:chOff x="9055806" y="6691779"/>
              <a:chExt cx="2315136" cy="3200080"/>
            </a:xfrm>
          </p:grpSpPr>
          <p:pic>
            <p:nvPicPr>
              <p:cNvPr id="15" name="Picture 14">
                <a:extLst>
                  <a:ext uri="{FF2B5EF4-FFF2-40B4-BE49-F238E27FC236}">
                    <a16:creationId xmlns:a16="http://schemas.microsoft.com/office/drawing/2014/main" id="{B7895798-482C-4031-8C04-D5E905AEAF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597"/>
              <a:stretch/>
            </p:blipFill>
            <p:spPr>
              <a:xfrm>
                <a:off x="9055806" y="6691779"/>
                <a:ext cx="2277460" cy="1766648"/>
              </a:xfrm>
              <a:prstGeom prst="rect">
                <a:avLst/>
              </a:prstGeom>
            </p:spPr>
          </p:pic>
          <p:sp>
            <p:nvSpPr>
              <p:cNvPr id="16" name="TextBox 15">
                <a:extLst>
                  <a:ext uri="{FF2B5EF4-FFF2-40B4-BE49-F238E27FC236}">
                    <a16:creationId xmlns:a16="http://schemas.microsoft.com/office/drawing/2014/main" id="{B4588F1B-376B-4344-848B-9BEF1FA86C8B}"/>
                  </a:ext>
                </a:extLst>
              </p:cNvPr>
              <p:cNvSpPr txBox="1"/>
              <p:nvPr/>
            </p:nvSpPr>
            <p:spPr>
              <a:xfrm>
                <a:off x="9081599" y="8523904"/>
                <a:ext cx="2289343" cy="1367955"/>
              </a:xfrm>
              <a:prstGeom prst="rect">
                <a:avLst/>
              </a:prstGeom>
              <a:noFill/>
            </p:spPr>
            <p:txBody>
              <a:bodyPr wrap="none" rtlCol="0">
                <a:spAutoFit/>
              </a:bodyPr>
              <a:lstStyle/>
              <a:p>
                <a:pPr algn="ctr"/>
                <a:r>
                  <a:rPr lang="en-US" sz="3200" b="1" dirty="0" err="1">
                    <a:solidFill>
                      <a:srgbClr val="00B050"/>
                    </a:solidFill>
                    <a:latin typeface="Arial" panose="020B0604020202020204" pitchFamily="34" charset="0"/>
                    <a:cs typeface="Arial" panose="020B0604020202020204" pitchFamily="34" charset="0"/>
                  </a:rPr>
                  <a:t>Làm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việc</a:t>
                </a:r>
                <a:r>
                  <a:rPr lang="en-US" sz="3200" b="1" dirty="0">
                    <a:solidFill>
                      <a:srgbClr val="00B050"/>
                    </a:solidFill>
                    <a:latin typeface="Arial" panose="020B0604020202020204" pitchFamily="34" charset="0"/>
                    <a:cs typeface="Arial" panose="020B0604020202020204" pitchFamily="34" charset="0"/>
                  </a:rPr>
                  <a:t> </a:t>
                </a:r>
              </a:p>
              <a:p>
                <a:pPr algn="ctr"/>
                <a:r>
                  <a:rPr lang="en-US" sz="3200" b="1" dirty="0" err="1">
                    <a:solidFill>
                      <a:srgbClr val="00B050"/>
                    </a:solidFill>
                    <a:latin typeface="Arial" panose="020B0604020202020204" pitchFamily="34" charset="0"/>
                    <a:cs typeface="Arial" panose="020B0604020202020204" pitchFamily="34" charset="0"/>
                  </a:rPr>
                  <a:t>nhóm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đôi</a:t>
                </a:r>
                <a:endParaRPr lang="en-US" sz="3200" b="1" dirty="0">
                  <a:solidFill>
                    <a:srgbClr val="00B050"/>
                  </a:solidFill>
                  <a:latin typeface="Arial" panose="020B0604020202020204" pitchFamily="34" charset="0"/>
                  <a:cs typeface="Arial" panose="020B0604020202020204" pitchFamily="34" charset="0"/>
                </a:endParaRPr>
              </a:p>
            </p:txBody>
          </p:sp>
        </p:grpSp>
      </p:grpSp>
      <p:sp>
        <p:nvSpPr>
          <p:cNvPr id="17" name="Rectangle 16"/>
          <p:cNvSpPr/>
          <p:nvPr/>
        </p:nvSpPr>
        <p:spPr>
          <a:xfrm>
            <a:off x="2109914" y="1685210"/>
            <a:ext cx="1179460" cy="38507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790013" y="1446780"/>
            <a:ext cx="1305987" cy="38507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460255" y="2007952"/>
            <a:ext cx="1305987" cy="38507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739095" y="2598116"/>
            <a:ext cx="1646110" cy="32173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761096" y="2998818"/>
            <a:ext cx="1646110" cy="25784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180858" y="4261773"/>
            <a:ext cx="1646110" cy="38507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936294" y="3079183"/>
            <a:ext cx="1219827" cy="38507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889363" y="3595789"/>
            <a:ext cx="1219827" cy="38507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89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2294" y="3332733"/>
            <a:ext cx="6748800" cy="918800"/>
          </a:xfrm>
        </p:spPr>
        <p:txBody>
          <a:bodyPr/>
          <a:lstStyle/>
          <a:p>
            <a:endParaRPr lang="en-US"/>
          </a:p>
        </p:txBody>
      </p:sp>
      <p:sp>
        <p:nvSpPr>
          <p:cNvPr id="3" name="Title 2"/>
          <p:cNvSpPr>
            <a:spLocks noGrp="1"/>
          </p:cNvSpPr>
          <p:nvPr>
            <p:ph type="title" idx="2"/>
          </p:nvPr>
        </p:nvSpPr>
        <p:spPr>
          <a:xfrm>
            <a:off x="3397118" y="2226457"/>
            <a:ext cx="3102807" cy="1091200"/>
          </a:xfrm>
        </p:spPr>
        <p:txBody>
          <a:bodyPr/>
          <a:lstStyle/>
          <a:p>
            <a:endParaRPr lang="en-US"/>
          </a:p>
        </p:txBody>
      </p:sp>
      <p:sp>
        <p:nvSpPr>
          <p:cNvPr id="4" name="Subtitle 3"/>
          <p:cNvSpPr>
            <a:spLocks noGrp="1"/>
          </p:cNvSpPr>
          <p:nvPr>
            <p:ph type="subTitle" idx="1"/>
          </p:nvPr>
        </p:nvSpPr>
        <p:spPr>
          <a:xfrm>
            <a:off x="2152718" y="4462890"/>
            <a:ext cx="6439423" cy="812800"/>
          </a:xfrm>
        </p:spPr>
        <p:txBody>
          <a:bodyPr/>
          <a:lstStyle/>
          <a:p>
            <a:endParaRPr lang="en-US"/>
          </a:p>
        </p:txBody>
      </p:sp>
      <p:sp>
        <p:nvSpPr>
          <p:cNvPr id="5"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6"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pic>
        <p:nvPicPr>
          <p:cNvPr id="8" name="Picture 7">
            <a:extLst>
              <a:ext uri="{FF2B5EF4-FFF2-40B4-BE49-F238E27FC236}">
                <a16:creationId xmlns:a16="http://schemas.microsoft.com/office/drawing/2014/main" id="{00AD4ED5-4C39-4058-BD5D-3CC065C99BC1}"/>
              </a:ext>
            </a:extLst>
          </p:cNvPr>
          <p:cNvPicPr>
            <a:picLocks noChangeAspect="1"/>
          </p:cNvPicPr>
          <p:nvPr/>
        </p:nvPicPr>
        <p:blipFill>
          <a:blip r:embed="rId3"/>
          <a:stretch>
            <a:fillRect/>
          </a:stretch>
        </p:blipFill>
        <p:spPr>
          <a:xfrm>
            <a:off x="495760" y="290891"/>
            <a:ext cx="11082968" cy="1024052"/>
          </a:xfrm>
          <a:prstGeom prst="rect">
            <a:avLst/>
          </a:prstGeom>
        </p:spPr>
      </p:pic>
      <p:sp>
        <p:nvSpPr>
          <p:cNvPr id="9" name="TextBox 8">
            <a:extLst>
              <a:ext uri="{FF2B5EF4-FFF2-40B4-BE49-F238E27FC236}">
                <a16:creationId xmlns:a16="http://schemas.microsoft.com/office/drawing/2014/main" id="{36D76DB9-D859-4A83-A513-DB6FCFF1E5C0}"/>
              </a:ext>
            </a:extLst>
          </p:cNvPr>
          <p:cNvSpPr txBox="1"/>
          <p:nvPr/>
        </p:nvSpPr>
        <p:spPr>
          <a:xfrm>
            <a:off x="902825" y="427226"/>
            <a:ext cx="1020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Chỉ</a:t>
            </a:r>
            <a:r>
              <a:rPr kumimoji="0" lang="en-US" sz="36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và</a:t>
            </a:r>
            <a:r>
              <a:rPr kumimoji="0" lang="en-US" sz="36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nói</a:t>
            </a:r>
            <a:r>
              <a:rPr kumimoji="0" lang="en-US" sz="36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tên</a:t>
            </a:r>
            <a:r>
              <a:rPr kumimoji="0" lang="en-US" sz="36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một</a:t>
            </a:r>
            <a:r>
              <a:rPr kumimoji="0" lang="en-US" sz="36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số</a:t>
            </a:r>
            <a:r>
              <a:rPr kumimoji="0" lang="en-US" sz="36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khớp</a:t>
            </a:r>
            <a:r>
              <a:rPr kumimoji="0" lang="en-US" sz="36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xương</a:t>
            </a:r>
            <a:r>
              <a:rPr kumimoji="0" lang="en-US" sz="36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6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hình</a:t>
            </a:r>
            <a:endParaRPr kumimoji="0" lang="en-US" sz="36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101C5C4-9D57-4F8D-A15F-6F41241487F8}"/>
              </a:ext>
            </a:extLst>
          </p:cNvPr>
          <p:cNvPicPr>
            <a:picLocks noChangeAspect="1"/>
          </p:cNvPicPr>
          <p:nvPr/>
        </p:nvPicPr>
        <p:blipFill>
          <a:blip r:embed="rId4"/>
          <a:stretch>
            <a:fillRect/>
          </a:stretch>
        </p:blipFill>
        <p:spPr>
          <a:xfrm>
            <a:off x="1437008" y="1376591"/>
            <a:ext cx="6440903" cy="5199046"/>
          </a:xfrm>
          <a:prstGeom prst="rect">
            <a:avLst/>
          </a:prstGeom>
        </p:spPr>
      </p:pic>
      <p:grpSp>
        <p:nvGrpSpPr>
          <p:cNvPr id="12" name="Group 11">
            <a:extLst>
              <a:ext uri="{FF2B5EF4-FFF2-40B4-BE49-F238E27FC236}">
                <a16:creationId xmlns:a16="http://schemas.microsoft.com/office/drawing/2014/main" id="{5063417A-800E-4D49-8322-E49729BCD1E6}"/>
              </a:ext>
            </a:extLst>
          </p:cNvPr>
          <p:cNvGrpSpPr/>
          <p:nvPr/>
        </p:nvGrpSpPr>
        <p:grpSpPr>
          <a:xfrm>
            <a:off x="8344932" y="2532278"/>
            <a:ext cx="2638262" cy="2519954"/>
            <a:chOff x="8660218" y="6679566"/>
            <a:chExt cx="2943177" cy="3200081"/>
          </a:xfrm>
        </p:grpSpPr>
        <p:sp>
          <p:nvSpPr>
            <p:cNvPr id="13" name="Cloud 12">
              <a:extLst>
                <a:ext uri="{FF2B5EF4-FFF2-40B4-BE49-F238E27FC236}">
                  <a16:creationId xmlns:a16="http://schemas.microsoft.com/office/drawing/2014/main" id="{F2D3532B-CE5B-4CC0-A3BC-2E8DFFED76A2}"/>
                </a:ext>
              </a:extLst>
            </p:cNvPr>
            <p:cNvSpPr/>
            <p:nvPr/>
          </p:nvSpPr>
          <p:spPr>
            <a:xfrm rot="554997">
              <a:off x="8660218" y="7020791"/>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05C6218-F03B-4273-9EAB-ED1A83218D8F}"/>
                </a:ext>
              </a:extLst>
            </p:cNvPr>
            <p:cNvGrpSpPr/>
            <p:nvPr/>
          </p:nvGrpSpPr>
          <p:grpSpPr>
            <a:xfrm>
              <a:off x="9091665" y="6679566"/>
              <a:ext cx="2315135" cy="3200081"/>
              <a:chOff x="9055806" y="6691779"/>
              <a:chExt cx="2315135" cy="3200081"/>
            </a:xfrm>
          </p:grpSpPr>
          <p:pic>
            <p:nvPicPr>
              <p:cNvPr id="15" name="Picture 14">
                <a:extLst>
                  <a:ext uri="{FF2B5EF4-FFF2-40B4-BE49-F238E27FC236}">
                    <a16:creationId xmlns:a16="http://schemas.microsoft.com/office/drawing/2014/main" id="{B7895798-482C-4031-8C04-D5E905AEAF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597"/>
              <a:stretch/>
            </p:blipFill>
            <p:spPr>
              <a:xfrm>
                <a:off x="9055806" y="6691779"/>
                <a:ext cx="2277460" cy="1766648"/>
              </a:xfrm>
              <a:prstGeom prst="rect">
                <a:avLst/>
              </a:prstGeom>
            </p:spPr>
          </p:pic>
          <p:sp>
            <p:nvSpPr>
              <p:cNvPr id="16" name="TextBox 15">
                <a:extLst>
                  <a:ext uri="{FF2B5EF4-FFF2-40B4-BE49-F238E27FC236}">
                    <a16:creationId xmlns:a16="http://schemas.microsoft.com/office/drawing/2014/main" id="{B4588F1B-376B-4344-848B-9BEF1FA86C8B}"/>
                  </a:ext>
                </a:extLst>
              </p:cNvPr>
              <p:cNvSpPr txBox="1"/>
              <p:nvPr/>
            </p:nvSpPr>
            <p:spPr>
              <a:xfrm>
                <a:off x="9081599" y="8523904"/>
                <a:ext cx="2289342" cy="1367956"/>
              </a:xfrm>
              <a:prstGeom prst="rect">
                <a:avLst/>
              </a:prstGeom>
              <a:noFill/>
            </p:spPr>
            <p:txBody>
              <a:bodyPr wrap="none" rtlCol="0">
                <a:spAutoFit/>
              </a:bodyPr>
              <a:lstStyle/>
              <a:p>
                <a:pPr algn="ctr"/>
                <a:r>
                  <a:rPr lang="en-US" sz="3200" b="1" dirty="0" err="1">
                    <a:solidFill>
                      <a:srgbClr val="00B050"/>
                    </a:solidFill>
                    <a:latin typeface="Arial" panose="020B0604020202020204" pitchFamily="34" charset="0"/>
                    <a:cs typeface="Arial" panose="020B0604020202020204" pitchFamily="34" charset="0"/>
                  </a:rPr>
                  <a:t>Làm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việc</a:t>
                </a:r>
                <a:r>
                  <a:rPr lang="en-US" sz="3200" b="1" dirty="0">
                    <a:solidFill>
                      <a:srgbClr val="00B050"/>
                    </a:solidFill>
                    <a:latin typeface="Arial" panose="020B0604020202020204" pitchFamily="34" charset="0"/>
                    <a:cs typeface="Arial" panose="020B0604020202020204" pitchFamily="34" charset="0"/>
                  </a:rPr>
                  <a:t> </a:t>
                </a:r>
              </a:p>
              <a:p>
                <a:pPr algn="ctr"/>
                <a:r>
                  <a:rPr lang="en-US" sz="3200" b="1" dirty="0" err="1">
                    <a:solidFill>
                      <a:srgbClr val="00B050"/>
                    </a:solidFill>
                    <a:latin typeface="Arial" panose="020B0604020202020204" pitchFamily="34" charset="0"/>
                    <a:cs typeface="Arial" panose="020B0604020202020204" pitchFamily="34" charset="0"/>
                  </a:rPr>
                  <a:t>nhóm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đôi</a:t>
                </a:r>
                <a:endParaRPr lang="en-US" sz="3200" b="1" dirty="0">
                  <a:solidFill>
                    <a:srgbClr val="00B050"/>
                  </a:solidFill>
                  <a:latin typeface="Arial" panose="020B0604020202020204" pitchFamily="34" charset="0"/>
                  <a:cs typeface="Arial" panose="020B0604020202020204" pitchFamily="34" charset="0"/>
                </a:endParaRPr>
              </a:p>
            </p:txBody>
          </p:sp>
        </p:grpSp>
      </p:grpSp>
      <p:sp>
        <p:nvSpPr>
          <p:cNvPr id="25" name="Rectangle 24"/>
          <p:cNvSpPr/>
          <p:nvPr/>
        </p:nvSpPr>
        <p:spPr>
          <a:xfrm>
            <a:off x="5289574" y="1345363"/>
            <a:ext cx="1868966" cy="38507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961775" y="1927706"/>
            <a:ext cx="1868966" cy="38507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098578" y="2340981"/>
            <a:ext cx="2059962" cy="38507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672838" y="3775091"/>
            <a:ext cx="2059962" cy="38507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343284" y="4337606"/>
            <a:ext cx="2059962" cy="38507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15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29"/>
                                        </p:tgtEl>
                                      </p:cBhvr>
                                    </p:animEffect>
                                    <p:set>
                                      <p:cBhvr>
                                        <p:cTn id="35"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ea typeface="宋体" panose="02010600030101010101" pitchFamily="2" charset="-122"/>
              <a:cs typeface="+mn-cs"/>
            </a:endParaRPr>
          </a:p>
        </p:txBody>
      </p:sp>
      <p:sp>
        <p:nvSpPr>
          <p:cNvPr id="6"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ea typeface="宋体" panose="02010600030101010101" pitchFamily="2" charset="-122"/>
              <a:cs typeface="+mn-cs"/>
            </a:endParaRPr>
          </a:p>
        </p:txBody>
      </p:sp>
      <p:sp>
        <p:nvSpPr>
          <p:cNvPr id="2" name="Title 1"/>
          <p:cNvSpPr>
            <a:spLocks noGrp="1"/>
          </p:cNvSpPr>
          <p:nvPr>
            <p:ph type="title"/>
          </p:nvPr>
        </p:nvSpPr>
        <p:spPr>
          <a:xfrm>
            <a:off x="4457243" y="3449963"/>
            <a:ext cx="6748800" cy="918800"/>
          </a:xfrm>
        </p:spPr>
        <p:txBody>
          <a:bodyPr/>
          <a:lstStyle/>
          <a:p>
            <a:endParaRPr lang="en-US"/>
          </a:p>
        </p:txBody>
      </p:sp>
      <p:sp>
        <p:nvSpPr>
          <p:cNvPr id="4" name="Subtitle 3"/>
          <p:cNvSpPr>
            <a:spLocks noGrp="1"/>
          </p:cNvSpPr>
          <p:nvPr>
            <p:ph type="subTitle" idx="1"/>
          </p:nvPr>
        </p:nvSpPr>
        <p:spPr>
          <a:xfrm>
            <a:off x="5430043" y="4625627"/>
            <a:ext cx="4803200" cy="812800"/>
          </a:xfrm>
        </p:spPr>
        <p:txBody>
          <a:bodyPr/>
          <a:lstStyle/>
          <a:p>
            <a:endParaRPr lang="en-US"/>
          </a:p>
        </p:txBody>
      </p:sp>
      <p:pic>
        <p:nvPicPr>
          <p:cNvPr id="2050" name="Picture 2" descr="Skeleton Dance GIF by Super Simple - Find &amp; Share on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5306" y="356021"/>
            <a:ext cx="11000677" cy="618788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emale teacher cartoon png cutout PNG &amp; clipart images | CIT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368035" y="3909363"/>
            <a:ext cx="3127375" cy="2457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312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2"/>
          <p:cNvSpPr>
            <a:spLocks noGrp="1"/>
          </p:cNvSpPr>
          <p:nvPr>
            <p:ph type="title" idx="2"/>
          </p:nvPr>
        </p:nvSpPr>
        <p:spPr/>
        <p:txBody>
          <a:bodyPr/>
          <a:lstStyle/>
          <a:p>
            <a:endParaRPr lang="en-US"/>
          </a:p>
        </p:txBody>
      </p:sp>
      <p:sp>
        <p:nvSpPr>
          <p:cNvPr id="4" name="Subtitle 3"/>
          <p:cNvSpPr>
            <a:spLocks noGrp="1"/>
          </p:cNvSpPr>
          <p:nvPr>
            <p:ph type="subTitle" idx="1"/>
          </p:nvPr>
        </p:nvSpPr>
        <p:spPr/>
        <p:txBody>
          <a:bodyPr/>
          <a:lstStyle/>
          <a:p>
            <a:endParaRPr lang="en-US"/>
          </a:p>
        </p:txBody>
      </p:sp>
      <p:sp>
        <p:nvSpPr>
          <p:cNvPr id="5"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6"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7" name="圆角矩形 17">
            <a:extLst>
              <a:ext uri="{FF2B5EF4-FFF2-40B4-BE49-F238E27FC236}">
                <a16:creationId xmlns:a16="http://schemas.microsoft.com/office/drawing/2014/main" id="{B535171A-666D-4E7B-909B-1A125BBF7D2E}"/>
              </a:ext>
            </a:extLst>
          </p:cNvPr>
          <p:cNvSpPr/>
          <p:nvPr/>
        </p:nvSpPr>
        <p:spPr>
          <a:xfrm>
            <a:off x="9152376" y="905069"/>
            <a:ext cx="2761859" cy="1726164"/>
          </a:xfrm>
          <a:prstGeom prst="roundRect">
            <a:avLst/>
          </a:prstGeom>
          <a:solidFill>
            <a:schemeClr val="bg1"/>
          </a:solidFill>
          <a:ln w="5715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Cùng</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xem</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 video </a:t>
            </a: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nhé</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a:t>
            </a:r>
            <a:endParaRPr kumimoji="0" lang="zh-CN" altLang="en-US"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endParaRPr>
          </a:p>
        </p:txBody>
      </p:sp>
      <p:pic>
        <p:nvPicPr>
          <p:cNvPr id="8" name="图片 4">
            <a:extLst>
              <a:ext uri="{FF2B5EF4-FFF2-40B4-BE49-F238E27FC236}">
                <a16:creationId xmlns:a16="http://schemas.microsoft.com/office/drawing/2014/main" id="{2E22719F-8445-4173-86A4-0979109E0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40659">
            <a:off x="9209025" y="2813175"/>
            <a:ext cx="2699815" cy="3774144"/>
          </a:xfrm>
          <a:prstGeom prst="rect">
            <a:avLst/>
          </a:prstGeom>
        </p:spPr>
      </p:pic>
      <p:pic>
        <p:nvPicPr>
          <p:cNvPr id="9" name="Picture 8" descr="A picture containing text, electronics, monitor, display&#10;&#10;Description automatically generated">
            <a:extLst>
              <a:ext uri="{FF2B5EF4-FFF2-40B4-BE49-F238E27FC236}">
                <a16:creationId xmlns:a16="http://schemas.microsoft.com/office/drawing/2014/main" id="{062607D1-B38E-4F1E-8A64-91ABC1B45F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29" y="395346"/>
            <a:ext cx="10798247" cy="6047018"/>
          </a:xfrm>
          <a:prstGeom prst="rect">
            <a:avLst/>
          </a:prstGeom>
        </p:spPr>
      </p:pic>
      <p:pic>
        <p:nvPicPr>
          <p:cNvPr id="10" name="y2mate.com - Khám Phá Hệ xương cấu tạo và chức năng của xương">
            <a:hlinkClick r:id="" action="ppaction://media"/>
            <a:extLst>
              <a:ext uri="{FF2B5EF4-FFF2-40B4-BE49-F238E27FC236}">
                <a16:creationId xmlns:a16="http://schemas.microsoft.com/office/drawing/2014/main" id="{F364B228-B3AB-4532-BB87-4D264D4DDF7C}"/>
              </a:ext>
            </a:extLst>
          </p:cNvPr>
          <p:cNvPicPr>
            <a:picLocks noChangeAspect="1"/>
          </p:cNvPicPr>
          <p:nvPr>
            <a:videoFile r:link="rId1"/>
            <p:extLst>
              <p:ext uri="{DAA4B4D4-6D71-4841-9C94-3DE7FCFB9230}">
                <p14:media xmlns:p14="http://schemas.microsoft.com/office/powerpoint/2010/main" r:embed="rId2">
                  <p14:trim st="37840" end="18894.9999"/>
                </p14:media>
              </p:ext>
            </p:extLst>
          </p:nvPr>
        </p:nvPicPr>
        <p:blipFill>
          <a:blip r:embed="rId7"/>
          <a:stretch>
            <a:fillRect/>
          </a:stretch>
        </p:blipFill>
        <p:spPr>
          <a:xfrm>
            <a:off x="353030" y="395023"/>
            <a:ext cx="8742952" cy="4981208"/>
          </a:xfrm>
          <a:prstGeom prst="rect">
            <a:avLst/>
          </a:prstGeom>
          <a:ln>
            <a:noFill/>
          </a:ln>
          <a:effectLst>
            <a:softEdge rad="112500"/>
          </a:effectLst>
        </p:spPr>
      </p:pic>
    </p:spTree>
    <p:extLst>
      <p:ext uri="{BB962C8B-B14F-4D97-AF65-F5344CB8AC3E}">
        <p14:creationId xmlns:p14="http://schemas.microsoft.com/office/powerpoint/2010/main" val="7024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left)">
                                      <p:cBhvr>
                                        <p:cTn id="8" dur="500"/>
                                        <p:tgtEl>
                                          <p:spTgt spid="8"/>
                                        </p:tgtEl>
                                      </p:cBhvr>
                                    </p:animEffect>
                                  </p:childTnLst>
                                </p:cTn>
                              </p:par>
                              <p:par>
                                <p:cTn id="9" presetID="6"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0462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video>
              <p:cMediaNode vol="94898">
                <p:cTn id="21" fill="hold" display="0">
                  <p:stCondLst>
                    <p:cond delay="indefinite"/>
                  </p:stCondLst>
                </p:cTn>
                <p:tgtEl>
                  <p:spTgt spid="10"/>
                </p:tgtEl>
              </p:cMediaNode>
            </p:video>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2"/>
          <p:cNvSpPr>
            <a:spLocks noGrp="1"/>
          </p:cNvSpPr>
          <p:nvPr>
            <p:ph type="title" idx="2"/>
          </p:nvPr>
        </p:nvSpPr>
        <p:spPr/>
        <p:txBody>
          <a:bodyPr/>
          <a:lstStyle/>
          <a:p>
            <a:endParaRPr lang="en-US"/>
          </a:p>
        </p:txBody>
      </p:sp>
      <p:sp>
        <p:nvSpPr>
          <p:cNvPr id="4" name="Subtitle 3"/>
          <p:cNvSpPr>
            <a:spLocks noGrp="1"/>
          </p:cNvSpPr>
          <p:nvPr>
            <p:ph type="subTitle" idx="1"/>
          </p:nvPr>
        </p:nvSpPr>
        <p:spPr/>
        <p:txBody>
          <a:bodyPr/>
          <a:lstStyle/>
          <a:p>
            <a:endParaRPr lang="en-US"/>
          </a:p>
        </p:txBody>
      </p:sp>
      <p:sp>
        <p:nvSpPr>
          <p:cNvPr id="5"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6"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7" name="Speech Bubble: Rectangle with Corners Rounded 10">
            <a:extLst>
              <a:ext uri="{FF2B5EF4-FFF2-40B4-BE49-F238E27FC236}">
                <a16:creationId xmlns:a16="http://schemas.microsoft.com/office/drawing/2014/main" id="{A8203C60-724D-4F99-9E6B-D8BA1186D3DD}"/>
              </a:ext>
            </a:extLst>
          </p:cNvPr>
          <p:cNvSpPr/>
          <p:nvPr/>
        </p:nvSpPr>
        <p:spPr>
          <a:xfrm flipH="1">
            <a:off x="1863522" y="428053"/>
            <a:ext cx="9201143" cy="1869842"/>
          </a:xfrm>
          <a:prstGeom prst="wedgeRoundRectCallout">
            <a:avLst>
              <a:gd name="adj1" fmla="val -33403"/>
              <a:gd name="adj2" fmla="val 10931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Chỉ</a:t>
            </a:r>
            <a:r>
              <a:rPr kumimoji="0" lang="en-US" sz="48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và</a:t>
            </a:r>
            <a:r>
              <a:rPr kumimoji="0" lang="en-US" sz="48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nói</a:t>
            </a:r>
            <a:r>
              <a:rPr kumimoji="0" lang="en-US" sz="48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tên</a:t>
            </a:r>
            <a:r>
              <a:rPr kumimoji="0" lang="en-US" sz="48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một</a:t>
            </a:r>
            <a:r>
              <a:rPr kumimoji="0" lang="en-US" sz="48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số</a:t>
            </a:r>
            <a:r>
              <a:rPr kumimoji="0" lang="en-US" sz="48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xương</a:t>
            </a:r>
            <a:r>
              <a:rPr kumimoji="0" lang="en-US" sz="48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khớp</a:t>
            </a:r>
            <a:r>
              <a:rPr kumimoji="0" lang="en-US" sz="48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xương</a:t>
            </a:r>
            <a:r>
              <a:rPr kumimoji="0" lang="en-US" sz="48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trên</a:t>
            </a:r>
            <a:r>
              <a:rPr kumimoji="0" lang="en-US" sz="48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cơ</a:t>
            </a:r>
            <a:r>
              <a:rPr kumimoji="0" lang="en-US" sz="48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thể</a:t>
            </a:r>
            <a:r>
              <a:rPr kumimoji="0" lang="en-US" sz="48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endParaRPr kumimoji="0" lang="en-US" sz="48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9" name="Picture 2" descr="Cartoon boy skeleton | Stock vector | Colourbox"/>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8232" y="2480310"/>
            <a:ext cx="4719501" cy="412661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16 Female teacher ideas | female teacher, cartoon clip art, cartoon"/>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flipH="1">
            <a:off x="9031646" y="2297895"/>
            <a:ext cx="2809512" cy="4196335"/>
          </a:xfrm>
          <a:prstGeom prst="rect">
            <a:avLst/>
          </a:prstGeom>
          <a:noFill/>
          <a:extLst>
            <a:ext uri="{909E8E84-426E-40DD-AFC4-6F175D3DCCD1}">
              <a14:hiddenFill xmlns:a14="http://schemas.microsoft.com/office/drawing/2010/main">
                <a:solidFill>
                  <a:srgbClr val="FFFFFF"/>
                </a:solidFill>
              </a14:hiddenFill>
            </a:ext>
          </a:extLst>
        </p:spPr>
      </p:pic>
      <p:sp>
        <p:nvSpPr>
          <p:cNvPr id="8" name="Explosion 2 7"/>
          <p:cNvSpPr/>
          <p:nvPr/>
        </p:nvSpPr>
        <p:spPr>
          <a:xfrm rot="880194">
            <a:off x="487280" y="2642993"/>
            <a:ext cx="4288853" cy="3134442"/>
          </a:xfrm>
          <a:prstGeom prst="irregularSeal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圆角矩形 17">
            <a:extLst>
              <a:ext uri="{FF2B5EF4-FFF2-40B4-BE49-F238E27FC236}">
                <a16:creationId xmlns:a16="http://schemas.microsoft.com/office/drawing/2014/main" id="{B535171A-666D-4E7B-909B-1A125BBF7D2E}"/>
              </a:ext>
            </a:extLst>
          </p:cNvPr>
          <p:cNvSpPr/>
          <p:nvPr/>
        </p:nvSpPr>
        <p:spPr>
          <a:xfrm>
            <a:off x="1206332" y="3408811"/>
            <a:ext cx="2687833" cy="1726164"/>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a:ln>
                  <a:noFill/>
                </a:ln>
                <a:solidFill>
                  <a:srgbClr val="00B050"/>
                </a:solidFill>
                <a:effectLst/>
                <a:uLnTx/>
                <a:uFillTx/>
                <a:latin typeface="Arial" panose="020B0604020202020204"/>
                <a:ea typeface="微软雅黑 Light" panose="020B0502040204020203" pitchFamily="34" charset="-122"/>
                <a:cs typeface="+mn-cs"/>
              </a:rPr>
              <a:t>Ai </a:t>
            </a:r>
            <a:r>
              <a:rPr kumimoji="0" lang="en-US" altLang="zh-CN" sz="4000" b="1" i="1" u="none" strike="noStrike" kern="1200" cap="none" spc="0" normalizeH="0" baseline="0" noProof="0" dirty="0" err="1">
                <a:ln>
                  <a:noFill/>
                </a:ln>
                <a:solidFill>
                  <a:srgbClr val="00B050"/>
                </a:solidFill>
                <a:effectLst/>
                <a:uLnTx/>
                <a:uFillTx/>
                <a:latin typeface="Arial" panose="020B0604020202020204"/>
                <a:ea typeface="微软雅黑 Light" panose="020B0502040204020203" pitchFamily="34" charset="-122"/>
                <a:cs typeface="+mn-cs"/>
              </a:rPr>
              <a:t>nhanh</a:t>
            </a:r>
            <a:r>
              <a:rPr kumimoji="0" lang="en-US" altLang="zh-CN" sz="4000" b="1" i="1" u="none" strike="noStrike" kern="1200" cap="none" spc="0" normalizeH="0" baseline="0" noProof="0" dirty="0">
                <a:ln>
                  <a:noFill/>
                </a:ln>
                <a:solidFill>
                  <a:srgbClr val="00B050"/>
                </a:solidFill>
                <a:effectLst/>
                <a:uLnTx/>
                <a:uFillTx/>
                <a:latin typeface="Arial" panose="020B0604020202020204"/>
                <a:ea typeface="微软雅黑 Light" panose="020B0502040204020203" pitchFamily="34" charset="-122"/>
                <a:cs typeface="+mn-cs"/>
              </a:rPr>
              <a:t>? Ai </a:t>
            </a:r>
            <a:r>
              <a:rPr kumimoji="0" lang="en-US" altLang="zh-CN" sz="4000" b="1" i="1" u="none" strike="noStrike" kern="1200" cap="none" spc="0" normalizeH="0" baseline="0" noProof="0" dirty="0" err="1">
                <a:ln>
                  <a:noFill/>
                </a:ln>
                <a:solidFill>
                  <a:srgbClr val="00B050"/>
                </a:solidFill>
                <a:effectLst/>
                <a:uLnTx/>
                <a:uFillTx/>
                <a:latin typeface="Arial" panose="020B0604020202020204"/>
                <a:ea typeface="微软雅黑 Light" panose="020B0502040204020203" pitchFamily="34" charset="-122"/>
                <a:cs typeface="+mn-cs"/>
              </a:rPr>
              <a:t>đúng</a:t>
            </a:r>
            <a:r>
              <a:rPr kumimoji="0" lang="en-US" altLang="zh-CN" sz="4000" b="1" i="1" u="none" strike="noStrike" kern="1200" cap="none" spc="0" normalizeH="0" baseline="0" noProof="0" dirty="0">
                <a:ln>
                  <a:noFill/>
                </a:ln>
                <a:solidFill>
                  <a:srgbClr val="00B050"/>
                </a:solidFill>
                <a:effectLst/>
                <a:uLnTx/>
                <a:uFillTx/>
                <a:latin typeface="Arial" panose="020B0604020202020204"/>
                <a:ea typeface="微软雅黑 Light" panose="020B0502040204020203" pitchFamily="34" charset="-122"/>
                <a:cs typeface="+mn-cs"/>
              </a:rPr>
              <a:t>?</a:t>
            </a:r>
            <a:endParaRPr kumimoji="0" lang="zh-CN" altLang="en-US" sz="4000" b="1" i="1" u="none" strike="noStrike" kern="1200" cap="none" spc="0" normalizeH="0" baseline="0" noProof="0" dirty="0">
              <a:ln>
                <a:noFill/>
              </a:ln>
              <a:solidFill>
                <a:srgbClr val="00B050"/>
              </a:solidFill>
              <a:effectLst/>
              <a:uLnTx/>
              <a:uFillTx/>
              <a:latin typeface="Arial" panose="020B0604020202020204"/>
              <a:ea typeface="微软雅黑 Light" panose="020B0502040204020203" pitchFamily="34" charset="-122"/>
              <a:cs typeface="+mn-cs"/>
            </a:endParaRPr>
          </a:p>
        </p:txBody>
      </p:sp>
    </p:spTree>
    <p:extLst>
      <p:ext uri="{BB962C8B-B14F-4D97-AF65-F5344CB8AC3E}">
        <p14:creationId xmlns:p14="http://schemas.microsoft.com/office/powerpoint/2010/main" val="303808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10" presetClass="entr" presetSubtype="0" repeatCount="indefinite" fill="hold" nodeType="withEffect">
                                  <p:stCondLst>
                                    <p:cond delay="0"/>
                                  </p:stCondLst>
                                  <p:endCondLst>
                                    <p:cond evt="onNext" delay="0">
                                      <p:tgtEl>
                                        <p:sldTgt/>
                                      </p:tgtEl>
                                    </p:cond>
                                  </p:end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50" name="Google Shape;50;p3"/>
          <p:cNvPicPr preferRelativeResize="0"/>
          <p:nvPr/>
        </p:nvPicPr>
        <p:blipFill rotWithShape="1">
          <a:blip r:embed="rId3">
            <a:alphaModFix/>
          </a:blip>
          <a:srcRect/>
          <a:stretch/>
        </p:blipFill>
        <p:spPr>
          <a:xfrm>
            <a:off x="4249998" y="2301947"/>
            <a:ext cx="869876" cy="814839"/>
          </a:xfrm>
          <a:prstGeom prst="rect">
            <a:avLst/>
          </a:prstGeom>
          <a:noFill/>
          <a:ln>
            <a:noFill/>
          </a:ln>
        </p:spPr>
      </p:pic>
      <p:grpSp>
        <p:nvGrpSpPr>
          <p:cNvPr id="51" name="Google Shape;51;p3"/>
          <p:cNvGrpSpPr/>
          <p:nvPr/>
        </p:nvGrpSpPr>
        <p:grpSpPr>
          <a:xfrm>
            <a:off x="483817" y="1"/>
            <a:ext cx="5072648" cy="3593863"/>
            <a:chOff x="2401996" y="321938"/>
            <a:chExt cx="5072648" cy="3593861"/>
          </a:xfrm>
        </p:grpSpPr>
        <p:pic>
          <p:nvPicPr>
            <p:cNvPr id="52" name="Google Shape;52;p3"/>
            <p:cNvPicPr preferRelativeResize="0"/>
            <p:nvPr/>
          </p:nvPicPr>
          <p:blipFill rotWithShape="1">
            <a:blip r:embed="rId4">
              <a:alphaModFix/>
            </a:blip>
            <a:srcRect/>
            <a:stretch/>
          </p:blipFill>
          <p:spPr>
            <a:xfrm>
              <a:off x="2401996" y="321938"/>
              <a:ext cx="5072648" cy="3593861"/>
            </a:xfrm>
            <a:prstGeom prst="rect">
              <a:avLst/>
            </a:prstGeom>
            <a:noFill/>
            <a:ln>
              <a:noFill/>
            </a:ln>
          </p:spPr>
        </p:pic>
        <p:sp>
          <p:nvSpPr>
            <p:cNvPr id="53" name="Google Shape;53;p3"/>
            <p:cNvSpPr txBox="1"/>
            <p:nvPr/>
          </p:nvSpPr>
          <p:spPr>
            <a:xfrm>
              <a:off x="3174885" y="1343216"/>
              <a:ext cx="3059845" cy="666745"/>
            </a:xfrm>
            <a:prstGeom prst="rect">
              <a:avLst/>
            </a:prstGeom>
            <a:noFill/>
            <a:ln>
              <a:noFill/>
            </a:ln>
          </p:spPr>
          <p:txBody>
            <a:bodyPr spcFirstLastPara="1" wrap="square" lIns="91425" tIns="45700" rIns="91425" bIns="45700" anchor="t" anchorCtr="0">
              <a:spAutoFit/>
            </a:bodyPr>
            <a:lstStyle/>
            <a:p>
              <a:pPr algn="ctr" defTabSz="914377">
                <a:buClr>
                  <a:srgbClr val="FF0000"/>
                </a:buClr>
                <a:buSzPts val="3200"/>
                <a:defRPr/>
              </a:pPr>
              <a:r>
                <a:rPr lang="en-US" sz="3733" b="1" dirty="0" err="1">
                  <a:solidFill>
                    <a:srgbClr val="FF0000"/>
                  </a:solidFill>
                  <a:latin typeface="Times New Roman"/>
                  <a:ea typeface="Times New Roman"/>
                  <a:cs typeface="Times New Roman"/>
                  <a:sym typeface="Times New Roman"/>
                </a:rPr>
                <a:t>SUY</a:t>
              </a:r>
              <a:r>
                <a:rPr lang="en-US" sz="3733" b="1" dirty="0">
                  <a:solidFill>
                    <a:srgbClr val="FF0000"/>
                  </a:solidFill>
                  <a:latin typeface="Times New Roman"/>
                  <a:ea typeface="Times New Roman"/>
                  <a:cs typeface="Times New Roman"/>
                  <a:sym typeface="Times New Roman"/>
                </a:rPr>
                <a:t> </a:t>
              </a:r>
              <a:r>
                <a:rPr lang="en-US" sz="3733" b="1" dirty="0" err="1">
                  <a:solidFill>
                    <a:srgbClr val="FF0000"/>
                  </a:solidFill>
                  <a:latin typeface="Times New Roman"/>
                  <a:ea typeface="Times New Roman"/>
                  <a:cs typeface="Times New Roman"/>
                  <a:sym typeface="Times New Roman"/>
                </a:rPr>
                <a:t>NGẪM</a:t>
              </a:r>
              <a:endParaRPr sz="3733" b="1" dirty="0">
                <a:solidFill>
                  <a:srgbClr val="FF0000"/>
                </a:solidFill>
                <a:latin typeface="Times New Roman"/>
                <a:ea typeface="Times New Roman"/>
                <a:cs typeface="Times New Roman"/>
                <a:sym typeface="Times New Roman"/>
              </a:endParaRPr>
            </a:p>
          </p:txBody>
        </p:sp>
      </p:grpSp>
      <p:sp>
        <p:nvSpPr>
          <p:cNvPr id="54" name="Google Shape;54;p3"/>
          <p:cNvSpPr txBox="1"/>
          <p:nvPr/>
        </p:nvSpPr>
        <p:spPr>
          <a:xfrm>
            <a:off x="5199325" y="2109223"/>
            <a:ext cx="6586305" cy="1241197"/>
          </a:xfrm>
          <a:prstGeom prst="rect">
            <a:avLst/>
          </a:prstGeom>
          <a:noFill/>
          <a:ln>
            <a:noFill/>
          </a:ln>
        </p:spPr>
        <p:txBody>
          <a:bodyPr spcFirstLastPara="1" wrap="square" lIns="91425" tIns="45700" rIns="91425" bIns="45700" anchor="t" anchorCtr="0">
            <a:spAutoFit/>
          </a:bodyPr>
          <a:lstStyle/>
          <a:p>
            <a:pPr algn="just" defTabSz="914377">
              <a:buClr>
                <a:srgbClr val="3F3F3F"/>
              </a:buClr>
              <a:buSzPts val="3600"/>
              <a:defRPr/>
            </a:pPr>
            <a:r>
              <a:rPr lang="en-US" sz="3733" b="1" dirty="0" err="1">
                <a:solidFill>
                  <a:srgbClr val="002060"/>
                </a:solidFill>
                <a:latin typeface="Cambria"/>
                <a:ea typeface="Cambria"/>
                <a:cs typeface="Cambria"/>
                <a:sym typeface="Cambria"/>
              </a:rPr>
              <a:t>Sau</a:t>
            </a:r>
            <a:r>
              <a:rPr lang="en-US" sz="3733" b="1" dirty="0">
                <a:solidFill>
                  <a:srgbClr val="002060"/>
                </a:solidFill>
                <a:latin typeface="Cambria"/>
                <a:ea typeface="Cambria"/>
                <a:cs typeface="Cambria"/>
                <a:sym typeface="Cambria"/>
              </a:rPr>
              <a:t> </a:t>
            </a:r>
            <a:r>
              <a:rPr lang="en-US" sz="3733" b="1" dirty="0" err="1">
                <a:solidFill>
                  <a:srgbClr val="002060"/>
                </a:solidFill>
                <a:latin typeface="Cambria"/>
                <a:ea typeface="Cambria"/>
                <a:cs typeface="Cambria"/>
                <a:sym typeface="Cambria"/>
              </a:rPr>
              <a:t>khi</a:t>
            </a:r>
            <a:r>
              <a:rPr lang="en-US" sz="3733" b="1" dirty="0">
                <a:solidFill>
                  <a:srgbClr val="002060"/>
                </a:solidFill>
                <a:latin typeface="Cambria"/>
                <a:ea typeface="Cambria"/>
                <a:cs typeface="Cambria"/>
                <a:sym typeface="Cambria"/>
              </a:rPr>
              <a:t> </a:t>
            </a:r>
            <a:r>
              <a:rPr lang="en-US" sz="3733" b="1" dirty="0" err="1">
                <a:solidFill>
                  <a:srgbClr val="002060"/>
                </a:solidFill>
                <a:latin typeface="Cambria"/>
                <a:ea typeface="Cambria"/>
                <a:cs typeface="Cambria"/>
                <a:sym typeface="Cambria"/>
              </a:rPr>
              <a:t>học</a:t>
            </a:r>
            <a:r>
              <a:rPr lang="en-US" sz="3733" b="1" dirty="0">
                <a:solidFill>
                  <a:srgbClr val="002060"/>
                </a:solidFill>
                <a:latin typeface="Cambria"/>
                <a:ea typeface="Cambria"/>
                <a:cs typeface="Cambria"/>
                <a:sym typeface="Cambria"/>
              </a:rPr>
              <a:t> </a:t>
            </a:r>
            <a:r>
              <a:rPr lang="en-US" sz="3733" b="1" dirty="0" err="1">
                <a:solidFill>
                  <a:srgbClr val="002060"/>
                </a:solidFill>
                <a:latin typeface="Cambria"/>
                <a:ea typeface="Cambria"/>
                <a:cs typeface="Cambria"/>
                <a:sym typeface="Cambria"/>
              </a:rPr>
              <a:t>xong</a:t>
            </a:r>
            <a:r>
              <a:rPr lang="en-US" sz="3733" b="1" dirty="0">
                <a:solidFill>
                  <a:srgbClr val="002060"/>
                </a:solidFill>
                <a:latin typeface="Cambria"/>
                <a:ea typeface="Cambria"/>
                <a:cs typeface="Cambria"/>
                <a:sym typeface="Cambria"/>
              </a:rPr>
              <a:t> </a:t>
            </a:r>
            <a:r>
              <a:rPr lang="en-US" sz="3733" b="1" dirty="0" err="1">
                <a:solidFill>
                  <a:srgbClr val="002060"/>
                </a:solidFill>
                <a:latin typeface="Cambria"/>
                <a:ea typeface="Cambria"/>
                <a:cs typeface="Cambria"/>
                <a:sym typeface="Cambria"/>
              </a:rPr>
              <a:t>tiết</a:t>
            </a:r>
            <a:r>
              <a:rPr lang="en-US" sz="3733" b="1" dirty="0">
                <a:solidFill>
                  <a:srgbClr val="002060"/>
                </a:solidFill>
                <a:latin typeface="Cambria"/>
                <a:ea typeface="Cambria"/>
                <a:cs typeface="Cambria"/>
                <a:sym typeface="Cambria"/>
              </a:rPr>
              <a:t> </a:t>
            </a:r>
            <a:r>
              <a:rPr lang="en-US" sz="3733" b="1" dirty="0" err="1">
                <a:solidFill>
                  <a:srgbClr val="002060"/>
                </a:solidFill>
                <a:latin typeface="Cambria"/>
                <a:ea typeface="Cambria"/>
                <a:cs typeface="Cambria"/>
                <a:sym typeface="Cambria"/>
              </a:rPr>
              <a:t>học</a:t>
            </a:r>
            <a:r>
              <a:rPr lang="en-US" sz="3733" b="1" dirty="0">
                <a:solidFill>
                  <a:srgbClr val="002060"/>
                </a:solidFill>
                <a:latin typeface="Cambria"/>
                <a:ea typeface="Cambria"/>
                <a:cs typeface="Cambria"/>
                <a:sym typeface="Cambria"/>
              </a:rPr>
              <a:t>, con </a:t>
            </a:r>
            <a:r>
              <a:rPr lang="en-US" sz="3733" b="1" dirty="0" err="1">
                <a:solidFill>
                  <a:srgbClr val="002060"/>
                </a:solidFill>
                <a:latin typeface="Cambria"/>
                <a:ea typeface="Cambria"/>
                <a:cs typeface="Cambria"/>
                <a:sym typeface="Cambria"/>
              </a:rPr>
              <a:t>biết</a:t>
            </a:r>
            <a:r>
              <a:rPr lang="en-US" sz="3733" b="1" dirty="0">
                <a:solidFill>
                  <a:srgbClr val="002060"/>
                </a:solidFill>
                <a:latin typeface="Cambria"/>
                <a:ea typeface="Cambria"/>
                <a:cs typeface="Cambria"/>
                <a:sym typeface="Cambria"/>
              </a:rPr>
              <a:t> </a:t>
            </a:r>
            <a:r>
              <a:rPr lang="en-US" sz="3733" b="1" dirty="0" err="1">
                <a:solidFill>
                  <a:srgbClr val="002060"/>
                </a:solidFill>
                <a:latin typeface="Cambria"/>
                <a:ea typeface="Cambria"/>
                <a:cs typeface="Cambria"/>
                <a:sym typeface="Cambria"/>
              </a:rPr>
              <a:t>thêm</a:t>
            </a:r>
            <a:r>
              <a:rPr lang="en-US" sz="3733" b="1" dirty="0">
                <a:solidFill>
                  <a:srgbClr val="002060"/>
                </a:solidFill>
                <a:latin typeface="Cambria"/>
                <a:ea typeface="Cambria"/>
                <a:cs typeface="Cambria"/>
                <a:sym typeface="Cambria"/>
              </a:rPr>
              <a:t> </a:t>
            </a:r>
            <a:r>
              <a:rPr lang="en-US" sz="3733" b="1" dirty="0" err="1">
                <a:solidFill>
                  <a:srgbClr val="002060"/>
                </a:solidFill>
                <a:latin typeface="Cambria"/>
                <a:ea typeface="Cambria"/>
                <a:cs typeface="Cambria"/>
                <a:sym typeface="Cambria"/>
              </a:rPr>
              <a:t>điều</a:t>
            </a:r>
            <a:r>
              <a:rPr lang="en-US" sz="3733" b="1" dirty="0">
                <a:solidFill>
                  <a:srgbClr val="002060"/>
                </a:solidFill>
                <a:latin typeface="Cambria"/>
                <a:ea typeface="Cambria"/>
                <a:cs typeface="Cambria"/>
                <a:sym typeface="Cambria"/>
              </a:rPr>
              <a:t> </a:t>
            </a:r>
            <a:r>
              <a:rPr lang="en-US" sz="3733" b="1" dirty="0" err="1">
                <a:solidFill>
                  <a:srgbClr val="002060"/>
                </a:solidFill>
                <a:latin typeface="Cambria"/>
                <a:ea typeface="Cambria"/>
                <a:cs typeface="Cambria"/>
                <a:sym typeface="Cambria"/>
              </a:rPr>
              <a:t>gì</a:t>
            </a:r>
            <a:r>
              <a:rPr lang="en-US" sz="3733" b="1" dirty="0">
                <a:solidFill>
                  <a:srgbClr val="002060"/>
                </a:solidFill>
                <a:latin typeface="Cambria"/>
                <a:ea typeface="Cambria"/>
                <a:cs typeface="Cambria"/>
                <a:sym typeface="Cambria"/>
              </a:rPr>
              <a:t>?</a:t>
            </a:r>
          </a:p>
        </p:txBody>
      </p:sp>
      <p:pic>
        <p:nvPicPr>
          <p:cNvPr id="56" name="Google Shape;56;p3"/>
          <p:cNvPicPr preferRelativeResize="0"/>
          <p:nvPr/>
        </p:nvPicPr>
        <p:blipFill rotWithShape="1">
          <a:blip r:embed="rId5">
            <a:alphaModFix/>
          </a:blip>
          <a:srcRect/>
          <a:stretch/>
        </p:blipFill>
        <p:spPr>
          <a:xfrm>
            <a:off x="1" y="3058812"/>
            <a:ext cx="3522473" cy="2935393"/>
          </a:xfrm>
          <a:prstGeom prst="rect">
            <a:avLst/>
          </a:prstGeom>
          <a:noFill/>
          <a:ln>
            <a:noFill/>
          </a:ln>
        </p:spPr>
      </p:pic>
      <p:pic>
        <p:nvPicPr>
          <p:cNvPr id="10" name="Google Shape;50;p3"/>
          <p:cNvPicPr preferRelativeResize="0"/>
          <p:nvPr/>
        </p:nvPicPr>
        <p:blipFill rotWithShape="1">
          <a:blip r:embed="rId3">
            <a:alphaModFix/>
          </a:blip>
          <a:srcRect/>
          <a:stretch/>
        </p:blipFill>
        <p:spPr>
          <a:xfrm>
            <a:off x="4249998" y="4076730"/>
            <a:ext cx="869876" cy="814839"/>
          </a:xfrm>
          <a:prstGeom prst="rect">
            <a:avLst/>
          </a:prstGeom>
          <a:noFill/>
          <a:ln>
            <a:noFill/>
          </a:ln>
        </p:spPr>
      </p:pic>
      <p:sp>
        <p:nvSpPr>
          <p:cNvPr id="11" name="Google Shape;54;p3"/>
          <p:cNvSpPr txBox="1"/>
          <p:nvPr/>
        </p:nvSpPr>
        <p:spPr>
          <a:xfrm>
            <a:off x="5199325" y="3884006"/>
            <a:ext cx="6586305" cy="1241197"/>
          </a:xfrm>
          <a:prstGeom prst="rect">
            <a:avLst/>
          </a:prstGeom>
          <a:noFill/>
          <a:ln>
            <a:noFill/>
          </a:ln>
        </p:spPr>
        <p:txBody>
          <a:bodyPr spcFirstLastPara="1" wrap="square" lIns="91425" tIns="45700" rIns="91425" bIns="45700" anchor="t" anchorCtr="0">
            <a:spAutoFit/>
          </a:bodyPr>
          <a:lstStyle/>
          <a:p>
            <a:pPr algn="just" defTabSz="914377">
              <a:buClr>
                <a:srgbClr val="3F3F3F"/>
              </a:buClr>
              <a:buSzPts val="3600"/>
              <a:defRPr/>
            </a:pPr>
            <a:r>
              <a:rPr lang="en-US" sz="3733" b="1" dirty="0">
                <a:solidFill>
                  <a:srgbClr val="002060"/>
                </a:solidFill>
                <a:latin typeface="Cambria"/>
                <a:ea typeface="Cambria"/>
                <a:cs typeface="Cambria"/>
                <a:sym typeface="Cambria"/>
              </a:rPr>
              <a:t>Con </a:t>
            </a:r>
            <a:r>
              <a:rPr lang="en-US" sz="3733" b="1" dirty="0" err="1">
                <a:solidFill>
                  <a:srgbClr val="002060"/>
                </a:solidFill>
                <a:latin typeface="Cambria"/>
                <a:ea typeface="Cambria"/>
                <a:cs typeface="Cambria"/>
                <a:sym typeface="Cambria"/>
              </a:rPr>
              <a:t>thích</a:t>
            </a:r>
            <a:r>
              <a:rPr lang="en-US" sz="3733" b="1" dirty="0">
                <a:solidFill>
                  <a:srgbClr val="002060"/>
                </a:solidFill>
                <a:latin typeface="Cambria"/>
                <a:ea typeface="Cambria"/>
                <a:cs typeface="Cambria"/>
                <a:sym typeface="Cambria"/>
              </a:rPr>
              <a:t> </a:t>
            </a:r>
            <a:r>
              <a:rPr lang="en-US" sz="3733" b="1" dirty="0" err="1">
                <a:solidFill>
                  <a:srgbClr val="002060"/>
                </a:solidFill>
                <a:latin typeface="Cambria"/>
                <a:ea typeface="Cambria"/>
                <a:cs typeface="Cambria"/>
                <a:sym typeface="Cambria"/>
              </a:rPr>
              <a:t>nhất</a:t>
            </a:r>
            <a:r>
              <a:rPr lang="en-US" sz="3733" b="1" dirty="0">
                <a:solidFill>
                  <a:srgbClr val="002060"/>
                </a:solidFill>
                <a:latin typeface="Cambria"/>
                <a:ea typeface="Cambria"/>
                <a:cs typeface="Cambria"/>
                <a:sym typeface="Cambria"/>
              </a:rPr>
              <a:t> </a:t>
            </a:r>
            <a:r>
              <a:rPr lang="en-US" sz="3733" b="1" dirty="0" err="1">
                <a:solidFill>
                  <a:srgbClr val="002060"/>
                </a:solidFill>
                <a:latin typeface="Cambria"/>
                <a:ea typeface="Cambria"/>
                <a:cs typeface="Cambria"/>
                <a:sym typeface="Cambria"/>
              </a:rPr>
              <a:t>hoạt</a:t>
            </a:r>
            <a:r>
              <a:rPr lang="en-US" sz="3733" b="1" dirty="0">
                <a:solidFill>
                  <a:srgbClr val="002060"/>
                </a:solidFill>
                <a:latin typeface="Cambria"/>
                <a:ea typeface="Cambria"/>
                <a:cs typeface="Cambria"/>
                <a:sym typeface="Cambria"/>
              </a:rPr>
              <a:t> </a:t>
            </a:r>
            <a:r>
              <a:rPr lang="en-US" sz="3733" b="1" dirty="0" err="1">
                <a:solidFill>
                  <a:srgbClr val="002060"/>
                </a:solidFill>
                <a:latin typeface="Cambria"/>
                <a:ea typeface="Cambria"/>
                <a:cs typeface="Cambria"/>
                <a:sym typeface="Cambria"/>
              </a:rPr>
              <a:t>động</a:t>
            </a:r>
            <a:r>
              <a:rPr lang="en-US" sz="3733" b="1" dirty="0">
                <a:solidFill>
                  <a:srgbClr val="002060"/>
                </a:solidFill>
                <a:latin typeface="Cambria"/>
                <a:ea typeface="Cambria"/>
                <a:cs typeface="Cambria"/>
                <a:sym typeface="Cambria"/>
              </a:rPr>
              <a:t> </a:t>
            </a:r>
            <a:r>
              <a:rPr lang="en-US" sz="3733" b="1" dirty="0" err="1">
                <a:solidFill>
                  <a:srgbClr val="002060"/>
                </a:solidFill>
                <a:latin typeface="Cambria"/>
                <a:ea typeface="Cambria"/>
                <a:cs typeface="Cambria"/>
                <a:sym typeface="Cambria"/>
              </a:rPr>
              <a:t>gì</a:t>
            </a:r>
            <a:r>
              <a:rPr lang="en-US" sz="3733" b="1" dirty="0">
                <a:solidFill>
                  <a:srgbClr val="002060"/>
                </a:solidFill>
                <a:latin typeface="Cambria"/>
                <a:ea typeface="Cambria"/>
                <a:cs typeface="Cambria"/>
                <a:sym typeface="Cambria"/>
              </a:rPr>
              <a:t> </a:t>
            </a:r>
            <a:r>
              <a:rPr lang="en-US" sz="3733" b="1" dirty="0" err="1">
                <a:solidFill>
                  <a:srgbClr val="002060"/>
                </a:solidFill>
                <a:latin typeface="Cambria"/>
                <a:ea typeface="Cambria"/>
                <a:cs typeface="Cambria"/>
                <a:sym typeface="Cambria"/>
              </a:rPr>
              <a:t>trong</a:t>
            </a:r>
            <a:r>
              <a:rPr lang="en-US" sz="3733" b="1" dirty="0">
                <a:solidFill>
                  <a:srgbClr val="002060"/>
                </a:solidFill>
                <a:latin typeface="Cambria"/>
                <a:ea typeface="Cambria"/>
                <a:cs typeface="Cambria"/>
                <a:sym typeface="Cambria"/>
              </a:rPr>
              <a:t> </a:t>
            </a:r>
            <a:r>
              <a:rPr lang="en-US" sz="3733" b="1" dirty="0" err="1">
                <a:solidFill>
                  <a:srgbClr val="002060"/>
                </a:solidFill>
                <a:latin typeface="Cambria"/>
                <a:ea typeface="Cambria"/>
                <a:cs typeface="Cambria"/>
                <a:sym typeface="Cambria"/>
              </a:rPr>
              <a:t>tiết</a:t>
            </a:r>
            <a:r>
              <a:rPr lang="en-US" sz="3733" b="1" dirty="0">
                <a:solidFill>
                  <a:srgbClr val="002060"/>
                </a:solidFill>
                <a:latin typeface="Cambria"/>
                <a:ea typeface="Cambria"/>
                <a:cs typeface="Cambria"/>
                <a:sym typeface="Cambria"/>
              </a:rPr>
              <a:t> </a:t>
            </a:r>
            <a:r>
              <a:rPr lang="en-US" sz="3733" b="1" dirty="0" err="1">
                <a:solidFill>
                  <a:srgbClr val="002060"/>
                </a:solidFill>
                <a:latin typeface="Cambria"/>
                <a:ea typeface="Cambria"/>
                <a:cs typeface="Cambria"/>
                <a:sym typeface="Cambria"/>
              </a:rPr>
              <a:t>học</a:t>
            </a:r>
            <a:r>
              <a:rPr lang="en-US" sz="3733" b="1" dirty="0">
                <a:solidFill>
                  <a:srgbClr val="002060"/>
                </a:solidFill>
                <a:latin typeface="Cambria"/>
                <a:ea typeface="Cambria"/>
                <a:cs typeface="Cambria"/>
                <a:sym typeface="Cambria"/>
              </a:rPr>
              <a:t>?</a:t>
            </a:r>
          </a:p>
        </p:txBody>
      </p:sp>
    </p:spTree>
    <p:extLst>
      <p:ext uri="{BB962C8B-B14F-4D97-AF65-F5344CB8AC3E}">
        <p14:creationId xmlns:p14="http://schemas.microsoft.com/office/powerpoint/2010/main" val="4029066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Subtitle 3"/>
          <p:cNvSpPr>
            <a:spLocks noGrp="1"/>
          </p:cNvSpPr>
          <p:nvPr>
            <p:ph type="subTitle" idx="2"/>
          </p:nvPr>
        </p:nvSpPr>
        <p:spPr/>
        <p:txBody>
          <a:bodyPr/>
          <a:lstStyle/>
          <a:p>
            <a:endParaRPr lang="en-US"/>
          </a:p>
        </p:txBody>
      </p:sp>
      <p:sp>
        <p:nvSpPr>
          <p:cNvPr id="5" name="Title 4"/>
          <p:cNvSpPr>
            <a:spLocks noGrp="1"/>
          </p:cNvSpPr>
          <p:nvPr>
            <p:ph type="title" idx="3"/>
          </p:nvPr>
        </p:nvSpPr>
        <p:spPr/>
        <p:txBody>
          <a:bodyPr/>
          <a:lstStyle/>
          <a:p>
            <a:endParaRPr lang="en-US"/>
          </a:p>
        </p:txBody>
      </p:sp>
      <p:sp>
        <p:nvSpPr>
          <p:cNvPr id="7" name="TextBox 6"/>
          <p:cNvSpPr txBox="1"/>
          <p:nvPr/>
        </p:nvSpPr>
        <p:spPr>
          <a:xfrm>
            <a:off x="135467" y="177800"/>
            <a:ext cx="12435840" cy="2308324"/>
          </a:xfrm>
          <a:prstGeom prst="rect">
            <a:avLst/>
          </a:prstGeom>
          <a:noFill/>
        </p:spPr>
        <p:txBody>
          <a:bodyPr wrap="square" rtlCol="0">
            <a:spAutoFit/>
          </a:bodyPr>
          <a:lstStyle/>
          <a:p>
            <a:pPr defTabSz="1219170">
              <a:buClr>
                <a:srgbClr val="000000"/>
              </a:buClr>
              <a:defRPr/>
            </a:pPr>
            <a:r>
              <a:rPr lang="en-US" sz="7200" b="1" kern="0" dirty="0" err="1">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latin typeface="Arial"/>
                <a:cs typeface="Arial"/>
                <a:sym typeface="Arial"/>
              </a:rPr>
              <a:t>CHÚC</a:t>
            </a:r>
            <a:r>
              <a:rPr lang="en-US" sz="7200" b="1" kern="0"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latin typeface="Arial"/>
                <a:cs typeface="Arial"/>
                <a:sym typeface="Arial"/>
              </a:rPr>
              <a:t> </a:t>
            </a:r>
            <a:r>
              <a:rPr lang="en-US" sz="7200" b="1" kern="0" dirty="0" err="1">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latin typeface="Arial"/>
                <a:cs typeface="Arial"/>
                <a:sym typeface="Arial"/>
              </a:rPr>
              <a:t>CÁC</a:t>
            </a:r>
            <a:r>
              <a:rPr lang="en-US" sz="7200" b="1" kern="0"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latin typeface="Arial"/>
                <a:cs typeface="Arial"/>
                <a:sym typeface="Arial"/>
              </a:rPr>
              <a:t> CON </a:t>
            </a:r>
          </a:p>
          <a:p>
            <a:pPr defTabSz="1219170">
              <a:buClr>
                <a:srgbClr val="000000"/>
              </a:buClr>
              <a:defRPr/>
            </a:pPr>
            <a:r>
              <a:rPr lang="en-US" sz="7200" b="1" kern="0" dirty="0" err="1">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latin typeface="Arial"/>
                <a:cs typeface="Arial"/>
                <a:sym typeface="Arial"/>
              </a:rPr>
              <a:t>CHĂM</a:t>
            </a:r>
            <a:r>
              <a:rPr lang="en-US" sz="7200" b="1" kern="0"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latin typeface="Arial"/>
                <a:cs typeface="Arial"/>
                <a:sym typeface="Arial"/>
              </a:rPr>
              <a:t> </a:t>
            </a:r>
            <a:r>
              <a:rPr lang="en-US" sz="7200" b="1" kern="0" dirty="0" err="1">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latin typeface="Arial"/>
                <a:cs typeface="Arial"/>
                <a:sym typeface="Arial"/>
              </a:rPr>
              <a:t>NGOAN</a:t>
            </a:r>
            <a:r>
              <a:rPr lang="en-US" sz="7200" b="1" kern="0"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latin typeface="Arial"/>
                <a:cs typeface="Arial"/>
                <a:sym typeface="Arial"/>
              </a:rPr>
              <a:t>, </a:t>
            </a:r>
            <a:r>
              <a:rPr lang="en-US" sz="7200" b="1" kern="0" dirty="0" err="1">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latin typeface="Arial"/>
                <a:cs typeface="Arial"/>
                <a:sym typeface="Arial"/>
              </a:rPr>
              <a:t>HỌC</a:t>
            </a:r>
            <a:r>
              <a:rPr lang="en-US" sz="7200" b="1" kern="0"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latin typeface="Arial"/>
                <a:cs typeface="Arial"/>
                <a:sym typeface="Arial"/>
              </a:rPr>
              <a:t> </a:t>
            </a:r>
            <a:r>
              <a:rPr lang="en-US" sz="7200" b="1" kern="0" dirty="0" err="1">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latin typeface="Arial"/>
                <a:cs typeface="Arial"/>
                <a:sym typeface="Arial"/>
              </a:rPr>
              <a:t>GIỎI</a:t>
            </a:r>
            <a:endParaRPr lang="en-US" sz="7200" b="1" kern="0" dirty="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latin typeface="Arial"/>
              <a:cs typeface="Arial"/>
              <a:sym typeface="Aria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787" y="2516902"/>
            <a:ext cx="9283668" cy="3680999"/>
          </a:xfrm>
          <a:prstGeom prst="rect">
            <a:avLst/>
          </a:prstGeom>
        </p:spPr>
      </p:pic>
    </p:spTree>
    <p:extLst>
      <p:ext uri="{BB962C8B-B14F-4D97-AF65-F5344CB8AC3E}">
        <p14:creationId xmlns:p14="http://schemas.microsoft.com/office/powerpoint/2010/main" val="721704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grpSp>
        <p:nvGrpSpPr>
          <p:cNvPr id="2128" name="Google Shape;2128;p61"/>
          <p:cNvGrpSpPr/>
          <p:nvPr/>
        </p:nvGrpSpPr>
        <p:grpSpPr>
          <a:xfrm rot="10212705">
            <a:off x="9243527" y="5339591"/>
            <a:ext cx="1408893" cy="1408893"/>
            <a:chOff x="1109529" y="11170"/>
            <a:chExt cx="1056716" cy="1056716"/>
          </a:xfrm>
        </p:grpSpPr>
        <p:sp>
          <p:nvSpPr>
            <p:cNvPr id="2129" name="Google Shape;2129;p61"/>
            <p:cNvSpPr/>
            <p:nvPr/>
          </p:nvSpPr>
          <p:spPr>
            <a:xfrm rot="2700000">
              <a:off x="1328879" y="101325"/>
              <a:ext cx="618017" cy="876406"/>
            </a:xfrm>
            <a:custGeom>
              <a:avLst/>
              <a:gdLst/>
              <a:ahLst/>
              <a:cxnLst/>
              <a:rect l="l" t="t" r="r" b="b"/>
              <a:pathLst>
                <a:path w="21842" h="30974" extrusionOk="0">
                  <a:moveTo>
                    <a:pt x="1916" y="1"/>
                  </a:moveTo>
                  <a:cubicBezTo>
                    <a:pt x="1574" y="1"/>
                    <a:pt x="1251" y="131"/>
                    <a:pt x="1005" y="368"/>
                  </a:cubicBezTo>
                  <a:cubicBezTo>
                    <a:pt x="611" y="747"/>
                    <a:pt x="494" y="1338"/>
                    <a:pt x="713" y="1839"/>
                  </a:cubicBezTo>
                  <a:cubicBezTo>
                    <a:pt x="1588" y="3842"/>
                    <a:pt x="1620" y="6247"/>
                    <a:pt x="799" y="8271"/>
                  </a:cubicBezTo>
                  <a:cubicBezTo>
                    <a:pt x="531" y="8931"/>
                    <a:pt x="199" y="9751"/>
                    <a:pt x="80" y="10573"/>
                  </a:cubicBezTo>
                  <a:cubicBezTo>
                    <a:pt x="1" y="11118"/>
                    <a:pt x="21" y="11600"/>
                    <a:pt x="142" y="12045"/>
                  </a:cubicBezTo>
                  <a:cubicBezTo>
                    <a:pt x="300" y="12630"/>
                    <a:pt x="624" y="13114"/>
                    <a:pt x="1103" y="13485"/>
                  </a:cubicBezTo>
                  <a:cubicBezTo>
                    <a:pt x="1255" y="13603"/>
                    <a:pt x="1414" y="13703"/>
                    <a:pt x="1566" y="13792"/>
                  </a:cubicBezTo>
                  <a:cubicBezTo>
                    <a:pt x="1246" y="14267"/>
                    <a:pt x="1100" y="14831"/>
                    <a:pt x="1144" y="15445"/>
                  </a:cubicBezTo>
                  <a:cubicBezTo>
                    <a:pt x="1173" y="15877"/>
                    <a:pt x="1302" y="16322"/>
                    <a:pt x="1514" y="16731"/>
                  </a:cubicBezTo>
                  <a:cubicBezTo>
                    <a:pt x="1719" y="17124"/>
                    <a:pt x="2001" y="17481"/>
                    <a:pt x="2327" y="17761"/>
                  </a:cubicBezTo>
                  <a:cubicBezTo>
                    <a:pt x="3004" y="18342"/>
                    <a:pt x="3782" y="18636"/>
                    <a:pt x="4468" y="18895"/>
                  </a:cubicBezTo>
                  <a:cubicBezTo>
                    <a:pt x="4638" y="18959"/>
                    <a:pt x="4802" y="19021"/>
                    <a:pt x="4957" y="19085"/>
                  </a:cubicBezTo>
                  <a:cubicBezTo>
                    <a:pt x="4786" y="19226"/>
                    <a:pt x="4605" y="19394"/>
                    <a:pt x="4442" y="19611"/>
                  </a:cubicBezTo>
                  <a:cubicBezTo>
                    <a:pt x="4076" y="20094"/>
                    <a:pt x="3903" y="20691"/>
                    <a:pt x="3941" y="21336"/>
                  </a:cubicBezTo>
                  <a:cubicBezTo>
                    <a:pt x="3971" y="21860"/>
                    <a:pt x="4149" y="22396"/>
                    <a:pt x="4438" y="22848"/>
                  </a:cubicBezTo>
                  <a:cubicBezTo>
                    <a:pt x="4936" y="23625"/>
                    <a:pt x="5697" y="24122"/>
                    <a:pt x="6199" y="24452"/>
                  </a:cubicBezTo>
                  <a:cubicBezTo>
                    <a:pt x="7593" y="25363"/>
                    <a:pt x="9047" y="26165"/>
                    <a:pt x="10455" y="26942"/>
                  </a:cubicBezTo>
                  <a:cubicBezTo>
                    <a:pt x="11652" y="27603"/>
                    <a:pt x="12890" y="28286"/>
                    <a:pt x="14050" y="29018"/>
                  </a:cubicBezTo>
                  <a:cubicBezTo>
                    <a:pt x="15048" y="29647"/>
                    <a:pt x="16364" y="30368"/>
                    <a:pt x="17697" y="30368"/>
                  </a:cubicBezTo>
                  <a:cubicBezTo>
                    <a:pt x="18123" y="30368"/>
                    <a:pt x="18528" y="30296"/>
                    <a:pt x="18903" y="30154"/>
                  </a:cubicBezTo>
                  <a:cubicBezTo>
                    <a:pt x="19036" y="30290"/>
                    <a:pt x="19168" y="30426"/>
                    <a:pt x="19301" y="30558"/>
                  </a:cubicBezTo>
                  <a:cubicBezTo>
                    <a:pt x="19562" y="30822"/>
                    <a:pt x="19925" y="30973"/>
                    <a:pt x="20294" y="30973"/>
                  </a:cubicBezTo>
                  <a:cubicBezTo>
                    <a:pt x="20650" y="30973"/>
                    <a:pt x="20990" y="30839"/>
                    <a:pt x="21249" y="30596"/>
                  </a:cubicBezTo>
                  <a:cubicBezTo>
                    <a:pt x="21811" y="30068"/>
                    <a:pt x="21841" y="29180"/>
                    <a:pt x="21314" y="28616"/>
                  </a:cubicBezTo>
                  <a:cubicBezTo>
                    <a:pt x="21192" y="28485"/>
                    <a:pt x="21066" y="28351"/>
                    <a:pt x="20955" y="28233"/>
                  </a:cubicBezTo>
                  <a:cubicBezTo>
                    <a:pt x="20955" y="28233"/>
                    <a:pt x="20930" y="28207"/>
                    <a:pt x="20919" y="28195"/>
                  </a:cubicBezTo>
                  <a:cubicBezTo>
                    <a:pt x="20985" y="28065"/>
                    <a:pt x="21046" y="27931"/>
                    <a:pt x="21104" y="27792"/>
                  </a:cubicBezTo>
                  <a:cubicBezTo>
                    <a:pt x="21437" y="26994"/>
                    <a:pt x="21575" y="26110"/>
                    <a:pt x="21526" y="25087"/>
                  </a:cubicBezTo>
                  <a:cubicBezTo>
                    <a:pt x="21486" y="24257"/>
                    <a:pt x="21329" y="23437"/>
                    <a:pt x="21164" y="22674"/>
                  </a:cubicBezTo>
                  <a:cubicBezTo>
                    <a:pt x="20951" y="21689"/>
                    <a:pt x="20670" y="20538"/>
                    <a:pt x="20209" y="19469"/>
                  </a:cubicBezTo>
                  <a:cubicBezTo>
                    <a:pt x="19666" y="18208"/>
                    <a:pt x="18959" y="17253"/>
                    <a:pt x="18049" y="16547"/>
                  </a:cubicBezTo>
                  <a:cubicBezTo>
                    <a:pt x="17871" y="16409"/>
                    <a:pt x="17699" y="16292"/>
                    <a:pt x="17532" y="16178"/>
                  </a:cubicBezTo>
                  <a:cubicBezTo>
                    <a:pt x="17287" y="16010"/>
                    <a:pt x="17054" y="15850"/>
                    <a:pt x="16914" y="15695"/>
                  </a:cubicBezTo>
                  <a:cubicBezTo>
                    <a:pt x="16587" y="15333"/>
                    <a:pt x="16466" y="14672"/>
                    <a:pt x="16339" y="13972"/>
                  </a:cubicBezTo>
                  <a:cubicBezTo>
                    <a:pt x="16196" y="13191"/>
                    <a:pt x="16034" y="12305"/>
                    <a:pt x="15545" y="11494"/>
                  </a:cubicBezTo>
                  <a:cubicBezTo>
                    <a:pt x="15329" y="11138"/>
                    <a:pt x="15024" y="10811"/>
                    <a:pt x="14682" y="10573"/>
                  </a:cubicBezTo>
                  <a:cubicBezTo>
                    <a:pt x="14250" y="10272"/>
                    <a:pt x="13772" y="10114"/>
                    <a:pt x="13301" y="10114"/>
                  </a:cubicBezTo>
                  <a:cubicBezTo>
                    <a:pt x="13002" y="10114"/>
                    <a:pt x="12710" y="10178"/>
                    <a:pt x="12442" y="10303"/>
                  </a:cubicBezTo>
                  <a:cubicBezTo>
                    <a:pt x="12107" y="9578"/>
                    <a:pt x="11729" y="8868"/>
                    <a:pt x="11312" y="8183"/>
                  </a:cubicBezTo>
                  <a:cubicBezTo>
                    <a:pt x="10616" y="7041"/>
                    <a:pt x="9805" y="5955"/>
                    <a:pt x="8900" y="4957"/>
                  </a:cubicBezTo>
                  <a:cubicBezTo>
                    <a:pt x="7997" y="3960"/>
                    <a:pt x="6996" y="3046"/>
                    <a:pt x="5929" y="2240"/>
                  </a:cubicBezTo>
                  <a:cubicBezTo>
                    <a:pt x="4847" y="1423"/>
                    <a:pt x="3689" y="714"/>
                    <a:pt x="2488" y="132"/>
                  </a:cubicBezTo>
                  <a:cubicBezTo>
                    <a:pt x="2311" y="47"/>
                    <a:pt x="2112" y="1"/>
                    <a:pt x="19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0" name="Google Shape;2130;p61"/>
            <p:cNvSpPr/>
            <p:nvPr/>
          </p:nvSpPr>
          <p:spPr>
            <a:xfrm rot="2700000">
              <a:off x="1361324" y="135607"/>
              <a:ext cx="554749" cy="784928"/>
            </a:xfrm>
            <a:custGeom>
              <a:avLst/>
              <a:gdLst/>
              <a:ahLst/>
              <a:cxnLst/>
              <a:rect l="l" t="t" r="r" b="b"/>
              <a:pathLst>
                <a:path w="19606" h="27741" extrusionOk="0">
                  <a:moveTo>
                    <a:pt x="1065" y="1"/>
                  </a:moveTo>
                  <a:lnTo>
                    <a:pt x="1065" y="1"/>
                  </a:lnTo>
                  <a:cubicBezTo>
                    <a:pt x="2086" y="2339"/>
                    <a:pt x="2122" y="5089"/>
                    <a:pt x="1165" y="7453"/>
                  </a:cubicBezTo>
                  <a:cubicBezTo>
                    <a:pt x="666" y="8684"/>
                    <a:pt x="1" y="10321"/>
                    <a:pt x="1053" y="11134"/>
                  </a:cubicBezTo>
                  <a:cubicBezTo>
                    <a:pt x="1597" y="11555"/>
                    <a:pt x="2595" y="11821"/>
                    <a:pt x="2400" y="12481"/>
                  </a:cubicBezTo>
                  <a:cubicBezTo>
                    <a:pt x="2324" y="12736"/>
                    <a:pt x="2074" y="12890"/>
                    <a:pt x="1899" y="13090"/>
                  </a:cubicBezTo>
                  <a:cubicBezTo>
                    <a:pt x="1308" y="13760"/>
                    <a:pt x="1654" y="14873"/>
                    <a:pt x="2330" y="15453"/>
                  </a:cubicBezTo>
                  <a:cubicBezTo>
                    <a:pt x="3007" y="16034"/>
                    <a:pt x="3907" y="16261"/>
                    <a:pt x="4727" y="16611"/>
                  </a:cubicBezTo>
                  <a:cubicBezTo>
                    <a:pt x="5267" y="16840"/>
                    <a:pt x="5865" y="17290"/>
                    <a:pt x="5756" y="17867"/>
                  </a:cubicBezTo>
                  <a:cubicBezTo>
                    <a:pt x="5650" y="18419"/>
                    <a:pt x="4975" y="18640"/>
                    <a:pt x="4637" y="19089"/>
                  </a:cubicBezTo>
                  <a:cubicBezTo>
                    <a:pt x="4265" y="19581"/>
                    <a:pt x="4356" y="20308"/>
                    <a:pt x="4689" y="20826"/>
                  </a:cubicBezTo>
                  <a:cubicBezTo>
                    <a:pt x="5021" y="21344"/>
                    <a:pt x="5550" y="21703"/>
                    <a:pt x="6065" y="22041"/>
                  </a:cubicBezTo>
                  <a:cubicBezTo>
                    <a:pt x="8601" y="23698"/>
                    <a:pt x="11344" y="24987"/>
                    <a:pt x="13897" y="26592"/>
                  </a:cubicBezTo>
                  <a:cubicBezTo>
                    <a:pt x="14825" y="27177"/>
                    <a:pt x="15883" y="27741"/>
                    <a:pt x="16844" y="27741"/>
                  </a:cubicBezTo>
                  <a:cubicBezTo>
                    <a:pt x="17709" y="27741"/>
                    <a:pt x="18496" y="27284"/>
                    <a:pt x="19041" y="25975"/>
                  </a:cubicBezTo>
                  <a:cubicBezTo>
                    <a:pt x="19605" y="24618"/>
                    <a:pt x="19340" y="23074"/>
                    <a:pt x="19030" y="21640"/>
                  </a:cubicBezTo>
                  <a:cubicBezTo>
                    <a:pt x="18598" y="19649"/>
                    <a:pt x="18002" y="17520"/>
                    <a:pt x="16393" y="16271"/>
                  </a:cubicBezTo>
                  <a:cubicBezTo>
                    <a:pt x="15958" y="15934"/>
                    <a:pt x="15458" y="15672"/>
                    <a:pt x="15089" y="15262"/>
                  </a:cubicBezTo>
                  <a:cubicBezTo>
                    <a:pt x="14037" y="14096"/>
                    <a:pt x="14382" y="12202"/>
                    <a:pt x="13570" y="10858"/>
                  </a:cubicBezTo>
                  <a:cubicBezTo>
                    <a:pt x="13330" y="10461"/>
                    <a:pt x="12879" y="10112"/>
                    <a:pt x="12450" y="10112"/>
                  </a:cubicBezTo>
                  <a:cubicBezTo>
                    <a:pt x="12315" y="10112"/>
                    <a:pt x="12182" y="10147"/>
                    <a:pt x="12059" y="10226"/>
                  </a:cubicBezTo>
                  <a:cubicBezTo>
                    <a:pt x="11712" y="10447"/>
                    <a:pt x="11471" y="10975"/>
                    <a:pt x="11113" y="10975"/>
                  </a:cubicBezTo>
                  <a:cubicBezTo>
                    <a:pt x="11072" y="10975"/>
                    <a:pt x="11029" y="10968"/>
                    <a:pt x="10985" y="10954"/>
                  </a:cubicBezTo>
                  <a:cubicBezTo>
                    <a:pt x="9244" y="6214"/>
                    <a:pt x="5608" y="2201"/>
                    <a:pt x="106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31" name="Google Shape;2131;p61"/>
            <p:cNvGrpSpPr/>
            <p:nvPr/>
          </p:nvGrpSpPr>
          <p:grpSpPr>
            <a:xfrm rot="2700000">
              <a:off x="1385729" y="194427"/>
              <a:ext cx="496863" cy="752552"/>
              <a:chOff x="7208673" y="2242224"/>
              <a:chExt cx="1386485" cy="2099979"/>
            </a:xfrm>
          </p:grpSpPr>
          <p:sp>
            <p:nvSpPr>
              <p:cNvPr id="2132" name="Google Shape;2132;p61"/>
              <p:cNvSpPr/>
              <p:nvPr/>
            </p:nvSpPr>
            <p:spPr>
              <a:xfrm>
                <a:off x="7208673" y="2242224"/>
                <a:ext cx="1386485" cy="2099979"/>
              </a:xfrm>
              <a:custGeom>
                <a:avLst/>
                <a:gdLst/>
                <a:ahLst/>
                <a:cxnLst/>
                <a:rect l="l" t="t" r="r" b="b"/>
                <a:pathLst>
                  <a:path w="17561" h="26598" extrusionOk="0">
                    <a:moveTo>
                      <a:pt x="104" y="0"/>
                    </a:moveTo>
                    <a:cubicBezTo>
                      <a:pt x="80" y="0"/>
                      <a:pt x="57" y="9"/>
                      <a:pt x="38" y="27"/>
                    </a:cubicBezTo>
                    <a:cubicBezTo>
                      <a:pt x="1" y="64"/>
                      <a:pt x="0" y="122"/>
                      <a:pt x="37" y="159"/>
                    </a:cubicBezTo>
                    <a:cubicBezTo>
                      <a:pt x="267" y="395"/>
                      <a:pt x="490" y="637"/>
                      <a:pt x="704" y="887"/>
                    </a:cubicBezTo>
                    <a:cubicBezTo>
                      <a:pt x="2940" y="3528"/>
                      <a:pt x="4133" y="6802"/>
                      <a:pt x="5621" y="9891"/>
                    </a:cubicBezTo>
                    <a:cubicBezTo>
                      <a:pt x="5331" y="9901"/>
                      <a:pt x="5041" y="9907"/>
                      <a:pt x="4751" y="9907"/>
                    </a:cubicBezTo>
                    <a:cubicBezTo>
                      <a:pt x="4255" y="9907"/>
                      <a:pt x="3759" y="9890"/>
                      <a:pt x="3265" y="9849"/>
                    </a:cubicBezTo>
                    <a:cubicBezTo>
                      <a:pt x="2470" y="9784"/>
                      <a:pt x="1674" y="9664"/>
                      <a:pt x="892" y="9510"/>
                    </a:cubicBezTo>
                    <a:cubicBezTo>
                      <a:pt x="886" y="9509"/>
                      <a:pt x="880" y="9508"/>
                      <a:pt x="873" y="9508"/>
                    </a:cubicBezTo>
                    <a:cubicBezTo>
                      <a:pt x="834" y="9508"/>
                      <a:pt x="798" y="9533"/>
                      <a:pt x="784" y="9573"/>
                    </a:cubicBezTo>
                    <a:cubicBezTo>
                      <a:pt x="768" y="9623"/>
                      <a:pt x="794" y="9675"/>
                      <a:pt x="845" y="9691"/>
                    </a:cubicBezTo>
                    <a:cubicBezTo>
                      <a:pt x="1232" y="9817"/>
                      <a:pt x="1628" y="9915"/>
                      <a:pt x="2029" y="9989"/>
                    </a:cubicBezTo>
                    <a:cubicBezTo>
                      <a:pt x="2709" y="10114"/>
                      <a:pt x="3404" y="10181"/>
                      <a:pt x="4099" y="10181"/>
                    </a:cubicBezTo>
                    <a:cubicBezTo>
                      <a:pt x="4628" y="10181"/>
                      <a:pt x="5157" y="10142"/>
                      <a:pt x="5678" y="10061"/>
                    </a:cubicBezTo>
                    <a:cubicBezTo>
                      <a:pt x="5687" y="10059"/>
                      <a:pt x="5693" y="10056"/>
                      <a:pt x="5699" y="10053"/>
                    </a:cubicBezTo>
                    <a:cubicBezTo>
                      <a:pt x="5835" y="10331"/>
                      <a:pt x="5972" y="10607"/>
                      <a:pt x="6112" y="10880"/>
                    </a:cubicBezTo>
                    <a:cubicBezTo>
                      <a:pt x="6815" y="12272"/>
                      <a:pt x="7569" y="13637"/>
                      <a:pt x="8375" y="14973"/>
                    </a:cubicBezTo>
                    <a:cubicBezTo>
                      <a:pt x="7661" y="15067"/>
                      <a:pt x="6947" y="15126"/>
                      <a:pt x="6229" y="15126"/>
                    </a:cubicBezTo>
                    <a:cubicBezTo>
                      <a:pt x="6208" y="15127"/>
                      <a:pt x="6188" y="15127"/>
                      <a:pt x="6167" y="15127"/>
                    </a:cubicBezTo>
                    <a:cubicBezTo>
                      <a:pt x="5450" y="15127"/>
                      <a:pt x="4725" y="15074"/>
                      <a:pt x="4013" y="14987"/>
                    </a:cubicBezTo>
                    <a:cubicBezTo>
                      <a:pt x="4009" y="14986"/>
                      <a:pt x="4005" y="14986"/>
                      <a:pt x="4002" y="14986"/>
                    </a:cubicBezTo>
                    <a:cubicBezTo>
                      <a:pt x="3960" y="14986"/>
                      <a:pt x="3921" y="15014"/>
                      <a:pt x="3911" y="15056"/>
                    </a:cubicBezTo>
                    <a:cubicBezTo>
                      <a:pt x="3897" y="15105"/>
                      <a:pt x="3928" y="15157"/>
                      <a:pt x="3979" y="15171"/>
                    </a:cubicBezTo>
                    <a:cubicBezTo>
                      <a:pt x="4345" y="15265"/>
                      <a:pt x="4720" y="15328"/>
                      <a:pt x="5096" y="15370"/>
                    </a:cubicBezTo>
                    <a:cubicBezTo>
                      <a:pt x="5447" y="15407"/>
                      <a:pt x="5801" y="15426"/>
                      <a:pt x="6156" y="15426"/>
                    </a:cubicBezTo>
                    <a:cubicBezTo>
                      <a:pt x="6937" y="15426"/>
                      <a:pt x="7719" y="15333"/>
                      <a:pt x="8471" y="15134"/>
                    </a:cubicBezTo>
                    <a:cubicBezTo>
                      <a:pt x="9568" y="16940"/>
                      <a:pt x="10757" y="18690"/>
                      <a:pt x="12032" y="20376"/>
                    </a:cubicBezTo>
                    <a:cubicBezTo>
                      <a:pt x="11702" y="20385"/>
                      <a:pt x="11372" y="20390"/>
                      <a:pt x="11042" y="20390"/>
                    </a:cubicBezTo>
                    <a:cubicBezTo>
                      <a:pt x="10387" y="20390"/>
                      <a:pt x="9732" y="20370"/>
                      <a:pt x="9078" y="20323"/>
                    </a:cubicBezTo>
                    <a:cubicBezTo>
                      <a:pt x="8097" y="20255"/>
                      <a:pt x="7114" y="20128"/>
                      <a:pt x="6144" y="19967"/>
                    </a:cubicBezTo>
                    <a:cubicBezTo>
                      <a:pt x="6139" y="19967"/>
                      <a:pt x="6134" y="19966"/>
                      <a:pt x="6129" y="19966"/>
                    </a:cubicBezTo>
                    <a:cubicBezTo>
                      <a:pt x="6087" y="19966"/>
                      <a:pt x="6049" y="19993"/>
                      <a:pt x="6038" y="20036"/>
                    </a:cubicBezTo>
                    <a:cubicBezTo>
                      <a:pt x="6024" y="20086"/>
                      <a:pt x="6053" y="20136"/>
                      <a:pt x="6104" y="20151"/>
                    </a:cubicBezTo>
                    <a:cubicBezTo>
                      <a:pt x="7414" y="20491"/>
                      <a:pt x="8772" y="20660"/>
                      <a:pt x="10128" y="20660"/>
                    </a:cubicBezTo>
                    <a:cubicBezTo>
                      <a:pt x="10769" y="20660"/>
                      <a:pt x="11411" y="20622"/>
                      <a:pt x="12047" y="20546"/>
                    </a:cubicBezTo>
                    <a:cubicBezTo>
                      <a:pt x="12085" y="20540"/>
                      <a:pt x="12109" y="20517"/>
                      <a:pt x="12117" y="20488"/>
                    </a:cubicBezTo>
                    <a:cubicBezTo>
                      <a:pt x="13745" y="22630"/>
                      <a:pt x="15512" y="24666"/>
                      <a:pt x="17403" y="26573"/>
                    </a:cubicBezTo>
                    <a:cubicBezTo>
                      <a:pt x="17420" y="26590"/>
                      <a:pt x="17442" y="26598"/>
                      <a:pt x="17464" y="26598"/>
                    </a:cubicBezTo>
                    <a:cubicBezTo>
                      <a:pt x="17485" y="26598"/>
                      <a:pt x="17507" y="26590"/>
                      <a:pt x="17524" y="26575"/>
                    </a:cubicBezTo>
                    <a:cubicBezTo>
                      <a:pt x="17560" y="26540"/>
                      <a:pt x="17561" y="26487"/>
                      <a:pt x="17529" y="26451"/>
                    </a:cubicBezTo>
                    <a:cubicBezTo>
                      <a:pt x="17078" y="25967"/>
                      <a:pt x="16620" y="25490"/>
                      <a:pt x="16179" y="24995"/>
                    </a:cubicBezTo>
                    <a:cubicBezTo>
                      <a:pt x="16018" y="24817"/>
                      <a:pt x="15854" y="24640"/>
                      <a:pt x="15681" y="24442"/>
                    </a:cubicBezTo>
                    <a:cubicBezTo>
                      <a:pt x="15053" y="23730"/>
                      <a:pt x="14440" y="23002"/>
                      <a:pt x="13843" y="22262"/>
                    </a:cubicBezTo>
                    <a:cubicBezTo>
                      <a:pt x="13845" y="22257"/>
                      <a:pt x="13849" y="22251"/>
                      <a:pt x="13850" y="22244"/>
                    </a:cubicBezTo>
                    <a:cubicBezTo>
                      <a:pt x="14474" y="20235"/>
                      <a:pt x="14610" y="18061"/>
                      <a:pt x="14231" y="15992"/>
                    </a:cubicBezTo>
                    <a:cubicBezTo>
                      <a:pt x="14222" y="15947"/>
                      <a:pt x="14184" y="15916"/>
                      <a:pt x="14139" y="15916"/>
                    </a:cubicBezTo>
                    <a:cubicBezTo>
                      <a:pt x="14136" y="15916"/>
                      <a:pt x="14133" y="15916"/>
                      <a:pt x="14130" y="15916"/>
                    </a:cubicBezTo>
                    <a:cubicBezTo>
                      <a:pt x="14079" y="15922"/>
                      <a:pt x="14041" y="15968"/>
                      <a:pt x="14046" y="16018"/>
                    </a:cubicBezTo>
                    <a:cubicBezTo>
                      <a:pt x="14251" y="18047"/>
                      <a:pt x="14142" y="20102"/>
                      <a:pt x="13708" y="22094"/>
                    </a:cubicBezTo>
                    <a:cubicBezTo>
                      <a:pt x="13262" y="21538"/>
                      <a:pt x="12824" y="20976"/>
                      <a:pt x="12393" y="20406"/>
                    </a:cubicBezTo>
                    <a:cubicBezTo>
                      <a:pt x="11391" y="19065"/>
                      <a:pt x="10412" y="17660"/>
                      <a:pt x="9509" y="16238"/>
                    </a:cubicBezTo>
                    <a:cubicBezTo>
                      <a:pt x="10270" y="14190"/>
                      <a:pt x="10619" y="11975"/>
                      <a:pt x="10513" y="9794"/>
                    </a:cubicBezTo>
                    <a:cubicBezTo>
                      <a:pt x="10510" y="9747"/>
                      <a:pt x="10471" y="9707"/>
                      <a:pt x="10423" y="9706"/>
                    </a:cubicBezTo>
                    <a:cubicBezTo>
                      <a:pt x="10422" y="9706"/>
                      <a:pt x="10421" y="9706"/>
                      <a:pt x="10421" y="9706"/>
                    </a:cubicBezTo>
                    <a:cubicBezTo>
                      <a:pt x="10370" y="9706"/>
                      <a:pt x="10326" y="9746"/>
                      <a:pt x="10325" y="9796"/>
                    </a:cubicBezTo>
                    <a:cubicBezTo>
                      <a:pt x="10266" y="11906"/>
                      <a:pt x="9953" y="14006"/>
                      <a:pt x="9381" y="16038"/>
                    </a:cubicBezTo>
                    <a:cubicBezTo>
                      <a:pt x="9267" y="15856"/>
                      <a:pt x="9154" y="15676"/>
                      <a:pt x="9044" y="15494"/>
                    </a:cubicBezTo>
                    <a:cubicBezTo>
                      <a:pt x="8519" y="14657"/>
                      <a:pt x="7963" y="13686"/>
                      <a:pt x="7478" y="12823"/>
                    </a:cubicBezTo>
                    <a:cubicBezTo>
                      <a:pt x="7274" y="12446"/>
                      <a:pt x="7031" y="12001"/>
                      <a:pt x="6831" y="11624"/>
                    </a:cubicBezTo>
                    <a:cubicBezTo>
                      <a:pt x="6668" y="11307"/>
                      <a:pt x="6426" y="10836"/>
                      <a:pt x="6265" y="10523"/>
                    </a:cubicBezTo>
                    <a:cubicBezTo>
                      <a:pt x="6204" y="10401"/>
                      <a:pt x="5985" y="9952"/>
                      <a:pt x="5838" y="9652"/>
                    </a:cubicBezTo>
                    <a:cubicBezTo>
                      <a:pt x="6043" y="9037"/>
                      <a:pt x="6166" y="8395"/>
                      <a:pt x="6229" y="7750"/>
                    </a:cubicBezTo>
                    <a:cubicBezTo>
                      <a:pt x="6260" y="7416"/>
                      <a:pt x="6275" y="7033"/>
                      <a:pt x="6269" y="6699"/>
                    </a:cubicBezTo>
                    <a:cubicBezTo>
                      <a:pt x="6260" y="6348"/>
                      <a:pt x="6233" y="5997"/>
                      <a:pt x="6177" y="5651"/>
                    </a:cubicBezTo>
                    <a:cubicBezTo>
                      <a:pt x="6170" y="5606"/>
                      <a:pt x="6131" y="5573"/>
                      <a:pt x="6085" y="5573"/>
                    </a:cubicBezTo>
                    <a:cubicBezTo>
                      <a:pt x="6084" y="5573"/>
                      <a:pt x="6084" y="5573"/>
                      <a:pt x="6083" y="5573"/>
                    </a:cubicBezTo>
                    <a:cubicBezTo>
                      <a:pt x="6030" y="5575"/>
                      <a:pt x="5990" y="5616"/>
                      <a:pt x="5991" y="5668"/>
                    </a:cubicBezTo>
                    <a:cubicBezTo>
                      <a:pt x="5997" y="6013"/>
                      <a:pt x="5999" y="6356"/>
                      <a:pt x="5990" y="6698"/>
                    </a:cubicBezTo>
                    <a:cubicBezTo>
                      <a:pt x="5982" y="6936"/>
                      <a:pt x="5969" y="7228"/>
                      <a:pt x="5952" y="7467"/>
                    </a:cubicBezTo>
                    <a:cubicBezTo>
                      <a:pt x="5907" y="8105"/>
                      <a:pt x="5817" y="8738"/>
                      <a:pt x="5698" y="9367"/>
                    </a:cubicBezTo>
                    <a:cubicBezTo>
                      <a:pt x="4278" y="6398"/>
                      <a:pt x="3055" y="3256"/>
                      <a:pt x="860" y="752"/>
                    </a:cubicBezTo>
                    <a:cubicBezTo>
                      <a:pt x="637" y="503"/>
                      <a:pt x="408" y="261"/>
                      <a:pt x="169" y="27"/>
                    </a:cubicBezTo>
                    <a:cubicBezTo>
                      <a:pt x="151" y="9"/>
                      <a:pt x="127" y="0"/>
                      <a:pt x="1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3" name="Google Shape;2133;p61"/>
              <p:cNvSpPr/>
              <p:nvPr/>
            </p:nvSpPr>
            <p:spPr>
              <a:xfrm>
                <a:off x="8247527" y="3761029"/>
                <a:ext cx="47135" cy="55740"/>
              </a:xfrm>
              <a:custGeom>
                <a:avLst/>
                <a:gdLst/>
                <a:ahLst/>
                <a:cxnLst/>
                <a:rect l="l" t="t" r="r" b="b"/>
                <a:pathLst>
                  <a:path w="597" h="706" extrusionOk="0">
                    <a:moveTo>
                      <a:pt x="118" y="0"/>
                    </a:moveTo>
                    <a:cubicBezTo>
                      <a:pt x="57" y="0"/>
                      <a:pt x="0" y="57"/>
                      <a:pt x="13" y="123"/>
                    </a:cubicBezTo>
                    <a:cubicBezTo>
                      <a:pt x="27" y="187"/>
                      <a:pt x="48" y="244"/>
                      <a:pt x="73" y="297"/>
                    </a:cubicBezTo>
                    <a:cubicBezTo>
                      <a:pt x="153" y="455"/>
                      <a:pt x="258" y="601"/>
                      <a:pt x="416" y="692"/>
                    </a:cubicBezTo>
                    <a:cubicBezTo>
                      <a:pt x="432" y="701"/>
                      <a:pt x="450" y="705"/>
                      <a:pt x="468" y="705"/>
                    </a:cubicBezTo>
                    <a:cubicBezTo>
                      <a:pt x="534" y="705"/>
                      <a:pt x="597" y="643"/>
                      <a:pt x="583" y="571"/>
                    </a:cubicBezTo>
                    <a:cubicBezTo>
                      <a:pt x="570" y="508"/>
                      <a:pt x="547" y="452"/>
                      <a:pt x="521" y="400"/>
                    </a:cubicBezTo>
                    <a:cubicBezTo>
                      <a:pt x="437" y="244"/>
                      <a:pt x="322" y="104"/>
                      <a:pt x="166" y="13"/>
                    </a:cubicBezTo>
                    <a:cubicBezTo>
                      <a:pt x="150" y="4"/>
                      <a:pt x="134" y="0"/>
                      <a:pt x="1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4" name="Google Shape;2134;p61"/>
              <p:cNvSpPr/>
              <p:nvPr/>
            </p:nvSpPr>
            <p:spPr>
              <a:xfrm>
                <a:off x="8241132" y="3829796"/>
                <a:ext cx="37976" cy="38529"/>
              </a:xfrm>
              <a:custGeom>
                <a:avLst/>
                <a:gdLst/>
                <a:ahLst/>
                <a:cxnLst/>
                <a:rect l="l" t="t" r="r" b="b"/>
                <a:pathLst>
                  <a:path w="481" h="488" extrusionOk="0">
                    <a:moveTo>
                      <a:pt x="117" y="0"/>
                    </a:moveTo>
                    <a:cubicBezTo>
                      <a:pt x="57" y="0"/>
                      <a:pt x="1" y="50"/>
                      <a:pt x="3" y="115"/>
                    </a:cubicBezTo>
                    <a:cubicBezTo>
                      <a:pt x="10" y="288"/>
                      <a:pt x="154" y="461"/>
                      <a:pt x="328" y="486"/>
                    </a:cubicBezTo>
                    <a:cubicBezTo>
                      <a:pt x="333" y="487"/>
                      <a:pt x="338" y="487"/>
                      <a:pt x="342" y="487"/>
                    </a:cubicBezTo>
                    <a:cubicBezTo>
                      <a:pt x="418" y="487"/>
                      <a:pt x="481" y="413"/>
                      <a:pt x="461" y="336"/>
                    </a:cubicBezTo>
                    <a:cubicBezTo>
                      <a:pt x="452" y="290"/>
                      <a:pt x="434" y="251"/>
                      <a:pt x="414" y="220"/>
                    </a:cubicBezTo>
                    <a:cubicBezTo>
                      <a:pt x="351" y="122"/>
                      <a:pt x="270" y="51"/>
                      <a:pt x="158" y="9"/>
                    </a:cubicBezTo>
                    <a:cubicBezTo>
                      <a:pt x="144" y="3"/>
                      <a:pt x="130" y="0"/>
                      <a:pt x="1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5" name="Google Shape;2135;p61"/>
              <p:cNvSpPr/>
              <p:nvPr/>
            </p:nvSpPr>
            <p:spPr>
              <a:xfrm>
                <a:off x="7813131" y="3766555"/>
                <a:ext cx="27949" cy="42003"/>
              </a:xfrm>
              <a:custGeom>
                <a:avLst/>
                <a:gdLst/>
                <a:ahLst/>
                <a:cxnLst/>
                <a:rect l="l" t="t" r="r" b="b"/>
                <a:pathLst>
                  <a:path w="354" h="532" extrusionOk="0">
                    <a:moveTo>
                      <a:pt x="161" y="0"/>
                    </a:moveTo>
                    <a:cubicBezTo>
                      <a:pt x="122" y="0"/>
                      <a:pt x="82" y="20"/>
                      <a:pt x="61" y="56"/>
                    </a:cubicBezTo>
                    <a:cubicBezTo>
                      <a:pt x="37" y="96"/>
                      <a:pt x="25" y="133"/>
                      <a:pt x="19" y="171"/>
                    </a:cubicBezTo>
                    <a:cubicBezTo>
                      <a:pt x="0" y="285"/>
                      <a:pt x="17" y="401"/>
                      <a:pt x="98" y="491"/>
                    </a:cubicBezTo>
                    <a:cubicBezTo>
                      <a:pt x="122" y="519"/>
                      <a:pt x="156" y="532"/>
                      <a:pt x="190" y="532"/>
                    </a:cubicBezTo>
                    <a:cubicBezTo>
                      <a:pt x="234" y="532"/>
                      <a:pt x="277" y="511"/>
                      <a:pt x="301" y="470"/>
                    </a:cubicBezTo>
                    <a:cubicBezTo>
                      <a:pt x="325" y="431"/>
                      <a:pt x="335" y="395"/>
                      <a:pt x="341" y="356"/>
                    </a:cubicBezTo>
                    <a:cubicBezTo>
                      <a:pt x="353" y="240"/>
                      <a:pt x="327" y="127"/>
                      <a:pt x="247" y="38"/>
                    </a:cubicBezTo>
                    <a:cubicBezTo>
                      <a:pt x="224" y="12"/>
                      <a:pt x="193" y="0"/>
                      <a:pt x="1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6" name="Google Shape;2136;p61"/>
              <p:cNvSpPr/>
              <p:nvPr/>
            </p:nvSpPr>
            <p:spPr>
              <a:xfrm>
                <a:off x="7771050" y="3766792"/>
                <a:ext cx="28028" cy="42713"/>
              </a:xfrm>
              <a:custGeom>
                <a:avLst/>
                <a:gdLst/>
                <a:ahLst/>
                <a:cxnLst/>
                <a:rect l="l" t="t" r="r" b="b"/>
                <a:pathLst>
                  <a:path w="355" h="541" extrusionOk="0">
                    <a:moveTo>
                      <a:pt x="172" y="0"/>
                    </a:moveTo>
                    <a:cubicBezTo>
                      <a:pt x="137" y="0"/>
                      <a:pt x="101" y="16"/>
                      <a:pt x="79" y="47"/>
                    </a:cubicBezTo>
                    <a:cubicBezTo>
                      <a:pt x="51" y="85"/>
                      <a:pt x="37" y="123"/>
                      <a:pt x="27" y="162"/>
                    </a:cubicBezTo>
                    <a:cubicBezTo>
                      <a:pt x="1" y="279"/>
                      <a:pt x="13" y="405"/>
                      <a:pt x="96" y="500"/>
                    </a:cubicBezTo>
                    <a:cubicBezTo>
                      <a:pt x="121" y="527"/>
                      <a:pt x="155" y="540"/>
                      <a:pt x="189" y="540"/>
                    </a:cubicBezTo>
                    <a:cubicBezTo>
                      <a:pt x="232" y="540"/>
                      <a:pt x="274" y="519"/>
                      <a:pt x="298" y="479"/>
                    </a:cubicBezTo>
                    <a:cubicBezTo>
                      <a:pt x="322" y="440"/>
                      <a:pt x="334" y="402"/>
                      <a:pt x="339" y="365"/>
                    </a:cubicBezTo>
                    <a:cubicBezTo>
                      <a:pt x="355" y="253"/>
                      <a:pt x="335" y="145"/>
                      <a:pt x="266" y="48"/>
                    </a:cubicBezTo>
                    <a:cubicBezTo>
                      <a:pt x="244" y="16"/>
                      <a:pt x="208" y="0"/>
                      <a:pt x="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7" name="Google Shape;2137;p61"/>
              <p:cNvSpPr/>
              <p:nvPr/>
            </p:nvSpPr>
            <p:spPr>
              <a:xfrm>
                <a:off x="7954219" y="3079355"/>
                <a:ext cx="32292" cy="32686"/>
              </a:xfrm>
              <a:custGeom>
                <a:avLst/>
                <a:gdLst/>
                <a:ahLst/>
                <a:cxnLst/>
                <a:rect l="l" t="t" r="r" b="b"/>
                <a:pathLst>
                  <a:path w="409" h="414" extrusionOk="0">
                    <a:moveTo>
                      <a:pt x="129" y="0"/>
                    </a:moveTo>
                    <a:cubicBezTo>
                      <a:pt x="59" y="0"/>
                      <a:pt x="0" y="59"/>
                      <a:pt x="3" y="130"/>
                    </a:cubicBezTo>
                    <a:cubicBezTo>
                      <a:pt x="9" y="236"/>
                      <a:pt x="67" y="323"/>
                      <a:pt x="154" y="378"/>
                    </a:cubicBezTo>
                    <a:cubicBezTo>
                      <a:pt x="185" y="397"/>
                      <a:pt x="227" y="414"/>
                      <a:pt x="271" y="414"/>
                    </a:cubicBezTo>
                    <a:cubicBezTo>
                      <a:pt x="272" y="414"/>
                      <a:pt x="274" y="414"/>
                      <a:pt x="275" y="413"/>
                    </a:cubicBezTo>
                    <a:cubicBezTo>
                      <a:pt x="350" y="410"/>
                      <a:pt x="408" y="347"/>
                      <a:pt x="406" y="273"/>
                    </a:cubicBezTo>
                    <a:cubicBezTo>
                      <a:pt x="397" y="131"/>
                      <a:pt x="278" y="20"/>
                      <a:pt x="141" y="1"/>
                    </a:cubicBezTo>
                    <a:cubicBezTo>
                      <a:pt x="137" y="0"/>
                      <a:pt x="133" y="0"/>
                      <a:pt x="1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8" name="Google Shape;2138;p61"/>
              <p:cNvSpPr/>
              <p:nvPr/>
            </p:nvSpPr>
            <p:spPr>
              <a:xfrm>
                <a:off x="7930612" y="3120410"/>
                <a:ext cx="46187" cy="47372"/>
              </a:xfrm>
              <a:custGeom>
                <a:avLst/>
                <a:gdLst/>
                <a:ahLst/>
                <a:cxnLst/>
                <a:rect l="l" t="t" r="r" b="b"/>
                <a:pathLst>
                  <a:path w="585" h="600" extrusionOk="0">
                    <a:moveTo>
                      <a:pt x="121" y="1"/>
                    </a:moveTo>
                    <a:cubicBezTo>
                      <a:pt x="58" y="1"/>
                      <a:pt x="0" y="62"/>
                      <a:pt x="15" y="130"/>
                    </a:cubicBezTo>
                    <a:cubicBezTo>
                      <a:pt x="28" y="187"/>
                      <a:pt x="50" y="235"/>
                      <a:pt x="73" y="281"/>
                    </a:cubicBezTo>
                    <a:cubicBezTo>
                      <a:pt x="152" y="417"/>
                      <a:pt x="261" y="536"/>
                      <a:pt x="413" y="593"/>
                    </a:cubicBezTo>
                    <a:cubicBezTo>
                      <a:pt x="425" y="597"/>
                      <a:pt x="438" y="599"/>
                      <a:pt x="450" y="599"/>
                    </a:cubicBezTo>
                    <a:cubicBezTo>
                      <a:pt x="521" y="599"/>
                      <a:pt x="584" y="528"/>
                      <a:pt x="564" y="453"/>
                    </a:cubicBezTo>
                    <a:cubicBezTo>
                      <a:pt x="549" y="399"/>
                      <a:pt x="525" y="351"/>
                      <a:pt x="498" y="308"/>
                    </a:cubicBezTo>
                    <a:cubicBezTo>
                      <a:pt x="414" y="179"/>
                      <a:pt x="304" y="70"/>
                      <a:pt x="160" y="9"/>
                    </a:cubicBezTo>
                    <a:cubicBezTo>
                      <a:pt x="147" y="3"/>
                      <a:pt x="134" y="1"/>
                      <a:pt x="1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9" name="Google Shape;2139;p61"/>
              <p:cNvSpPr/>
              <p:nvPr/>
            </p:nvSpPr>
            <p:spPr>
              <a:xfrm>
                <a:off x="7372262" y="2920740"/>
                <a:ext cx="27949" cy="66636"/>
              </a:xfrm>
              <a:custGeom>
                <a:avLst/>
                <a:gdLst/>
                <a:ahLst/>
                <a:cxnLst/>
                <a:rect l="l" t="t" r="r" b="b"/>
                <a:pathLst>
                  <a:path w="354" h="844" extrusionOk="0">
                    <a:moveTo>
                      <a:pt x="142" y="1"/>
                    </a:moveTo>
                    <a:cubicBezTo>
                      <a:pt x="100" y="1"/>
                      <a:pt x="58" y="24"/>
                      <a:pt x="43" y="70"/>
                    </a:cubicBezTo>
                    <a:cubicBezTo>
                      <a:pt x="21" y="133"/>
                      <a:pt x="12" y="196"/>
                      <a:pt x="8" y="257"/>
                    </a:cubicBezTo>
                    <a:cubicBezTo>
                      <a:pt x="1" y="444"/>
                      <a:pt x="27" y="633"/>
                      <a:pt x="128" y="794"/>
                    </a:cubicBezTo>
                    <a:cubicBezTo>
                      <a:pt x="150" y="828"/>
                      <a:pt x="185" y="844"/>
                      <a:pt x="221" y="844"/>
                    </a:cubicBezTo>
                    <a:cubicBezTo>
                      <a:pt x="269" y="844"/>
                      <a:pt x="317" y="815"/>
                      <a:pt x="332" y="762"/>
                    </a:cubicBezTo>
                    <a:cubicBezTo>
                      <a:pt x="349" y="699"/>
                      <a:pt x="354" y="637"/>
                      <a:pt x="354" y="576"/>
                    </a:cubicBezTo>
                    <a:cubicBezTo>
                      <a:pt x="351" y="394"/>
                      <a:pt x="320" y="214"/>
                      <a:pt x="231" y="51"/>
                    </a:cubicBezTo>
                    <a:cubicBezTo>
                      <a:pt x="212" y="17"/>
                      <a:pt x="177" y="1"/>
                      <a:pt x="1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0" name="Google Shape;2140;p61"/>
              <p:cNvSpPr/>
              <p:nvPr/>
            </p:nvSpPr>
            <p:spPr>
              <a:xfrm>
                <a:off x="7310916" y="2929030"/>
                <a:ext cx="27870" cy="64741"/>
              </a:xfrm>
              <a:custGeom>
                <a:avLst/>
                <a:gdLst/>
                <a:ahLst/>
                <a:cxnLst/>
                <a:rect l="l" t="t" r="r" b="b"/>
                <a:pathLst>
                  <a:path w="353" h="820" extrusionOk="0">
                    <a:moveTo>
                      <a:pt x="168" y="0"/>
                    </a:moveTo>
                    <a:cubicBezTo>
                      <a:pt x="130" y="0"/>
                      <a:pt x="91" y="20"/>
                      <a:pt x="74" y="60"/>
                    </a:cubicBezTo>
                    <a:cubicBezTo>
                      <a:pt x="47" y="119"/>
                      <a:pt x="33" y="179"/>
                      <a:pt x="24" y="238"/>
                    </a:cubicBezTo>
                    <a:cubicBezTo>
                      <a:pt x="0" y="416"/>
                      <a:pt x="10" y="601"/>
                      <a:pt x="96" y="764"/>
                    </a:cubicBezTo>
                    <a:cubicBezTo>
                      <a:pt x="116" y="802"/>
                      <a:pt x="155" y="820"/>
                      <a:pt x="193" y="820"/>
                    </a:cubicBezTo>
                    <a:cubicBezTo>
                      <a:pt x="238" y="820"/>
                      <a:pt x="283" y="796"/>
                      <a:pt x="300" y="748"/>
                    </a:cubicBezTo>
                    <a:cubicBezTo>
                      <a:pt x="323" y="689"/>
                      <a:pt x="332" y="631"/>
                      <a:pt x="339" y="573"/>
                    </a:cubicBezTo>
                    <a:cubicBezTo>
                      <a:pt x="352" y="396"/>
                      <a:pt x="337" y="221"/>
                      <a:pt x="262" y="57"/>
                    </a:cubicBezTo>
                    <a:cubicBezTo>
                      <a:pt x="244" y="19"/>
                      <a:pt x="206" y="0"/>
                      <a:pt x="1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141" name="Google Shape;2141;p61"/>
          <p:cNvGrpSpPr/>
          <p:nvPr/>
        </p:nvGrpSpPr>
        <p:grpSpPr>
          <a:xfrm rot="-446774">
            <a:off x="-79001" y="-25028"/>
            <a:ext cx="1927057" cy="2200368"/>
            <a:chOff x="-362" y="-54812"/>
            <a:chExt cx="1445245" cy="1650221"/>
          </a:xfrm>
        </p:grpSpPr>
        <p:sp>
          <p:nvSpPr>
            <p:cNvPr id="2142" name="Google Shape;2142;p61"/>
            <p:cNvSpPr/>
            <p:nvPr/>
          </p:nvSpPr>
          <p:spPr>
            <a:xfrm rot="-1693293">
              <a:off x="276246" y="73237"/>
              <a:ext cx="892029" cy="1394122"/>
            </a:xfrm>
            <a:custGeom>
              <a:avLst/>
              <a:gdLst/>
              <a:ahLst/>
              <a:cxnLst/>
              <a:rect l="l" t="t" r="r" b="b"/>
              <a:pathLst>
                <a:path w="24711" h="38620" extrusionOk="0">
                  <a:moveTo>
                    <a:pt x="8523" y="0"/>
                  </a:moveTo>
                  <a:cubicBezTo>
                    <a:pt x="8388" y="0"/>
                    <a:pt x="8256" y="21"/>
                    <a:pt x="8126" y="62"/>
                  </a:cubicBezTo>
                  <a:cubicBezTo>
                    <a:pt x="7635" y="219"/>
                    <a:pt x="7278" y="651"/>
                    <a:pt x="7218" y="1165"/>
                  </a:cubicBezTo>
                  <a:cubicBezTo>
                    <a:pt x="7045" y="2679"/>
                    <a:pt x="6863" y="4468"/>
                    <a:pt x="6812" y="6238"/>
                  </a:cubicBezTo>
                  <a:cubicBezTo>
                    <a:pt x="6758" y="8166"/>
                    <a:pt x="6864" y="9871"/>
                    <a:pt x="7137" y="11449"/>
                  </a:cubicBezTo>
                  <a:cubicBezTo>
                    <a:pt x="7394" y="12934"/>
                    <a:pt x="7862" y="14519"/>
                    <a:pt x="8421" y="15796"/>
                  </a:cubicBezTo>
                  <a:cubicBezTo>
                    <a:pt x="9208" y="17596"/>
                    <a:pt x="10177" y="18851"/>
                    <a:pt x="11298" y="19527"/>
                  </a:cubicBezTo>
                  <a:cubicBezTo>
                    <a:pt x="11318" y="19539"/>
                    <a:pt x="11339" y="19551"/>
                    <a:pt x="11359" y="19562"/>
                  </a:cubicBezTo>
                  <a:cubicBezTo>
                    <a:pt x="11577" y="20206"/>
                    <a:pt x="11806" y="20844"/>
                    <a:pt x="12044" y="21474"/>
                  </a:cubicBezTo>
                  <a:cubicBezTo>
                    <a:pt x="10725" y="20346"/>
                    <a:pt x="9338" y="19504"/>
                    <a:pt x="8182" y="18852"/>
                  </a:cubicBezTo>
                  <a:cubicBezTo>
                    <a:pt x="6973" y="18172"/>
                    <a:pt x="5957" y="17672"/>
                    <a:pt x="4988" y="17278"/>
                  </a:cubicBezTo>
                  <a:cubicBezTo>
                    <a:pt x="3757" y="16779"/>
                    <a:pt x="2616" y="16462"/>
                    <a:pt x="1501" y="16306"/>
                  </a:cubicBezTo>
                  <a:cubicBezTo>
                    <a:pt x="1440" y="16299"/>
                    <a:pt x="1380" y="16294"/>
                    <a:pt x="1319" y="16294"/>
                  </a:cubicBezTo>
                  <a:cubicBezTo>
                    <a:pt x="881" y="16294"/>
                    <a:pt x="474" y="16510"/>
                    <a:pt x="230" y="16874"/>
                  </a:cubicBezTo>
                  <a:cubicBezTo>
                    <a:pt x="91" y="17078"/>
                    <a:pt x="16" y="17316"/>
                    <a:pt x="7" y="17563"/>
                  </a:cubicBezTo>
                  <a:cubicBezTo>
                    <a:pt x="0" y="17809"/>
                    <a:pt x="60" y="18051"/>
                    <a:pt x="185" y="18265"/>
                  </a:cubicBezTo>
                  <a:cubicBezTo>
                    <a:pt x="1058" y="19770"/>
                    <a:pt x="2087" y="21190"/>
                    <a:pt x="3244" y="22488"/>
                  </a:cubicBezTo>
                  <a:cubicBezTo>
                    <a:pt x="4364" y="23744"/>
                    <a:pt x="5608" y="24889"/>
                    <a:pt x="6938" y="25891"/>
                  </a:cubicBezTo>
                  <a:cubicBezTo>
                    <a:pt x="8575" y="27123"/>
                    <a:pt x="9989" y="27847"/>
                    <a:pt x="11387" y="28173"/>
                  </a:cubicBezTo>
                  <a:cubicBezTo>
                    <a:pt x="11908" y="28294"/>
                    <a:pt x="12673" y="28439"/>
                    <a:pt x="13365" y="28439"/>
                  </a:cubicBezTo>
                  <a:cubicBezTo>
                    <a:pt x="13795" y="28439"/>
                    <a:pt x="14154" y="28384"/>
                    <a:pt x="14464" y="28273"/>
                  </a:cubicBezTo>
                  <a:cubicBezTo>
                    <a:pt x="14469" y="28271"/>
                    <a:pt x="14475" y="28269"/>
                    <a:pt x="14480" y="28268"/>
                  </a:cubicBezTo>
                  <a:cubicBezTo>
                    <a:pt x="14922" y="28632"/>
                    <a:pt x="15366" y="29006"/>
                    <a:pt x="15803" y="29382"/>
                  </a:cubicBezTo>
                  <a:cubicBezTo>
                    <a:pt x="15945" y="29626"/>
                    <a:pt x="16088" y="29870"/>
                    <a:pt x="16233" y="30113"/>
                  </a:cubicBezTo>
                  <a:cubicBezTo>
                    <a:pt x="14369" y="29339"/>
                    <a:pt x="12382" y="28936"/>
                    <a:pt x="10393" y="28936"/>
                  </a:cubicBezTo>
                  <a:cubicBezTo>
                    <a:pt x="8645" y="28936"/>
                    <a:pt x="6934" y="29241"/>
                    <a:pt x="5306" y="29846"/>
                  </a:cubicBezTo>
                  <a:cubicBezTo>
                    <a:pt x="4880" y="30006"/>
                    <a:pt x="4570" y="30366"/>
                    <a:pt x="4479" y="30812"/>
                  </a:cubicBezTo>
                  <a:cubicBezTo>
                    <a:pt x="4386" y="31259"/>
                    <a:pt x="4528" y="31714"/>
                    <a:pt x="4858" y="32028"/>
                  </a:cubicBezTo>
                  <a:cubicBezTo>
                    <a:pt x="5902" y="33022"/>
                    <a:pt x="7120" y="33861"/>
                    <a:pt x="8581" y="34587"/>
                  </a:cubicBezTo>
                  <a:cubicBezTo>
                    <a:pt x="9946" y="35266"/>
                    <a:pt x="11327" y="35752"/>
                    <a:pt x="12498" y="36140"/>
                  </a:cubicBezTo>
                  <a:cubicBezTo>
                    <a:pt x="13637" y="36515"/>
                    <a:pt x="14761" y="36852"/>
                    <a:pt x="15992" y="36852"/>
                  </a:cubicBezTo>
                  <a:lnTo>
                    <a:pt x="16001" y="36852"/>
                  </a:lnTo>
                  <a:cubicBezTo>
                    <a:pt x="16452" y="36852"/>
                    <a:pt x="17132" y="36808"/>
                    <a:pt x="17816" y="36600"/>
                  </a:cubicBezTo>
                  <a:cubicBezTo>
                    <a:pt x="18527" y="36384"/>
                    <a:pt x="19081" y="36043"/>
                    <a:pt x="19475" y="35581"/>
                  </a:cubicBezTo>
                  <a:cubicBezTo>
                    <a:pt x="19727" y="35678"/>
                    <a:pt x="19985" y="35778"/>
                    <a:pt x="20250" y="35885"/>
                  </a:cubicBezTo>
                  <a:cubicBezTo>
                    <a:pt x="20890" y="36673"/>
                    <a:pt x="21553" y="37439"/>
                    <a:pt x="22222" y="38162"/>
                  </a:cubicBezTo>
                  <a:lnTo>
                    <a:pt x="22231" y="38170"/>
                  </a:lnTo>
                  <a:cubicBezTo>
                    <a:pt x="22500" y="38456"/>
                    <a:pt x="22878" y="38620"/>
                    <a:pt x="23269" y="38620"/>
                  </a:cubicBezTo>
                  <a:cubicBezTo>
                    <a:pt x="23717" y="38620"/>
                    <a:pt x="24132" y="38412"/>
                    <a:pt x="24406" y="38048"/>
                  </a:cubicBezTo>
                  <a:cubicBezTo>
                    <a:pt x="24606" y="37779"/>
                    <a:pt x="24710" y="37440"/>
                    <a:pt x="24695" y="37098"/>
                  </a:cubicBezTo>
                  <a:cubicBezTo>
                    <a:pt x="24682" y="36759"/>
                    <a:pt x="24550" y="36434"/>
                    <a:pt x="24328" y="36183"/>
                  </a:cubicBezTo>
                  <a:cubicBezTo>
                    <a:pt x="24002" y="35811"/>
                    <a:pt x="23671" y="35422"/>
                    <a:pt x="23346" y="35024"/>
                  </a:cubicBezTo>
                  <a:lnTo>
                    <a:pt x="23308" y="34783"/>
                  </a:lnTo>
                  <a:cubicBezTo>
                    <a:pt x="23172" y="33937"/>
                    <a:pt x="23034" y="33065"/>
                    <a:pt x="22898" y="32199"/>
                  </a:cubicBezTo>
                  <a:cubicBezTo>
                    <a:pt x="23285" y="31729"/>
                    <a:pt x="23608" y="31193"/>
                    <a:pt x="23866" y="30599"/>
                  </a:cubicBezTo>
                  <a:cubicBezTo>
                    <a:pt x="24168" y="29904"/>
                    <a:pt x="24363" y="29163"/>
                    <a:pt x="24447" y="28399"/>
                  </a:cubicBezTo>
                  <a:cubicBezTo>
                    <a:pt x="24605" y="26957"/>
                    <a:pt x="24472" y="25375"/>
                    <a:pt x="24026" y="23417"/>
                  </a:cubicBezTo>
                  <a:cubicBezTo>
                    <a:pt x="23582" y="21467"/>
                    <a:pt x="23031" y="19726"/>
                    <a:pt x="22340" y="18098"/>
                  </a:cubicBezTo>
                  <a:cubicBezTo>
                    <a:pt x="21626" y="16416"/>
                    <a:pt x="20786" y="14899"/>
                    <a:pt x="19769" y="13463"/>
                  </a:cubicBezTo>
                  <a:cubicBezTo>
                    <a:pt x="19680" y="13306"/>
                    <a:pt x="19557" y="13166"/>
                    <a:pt x="19412" y="13056"/>
                  </a:cubicBezTo>
                  <a:cubicBezTo>
                    <a:pt x="19412" y="13056"/>
                    <a:pt x="19396" y="13044"/>
                    <a:pt x="19395" y="13044"/>
                  </a:cubicBezTo>
                  <a:cubicBezTo>
                    <a:pt x="19304" y="12975"/>
                    <a:pt x="19024" y="12766"/>
                    <a:pt x="18586" y="12766"/>
                  </a:cubicBezTo>
                  <a:cubicBezTo>
                    <a:pt x="18019" y="12766"/>
                    <a:pt x="17519" y="13127"/>
                    <a:pt x="17340" y="13662"/>
                  </a:cubicBezTo>
                  <a:cubicBezTo>
                    <a:pt x="17284" y="13827"/>
                    <a:pt x="17263" y="14000"/>
                    <a:pt x="17274" y="14169"/>
                  </a:cubicBezTo>
                  <a:cubicBezTo>
                    <a:pt x="16917" y="17145"/>
                    <a:pt x="16791" y="19722"/>
                    <a:pt x="16888" y="22050"/>
                  </a:cubicBezTo>
                  <a:cubicBezTo>
                    <a:pt x="16941" y="23319"/>
                    <a:pt x="17063" y="24544"/>
                    <a:pt x="17251" y="25692"/>
                  </a:cubicBezTo>
                  <a:cubicBezTo>
                    <a:pt x="16697" y="24605"/>
                    <a:pt x="16181" y="23495"/>
                    <a:pt x="15702" y="22366"/>
                  </a:cubicBezTo>
                  <a:cubicBezTo>
                    <a:pt x="15702" y="22366"/>
                    <a:pt x="15699" y="22360"/>
                    <a:pt x="15699" y="22357"/>
                  </a:cubicBezTo>
                  <a:cubicBezTo>
                    <a:pt x="15246" y="21301"/>
                    <a:pt x="14817" y="20214"/>
                    <a:pt x="14426" y="19121"/>
                  </a:cubicBezTo>
                  <a:cubicBezTo>
                    <a:pt x="14564" y="18951"/>
                    <a:pt x="14688" y="18757"/>
                    <a:pt x="14793" y="18538"/>
                  </a:cubicBezTo>
                  <a:cubicBezTo>
                    <a:pt x="15019" y="18074"/>
                    <a:pt x="15177" y="17482"/>
                    <a:pt x="15267" y="16778"/>
                  </a:cubicBezTo>
                  <a:cubicBezTo>
                    <a:pt x="15407" y="15661"/>
                    <a:pt x="15351" y="14373"/>
                    <a:pt x="15234" y="13589"/>
                  </a:cubicBezTo>
                  <a:cubicBezTo>
                    <a:pt x="15113" y="12784"/>
                    <a:pt x="14872" y="11538"/>
                    <a:pt x="14626" y="10702"/>
                  </a:cubicBezTo>
                  <a:cubicBezTo>
                    <a:pt x="14011" y="8612"/>
                    <a:pt x="13350" y="6830"/>
                    <a:pt x="12604" y="5256"/>
                  </a:cubicBezTo>
                  <a:cubicBezTo>
                    <a:pt x="12173" y="4347"/>
                    <a:pt x="11707" y="3497"/>
                    <a:pt x="11218" y="2727"/>
                  </a:cubicBezTo>
                  <a:cubicBezTo>
                    <a:pt x="10686" y="1891"/>
                    <a:pt x="10109" y="1122"/>
                    <a:pt x="9504" y="440"/>
                  </a:cubicBezTo>
                  <a:cubicBezTo>
                    <a:pt x="9254" y="161"/>
                    <a:pt x="8897" y="0"/>
                    <a:pt x="8523"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43" name="Google Shape;2143;p61"/>
            <p:cNvGrpSpPr/>
            <p:nvPr/>
          </p:nvGrpSpPr>
          <p:grpSpPr>
            <a:xfrm rot="-1693293">
              <a:off x="308936" y="125229"/>
              <a:ext cx="793806" cy="1235579"/>
              <a:chOff x="8612482" y="623927"/>
              <a:chExt cx="2250458" cy="3502897"/>
            </a:xfrm>
          </p:grpSpPr>
          <p:sp>
            <p:nvSpPr>
              <p:cNvPr id="2144" name="Google Shape;2144;p61"/>
              <p:cNvSpPr/>
              <p:nvPr/>
            </p:nvSpPr>
            <p:spPr>
              <a:xfrm>
                <a:off x="9282400" y="623927"/>
                <a:ext cx="645765" cy="1774166"/>
              </a:xfrm>
              <a:custGeom>
                <a:avLst/>
                <a:gdLst/>
                <a:ahLst/>
                <a:cxnLst/>
                <a:rect l="l" t="t" r="r" b="b"/>
                <a:pathLst>
                  <a:path w="6310" h="17336" extrusionOk="0">
                    <a:moveTo>
                      <a:pt x="657" y="0"/>
                    </a:moveTo>
                    <a:cubicBezTo>
                      <a:pt x="283" y="3281"/>
                      <a:pt x="1" y="6648"/>
                      <a:pt x="566" y="9913"/>
                    </a:cubicBezTo>
                    <a:cubicBezTo>
                      <a:pt x="981" y="12311"/>
                      <a:pt x="2152" y="15909"/>
                      <a:pt x="4111" y="17089"/>
                    </a:cubicBezTo>
                    <a:cubicBezTo>
                      <a:pt x="4394" y="17260"/>
                      <a:pt x="4641" y="17336"/>
                      <a:pt x="4855" y="17336"/>
                    </a:cubicBezTo>
                    <a:cubicBezTo>
                      <a:pt x="6310" y="17336"/>
                      <a:pt x="6275" y="13826"/>
                      <a:pt x="6071" y="12471"/>
                    </a:cubicBezTo>
                    <a:cubicBezTo>
                      <a:pt x="5953" y="11683"/>
                      <a:pt x="5723" y="10516"/>
                      <a:pt x="5501" y="9760"/>
                    </a:cubicBezTo>
                    <a:cubicBezTo>
                      <a:pt x="4442" y="6154"/>
                      <a:pt x="2977" y="2608"/>
                      <a:pt x="6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5" name="Google Shape;2145;p61"/>
              <p:cNvSpPr/>
              <p:nvPr/>
            </p:nvSpPr>
            <p:spPr>
              <a:xfrm>
                <a:off x="8612482" y="2291355"/>
                <a:ext cx="1354572" cy="974481"/>
              </a:xfrm>
              <a:custGeom>
                <a:avLst/>
                <a:gdLst/>
                <a:ahLst/>
                <a:cxnLst/>
                <a:rect l="l" t="t" r="r" b="b"/>
                <a:pathLst>
                  <a:path w="13236" h="9522" extrusionOk="0">
                    <a:moveTo>
                      <a:pt x="0" y="1"/>
                    </a:moveTo>
                    <a:cubicBezTo>
                      <a:pt x="1692" y="2915"/>
                      <a:pt x="3915" y="5361"/>
                      <a:pt x="6408" y="7237"/>
                    </a:cubicBezTo>
                    <a:cubicBezTo>
                      <a:pt x="7637" y="8162"/>
                      <a:pt x="8954" y="8960"/>
                      <a:pt x="10365" y="9290"/>
                    </a:cubicBezTo>
                    <a:cubicBezTo>
                      <a:pt x="10629" y="9352"/>
                      <a:pt x="11395" y="9522"/>
                      <a:pt x="12043" y="9522"/>
                    </a:cubicBezTo>
                    <a:cubicBezTo>
                      <a:pt x="12536" y="9522"/>
                      <a:pt x="12961" y="9423"/>
                      <a:pt x="13043" y="9104"/>
                    </a:cubicBezTo>
                    <a:cubicBezTo>
                      <a:pt x="13235" y="8367"/>
                      <a:pt x="11772" y="6803"/>
                      <a:pt x="11371" y="6342"/>
                    </a:cubicBezTo>
                    <a:cubicBezTo>
                      <a:pt x="9884" y="4634"/>
                      <a:pt x="8057" y="3425"/>
                      <a:pt x="6219" y="2390"/>
                    </a:cubicBezTo>
                    <a:cubicBezTo>
                      <a:pt x="4233" y="1273"/>
                      <a:pt x="2161" y="301"/>
                      <a:pt x="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6" name="Google Shape;2146;p61"/>
              <p:cNvSpPr/>
              <p:nvPr/>
            </p:nvSpPr>
            <p:spPr>
              <a:xfrm>
                <a:off x="10301298" y="1930094"/>
                <a:ext cx="561642" cy="1835161"/>
              </a:xfrm>
              <a:custGeom>
                <a:avLst/>
                <a:gdLst/>
                <a:ahLst/>
                <a:cxnLst/>
                <a:rect l="l" t="t" r="r" b="b"/>
                <a:pathLst>
                  <a:path w="5488" h="17932" extrusionOk="0">
                    <a:moveTo>
                      <a:pt x="766" y="0"/>
                    </a:moveTo>
                    <a:cubicBezTo>
                      <a:pt x="766" y="0"/>
                      <a:pt x="771" y="5"/>
                      <a:pt x="787" y="16"/>
                    </a:cubicBezTo>
                    <a:cubicBezTo>
                      <a:pt x="148" y="5202"/>
                      <a:pt x="1" y="10723"/>
                      <a:pt x="1812" y="15546"/>
                    </a:cubicBezTo>
                    <a:cubicBezTo>
                      <a:pt x="2170" y="16497"/>
                      <a:pt x="2646" y="17466"/>
                      <a:pt x="3416" y="17932"/>
                    </a:cubicBezTo>
                    <a:cubicBezTo>
                      <a:pt x="4454" y="17095"/>
                      <a:pt x="5154" y="15689"/>
                      <a:pt x="5321" y="14176"/>
                    </a:cubicBezTo>
                    <a:cubicBezTo>
                      <a:pt x="5488" y="12662"/>
                      <a:pt x="5262" y="11113"/>
                      <a:pt x="4925" y="9629"/>
                    </a:cubicBezTo>
                    <a:cubicBezTo>
                      <a:pt x="4103" y="6023"/>
                      <a:pt x="2820" y="2851"/>
                      <a:pt x="787" y="16"/>
                    </a:cubicBezTo>
                    <a:lnTo>
                      <a:pt x="787" y="16"/>
                    </a:lnTo>
                    <a:cubicBezTo>
                      <a:pt x="802" y="28"/>
                      <a:pt x="808" y="32"/>
                      <a:pt x="808" y="32"/>
                    </a:cubicBezTo>
                    <a:cubicBezTo>
                      <a:pt x="808" y="32"/>
                      <a:pt x="766" y="0"/>
                      <a:pt x="7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7" name="Google Shape;2147;p61"/>
              <p:cNvSpPr/>
              <p:nvPr/>
            </p:nvSpPr>
            <p:spPr>
              <a:xfrm>
                <a:off x="9067281" y="3585138"/>
                <a:ext cx="1374529" cy="541686"/>
              </a:xfrm>
              <a:custGeom>
                <a:avLst/>
                <a:gdLst/>
                <a:ahLst/>
                <a:cxnLst/>
                <a:rect l="l" t="t" r="r" b="b"/>
                <a:pathLst>
                  <a:path w="13431" h="5293" extrusionOk="0">
                    <a:moveTo>
                      <a:pt x="4629" y="1"/>
                    </a:moveTo>
                    <a:cubicBezTo>
                      <a:pt x="3059" y="1"/>
                      <a:pt x="1494" y="275"/>
                      <a:pt x="0" y="829"/>
                    </a:cubicBezTo>
                    <a:cubicBezTo>
                      <a:pt x="2066" y="2802"/>
                      <a:pt x="4623" y="3812"/>
                      <a:pt x="7144" y="4645"/>
                    </a:cubicBezTo>
                    <a:cubicBezTo>
                      <a:pt x="8156" y="4979"/>
                      <a:pt x="9187" y="5292"/>
                      <a:pt x="10229" y="5292"/>
                    </a:cubicBezTo>
                    <a:cubicBezTo>
                      <a:pt x="10231" y="5292"/>
                      <a:pt x="10233" y="5292"/>
                      <a:pt x="10234" y="5292"/>
                    </a:cubicBezTo>
                    <a:cubicBezTo>
                      <a:pt x="11019" y="5291"/>
                      <a:pt x="12396" y="5122"/>
                      <a:pt x="12876" y="4241"/>
                    </a:cubicBezTo>
                    <a:cubicBezTo>
                      <a:pt x="13431" y="3223"/>
                      <a:pt x="12361" y="2324"/>
                      <a:pt x="11692" y="1935"/>
                    </a:cubicBezTo>
                    <a:cubicBezTo>
                      <a:pt x="9487" y="653"/>
                      <a:pt x="7052" y="1"/>
                      <a:pt x="462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48" name="Google Shape;2148;p61"/>
            <p:cNvSpPr/>
            <p:nvPr/>
          </p:nvSpPr>
          <p:spPr>
            <a:xfrm rot="-1693293">
              <a:off x="488164" y="243308"/>
              <a:ext cx="663598" cy="1135477"/>
            </a:xfrm>
            <a:custGeom>
              <a:avLst/>
              <a:gdLst/>
              <a:ahLst/>
              <a:cxnLst/>
              <a:rect l="l" t="t" r="r" b="b"/>
              <a:pathLst>
                <a:path w="18383" h="31455" extrusionOk="0">
                  <a:moveTo>
                    <a:pt x="4882" y="1"/>
                  </a:moveTo>
                  <a:cubicBezTo>
                    <a:pt x="4877" y="1"/>
                    <a:pt x="4872" y="1"/>
                    <a:pt x="4868" y="2"/>
                  </a:cubicBezTo>
                  <a:cubicBezTo>
                    <a:pt x="4794" y="10"/>
                    <a:pt x="4742" y="91"/>
                    <a:pt x="4750" y="181"/>
                  </a:cubicBezTo>
                  <a:cubicBezTo>
                    <a:pt x="5051" y="3140"/>
                    <a:pt x="5563" y="6078"/>
                    <a:pt x="6298" y="8937"/>
                  </a:cubicBezTo>
                  <a:cubicBezTo>
                    <a:pt x="7028" y="11798"/>
                    <a:pt x="7962" y="14589"/>
                    <a:pt x="9101" y="17257"/>
                  </a:cubicBezTo>
                  <a:cubicBezTo>
                    <a:pt x="9781" y="18819"/>
                    <a:pt x="10526" y="20343"/>
                    <a:pt x="11332" y="21818"/>
                  </a:cubicBezTo>
                  <a:cubicBezTo>
                    <a:pt x="9779" y="20375"/>
                    <a:pt x="8147" y="19057"/>
                    <a:pt x="6475" y="17832"/>
                  </a:cubicBezTo>
                  <a:cubicBezTo>
                    <a:pt x="4456" y="16383"/>
                    <a:pt x="2373" y="15058"/>
                    <a:pt x="201" y="14001"/>
                  </a:cubicBezTo>
                  <a:cubicBezTo>
                    <a:pt x="185" y="13993"/>
                    <a:pt x="168" y="13989"/>
                    <a:pt x="151" y="13989"/>
                  </a:cubicBezTo>
                  <a:cubicBezTo>
                    <a:pt x="101" y="13989"/>
                    <a:pt x="52" y="14023"/>
                    <a:pt x="31" y="14082"/>
                  </a:cubicBezTo>
                  <a:cubicBezTo>
                    <a:pt x="0" y="14163"/>
                    <a:pt x="31" y="14261"/>
                    <a:pt x="99" y="14300"/>
                  </a:cubicBezTo>
                  <a:cubicBezTo>
                    <a:pt x="4203" y="16645"/>
                    <a:pt x="8111" y="19477"/>
                    <a:pt x="11817" y="22680"/>
                  </a:cubicBezTo>
                  <a:cubicBezTo>
                    <a:pt x="12967" y="24696"/>
                    <a:pt x="14236" y="26612"/>
                    <a:pt x="15616" y="28398"/>
                  </a:cubicBezTo>
                  <a:cubicBezTo>
                    <a:pt x="14179" y="27700"/>
                    <a:pt x="12690" y="27163"/>
                    <a:pt x="11185" y="26741"/>
                  </a:cubicBezTo>
                  <a:cubicBezTo>
                    <a:pt x="10326" y="26513"/>
                    <a:pt x="9463" y="26320"/>
                    <a:pt x="8593" y="26178"/>
                  </a:cubicBezTo>
                  <a:cubicBezTo>
                    <a:pt x="7724" y="26036"/>
                    <a:pt x="6851" y="25946"/>
                    <a:pt x="5978" y="25908"/>
                  </a:cubicBezTo>
                  <a:cubicBezTo>
                    <a:pt x="5976" y="25908"/>
                    <a:pt x="5974" y="25908"/>
                    <a:pt x="5973" y="25908"/>
                  </a:cubicBezTo>
                  <a:cubicBezTo>
                    <a:pt x="5906" y="25908"/>
                    <a:pt x="5847" y="25970"/>
                    <a:pt x="5842" y="26053"/>
                  </a:cubicBezTo>
                  <a:cubicBezTo>
                    <a:pt x="5836" y="26144"/>
                    <a:pt x="5892" y="26224"/>
                    <a:pt x="5965" y="26235"/>
                  </a:cubicBezTo>
                  <a:cubicBezTo>
                    <a:pt x="6827" y="26350"/>
                    <a:pt x="7688" y="26492"/>
                    <a:pt x="8545" y="26659"/>
                  </a:cubicBezTo>
                  <a:cubicBezTo>
                    <a:pt x="9401" y="26825"/>
                    <a:pt x="10254" y="27019"/>
                    <a:pt x="11101" y="27254"/>
                  </a:cubicBezTo>
                  <a:cubicBezTo>
                    <a:pt x="12771" y="27692"/>
                    <a:pt x="14415" y="28280"/>
                    <a:pt x="16043" y="28944"/>
                  </a:cubicBezTo>
                  <a:cubicBezTo>
                    <a:pt x="16726" y="29800"/>
                    <a:pt x="17435" y="30625"/>
                    <a:pt x="18168" y="31417"/>
                  </a:cubicBezTo>
                  <a:cubicBezTo>
                    <a:pt x="18192" y="31442"/>
                    <a:pt x="18222" y="31455"/>
                    <a:pt x="18251" y="31455"/>
                  </a:cubicBezTo>
                  <a:cubicBezTo>
                    <a:pt x="18284" y="31455"/>
                    <a:pt x="18317" y="31439"/>
                    <a:pt x="18340" y="31408"/>
                  </a:cubicBezTo>
                  <a:cubicBezTo>
                    <a:pt x="18382" y="31346"/>
                    <a:pt x="18378" y="31250"/>
                    <a:pt x="18329" y="31193"/>
                  </a:cubicBezTo>
                  <a:cubicBezTo>
                    <a:pt x="17907" y="30713"/>
                    <a:pt x="17494" y="30222"/>
                    <a:pt x="17088" y="29722"/>
                  </a:cubicBezTo>
                  <a:cubicBezTo>
                    <a:pt x="17088" y="29716"/>
                    <a:pt x="17086" y="29710"/>
                    <a:pt x="17086" y="29703"/>
                  </a:cubicBezTo>
                  <a:cubicBezTo>
                    <a:pt x="16660" y="27024"/>
                    <a:pt x="16228" y="24349"/>
                    <a:pt x="15855" y="21662"/>
                  </a:cubicBezTo>
                  <a:cubicBezTo>
                    <a:pt x="15660" y="20320"/>
                    <a:pt x="15481" y="18976"/>
                    <a:pt x="15306" y="17628"/>
                  </a:cubicBezTo>
                  <a:lnTo>
                    <a:pt x="14793" y="13588"/>
                  </a:lnTo>
                  <a:cubicBezTo>
                    <a:pt x="14783" y="13506"/>
                    <a:pt x="14726" y="13445"/>
                    <a:pt x="14660" y="13445"/>
                  </a:cubicBezTo>
                  <a:cubicBezTo>
                    <a:pt x="14656" y="13445"/>
                    <a:pt x="14652" y="13446"/>
                    <a:pt x="14648" y="13446"/>
                  </a:cubicBezTo>
                  <a:cubicBezTo>
                    <a:pt x="14575" y="13452"/>
                    <a:pt x="14520" y="13531"/>
                    <a:pt x="14527" y="13620"/>
                  </a:cubicBezTo>
                  <a:cubicBezTo>
                    <a:pt x="14631" y="14979"/>
                    <a:pt x="14760" y="16335"/>
                    <a:pt x="14914" y="17689"/>
                  </a:cubicBezTo>
                  <a:cubicBezTo>
                    <a:pt x="15067" y="19042"/>
                    <a:pt x="15245" y="20392"/>
                    <a:pt x="15434" y="21739"/>
                  </a:cubicBezTo>
                  <a:cubicBezTo>
                    <a:pt x="15807" y="24273"/>
                    <a:pt x="16228" y="26799"/>
                    <a:pt x="16749" y="29296"/>
                  </a:cubicBezTo>
                  <a:cubicBezTo>
                    <a:pt x="15561" y="27797"/>
                    <a:pt x="14443" y="26214"/>
                    <a:pt x="13403" y="24562"/>
                  </a:cubicBezTo>
                  <a:cubicBezTo>
                    <a:pt x="11916" y="22191"/>
                    <a:pt x="10602" y="19665"/>
                    <a:pt x="9481" y="17022"/>
                  </a:cubicBezTo>
                  <a:cubicBezTo>
                    <a:pt x="8346" y="14386"/>
                    <a:pt x="7399" y="11635"/>
                    <a:pt x="6660" y="8806"/>
                  </a:cubicBezTo>
                  <a:cubicBezTo>
                    <a:pt x="5926" y="5975"/>
                    <a:pt x="5384" y="3076"/>
                    <a:pt x="5017" y="145"/>
                  </a:cubicBezTo>
                  <a:cubicBezTo>
                    <a:pt x="5007" y="62"/>
                    <a:pt x="4948" y="1"/>
                    <a:pt x="48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49" name="Google Shape;2149;p61"/>
          <p:cNvGrpSpPr/>
          <p:nvPr/>
        </p:nvGrpSpPr>
        <p:grpSpPr>
          <a:xfrm rot="-437436">
            <a:off x="472587" y="1644790"/>
            <a:ext cx="1543632" cy="1423044"/>
            <a:chOff x="206512" y="1226995"/>
            <a:chExt cx="1157742" cy="1067300"/>
          </a:xfrm>
        </p:grpSpPr>
        <p:sp>
          <p:nvSpPr>
            <p:cNvPr id="2150" name="Google Shape;2150;p61"/>
            <p:cNvSpPr/>
            <p:nvPr/>
          </p:nvSpPr>
          <p:spPr>
            <a:xfrm rot="1279075">
              <a:off x="316073" y="1370945"/>
              <a:ext cx="938619" cy="779400"/>
            </a:xfrm>
            <a:custGeom>
              <a:avLst/>
              <a:gdLst/>
              <a:ahLst/>
              <a:cxnLst/>
              <a:rect l="l" t="t" r="r" b="b"/>
              <a:pathLst>
                <a:path w="34239" h="28431" extrusionOk="0">
                  <a:moveTo>
                    <a:pt x="18801" y="1"/>
                  </a:moveTo>
                  <a:cubicBezTo>
                    <a:pt x="18581" y="1"/>
                    <a:pt x="18359" y="6"/>
                    <a:pt x="18142" y="18"/>
                  </a:cubicBezTo>
                  <a:cubicBezTo>
                    <a:pt x="17460" y="53"/>
                    <a:pt x="16882" y="160"/>
                    <a:pt x="16370" y="342"/>
                  </a:cubicBezTo>
                  <a:cubicBezTo>
                    <a:pt x="15622" y="608"/>
                    <a:pt x="15038" y="1035"/>
                    <a:pt x="14634" y="1611"/>
                  </a:cubicBezTo>
                  <a:cubicBezTo>
                    <a:pt x="14198" y="2233"/>
                    <a:pt x="14004" y="2992"/>
                    <a:pt x="14072" y="3809"/>
                  </a:cubicBezTo>
                  <a:cubicBezTo>
                    <a:pt x="14100" y="4151"/>
                    <a:pt x="14177" y="4497"/>
                    <a:pt x="14295" y="4830"/>
                  </a:cubicBezTo>
                  <a:cubicBezTo>
                    <a:pt x="13883" y="4802"/>
                    <a:pt x="13468" y="4786"/>
                    <a:pt x="13051" y="4786"/>
                  </a:cubicBezTo>
                  <a:cubicBezTo>
                    <a:pt x="12468" y="4786"/>
                    <a:pt x="11879" y="4815"/>
                    <a:pt x="11297" y="4872"/>
                  </a:cubicBezTo>
                  <a:cubicBezTo>
                    <a:pt x="10350" y="4967"/>
                    <a:pt x="9127" y="5170"/>
                    <a:pt x="8078" y="5907"/>
                  </a:cubicBezTo>
                  <a:cubicBezTo>
                    <a:pt x="7519" y="6300"/>
                    <a:pt x="7051" y="6850"/>
                    <a:pt x="6760" y="7455"/>
                  </a:cubicBezTo>
                  <a:cubicBezTo>
                    <a:pt x="6418" y="8164"/>
                    <a:pt x="6324" y="8916"/>
                    <a:pt x="6487" y="9631"/>
                  </a:cubicBezTo>
                  <a:cubicBezTo>
                    <a:pt x="6529" y="9817"/>
                    <a:pt x="6588" y="9998"/>
                    <a:pt x="6663" y="10174"/>
                  </a:cubicBezTo>
                  <a:cubicBezTo>
                    <a:pt x="6060" y="10262"/>
                    <a:pt x="5425" y="10386"/>
                    <a:pt x="4743" y="10545"/>
                  </a:cubicBezTo>
                  <a:cubicBezTo>
                    <a:pt x="3842" y="10757"/>
                    <a:pt x="3090" y="11085"/>
                    <a:pt x="2510" y="11519"/>
                  </a:cubicBezTo>
                  <a:cubicBezTo>
                    <a:pt x="1888" y="11983"/>
                    <a:pt x="1469" y="12562"/>
                    <a:pt x="1261" y="13238"/>
                  </a:cubicBezTo>
                  <a:cubicBezTo>
                    <a:pt x="1042" y="13961"/>
                    <a:pt x="1093" y="14738"/>
                    <a:pt x="1409" y="15489"/>
                  </a:cubicBezTo>
                  <a:cubicBezTo>
                    <a:pt x="1646" y="16050"/>
                    <a:pt x="2030" y="16576"/>
                    <a:pt x="2501" y="16991"/>
                  </a:cubicBezTo>
                  <a:cubicBezTo>
                    <a:pt x="2269" y="17109"/>
                    <a:pt x="2059" y="17233"/>
                    <a:pt x="1864" y="17364"/>
                  </a:cubicBezTo>
                  <a:cubicBezTo>
                    <a:pt x="1147" y="17846"/>
                    <a:pt x="638" y="18442"/>
                    <a:pt x="349" y="19136"/>
                  </a:cubicBezTo>
                  <a:cubicBezTo>
                    <a:pt x="3" y="19969"/>
                    <a:pt x="1" y="20929"/>
                    <a:pt x="345" y="21840"/>
                  </a:cubicBezTo>
                  <a:cubicBezTo>
                    <a:pt x="651" y="22652"/>
                    <a:pt x="1208" y="23373"/>
                    <a:pt x="1914" y="23873"/>
                  </a:cubicBezTo>
                  <a:cubicBezTo>
                    <a:pt x="2886" y="24561"/>
                    <a:pt x="4131" y="24911"/>
                    <a:pt x="5610" y="24911"/>
                  </a:cubicBezTo>
                  <a:cubicBezTo>
                    <a:pt x="5806" y="24911"/>
                    <a:pt x="6009" y="24904"/>
                    <a:pt x="6213" y="24892"/>
                  </a:cubicBezTo>
                  <a:cubicBezTo>
                    <a:pt x="6534" y="24873"/>
                    <a:pt x="6854" y="24841"/>
                    <a:pt x="7172" y="24796"/>
                  </a:cubicBezTo>
                  <a:lnTo>
                    <a:pt x="7172" y="24796"/>
                  </a:lnTo>
                  <a:cubicBezTo>
                    <a:pt x="7085" y="25178"/>
                    <a:pt x="7046" y="25525"/>
                    <a:pt x="7053" y="25847"/>
                  </a:cubicBezTo>
                  <a:cubicBezTo>
                    <a:pt x="7066" y="26496"/>
                    <a:pt x="7259" y="27050"/>
                    <a:pt x="7628" y="27502"/>
                  </a:cubicBezTo>
                  <a:cubicBezTo>
                    <a:pt x="8111" y="28092"/>
                    <a:pt x="8866" y="28430"/>
                    <a:pt x="9701" y="28430"/>
                  </a:cubicBezTo>
                  <a:cubicBezTo>
                    <a:pt x="9855" y="28430"/>
                    <a:pt x="10009" y="28419"/>
                    <a:pt x="10162" y="28395"/>
                  </a:cubicBezTo>
                  <a:cubicBezTo>
                    <a:pt x="10882" y="28284"/>
                    <a:pt x="11465" y="27961"/>
                    <a:pt x="11988" y="27627"/>
                  </a:cubicBezTo>
                  <a:cubicBezTo>
                    <a:pt x="12986" y="26990"/>
                    <a:pt x="13905" y="26237"/>
                    <a:pt x="14731" y="25384"/>
                  </a:cubicBezTo>
                  <a:cubicBezTo>
                    <a:pt x="14841" y="25573"/>
                    <a:pt x="14986" y="25753"/>
                    <a:pt x="15176" y="25914"/>
                  </a:cubicBezTo>
                  <a:cubicBezTo>
                    <a:pt x="15579" y="26252"/>
                    <a:pt x="16094" y="26423"/>
                    <a:pt x="16704" y="26423"/>
                  </a:cubicBezTo>
                  <a:cubicBezTo>
                    <a:pt x="16784" y="26423"/>
                    <a:pt x="16868" y="26420"/>
                    <a:pt x="16953" y="26414"/>
                  </a:cubicBezTo>
                  <a:cubicBezTo>
                    <a:pt x="18030" y="26338"/>
                    <a:pt x="19054" y="25895"/>
                    <a:pt x="19997" y="25096"/>
                  </a:cubicBezTo>
                  <a:cubicBezTo>
                    <a:pt x="20703" y="24498"/>
                    <a:pt x="21356" y="23707"/>
                    <a:pt x="21935" y="22743"/>
                  </a:cubicBezTo>
                  <a:cubicBezTo>
                    <a:pt x="22175" y="22344"/>
                    <a:pt x="22399" y="21931"/>
                    <a:pt x="22607" y="21510"/>
                  </a:cubicBezTo>
                  <a:cubicBezTo>
                    <a:pt x="22809" y="21728"/>
                    <a:pt x="23040" y="21922"/>
                    <a:pt x="23292" y="22083"/>
                  </a:cubicBezTo>
                  <a:cubicBezTo>
                    <a:pt x="23809" y="22414"/>
                    <a:pt x="24379" y="22589"/>
                    <a:pt x="24941" y="22589"/>
                  </a:cubicBezTo>
                  <a:cubicBezTo>
                    <a:pt x="25262" y="22589"/>
                    <a:pt x="25576" y="22533"/>
                    <a:pt x="25875" y="22421"/>
                  </a:cubicBezTo>
                  <a:cubicBezTo>
                    <a:pt x="26330" y="22250"/>
                    <a:pt x="26674" y="21985"/>
                    <a:pt x="26950" y="21747"/>
                  </a:cubicBezTo>
                  <a:cubicBezTo>
                    <a:pt x="27927" y="20907"/>
                    <a:pt x="28723" y="19829"/>
                    <a:pt x="29318" y="18546"/>
                  </a:cubicBezTo>
                  <a:cubicBezTo>
                    <a:pt x="29840" y="17414"/>
                    <a:pt x="30191" y="16159"/>
                    <a:pt x="30363" y="14813"/>
                  </a:cubicBezTo>
                  <a:cubicBezTo>
                    <a:pt x="30676" y="12343"/>
                    <a:pt x="30389" y="9918"/>
                    <a:pt x="30111" y="7573"/>
                  </a:cubicBezTo>
                  <a:cubicBezTo>
                    <a:pt x="30092" y="7423"/>
                    <a:pt x="30064" y="7250"/>
                    <a:pt x="30028" y="7073"/>
                  </a:cubicBezTo>
                  <a:cubicBezTo>
                    <a:pt x="30265" y="6887"/>
                    <a:pt x="30497" y="6701"/>
                    <a:pt x="30721" y="6521"/>
                  </a:cubicBezTo>
                  <a:cubicBezTo>
                    <a:pt x="31248" y="6096"/>
                    <a:pt x="31856" y="5577"/>
                    <a:pt x="32434" y="5063"/>
                  </a:cubicBezTo>
                  <a:cubicBezTo>
                    <a:pt x="32439" y="5057"/>
                    <a:pt x="32444" y="5054"/>
                    <a:pt x="32450" y="5049"/>
                  </a:cubicBezTo>
                  <a:cubicBezTo>
                    <a:pt x="32503" y="4998"/>
                    <a:pt x="32568" y="4941"/>
                    <a:pt x="32634" y="4879"/>
                  </a:cubicBezTo>
                  <a:cubicBezTo>
                    <a:pt x="32854" y="4678"/>
                    <a:pt x="33102" y="4452"/>
                    <a:pt x="33278" y="4280"/>
                  </a:cubicBezTo>
                  <a:lnTo>
                    <a:pt x="33667" y="3906"/>
                  </a:lnTo>
                  <a:cubicBezTo>
                    <a:pt x="34217" y="3373"/>
                    <a:pt x="34238" y="2487"/>
                    <a:pt x="33713" y="1930"/>
                  </a:cubicBezTo>
                  <a:cubicBezTo>
                    <a:pt x="33448" y="1651"/>
                    <a:pt x="33078" y="1490"/>
                    <a:pt x="32692" y="1490"/>
                  </a:cubicBezTo>
                  <a:cubicBezTo>
                    <a:pt x="32329" y="1490"/>
                    <a:pt x="31985" y="1629"/>
                    <a:pt x="31723" y="1881"/>
                  </a:cubicBezTo>
                  <a:cubicBezTo>
                    <a:pt x="30815" y="2742"/>
                    <a:pt x="29827" y="3591"/>
                    <a:pt x="28711" y="4467"/>
                  </a:cubicBezTo>
                  <a:cubicBezTo>
                    <a:pt x="27588" y="3200"/>
                    <a:pt x="26189" y="2138"/>
                    <a:pt x="24629" y="1373"/>
                  </a:cubicBezTo>
                  <a:cubicBezTo>
                    <a:pt x="22798" y="475"/>
                    <a:pt x="20783" y="1"/>
                    <a:pt x="18801"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1" name="Google Shape;2151;p61"/>
            <p:cNvSpPr/>
            <p:nvPr/>
          </p:nvSpPr>
          <p:spPr>
            <a:xfrm rot="1279075">
              <a:off x="349695" y="1387993"/>
              <a:ext cx="774575" cy="707412"/>
            </a:xfrm>
            <a:custGeom>
              <a:avLst/>
              <a:gdLst/>
              <a:ahLst/>
              <a:cxnLst/>
              <a:rect l="l" t="t" r="r" b="b"/>
              <a:pathLst>
                <a:path w="28255" h="25805" extrusionOk="0">
                  <a:moveTo>
                    <a:pt x="17706" y="1"/>
                  </a:moveTo>
                  <a:cubicBezTo>
                    <a:pt x="17509" y="1"/>
                    <a:pt x="17312" y="6"/>
                    <a:pt x="17115" y="17"/>
                  </a:cubicBezTo>
                  <a:cubicBezTo>
                    <a:pt x="16181" y="67"/>
                    <a:pt x="15150" y="288"/>
                    <a:pt x="14611" y="1054"/>
                  </a:cubicBezTo>
                  <a:cubicBezTo>
                    <a:pt x="14065" y="1832"/>
                    <a:pt x="14233" y="2941"/>
                    <a:pt x="14759" y="3732"/>
                  </a:cubicBezTo>
                  <a:cubicBezTo>
                    <a:pt x="15287" y="4522"/>
                    <a:pt x="16101" y="5068"/>
                    <a:pt x="16892" y="5592"/>
                  </a:cubicBezTo>
                  <a:cubicBezTo>
                    <a:pt x="15321" y="5045"/>
                    <a:pt x="13632" y="4788"/>
                    <a:pt x="11955" y="4788"/>
                  </a:cubicBezTo>
                  <a:cubicBezTo>
                    <a:pt x="11411" y="4788"/>
                    <a:pt x="10868" y="4815"/>
                    <a:pt x="10331" y="4868"/>
                  </a:cubicBezTo>
                  <a:cubicBezTo>
                    <a:pt x="9421" y="4958"/>
                    <a:pt x="8486" y="5144"/>
                    <a:pt x="7737" y="5670"/>
                  </a:cubicBezTo>
                  <a:cubicBezTo>
                    <a:pt x="6987" y="6197"/>
                    <a:pt x="6469" y="7137"/>
                    <a:pt x="6671" y="8030"/>
                  </a:cubicBezTo>
                  <a:cubicBezTo>
                    <a:pt x="6816" y="8668"/>
                    <a:pt x="7300" y="9185"/>
                    <a:pt x="7862" y="9520"/>
                  </a:cubicBezTo>
                  <a:cubicBezTo>
                    <a:pt x="8424" y="9853"/>
                    <a:pt x="9064" y="10029"/>
                    <a:pt x="9694" y="10202"/>
                  </a:cubicBezTo>
                  <a:cubicBezTo>
                    <a:pt x="9061" y="10064"/>
                    <a:pt x="8408" y="10005"/>
                    <a:pt x="7748" y="10005"/>
                  </a:cubicBezTo>
                  <a:cubicBezTo>
                    <a:pt x="6470" y="10005"/>
                    <a:pt x="5167" y="10225"/>
                    <a:pt x="3945" y="10511"/>
                  </a:cubicBezTo>
                  <a:cubicBezTo>
                    <a:pt x="2890" y="10759"/>
                    <a:pt x="1735" y="11273"/>
                    <a:pt x="1419" y="12309"/>
                  </a:cubicBezTo>
                  <a:cubicBezTo>
                    <a:pt x="1145" y="13211"/>
                    <a:pt x="1644" y="14203"/>
                    <a:pt x="2383" y="14787"/>
                  </a:cubicBezTo>
                  <a:cubicBezTo>
                    <a:pt x="3122" y="15371"/>
                    <a:pt x="4057" y="15637"/>
                    <a:pt x="4964" y="15889"/>
                  </a:cubicBezTo>
                  <a:cubicBezTo>
                    <a:pt x="4287" y="16062"/>
                    <a:pt x="3646" y="16194"/>
                    <a:pt x="2988" y="16430"/>
                  </a:cubicBezTo>
                  <a:cubicBezTo>
                    <a:pt x="1966" y="16796"/>
                    <a:pt x="879" y="17326"/>
                    <a:pt x="463" y="18329"/>
                  </a:cubicBezTo>
                  <a:cubicBezTo>
                    <a:pt x="0" y="19442"/>
                    <a:pt x="590" y="20792"/>
                    <a:pt x="1575" y="21489"/>
                  </a:cubicBezTo>
                  <a:cubicBezTo>
                    <a:pt x="2418" y="22087"/>
                    <a:pt x="3473" y="22286"/>
                    <a:pt x="4515" y="22286"/>
                  </a:cubicBezTo>
                  <a:cubicBezTo>
                    <a:pt x="4689" y="22286"/>
                    <a:pt x="4864" y="22280"/>
                    <a:pt x="5037" y="22270"/>
                  </a:cubicBezTo>
                  <a:cubicBezTo>
                    <a:pt x="6041" y="22209"/>
                    <a:pt x="7037" y="22007"/>
                    <a:pt x="7985" y="21668"/>
                  </a:cubicBezTo>
                  <a:lnTo>
                    <a:pt x="7985" y="21668"/>
                  </a:lnTo>
                  <a:cubicBezTo>
                    <a:pt x="7726" y="22233"/>
                    <a:pt x="7567" y="22971"/>
                    <a:pt x="7404" y="23572"/>
                  </a:cubicBezTo>
                  <a:cubicBezTo>
                    <a:pt x="7242" y="24172"/>
                    <a:pt x="7150" y="24877"/>
                    <a:pt x="7544" y="25358"/>
                  </a:cubicBezTo>
                  <a:cubicBezTo>
                    <a:pt x="7795" y="25664"/>
                    <a:pt x="8199" y="25804"/>
                    <a:pt x="8600" y="25804"/>
                  </a:cubicBezTo>
                  <a:cubicBezTo>
                    <a:pt x="8688" y="25804"/>
                    <a:pt x="8776" y="25798"/>
                    <a:pt x="8862" y="25784"/>
                  </a:cubicBezTo>
                  <a:cubicBezTo>
                    <a:pt x="9340" y="25711"/>
                    <a:pt x="9774" y="25468"/>
                    <a:pt x="10182" y="25208"/>
                  </a:cubicBezTo>
                  <a:cubicBezTo>
                    <a:pt x="11850" y="24143"/>
                    <a:pt x="13288" y="22714"/>
                    <a:pt x="14364" y="21053"/>
                  </a:cubicBezTo>
                  <a:lnTo>
                    <a:pt x="14364" y="21053"/>
                  </a:lnTo>
                  <a:cubicBezTo>
                    <a:pt x="14706" y="21713"/>
                    <a:pt x="14349" y="23115"/>
                    <a:pt x="14919" y="23593"/>
                  </a:cubicBezTo>
                  <a:cubicBezTo>
                    <a:pt x="15105" y="23749"/>
                    <a:pt x="15354" y="23796"/>
                    <a:pt x="15601" y="23796"/>
                  </a:cubicBezTo>
                  <a:cubicBezTo>
                    <a:pt x="15655" y="23796"/>
                    <a:pt x="15709" y="23793"/>
                    <a:pt x="15761" y="23790"/>
                  </a:cubicBezTo>
                  <a:cubicBezTo>
                    <a:pt x="17484" y="23669"/>
                    <a:pt x="18818" y="22233"/>
                    <a:pt x="19710" y="20752"/>
                  </a:cubicBezTo>
                  <a:cubicBezTo>
                    <a:pt x="20660" y="19171"/>
                    <a:pt x="21328" y="17420"/>
                    <a:pt x="21673" y="15608"/>
                  </a:cubicBezTo>
                  <a:cubicBezTo>
                    <a:pt x="21686" y="16483"/>
                    <a:pt x="21728" y="18081"/>
                    <a:pt x="22145" y="18851"/>
                  </a:cubicBezTo>
                  <a:cubicBezTo>
                    <a:pt x="22482" y="19474"/>
                    <a:pt x="23161" y="19962"/>
                    <a:pt x="23842" y="19962"/>
                  </a:cubicBezTo>
                  <a:cubicBezTo>
                    <a:pt x="24001" y="19962"/>
                    <a:pt x="24161" y="19935"/>
                    <a:pt x="24316" y="19877"/>
                  </a:cubicBezTo>
                  <a:cubicBezTo>
                    <a:pt x="24570" y="19783"/>
                    <a:pt x="24789" y="19616"/>
                    <a:pt x="24995" y="19439"/>
                  </a:cubicBezTo>
                  <a:cubicBezTo>
                    <a:pt x="26749" y="17929"/>
                    <a:pt x="27670" y="15630"/>
                    <a:pt x="27962" y="13334"/>
                  </a:cubicBezTo>
                  <a:cubicBezTo>
                    <a:pt x="28254" y="11038"/>
                    <a:pt x="27981" y="8712"/>
                    <a:pt x="27709" y="6415"/>
                  </a:cubicBezTo>
                  <a:cubicBezTo>
                    <a:pt x="27651" y="5934"/>
                    <a:pt x="27435" y="5025"/>
                    <a:pt x="27141" y="4640"/>
                  </a:cubicBezTo>
                  <a:cubicBezTo>
                    <a:pt x="24933" y="1757"/>
                    <a:pt x="21333" y="1"/>
                    <a:pt x="1770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52" name="Google Shape;2152;p61"/>
            <p:cNvGrpSpPr/>
            <p:nvPr/>
          </p:nvGrpSpPr>
          <p:grpSpPr>
            <a:xfrm rot="1279075">
              <a:off x="383496" y="1441639"/>
              <a:ext cx="825866" cy="673473"/>
              <a:chOff x="8796200" y="1215589"/>
              <a:chExt cx="2886899" cy="2354194"/>
            </a:xfrm>
          </p:grpSpPr>
          <p:sp>
            <p:nvSpPr>
              <p:cNvPr id="2153" name="Google Shape;2153;p61"/>
              <p:cNvSpPr/>
              <p:nvPr/>
            </p:nvSpPr>
            <p:spPr>
              <a:xfrm>
                <a:off x="8796200" y="1215589"/>
                <a:ext cx="2886899" cy="2354194"/>
              </a:xfrm>
              <a:custGeom>
                <a:avLst/>
                <a:gdLst/>
                <a:ahLst/>
                <a:cxnLst/>
                <a:rect l="l" t="t" r="r" b="b"/>
                <a:pathLst>
                  <a:path w="30126" h="24567" extrusionOk="0">
                    <a:moveTo>
                      <a:pt x="13269" y="1"/>
                    </a:moveTo>
                    <a:cubicBezTo>
                      <a:pt x="13238" y="1"/>
                      <a:pt x="13209" y="18"/>
                      <a:pt x="13196" y="47"/>
                    </a:cubicBezTo>
                    <a:cubicBezTo>
                      <a:pt x="13176" y="88"/>
                      <a:pt x="13194" y="136"/>
                      <a:pt x="13235" y="155"/>
                    </a:cubicBezTo>
                    <a:cubicBezTo>
                      <a:pt x="15360" y="1149"/>
                      <a:pt x="18006" y="2371"/>
                      <a:pt x="20146" y="3355"/>
                    </a:cubicBezTo>
                    <a:cubicBezTo>
                      <a:pt x="20971" y="3733"/>
                      <a:pt x="23067" y="4692"/>
                      <a:pt x="24093" y="5161"/>
                    </a:cubicBezTo>
                    <a:cubicBezTo>
                      <a:pt x="23774" y="5385"/>
                      <a:pt x="23453" y="5607"/>
                      <a:pt x="23132" y="5828"/>
                    </a:cubicBezTo>
                    <a:cubicBezTo>
                      <a:pt x="21332" y="7031"/>
                      <a:pt x="19535" y="8243"/>
                      <a:pt x="17720" y="9431"/>
                    </a:cubicBezTo>
                    <a:cubicBezTo>
                      <a:pt x="14092" y="7872"/>
                      <a:pt x="10136" y="6171"/>
                      <a:pt x="6503" y="4651"/>
                    </a:cubicBezTo>
                    <a:cubicBezTo>
                      <a:pt x="6493" y="4647"/>
                      <a:pt x="6482" y="4645"/>
                      <a:pt x="6472" y="4645"/>
                    </a:cubicBezTo>
                    <a:cubicBezTo>
                      <a:pt x="6441" y="4645"/>
                      <a:pt x="6411" y="4663"/>
                      <a:pt x="6398" y="4693"/>
                    </a:cubicBezTo>
                    <a:cubicBezTo>
                      <a:pt x="6380" y="4734"/>
                      <a:pt x="6398" y="4783"/>
                      <a:pt x="6439" y="4800"/>
                    </a:cubicBezTo>
                    <a:cubicBezTo>
                      <a:pt x="9982" y="6378"/>
                      <a:pt x="13859" y="8066"/>
                      <a:pt x="17436" y="9618"/>
                    </a:cubicBezTo>
                    <a:cubicBezTo>
                      <a:pt x="15467" y="10903"/>
                      <a:pt x="13477" y="12158"/>
                      <a:pt x="11448" y="13342"/>
                    </a:cubicBezTo>
                    <a:cubicBezTo>
                      <a:pt x="7777" y="12635"/>
                      <a:pt x="3772" y="11866"/>
                      <a:pt x="105" y="11200"/>
                    </a:cubicBezTo>
                    <a:cubicBezTo>
                      <a:pt x="99" y="11199"/>
                      <a:pt x="94" y="11199"/>
                      <a:pt x="89" y="11199"/>
                    </a:cubicBezTo>
                    <a:cubicBezTo>
                      <a:pt x="52" y="11199"/>
                      <a:pt x="18" y="11225"/>
                      <a:pt x="10" y="11263"/>
                    </a:cubicBezTo>
                    <a:cubicBezTo>
                      <a:pt x="1" y="11307"/>
                      <a:pt x="30" y="11349"/>
                      <a:pt x="73" y="11359"/>
                    </a:cubicBezTo>
                    <a:cubicBezTo>
                      <a:pt x="3620" y="12092"/>
                      <a:pt x="7493" y="12855"/>
                      <a:pt x="11075" y="13557"/>
                    </a:cubicBezTo>
                    <a:cubicBezTo>
                      <a:pt x="9547" y="14437"/>
                      <a:pt x="7995" y="15277"/>
                      <a:pt x="6411" y="16057"/>
                    </a:cubicBezTo>
                    <a:cubicBezTo>
                      <a:pt x="4459" y="17024"/>
                      <a:pt x="2467" y="17916"/>
                      <a:pt x="448" y="18735"/>
                    </a:cubicBezTo>
                    <a:cubicBezTo>
                      <a:pt x="408" y="18752"/>
                      <a:pt x="387" y="18798"/>
                      <a:pt x="403" y="18840"/>
                    </a:cubicBezTo>
                    <a:cubicBezTo>
                      <a:pt x="415" y="18872"/>
                      <a:pt x="445" y="18892"/>
                      <a:pt x="477" y="18892"/>
                    </a:cubicBezTo>
                    <a:cubicBezTo>
                      <a:pt x="487" y="18892"/>
                      <a:pt x="498" y="18890"/>
                      <a:pt x="508" y="18885"/>
                    </a:cubicBezTo>
                    <a:cubicBezTo>
                      <a:pt x="2543" y="18096"/>
                      <a:pt x="4550" y="17225"/>
                      <a:pt x="6514" y="16269"/>
                    </a:cubicBezTo>
                    <a:cubicBezTo>
                      <a:pt x="8103" y="15506"/>
                      <a:pt x="9654" y="14679"/>
                      <a:pt x="11181" y="13806"/>
                    </a:cubicBezTo>
                    <a:lnTo>
                      <a:pt x="11181" y="13806"/>
                    </a:lnTo>
                    <a:cubicBezTo>
                      <a:pt x="10513" y="15369"/>
                      <a:pt x="9610" y="17486"/>
                      <a:pt x="8996" y="18931"/>
                    </a:cubicBezTo>
                    <a:cubicBezTo>
                      <a:pt x="8462" y="20190"/>
                      <a:pt x="7482" y="22516"/>
                      <a:pt x="6967" y="23753"/>
                    </a:cubicBezTo>
                    <a:lnTo>
                      <a:pt x="6681" y="24444"/>
                    </a:lnTo>
                    <a:cubicBezTo>
                      <a:pt x="6663" y="24488"/>
                      <a:pt x="6682" y="24539"/>
                      <a:pt x="6727" y="24559"/>
                    </a:cubicBezTo>
                    <a:cubicBezTo>
                      <a:pt x="6738" y="24564"/>
                      <a:pt x="6750" y="24566"/>
                      <a:pt x="6762" y="24566"/>
                    </a:cubicBezTo>
                    <a:cubicBezTo>
                      <a:pt x="6796" y="24566"/>
                      <a:pt x="6829" y="24547"/>
                      <a:pt x="6843" y="24513"/>
                    </a:cubicBezTo>
                    <a:cubicBezTo>
                      <a:pt x="7184" y="23754"/>
                      <a:pt x="7706" y="22543"/>
                      <a:pt x="8046" y="21777"/>
                    </a:cubicBezTo>
                    <a:cubicBezTo>
                      <a:pt x="9150" y="19248"/>
                      <a:pt x="10500" y="16111"/>
                      <a:pt x="11591" y="13571"/>
                    </a:cubicBezTo>
                    <a:cubicBezTo>
                      <a:pt x="13597" y="12410"/>
                      <a:pt x="15561" y="11175"/>
                      <a:pt x="17503" y="9907"/>
                    </a:cubicBezTo>
                    <a:lnTo>
                      <a:pt x="17503" y="9907"/>
                    </a:lnTo>
                    <a:cubicBezTo>
                      <a:pt x="17219" y="11117"/>
                      <a:pt x="16676" y="13420"/>
                      <a:pt x="16460" y="14334"/>
                    </a:cubicBezTo>
                    <a:cubicBezTo>
                      <a:pt x="16044" y="16112"/>
                      <a:pt x="15391" y="18931"/>
                      <a:pt x="14987" y="20713"/>
                    </a:cubicBezTo>
                    <a:lnTo>
                      <a:pt x="14624" y="22309"/>
                    </a:lnTo>
                    <a:cubicBezTo>
                      <a:pt x="14614" y="22357"/>
                      <a:pt x="14642" y="22404"/>
                      <a:pt x="14689" y="22415"/>
                    </a:cubicBezTo>
                    <a:cubicBezTo>
                      <a:pt x="14697" y="22417"/>
                      <a:pt x="14704" y="22418"/>
                      <a:pt x="14712" y="22418"/>
                    </a:cubicBezTo>
                    <a:cubicBezTo>
                      <a:pt x="14751" y="22418"/>
                      <a:pt x="14787" y="22391"/>
                      <a:pt x="14798" y="22350"/>
                    </a:cubicBezTo>
                    <a:cubicBezTo>
                      <a:pt x="15241" y="20576"/>
                      <a:pt x="15909" y="17782"/>
                      <a:pt x="16347" y="15988"/>
                    </a:cubicBezTo>
                    <a:cubicBezTo>
                      <a:pt x="16773" y="14223"/>
                      <a:pt x="17414" y="11488"/>
                      <a:pt x="17847" y="9680"/>
                    </a:cubicBezTo>
                    <a:cubicBezTo>
                      <a:pt x="19519" y="8585"/>
                      <a:pt x="21175" y="7466"/>
                      <a:pt x="22830" y="6354"/>
                    </a:cubicBezTo>
                    <a:cubicBezTo>
                      <a:pt x="23280" y="6045"/>
                      <a:pt x="23727" y="5731"/>
                      <a:pt x="24174" y="5414"/>
                    </a:cubicBezTo>
                    <a:lnTo>
                      <a:pt x="24174" y="5414"/>
                    </a:lnTo>
                    <a:cubicBezTo>
                      <a:pt x="24103" y="5899"/>
                      <a:pt x="23972" y="6790"/>
                      <a:pt x="23972" y="6790"/>
                    </a:cubicBezTo>
                    <a:cubicBezTo>
                      <a:pt x="23522" y="9879"/>
                      <a:pt x="22951" y="13812"/>
                      <a:pt x="22525" y="16904"/>
                    </a:cubicBezTo>
                    <a:lnTo>
                      <a:pt x="22293" y="18591"/>
                    </a:lnTo>
                    <a:cubicBezTo>
                      <a:pt x="22286" y="18638"/>
                      <a:pt x="22319" y="18684"/>
                      <a:pt x="22367" y="18691"/>
                    </a:cubicBezTo>
                    <a:cubicBezTo>
                      <a:pt x="22372" y="18692"/>
                      <a:pt x="22377" y="18692"/>
                      <a:pt x="22382" y="18692"/>
                    </a:cubicBezTo>
                    <a:cubicBezTo>
                      <a:pt x="22425" y="18692"/>
                      <a:pt x="22462" y="18660"/>
                      <a:pt x="22468" y="18617"/>
                    </a:cubicBezTo>
                    <a:cubicBezTo>
                      <a:pt x="22955" y="15536"/>
                      <a:pt x="23543" y="11613"/>
                      <a:pt x="24002" y="8514"/>
                    </a:cubicBezTo>
                    <a:cubicBezTo>
                      <a:pt x="24126" y="7688"/>
                      <a:pt x="24367" y="6038"/>
                      <a:pt x="24493" y="5184"/>
                    </a:cubicBezTo>
                    <a:cubicBezTo>
                      <a:pt x="25423" y="4515"/>
                      <a:pt x="26341" y="3825"/>
                      <a:pt x="27225" y="3107"/>
                    </a:cubicBezTo>
                    <a:cubicBezTo>
                      <a:pt x="27767" y="2669"/>
                      <a:pt x="28371" y="2152"/>
                      <a:pt x="28891" y="1690"/>
                    </a:cubicBezTo>
                    <a:cubicBezTo>
                      <a:pt x="29114" y="1487"/>
                      <a:pt x="29483" y="1154"/>
                      <a:pt x="29693" y="946"/>
                    </a:cubicBezTo>
                    <a:lnTo>
                      <a:pt x="30087" y="567"/>
                    </a:lnTo>
                    <a:cubicBezTo>
                      <a:pt x="30123" y="535"/>
                      <a:pt x="30125" y="480"/>
                      <a:pt x="30091" y="445"/>
                    </a:cubicBezTo>
                    <a:cubicBezTo>
                      <a:pt x="30074" y="426"/>
                      <a:pt x="30050" y="417"/>
                      <a:pt x="30026" y="417"/>
                    </a:cubicBezTo>
                    <a:cubicBezTo>
                      <a:pt x="30004" y="417"/>
                      <a:pt x="29982" y="425"/>
                      <a:pt x="29965" y="442"/>
                    </a:cubicBezTo>
                    <a:cubicBezTo>
                      <a:pt x="28223" y="2096"/>
                      <a:pt x="26321" y="3581"/>
                      <a:pt x="24361" y="4972"/>
                    </a:cubicBezTo>
                    <a:cubicBezTo>
                      <a:pt x="23959" y="4789"/>
                      <a:pt x="21644" y="3743"/>
                      <a:pt x="21644" y="3743"/>
                    </a:cubicBezTo>
                    <a:cubicBezTo>
                      <a:pt x="18999" y="2546"/>
                      <a:pt x="15954" y="1178"/>
                      <a:pt x="13302" y="8"/>
                    </a:cubicBezTo>
                    <a:cubicBezTo>
                      <a:pt x="13291" y="3"/>
                      <a:pt x="13280" y="1"/>
                      <a:pt x="132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4" name="Google Shape;2154;p61"/>
              <p:cNvSpPr/>
              <p:nvPr/>
            </p:nvSpPr>
            <p:spPr>
              <a:xfrm>
                <a:off x="9562158" y="1825729"/>
                <a:ext cx="67079" cy="48776"/>
              </a:xfrm>
              <a:custGeom>
                <a:avLst/>
                <a:gdLst/>
                <a:ahLst/>
                <a:cxnLst/>
                <a:rect l="l" t="t" r="r" b="b"/>
                <a:pathLst>
                  <a:path w="700" h="509" extrusionOk="0">
                    <a:moveTo>
                      <a:pt x="560" y="0"/>
                    </a:moveTo>
                    <a:cubicBezTo>
                      <a:pt x="348" y="6"/>
                      <a:pt x="146" y="140"/>
                      <a:pt x="44" y="323"/>
                    </a:cubicBezTo>
                    <a:cubicBezTo>
                      <a:pt x="1" y="404"/>
                      <a:pt x="64" y="509"/>
                      <a:pt x="156" y="509"/>
                    </a:cubicBezTo>
                    <a:cubicBezTo>
                      <a:pt x="319" y="507"/>
                      <a:pt x="463" y="436"/>
                      <a:pt x="582" y="331"/>
                    </a:cubicBezTo>
                    <a:cubicBezTo>
                      <a:pt x="631" y="284"/>
                      <a:pt x="694" y="219"/>
                      <a:pt x="698" y="141"/>
                    </a:cubicBezTo>
                    <a:cubicBezTo>
                      <a:pt x="699" y="65"/>
                      <a:pt x="637" y="2"/>
                      <a:pt x="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5" name="Google Shape;2155;p61"/>
              <p:cNvSpPr/>
              <p:nvPr/>
            </p:nvSpPr>
            <p:spPr>
              <a:xfrm>
                <a:off x="9650608" y="1873260"/>
                <a:ext cx="62767" cy="48393"/>
              </a:xfrm>
              <a:custGeom>
                <a:avLst/>
                <a:gdLst/>
                <a:ahLst/>
                <a:cxnLst/>
                <a:rect l="l" t="t" r="r" b="b"/>
                <a:pathLst>
                  <a:path w="655" h="505" extrusionOk="0">
                    <a:moveTo>
                      <a:pt x="498" y="0"/>
                    </a:moveTo>
                    <a:cubicBezTo>
                      <a:pt x="452" y="0"/>
                      <a:pt x="402" y="12"/>
                      <a:pt x="360" y="30"/>
                    </a:cubicBezTo>
                    <a:cubicBezTo>
                      <a:pt x="221" y="87"/>
                      <a:pt x="102" y="183"/>
                      <a:pt x="38" y="324"/>
                    </a:cubicBezTo>
                    <a:cubicBezTo>
                      <a:pt x="1" y="405"/>
                      <a:pt x="64" y="504"/>
                      <a:pt x="156" y="504"/>
                    </a:cubicBezTo>
                    <a:cubicBezTo>
                      <a:pt x="156" y="504"/>
                      <a:pt x="157" y="504"/>
                      <a:pt x="157" y="504"/>
                    </a:cubicBezTo>
                    <a:cubicBezTo>
                      <a:pt x="312" y="502"/>
                      <a:pt x="447" y="431"/>
                      <a:pt x="554" y="326"/>
                    </a:cubicBezTo>
                    <a:cubicBezTo>
                      <a:pt x="598" y="280"/>
                      <a:pt x="652" y="216"/>
                      <a:pt x="654" y="142"/>
                    </a:cubicBezTo>
                    <a:cubicBezTo>
                      <a:pt x="647" y="36"/>
                      <a:pt x="578" y="0"/>
                      <a:pt x="4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61"/>
              <p:cNvSpPr/>
              <p:nvPr/>
            </p:nvSpPr>
            <p:spPr>
              <a:xfrm>
                <a:off x="9736949" y="1920983"/>
                <a:ext cx="71679" cy="54622"/>
              </a:xfrm>
              <a:custGeom>
                <a:avLst/>
                <a:gdLst/>
                <a:ahLst/>
                <a:cxnLst/>
                <a:rect l="l" t="t" r="r" b="b"/>
                <a:pathLst>
                  <a:path w="748" h="570" extrusionOk="0">
                    <a:moveTo>
                      <a:pt x="591" y="0"/>
                    </a:moveTo>
                    <a:cubicBezTo>
                      <a:pt x="578" y="0"/>
                      <a:pt x="565" y="2"/>
                      <a:pt x="551" y="6"/>
                    </a:cubicBezTo>
                    <a:cubicBezTo>
                      <a:pt x="494" y="23"/>
                      <a:pt x="443" y="48"/>
                      <a:pt x="398" y="75"/>
                    </a:cubicBezTo>
                    <a:cubicBezTo>
                      <a:pt x="268" y="154"/>
                      <a:pt x="159" y="242"/>
                      <a:pt x="63" y="365"/>
                    </a:cubicBezTo>
                    <a:cubicBezTo>
                      <a:pt x="1" y="437"/>
                      <a:pt x="47" y="557"/>
                      <a:pt x="143" y="567"/>
                    </a:cubicBezTo>
                    <a:cubicBezTo>
                      <a:pt x="157" y="569"/>
                      <a:pt x="171" y="569"/>
                      <a:pt x="185" y="569"/>
                    </a:cubicBezTo>
                    <a:cubicBezTo>
                      <a:pt x="300" y="569"/>
                      <a:pt x="407" y="525"/>
                      <a:pt x="501" y="462"/>
                    </a:cubicBezTo>
                    <a:cubicBezTo>
                      <a:pt x="607" y="389"/>
                      <a:pt x="748" y="235"/>
                      <a:pt x="718" y="95"/>
                    </a:cubicBezTo>
                    <a:cubicBezTo>
                      <a:pt x="700" y="37"/>
                      <a:pt x="648" y="0"/>
                      <a:pt x="5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61"/>
              <p:cNvSpPr/>
              <p:nvPr/>
            </p:nvSpPr>
            <p:spPr>
              <a:xfrm>
                <a:off x="10132721" y="2961777"/>
                <a:ext cx="87874" cy="36606"/>
              </a:xfrm>
              <a:custGeom>
                <a:avLst/>
                <a:gdLst/>
                <a:ahLst/>
                <a:cxnLst/>
                <a:rect l="l" t="t" r="r" b="b"/>
                <a:pathLst>
                  <a:path w="917" h="382" extrusionOk="0">
                    <a:moveTo>
                      <a:pt x="494" y="0"/>
                    </a:moveTo>
                    <a:cubicBezTo>
                      <a:pt x="362" y="0"/>
                      <a:pt x="233" y="20"/>
                      <a:pt x="105" y="70"/>
                    </a:cubicBezTo>
                    <a:cubicBezTo>
                      <a:pt x="13" y="103"/>
                      <a:pt x="1" y="237"/>
                      <a:pt x="85" y="287"/>
                    </a:cubicBezTo>
                    <a:cubicBezTo>
                      <a:pt x="143" y="325"/>
                      <a:pt x="206" y="346"/>
                      <a:pt x="269" y="361"/>
                    </a:cubicBezTo>
                    <a:cubicBezTo>
                      <a:pt x="332" y="374"/>
                      <a:pt x="398" y="381"/>
                      <a:pt x="463" y="381"/>
                    </a:cubicBezTo>
                    <a:cubicBezTo>
                      <a:pt x="592" y="381"/>
                      <a:pt x="720" y="352"/>
                      <a:pt x="831" y="280"/>
                    </a:cubicBezTo>
                    <a:cubicBezTo>
                      <a:pt x="917" y="224"/>
                      <a:pt x="901" y="80"/>
                      <a:pt x="803" y="47"/>
                    </a:cubicBezTo>
                    <a:cubicBezTo>
                      <a:pt x="741" y="22"/>
                      <a:pt x="680" y="11"/>
                      <a:pt x="622" y="6"/>
                    </a:cubicBezTo>
                    <a:cubicBezTo>
                      <a:pt x="579" y="2"/>
                      <a:pt x="536" y="0"/>
                      <a:pt x="4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61"/>
              <p:cNvSpPr/>
              <p:nvPr/>
            </p:nvSpPr>
            <p:spPr>
              <a:xfrm>
                <a:off x="10128792" y="3043519"/>
                <a:ext cx="77716" cy="36798"/>
              </a:xfrm>
              <a:custGeom>
                <a:avLst/>
                <a:gdLst/>
                <a:ahLst/>
                <a:cxnLst/>
                <a:rect l="l" t="t" r="r" b="b"/>
                <a:pathLst>
                  <a:path w="811" h="384" extrusionOk="0">
                    <a:moveTo>
                      <a:pt x="355" y="1"/>
                    </a:moveTo>
                    <a:cubicBezTo>
                      <a:pt x="278" y="1"/>
                      <a:pt x="201" y="12"/>
                      <a:pt x="122" y="38"/>
                    </a:cubicBezTo>
                    <a:cubicBezTo>
                      <a:pt x="32" y="62"/>
                      <a:pt x="1" y="183"/>
                      <a:pt x="69" y="248"/>
                    </a:cubicBezTo>
                    <a:cubicBezTo>
                      <a:pt x="112" y="291"/>
                      <a:pt x="163" y="320"/>
                      <a:pt x="215" y="341"/>
                    </a:cubicBezTo>
                    <a:cubicBezTo>
                      <a:pt x="280" y="367"/>
                      <a:pt x="362" y="383"/>
                      <a:pt x="445" y="383"/>
                    </a:cubicBezTo>
                    <a:cubicBezTo>
                      <a:pt x="560" y="383"/>
                      <a:pt x="675" y="350"/>
                      <a:pt x="740" y="264"/>
                    </a:cubicBezTo>
                    <a:cubicBezTo>
                      <a:pt x="811" y="114"/>
                      <a:pt x="656" y="47"/>
                      <a:pt x="540" y="20"/>
                    </a:cubicBezTo>
                    <a:cubicBezTo>
                      <a:pt x="477" y="8"/>
                      <a:pt x="416" y="1"/>
                      <a:pt x="3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61"/>
              <p:cNvSpPr/>
              <p:nvPr/>
            </p:nvSpPr>
            <p:spPr>
              <a:xfrm>
                <a:off x="10124480" y="3137431"/>
                <a:ext cx="65833" cy="36798"/>
              </a:xfrm>
              <a:custGeom>
                <a:avLst/>
                <a:gdLst/>
                <a:ahLst/>
                <a:cxnLst/>
                <a:rect l="l" t="t" r="r" b="b"/>
                <a:pathLst>
                  <a:path w="687" h="384" extrusionOk="0">
                    <a:moveTo>
                      <a:pt x="339" y="0"/>
                    </a:moveTo>
                    <a:cubicBezTo>
                      <a:pt x="241" y="0"/>
                      <a:pt x="141" y="32"/>
                      <a:pt x="66" y="96"/>
                    </a:cubicBezTo>
                    <a:cubicBezTo>
                      <a:pt x="1" y="154"/>
                      <a:pt x="13" y="263"/>
                      <a:pt x="89" y="305"/>
                    </a:cubicBezTo>
                    <a:cubicBezTo>
                      <a:pt x="170" y="352"/>
                      <a:pt x="247" y="372"/>
                      <a:pt x="333" y="382"/>
                    </a:cubicBezTo>
                    <a:cubicBezTo>
                      <a:pt x="352" y="383"/>
                      <a:pt x="371" y="384"/>
                      <a:pt x="391" y="384"/>
                    </a:cubicBezTo>
                    <a:cubicBezTo>
                      <a:pt x="469" y="384"/>
                      <a:pt x="550" y="370"/>
                      <a:pt x="619" y="322"/>
                    </a:cubicBezTo>
                    <a:cubicBezTo>
                      <a:pt x="679" y="271"/>
                      <a:pt x="687" y="183"/>
                      <a:pt x="635" y="122"/>
                    </a:cubicBezTo>
                    <a:cubicBezTo>
                      <a:pt x="559" y="40"/>
                      <a:pt x="450"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61"/>
              <p:cNvSpPr/>
              <p:nvPr/>
            </p:nvSpPr>
            <p:spPr>
              <a:xfrm>
                <a:off x="10210726" y="1389901"/>
                <a:ext cx="60371" cy="59892"/>
              </a:xfrm>
              <a:custGeom>
                <a:avLst/>
                <a:gdLst/>
                <a:ahLst/>
                <a:cxnLst/>
                <a:rect l="l" t="t" r="r" b="b"/>
                <a:pathLst>
                  <a:path w="630" h="625" extrusionOk="0">
                    <a:moveTo>
                      <a:pt x="480" y="0"/>
                    </a:moveTo>
                    <a:cubicBezTo>
                      <a:pt x="465" y="0"/>
                      <a:pt x="449" y="3"/>
                      <a:pt x="434" y="9"/>
                    </a:cubicBezTo>
                    <a:cubicBezTo>
                      <a:pt x="378" y="29"/>
                      <a:pt x="332" y="59"/>
                      <a:pt x="291" y="91"/>
                    </a:cubicBezTo>
                    <a:cubicBezTo>
                      <a:pt x="171" y="190"/>
                      <a:pt x="76" y="306"/>
                      <a:pt x="28" y="458"/>
                    </a:cubicBezTo>
                    <a:cubicBezTo>
                      <a:pt x="1" y="539"/>
                      <a:pt x="66" y="624"/>
                      <a:pt x="147" y="624"/>
                    </a:cubicBezTo>
                    <a:cubicBezTo>
                      <a:pt x="156" y="624"/>
                      <a:pt x="164" y="623"/>
                      <a:pt x="173" y="621"/>
                    </a:cubicBezTo>
                    <a:cubicBezTo>
                      <a:pt x="234" y="610"/>
                      <a:pt x="286" y="585"/>
                      <a:pt x="334" y="555"/>
                    </a:cubicBezTo>
                    <a:cubicBezTo>
                      <a:pt x="476" y="464"/>
                      <a:pt x="593" y="328"/>
                      <a:pt x="617" y="155"/>
                    </a:cubicBezTo>
                    <a:cubicBezTo>
                      <a:pt x="630" y="72"/>
                      <a:pt x="558" y="0"/>
                      <a:pt x="4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61"/>
              <p:cNvSpPr/>
              <p:nvPr/>
            </p:nvSpPr>
            <p:spPr>
              <a:xfrm>
                <a:off x="10309525" y="1451806"/>
                <a:ext cx="46285" cy="45231"/>
              </a:xfrm>
              <a:custGeom>
                <a:avLst/>
                <a:gdLst/>
                <a:ahLst/>
                <a:cxnLst/>
                <a:rect l="l" t="t" r="r" b="b"/>
                <a:pathLst>
                  <a:path w="483" h="472" extrusionOk="0">
                    <a:moveTo>
                      <a:pt x="289" y="0"/>
                    </a:moveTo>
                    <a:cubicBezTo>
                      <a:pt x="282" y="0"/>
                      <a:pt x="275" y="1"/>
                      <a:pt x="268" y="2"/>
                    </a:cubicBezTo>
                    <a:cubicBezTo>
                      <a:pt x="108" y="28"/>
                      <a:pt x="1" y="171"/>
                      <a:pt x="0" y="331"/>
                    </a:cubicBezTo>
                    <a:cubicBezTo>
                      <a:pt x="3" y="410"/>
                      <a:pt x="69" y="471"/>
                      <a:pt x="146" y="471"/>
                    </a:cubicBezTo>
                    <a:cubicBezTo>
                      <a:pt x="153" y="471"/>
                      <a:pt x="160" y="471"/>
                      <a:pt x="166" y="470"/>
                    </a:cubicBezTo>
                    <a:cubicBezTo>
                      <a:pt x="285" y="452"/>
                      <a:pt x="374" y="377"/>
                      <a:pt x="425" y="274"/>
                    </a:cubicBezTo>
                    <a:cubicBezTo>
                      <a:pt x="483" y="155"/>
                      <a:pt x="434" y="0"/>
                      <a:pt x="2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61"/>
              <p:cNvSpPr/>
              <p:nvPr/>
            </p:nvSpPr>
            <p:spPr>
              <a:xfrm>
                <a:off x="10403245" y="1479884"/>
                <a:ext cx="52226" cy="54047"/>
              </a:xfrm>
              <a:custGeom>
                <a:avLst/>
                <a:gdLst/>
                <a:ahLst/>
                <a:cxnLst/>
                <a:rect l="l" t="t" r="r" b="b"/>
                <a:pathLst>
                  <a:path w="545" h="564" extrusionOk="0">
                    <a:moveTo>
                      <a:pt x="391" y="0"/>
                    </a:moveTo>
                    <a:cubicBezTo>
                      <a:pt x="367" y="0"/>
                      <a:pt x="343" y="6"/>
                      <a:pt x="320" y="19"/>
                    </a:cubicBezTo>
                    <a:cubicBezTo>
                      <a:pt x="176" y="102"/>
                      <a:pt x="94" y="222"/>
                      <a:pt x="39" y="378"/>
                    </a:cubicBezTo>
                    <a:cubicBezTo>
                      <a:pt x="0" y="462"/>
                      <a:pt x="57" y="561"/>
                      <a:pt x="151" y="564"/>
                    </a:cubicBezTo>
                    <a:cubicBezTo>
                      <a:pt x="320" y="561"/>
                      <a:pt x="465" y="429"/>
                      <a:pt x="517" y="273"/>
                    </a:cubicBezTo>
                    <a:cubicBezTo>
                      <a:pt x="535" y="210"/>
                      <a:pt x="544" y="131"/>
                      <a:pt x="510" y="68"/>
                    </a:cubicBezTo>
                    <a:cubicBezTo>
                      <a:pt x="484" y="24"/>
                      <a:pt x="438" y="0"/>
                      <a:pt x="3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61"/>
              <p:cNvSpPr/>
              <p:nvPr/>
            </p:nvSpPr>
            <p:spPr>
              <a:xfrm>
                <a:off x="10850477" y="2522211"/>
                <a:ext cx="84041" cy="36702"/>
              </a:xfrm>
              <a:custGeom>
                <a:avLst/>
                <a:gdLst/>
                <a:ahLst/>
                <a:cxnLst/>
                <a:rect l="l" t="t" r="r" b="b"/>
                <a:pathLst>
                  <a:path w="877" h="383" extrusionOk="0">
                    <a:moveTo>
                      <a:pt x="407" y="0"/>
                    </a:moveTo>
                    <a:cubicBezTo>
                      <a:pt x="310" y="0"/>
                      <a:pt x="218" y="8"/>
                      <a:pt x="119" y="43"/>
                    </a:cubicBezTo>
                    <a:cubicBezTo>
                      <a:pt x="27" y="69"/>
                      <a:pt x="1" y="197"/>
                      <a:pt x="77" y="255"/>
                    </a:cubicBezTo>
                    <a:cubicBezTo>
                      <a:pt x="130" y="298"/>
                      <a:pt x="188" y="324"/>
                      <a:pt x="245" y="344"/>
                    </a:cubicBezTo>
                    <a:cubicBezTo>
                      <a:pt x="322" y="368"/>
                      <a:pt x="403" y="382"/>
                      <a:pt x="484" y="382"/>
                    </a:cubicBezTo>
                    <a:cubicBezTo>
                      <a:pt x="590" y="382"/>
                      <a:pt x="695" y="358"/>
                      <a:pt x="787" y="301"/>
                    </a:cubicBezTo>
                    <a:cubicBezTo>
                      <a:pt x="877" y="245"/>
                      <a:pt x="865" y="103"/>
                      <a:pt x="766" y="65"/>
                    </a:cubicBezTo>
                    <a:cubicBezTo>
                      <a:pt x="660" y="16"/>
                      <a:pt x="557" y="4"/>
                      <a:pt x="446" y="1"/>
                    </a:cubicBezTo>
                    <a:cubicBezTo>
                      <a:pt x="433" y="0"/>
                      <a:pt x="420" y="0"/>
                      <a:pt x="4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61"/>
              <p:cNvSpPr/>
              <p:nvPr/>
            </p:nvSpPr>
            <p:spPr>
              <a:xfrm>
                <a:off x="10849519" y="2628677"/>
                <a:ext cx="75991" cy="36989"/>
              </a:xfrm>
              <a:custGeom>
                <a:avLst/>
                <a:gdLst/>
                <a:ahLst/>
                <a:cxnLst/>
                <a:rect l="l" t="t" r="r" b="b"/>
                <a:pathLst>
                  <a:path w="793" h="386" extrusionOk="0">
                    <a:moveTo>
                      <a:pt x="349" y="0"/>
                    </a:moveTo>
                    <a:cubicBezTo>
                      <a:pt x="284" y="0"/>
                      <a:pt x="218" y="6"/>
                      <a:pt x="148" y="16"/>
                    </a:cubicBezTo>
                    <a:cubicBezTo>
                      <a:pt x="54" y="24"/>
                      <a:pt x="0" y="135"/>
                      <a:pt x="58" y="213"/>
                    </a:cubicBezTo>
                    <a:cubicBezTo>
                      <a:pt x="147" y="329"/>
                      <a:pt x="293" y="386"/>
                      <a:pt x="436" y="386"/>
                    </a:cubicBezTo>
                    <a:cubicBezTo>
                      <a:pt x="479" y="386"/>
                      <a:pt x="521" y="381"/>
                      <a:pt x="562" y="371"/>
                    </a:cubicBezTo>
                    <a:cubicBezTo>
                      <a:pt x="637" y="350"/>
                      <a:pt x="726" y="313"/>
                      <a:pt x="762" y="235"/>
                    </a:cubicBezTo>
                    <a:cubicBezTo>
                      <a:pt x="792" y="159"/>
                      <a:pt x="747" y="77"/>
                      <a:pt x="669" y="54"/>
                    </a:cubicBezTo>
                    <a:cubicBezTo>
                      <a:pt x="560" y="16"/>
                      <a:pt x="456" y="0"/>
                      <a:pt x="3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61"/>
              <p:cNvSpPr/>
              <p:nvPr/>
            </p:nvSpPr>
            <p:spPr>
              <a:xfrm>
                <a:off x="10846261" y="2728818"/>
                <a:ext cx="82220" cy="36606"/>
              </a:xfrm>
              <a:custGeom>
                <a:avLst/>
                <a:gdLst/>
                <a:ahLst/>
                <a:cxnLst/>
                <a:rect l="l" t="t" r="r" b="b"/>
                <a:pathLst>
                  <a:path w="858" h="382" extrusionOk="0">
                    <a:moveTo>
                      <a:pt x="416" y="1"/>
                    </a:moveTo>
                    <a:cubicBezTo>
                      <a:pt x="304" y="1"/>
                      <a:pt x="193" y="23"/>
                      <a:pt x="88" y="74"/>
                    </a:cubicBezTo>
                    <a:cubicBezTo>
                      <a:pt x="4" y="116"/>
                      <a:pt x="1" y="245"/>
                      <a:pt x="83" y="290"/>
                    </a:cubicBezTo>
                    <a:cubicBezTo>
                      <a:pt x="138" y="324"/>
                      <a:pt x="194" y="341"/>
                      <a:pt x="251" y="356"/>
                    </a:cubicBezTo>
                    <a:cubicBezTo>
                      <a:pt x="323" y="372"/>
                      <a:pt x="396" y="381"/>
                      <a:pt x="468" y="381"/>
                    </a:cubicBezTo>
                    <a:cubicBezTo>
                      <a:pt x="568" y="381"/>
                      <a:pt x="666" y="363"/>
                      <a:pt x="760" y="316"/>
                    </a:cubicBezTo>
                    <a:cubicBezTo>
                      <a:pt x="852" y="272"/>
                      <a:pt x="858" y="131"/>
                      <a:pt x="767" y="82"/>
                    </a:cubicBezTo>
                    <a:cubicBezTo>
                      <a:pt x="712" y="48"/>
                      <a:pt x="655" y="32"/>
                      <a:pt x="598" y="19"/>
                    </a:cubicBezTo>
                    <a:cubicBezTo>
                      <a:pt x="538" y="7"/>
                      <a:pt x="477" y="1"/>
                      <a:pt x="4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61"/>
              <p:cNvSpPr/>
              <p:nvPr/>
            </p:nvSpPr>
            <p:spPr>
              <a:xfrm>
                <a:off x="8965529" y="2390064"/>
                <a:ext cx="65259" cy="58071"/>
              </a:xfrm>
              <a:custGeom>
                <a:avLst/>
                <a:gdLst/>
                <a:ahLst/>
                <a:cxnLst/>
                <a:rect l="l" t="t" r="r" b="b"/>
                <a:pathLst>
                  <a:path w="681" h="606" extrusionOk="0">
                    <a:moveTo>
                      <a:pt x="508" y="1"/>
                    </a:moveTo>
                    <a:cubicBezTo>
                      <a:pt x="492" y="1"/>
                      <a:pt x="475" y="4"/>
                      <a:pt x="459" y="10"/>
                    </a:cubicBezTo>
                    <a:cubicBezTo>
                      <a:pt x="404" y="31"/>
                      <a:pt x="356" y="59"/>
                      <a:pt x="317" y="90"/>
                    </a:cubicBezTo>
                    <a:cubicBezTo>
                      <a:pt x="200" y="182"/>
                      <a:pt x="107" y="285"/>
                      <a:pt x="42" y="425"/>
                    </a:cubicBezTo>
                    <a:cubicBezTo>
                      <a:pt x="1" y="505"/>
                      <a:pt x="64" y="605"/>
                      <a:pt x="153" y="605"/>
                    </a:cubicBezTo>
                    <a:cubicBezTo>
                      <a:pt x="157" y="605"/>
                      <a:pt x="160" y="605"/>
                      <a:pt x="164" y="605"/>
                    </a:cubicBezTo>
                    <a:cubicBezTo>
                      <a:pt x="228" y="600"/>
                      <a:pt x="283" y="579"/>
                      <a:pt x="335" y="555"/>
                    </a:cubicBezTo>
                    <a:cubicBezTo>
                      <a:pt x="488" y="479"/>
                      <a:pt x="681" y="272"/>
                      <a:pt x="635" y="88"/>
                    </a:cubicBezTo>
                    <a:cubicBezTo>
                      <a:pt x="614" y="34"/>
                      <a:pt x="562" y="1"/>
                      <a:pt x="5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61"/>
              <p:cNvSpPr/>
              <p:nvPr/>
            </p:nvSpPr>
            <p:spPr>
              <a:xfrm>
                <a:off x="9062603" y="2413254"/>
                <a:ext cx="52513" cy="57401"/>
              </a:xfrm>
              <a:custGeom>
                <a:avLst/>
                <a:gdLst/>
                <a:ahLst/>
                <a:cxnLst/>
                <a:rect l="l" t="t" r="r" b="b"/>
                <a:pathLst>
                  <a:path w="548" h="599" extrusionOk="0">
                    <a:moveTo>
                      <a:pt x="398" y="1"/>
                    </a:moveTo>
                    <a:cubicBezTo>
                      <a:pt x="383" y="1"/>
                      <a:pt x="368" y="3"/>
                      <a:pt x="354" y="9"/>
                    </a:cubicBezTo>
                    <a:cubicBezTo>
                      <a:pt x="299" y="25"/>
                      <a:pt x="257" y="53"/>
                      <a:pt x="219" y="83"/>
                    </a:cubicBezTo>
                    <a:cubicBezTo>
                      <a:pt x="107" y="179"/>
                      <a:pt x="25" y="306"/>
                      <a:pt x="8" y="458"/>
                    </a:cubicBezTo>
                    <a:cubicBezTo>
                      <a:pt x="0" y="533"/>
                      <a:pt x="66" y="599"/>
                      <a:pt x="139" y="599"/>
                    </a:cubicBezTo>
                    <a:cubicBezTo>
                      <a:pt x="152" y="599"/>
                      <a:pt x="165" y="597"/>
                      <a:pt x="177" y="593"/>
                    </a:cubicBezTo>
                    <a:cubicBezTo>
                      <a:pt x="231" y="576"/>
                      <a:pt x="275" y="550"/>
                      <a:pt x="314" y="520"/>
                    </a:cubicBezTo>
                    <a:cubicBezTo>
                      <a:pt x="430" y="429"/>
                      <a:pt x="522" y="309"/>
                      <a:pt x="539" y="156"/>
                    </a:cubicBezTo>
                    <a:cubicBezTo>
                      <a:pt x="547" y="72"/>
                      <a:pt x="476" y="1"/>
                      <a:pt x="3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61"/>
              <p:cNvSpPr/>
              <p:nvPr/>
            </p:nvSpPr>
            <p:spPr>
              <a:xfrm>
                <a:off x="9157665" y="2429833"/>
                <a:ext cx="53951" cy="60563"/>
              </a:xfrm>
              <a:custGeom>
                <a:avLst/>
                <a:gdLst/>
                <a:ahLst/>
                <a:cxnLst/>
                <a:rect l="l" t="t" r="r" b="b"/>
                <a:pathLst>
                  <a:path w="563" h="632" extrusionOk="0">
                    <a:moveTo>
                      <a:pt x="413" y="1"/>
                    </a:moveTo>
                    <a:cubicBezTo>
                      <a:pt x="398" y="1"/>
                      <a:pt x="382" y="4"/>
                      <a:pt x="366" y="10"/>
                    </a:cubicBezTo>
                    <a:cubicBezTo>
                      <a:pt x="310" y="30"/>
                      <a:pt x="267" y="59"/>
                      <a:pt x="228" y="93"/>
                    </a:cubicBezTo>
                    <a:cubicBezTo>
                      <a:pt x="113" y="198"/>
                      <a:pt x="29" y="331"/>
                      <a:pt x="10" y="490"/>
                    </a:cubicBezTo>
                    <a:cubicBezTo>
                      <a:pt x="1" y="567"/>
                      <a:pt x="66" y="632"/>
                      <a:pt x="138" y="632"/>
                    </a:cubicBezTo>
                    <a:cubicBezTo>
                      <a:pt x="153" y="632"/>
                      <a:pt x="167" y="629"/>
                      <a:pt x="182" y="623"/>
                    </a:cubicBezTo>
                    <a:cubicBezTo>
                      <a:pt x="237" y="603"/>
                      <a:pt x="282" y="573"/>
                      <a:pt x="323" y="541"/>
                    </a:cubicBezTo>
                    <a:cubicBezTo>
                      <a:pt x="441" y="442"/>
                      <a:pt x="535" y="315"/>
                      <a:pt x="554" y="154"/>
                    </a:cubicBezTo>
                    <a:cubicBezTo>
                      <a:pt x="563" y="71"/>
                      <a:pt x="491" y="1"/>
                      <a:pt x="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61"/>
              <p:cNvSpPr/>
              <p:nvPr/>
            </p:nvSpPr>
            <p:spPr>
              <a:xfrm>
                <a:off x="9502552" y="3091625"/>
                <a:ext cx="57017" cy="38714"/>
              </a:xfrm>
              <a:custGeom>
                <a:avLst/>
                <a:gdLst/>
                <a:ahLst/>
                <a:cxnLst/>
                <a:rect l="l" t="t" r="r" b="b"/>
                <a:pathLst>
                  <a:path w="595" h="404" extrusionOk="0">
                    <a:moveTo>
                      <a:pt x="246" y="1"/>
                    </a:moveTo>
                    <a:cubicBezTo>
                      <a:pt x="203" y="1"/>
                      <a:pt x="159" y="8"/>
                      <a:pt x="116" y="23"/>
                    </a:cubicBezTo>
                    <a:cubicBezTo>
                      <a:pt x="34" y="54"/>
                      <a:pt x="1" y="154"/>
                      <a:pt x="46" y="229"/>
                    </a:cubicBezTo>
                    <a:cubicBezTo>
                      <a:pt x="95" y="305"/>
                      <a:pt x="158" y="348"/>
                      <a:pt x="235" y="379"/>
                    </a:cubicBezTo>
                    <a:cubicBezTo>
                      <a:pt x="277" y="394"/>
                      <a:pt x="321" y="403"/>
                      <a:pt x="366" y="403"/>
                    </a:cubicBezTo>
                    <a:cubicBezTo>
                      <a:pt x="410" y="403"/>
                      <a:pt x="455" y="394"/>
                      <a:pt x="498" y="371"/>
                    </a:cubicBezTo>
                    <a:cubicBezTo>
                      <a:pt x="570" y="326"/>
                      <a:pt x="594" y="232"/>
                      <a:pt x="549" y="158"/>
                    </a:cubicBezTo>
                    <a:cubicBezTo>
                      <a:pt x="480" y="54"/>
                      <a:pt x="365" y="1"/>
                      <a:pt x="2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61"/>
              <p:cNvSpPr/>
              <p:nvPr/>
            </p:nvSpPr>
            <p:spPr>
              <a:xfrm>
                <a:off x="9470737" y="3192149"/>
                <a:ext cx="57401" cy="40056"/>
              </a:xfrm>
              <a:custGeom>
                <a:avLst/>
                <a:gdLst/>
                <a:ahLst/>
                <a:cxnLst/>
                <a:rect l="l" t="t" r="r" b="b"/>
                <a:pathLst>
                  <a:path w="599" h="418" extrusionOk="0">
                    <a:moveTo>
                      <a:pt x="137" y="1"/>
                    </a:moveTo>
                    <a:cubicBezTo>
                      <a:pt x="61" y="1"/>
                      <a:pt x="0" y="70"/>
                      <a:pt x="12" y="145"/>
                    </a:cubicBezTo>
                    <a:cubicBezTo>
                      <a:pt x="30" y="258"/>
                      <a:pt x="115" y="341"/>
                      <a:pt x="214" y="385"/>
                    </a:cubicBezTo>
                    <a:cubicBezTo>
                      <a:pt x="261" y="405"/>
                      <a:pt x="313" y="418"/>
                      <a:pt x="365" y="418"/>
                    </a:cubicBezTo>
                    <a:cubicBezTo>
                      <a:pt x="431" y="418"/>
                      <a:pt x="497" y="398"/>
                      <a:pt x="548" y="349"/>
                    </a:cubicBezTo>
                    <a:cubicBezTo>
                      <a:pt x="599" y="295"/>
                      <a:pt x="596" y="208"/>
                      <a:pt x="540" y="155"/>
                    </a:cubicBezTo>
                    <a:cubicBezTo>
                      <a:pt x="435" y="48"/>
                      <a:pt x="323" y="6"/>
                      <a:pt x="175" y="1"/>
                    </a:cubicBezTo>
                    <a:cubicBezTo>
                      <a:pt x="175" y="1"/>
                      <a:pt x="172" y="1"/>
                      <a:pt x="167" y="1"/>
                    </a:cubicBezTo>
                    <a:cubicBezTo>
                      <a:pt x="158" y="1"/>
                      <a:pt x="144" y="1"/>
                      <a:pt x="144" y="1"/>
                    </a:cubicBezTo>
                    <a:cubicBezTo>
                      <a:pt x="141" y="1"/>
                      <a:pt x="139" y="1"/>
                      <a:pt x="1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61"/>
              <p:cNvSpPr/>
              <p:nvPr/>
            </p:nvSpPr>
            <p:spPr>
              <a:xfrm>
                <a:off x="9433172" y="3279353"/>
                <a:ext cx="52513" cy="41877"/>
              </a:xfrm>
              <a:custGeom>
                <a:avLst/>
                <a:gdLst/>
                <a:ahLst/>
                <a:cxnLst/>
                <a:rect l="l" t="t" r="r" b="b"/>
                <a:pathLst>
                  <a:path w="548" h="437" extrusionOk="0">
                    <a:moveTo>
                      <a:pt x="143" y="0"/>
                    </a:moveTo>
                    <a:cubicBezTo>
                      <a:pt x="67" y="0"/>
                      <a:pt x="1" y="59"/>
                      <a:pt x="5" y="141"/>
                    </a:cubicBezTo>
                    <a:cubicBezTo>
                      <a:pt x="19" y="303"/>
                      <a:pt x="177" y="436"/>
                      <a:pt x="337" y="436"/>
                    </a:cubicBezTo>
                    <a:cubicBezTo>
                      <a:pt x="378" y="436"/>
                      <a:pt x="419" y="427"/>
                      <a:pt x="458" y="408"/>
                    </a:cubicBezTo>
                    <a:cubicBezTo>
                      <a:pt x="525" y="366"/>
                      <a:pt x="547" y="278"/>
                      <a:pt x="505" y="210"/>
                    </a:cubicBezTo>
                    <a:cubicBezTo>
                      <a:pt x="483" y="172"/>
                      <a:pt x="450" y="126"/>
                      <a:pt x="423" y="104"/>
                    </a:cubicBezTo>
                    <a:cubicBezTo>
                      <a:pt x="350" y="38"/>
                      <a:pt x="274" y="14"/>
                      <a:pt x="173" y="3"/>
                    </a:cubicBezTo>
                    <a:cubicBezTo>
                      <a:pt x="163" y="1"/>
                      <a:pt x="153" y="0"/>
                      <a:pt x="1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172" name="Google Shape;2172;p61"/>
          <p:cNvGrpSpPr/>
          <p:nvPr/>
        </p:nvGrpSpPr>
        <p:grpSpPr>
          <a:xfrm rot="-1277825">
            <a:off x="1282063" y="-64007"/>
            <a:ext cx="1408875" cy="1408875"/>
            <a:chOff x="1109558" y="11170"/>
            <a:chExt cx="1056667" cy="1056667"/>
          </a:xfrm>
        </p:grpSpPr>
        <p:sp>
          <p:nvSpPr>
            <p:cNvPr id="2173" name="Google Shape;2173;p61"/>
            <p:cNvSpPr/>
            <p:nvPr/>
          </p:nvSpPr>
          <p:spPr>
            <a:xfrm rot="2700000">
              <a:off x="1328898" y="101321"/>
              <a:ext cx="617988" cy="876365"/>
            </a:xfrm>
            <a:custGeom>
              <a:avLst/>
              <a:gdLst/>
              <a:ahLst/>
              <a:cxnLst/>
              <a:rect l="l" t="t" r="r" b="b"/>
              <a:pathLst>
                <a:path w="21842" h="30974" extrusionOk="0">
                  <a:moveTo>
                    <a:pt x="1916" y="1"/>
                  </a:moveTo>
                  <a:cubicBezTo>
                    <a:pt x="1574" y="1"/>
                    <a:pt x="1251" y="131"/>
                    <a:pt x="1005" y="368"/>
                  </a:cubicBezTo>
                  <a:cubicBezTo>
                    <a:pt x="611" y="747"/>
                    <a:pt x="494" y="1338"/>
                    <a:pt x="713" y="1839"/>
                  </a:cubicBezTo>
                  <a:cubicBezTo>
                    <a:pt x="1588" y="3842"/>
                    <a:pt x="1620" y="6247"/>
                    <a:pt x="799" y="8271"/>
                  </a:cubicBezTo>
                  <a:cubicBezTo>
                    <a:pt x="531" y="8931"/>
                    <a:pt x="199" y="9751"/>
                    <a:pt x="80" y="10573"/>
                  </a:cubicBezTo>
                  <a:cubicBezTo>
                    <a:pt x="1" y="11118"/>
                    <a:pt x="21" y="11600"/>
                    <a:pt x="142" y="12045"/>
                  </a:cubicBezTo>
                  <a:cubicBezTo>
                    <a:pt x="300" y="12630"/>
                    <a:pt x="624" y="13114"/>
                    <a:pt x="1103" y="13485"/>
                  </a:cubicBezTo>
                  <a:cubicBezTo>
                    <a:pt x="1255" y="13603"/>
                    <a:pt x="1414" y="13703"/>
                    <a:pt x="1566" y="13792"/>
                  </a:cubicBezTo>
                  <a:cubicBezTo>
                    <a:pt x="1246" y="14267"/>
                    <a:pt x="1100" y="14831"/>
                    <a:pt x="1144" y="15445"/>
                  </a:cubicBezTo>
                  <a:cubicBezTo>
                    <a:pt x="1173" y="15877"/>
                    <a:pt x="1302" y="16322"/>
                    <a:pt x="1514" y="16731"/>
                  </a:cubicBezTo>
                  <a:cubicBezTo>
                    <a:pt x="1719" y="17124"/>
                    <a:pt x="2001" y="17481"/>
                    <a:pt x="2327" y="17761"/>
                  </a:cubicBezTo>
                  <a:cubicBezTo>
                    <a:pt x="3004" y="18342"/>
                    <a:pt x="3782" y="18636"/>
                    <a:pt x="4468" y="18895"/>
                  </a:cubicBezTo>
                  <a:cubicBezTo>
                    <a:pt x="4638" y="18959"/>
                    <a:pt x="4802" y="19021"/>
                    <a:pt x="4957" y="19085"/>
                  </a:cubicBezTo>
                  <a:cubicBezTo>
                    <a:pt x="4786" y="19226"/>
                    <a:pt x="4605" y="19394"/>
                    <a:pt x="4442" y="19611"/>
                  </a:cubicBezTo>
                  <a:cubicBezTo>
                    <a:pt x="4076" y="20094"/>
                    <a:pt x="3903" y="20691"/>
                    <a:pt x="3941" y="21336"/>
                  </a:cubicBezTo>
                  <a:cubicBezTo>
                    <a:pt x="3971" y="21860"/>
                    <a:pt x="4149" y="22396"/>
                    <a:pt x="4438" y="22848"/>
                  </a:cubicBezTo>
                  <a:cubicBezTo>
                    <a:pt x="4936" y="23625"/>
                    <a:pt x="5697" y="24122"/>
                    <a:pt x="6199" y="24452"/>
                  </a:cubicBezTo>
                  <a:cubicBezTo>
                    <a:pt x="7593" y="25363"/>
                    <a:pt x="9047" y="26165"/>
                    <a:pt x="10455" y="26942"/>
                  </a:cubicBezTo>
                  <a:cubicBezTo>
                    <a:pt x="11652" y="27603"/>
                    <a:pt x="12890" y="28286"/>
                    <a:pt x="14050" y="29018"/>
                  </a:cubicBezTo>
                  <a:cubicBezTo>
                    <a:pt x="15048" y="29647"/>
                    <a:pt x="16364" y="30368"/>
                    <a:pt x="17697" y="30368"/>
                  </a:cubicBezTo>
                  <a:cubicBezTo>
                    <a:pt x="18123" y="30368"/>
                    <a:pt x="18528" y="30296"/>
                    <a:pt x="18903" y="30154"/>
                  </a:cubicBezTo>
                  <a:cubicBezTo>
                    <a:pt x="19036" y="30290"/>
                    <a:pt x="19168" y="30426"/>
                    <a:pt x="19301" y="30558"/>
                  </a:cubicBezTo>
                  <a:cubicBezTo>
                    <a:pt x="19562" y="30822"/>
                    <a:pt x="19925" y="30973"/>
                    <a:pt x="20294" y="30973"/>
                  </a:cubicBezTo>
                  <a:cubicBezTo>
                    <a:pt x="20650" y="30973"/>
                    <a:pt x="20990" y="30839"/>
                    <a:pt x="21249" y="30596"/>
                  </a:cubicBezTo>
                  <a:cubicBezTo>
                    <a:pt x="21811" y="30068"/>
                    <a:pt x="21841" y="29180"/>
                    <a:pt x="21314" y="28616"/>
                  </a:cubicBezTo>
                  <a:cubicBezTo>
                    <a:pt x="21192" y="28485"/>
                    <a:pt x="21066" y="28351"/>
                    <a:pt x="20955" y="28233"/>
                  </a:cubicBezTo>
                  <a:cubicBezTo>
                    <a:pt x="20955" y="28233"/>
                    <a:pt x="20930" y="28207"/>
                    <a:pt x="20919" y="28195"/>
                  </a:cubicBezTo>
                  <a:cubicBezTo>
                    <a:pt x="20985" y="28065"/>
                    <a:pt x="21046" y="27931"/>
                    <a:pt x="21104" y="27792"/>
                  </a:cubicBezTo>
                  <a:cubicBezTo>
                    <a:pt x="21437" y="26994"/>
                    <a:pt x="21575" y="26110"/>
                    <a:pt x="21526" y="25087"/>
                  </a:cubicBezTo>
                  <a:cubicBezTo>
                    <a:pt x="21486" y="24257"/>
                    <a:pt x="21329" y="23437"/>
                    <a:pt x="21164" y="22674"/>
                  </a:cubicBezTo>
                  <a:cubicBezTo>
                    <a:pt x="20951" y="21689"/>
                    <a:pt x="20670" y="20538"/>
                    <a:pt x="20209" y="19469"/>
                  </a:cubicBezTo>
                  <a:cubicBezTo>
                    <a:pt x="19666" y="18208"/>
                    <a:pt x="18959" y="17253"/>
                    <a:pt x="18049" y="16547"/>
                  </a:cubicBezTo>
                  <a:cubicBezTo>
                    <a:pt x="17871" y="16409"/>
                    <a:pt x="17699" y="16292"/>
                    <a:pt x="17532" y="16178"/>
                  </a:cubicBezTo>
                  <a:cubicBezTo>
                    <a:pt x="17287" y="16010"/>
                    <a:pt x="17054" y="15850"/>
                    <a:pt x="16914" y="15695"/>
                  </a:cubicBezTo>
                  <a:cubicBezTo>
                    <a:pt x="16587" y="15333"/>
                    <a:pt x="16466" y="14672"/>
                    <a:pt x="16339" y="13972"/>
                  </a:cubicBezTo>
                  <a:cubicBezTo>
                    <a:pt x="16196" y="13191"/>
                    <a:pt x="16034" y="12305"/>
                    <a:pt x="15545" y="11494"/>
                  </a:cubicBezTo>
                  <a:cubicBezTo>
                    <a:pt x="15329" y="11138"/>
                    <a:pt x="15024" y="10811"/>
                    <a:pt x="14682" y="10573"/>
                  </a:cubicBezTo>
                  <a:cubicBezTo>
                    <a:pt x="14250" y="10272"/>
                    <a:pt x="13772" y="10114"/>
                    <a:pt x="13301" y="10114"/>
                  </a:cubicBezTo>
                  <a:cubicBezTo>
                    <a:pt x="13002" y="10114"/>
                    <a:pt x="12710" y="10178"/>
                    <a:pt x="12442" y="10303"/>
                  </a:cubicBezTo>
                  <a:cubicBezTo>
                    <a:pt x="12107" y="9578"/>
                    <a:pt x="11729" y="8868"/>
                    <a:pt x="11312" y="8183"/>
                  </a:cubicBezTo>
                  <a:cubicBezTo>
                    <a:pt x="10616" y="7041"/>
                    <a:pt x="9805" y="5955"/>
                    <a:pt x="8900" y="4957"/>
                  </a:cubicBezTo>
                  <a:cubicBezTo>
                    <a:pt x="7997" y="3960"/>
                    <a:pt x="6996" y="3046"/>
                    <a:pt x="5929" y="2240"/>
                  </a:cubicBezTo>
                  <a:cubicBezTo>
                    <a:pt x="4847" y="1423"/>
                    <a:pt x="3689" y="714"/>
                    <a:pt x="2488" y="132"/>
                  </a:cubicBezTo>
                  <a:cubicBezTo>
                    <a:pt x="2311" y="47"/>
                    <a:pt x="2112" y="1"/>
                    <a:pt x="19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61"/>
            <p:cNvSpPr/>
            <p:nvPr/>
          </p:nvSpPr>
          <p:spPr>
            <a:xfrm rot="2700000">
              <a:off x="1361340" y="135603"/>
              <a:ext cx="554723" cy="784891"/>
            </a:xfrm>
            <a:custGeom>
              <a:avLst/>
              <a:gdLst/>
              <a:ahLst/>
              <a:cxnLst/>
              <a:rect l="l" t="t" r="r" b="b"/>
              <a:pathLst>
                <a:path w="19606" h="27741" extrusionOk="0">
                  <a:moveTo>
                    <a:pt x="1065" y="1"/>
                  </a:moveTo>
                  <a:lnTo>
                    <a:pt x="1065" y="1"/>
                  </a:lnTo>
                  <a:cubicBezTo>
                    <a:pt x="2086" y="2339"/>
                    <a:pt x="2122" y="5089"/>
                    <a:pt x="1165" y="7453"/>
                  </a:cubicBezTo>
                  <a:cubicBezTo>
                    <a:pt x="666" y="8684"/>
                    <a:pt x="1" y="10321"/>
                    <a:pt x="1053" y="11134"/>
                  </a:cubicBezTo>
                  <a:cubicBezTo>
                    <a:pt x="1597" y="11555"/>
                    <a:pt x="2595" y="11821"/>
                    <a:pt x="2400" y="12481"/>
                  </a:cubicBezTo>
                  <a:cubicBezTo>
                    <a:pt x="2324" y="12736"/>
                    <a:pt x="2074" y="12890"/>
                    <a:pt x="1899" y="13090"/>
                  </a:cubicBezTo>
                  <a:cubicBezTo>
                    <a:pt x="1308" y="13760"/>
                    <a:pt x="1654" y="14873"/>
                    <a:pt x="2330" y="15453"/>
                  </a:cubicBezTo>
                  <a:cubicBezTo>
                    <a:pt x="3007" y="16034"/>
                    <a:pt x="3907" y="16261"/>
                    <a:pt x="4727" y="16611"/>
                  </a:cubicBezTo>
                  <a:cubicBezTo>
                    <a:pt x="5267" y="16840"/>
                    <a:pt x="5865" y="17290"/>
                    <a:pt x="5756" y="17867"/>
                  </a:cubicBezTo>
                  <a:cubicBezTo>
                    <a:pt x="5650" y="18419"/>
                    <a:pt x="4975" y="18640"/>
                    <a:pt x="4637" y="19089"/>
                  </a:cubicBezTo>
                  <a:cubicBezTo>
                    <a:pt x="4265" y="19581"/>
                    <a:pt x="4356" y="20308"/>
                    <a:pt x="4689" y="20826"/>
                  </a:cubicBezTo>
                  <a:cubicBezTo>
                    <a:pt x="5021" y="21344"/>
                    <a:pt x="5550" y="21703"/>
                    <a:pt x="6065" y="22041"/>
                  </a:cubicBezTo>
                  <a:cubicBezTo>
                    <a:pt x="8601" y="23698"/>
                    <a:pt x="11344" y="24987"/>
                    <a:pt x="13897" y="26592"/>
                  </a:cubicBezTo>
                  <a:cubicBezTo>
                    <a:pt x="14825" y="27177"/>
                    <a:pt x="15883" y="27741"/>
                    <a:pt x="16844" y="27741"/>
                  </a:cubicBezTo>
                  <a:cubicBezTo>
                    <a:pt x="17709" y="27741"/>
                    <a:pt x="18496" y="27284"/>
                    <a:pt x="19041" y="25975"/>
                  </a:cubicBezTo>
                  <a:cubicBezTo>
                    <a:pt x="19605" y="24618"/>
                    <a:pt x="19340" y="23074"/>
                    <a:pt x="19030" y="21640"/>
                  </a:cubicBezTo>
                  <a:cubicBezTo>
                    <a:pt x="18598" y="19649"/>
                    <a:pt x="18002" y="17520"/>
                    <a:pt x="16393" y="16271"/>
                  </a:cubicBezTo>
                  <a:cubicBezTo>
                    <a:pt x="15958" y="15934"/>
                    <a:pt x="15458" y="15672"/>
                    <a:pt x="15089" y="15262"/>
                  </a:cubicBezTo>
                  <a:cubicBezTo>
                    <a:pt x="14037" y="14096"/>
                    <a:pt x="14382" y="12202"/>
                    <a:pt x="13570" y="10858"/>
                  </a:cubicBezTo>
                  <a:cubicBezTo>
                    <a:pt x="13330" y="10461"/>
                    <a:pt x="12879" y="10112"/>
                    <a:pt x="12450" y="10112"/>
                  </a:cubicBezTo>
                  <a:cubicBezTo>
                    <a:pt x="12315" y="10112"/>
                    <a:pt x="12182" y="10147"/>
                    <a:pt x="12059" y="10226"/>
                  </a:cubicBezTo>
                  <a:cubicBezTo>
                    <a:pt x="11712" y="10447"/>
                    <a:pt x="11471" y="10975"/>
                    <a:pt x="11113" y="10975"/>
                  </a:cubicBezTo>
                  <a:cubicBezTo>
                    <a:pt x="11072" y="10975"/>
                    <a:pt x="11029" y="10968"/>
                    <a:pt x="10985" y="10954"/>
                  </a:cubicBezTo>
                  <a:cubicBezTo>
                    <a:pt x="9244" y="6214"/>
                    <a:pt x="5608" y="2201"/>
                    <a:pt x="106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75" name="Google Shape;2175;p61"/>
            <p:cNvGrpSpPr/>
            <p:nvPr/>
          </p:nvGrpSpPr>
          <p:grpSpPr>
            <a:xfrm rot="2700000">
              <a:off x="1385729" y="194427"/>
              <a:ext cx="496863" cy="752552"/>
              <a:chOff x="7208673" y="2242224"/>
              <a:chExt cx="1386485" cy="2099979"/>
            </a:xfrm>
          </p:grpSpPr>
          <p:sp>
            <p:nvSpPr>
              <p:cNvPr id="2176" name="Google Shape;2176;p61"/>
              <p:cNvSpPr/>
              <p:nvPr/>
            </p:nvSpPr>
            <p:spPr>
              <a:xfrm>
                <a:off x="7208673" y="2242224"/>
                <a:ext cx="1386485" cy="2099979"/>
              </a:xfrm>
              <a:custGeom>
                <a:avLst/>
                <a:gdLst/>
                <a:ahLst/>
                <a:cxnLst/>
                <a:rect l="l" t="t" r="r" b="b"/>
                <a:pathLst>
                  <a:path w="17561" h="26598" extrusionOk="0">
                    <a:moveTo>
                      <a:pt x="104" y="0"/>
                    </a:moveTo>
                    <a:cubicBezTo>
                      <a:pt x="80" y="0"/>
                      <a:pt x="57" y="9"/>
                      <a:pt x="38" y="27"/>
                    </a:cubicBezTo>
                    <a:cubicBezTo>
                      <a:pt x="1" y="64"/>
                      <a:pt x="0" y="122"/>
                      <a:pt x="37" y="159"/>
                    </a:cubicBezTo>
                    <a:cubicBezTo>
                      <a:pt x="267" y="395"/>
                      <a:pt x="490" y="637"/>
                      <a:pt x="704" y="887"/>
                    </a:cubicBezTo>
                    <a:cubicBezTo>
                      <a:pt x="2940" y="3528"/>
                      <a:pt x="4133" y="6802"/>
                      <a:pt x="5621" y="9891"/>
                    </a:cubicBezTo>
                    <a:cubicBezTo>
                      <a:pt x="5331" y="9901"/>
                      <a:pt x="5041" y="9907"/>
                      <a:pt x="4751" y="9907"/>
                    </a:cubicBezTo>
                    <a:cubicBezTo>
                      <a:pt x="4255" y="9907"/>
                      <a:pt x="3759" y="9890"/>
                      <a:pt x="3265" y="9849"/>
                    </a:cubicBezTo>
                    <a:cubicBezTo>
                      <a:pt x="2470" y="9784"/>
                      <a:pt x="1674" y="9664"/>
                      <a:pt x="892" y="9510"/>
                    </a:cubicBezTo>
                    <a:cubicBezTo>
                      <a:pt x="886" y="9509"/>
                      <a:pt x="880" y="9508"/>
                      <a:pt x="873" y="9508"/>
                    </a:cubicBezTo>
                    <a:cubicBezTo>
                      <a:pt x="834" y="9508"/>
                      <a:pt x="798" y="9533"/>
                      <a:pt x="784" y="9573"/>
                    </a:cubicBezTo>
                    <a:cubicBezTo>
                      <a:pt x="768" y="9623"/>
                      <a:pt x="794" y="9675"/>
                      <a:pt x="845" y="9691"/>
                    </a:cubicBezTo>
                    <a:cubicBezTo>
                      <a:pt x="1232" y="9817"/>
                      <a:pt x="1628" y="9915"/>
                      <a:pt x="2029" y="9989"/>
                    </a:cubicBezTo>
                    <a:cubicBezTo>
                      <a:pt x="2709" y="10114"/>
                      <a:pt x="3404" y="10181"/>
                      <a:pt x="4099" y="10181"/>
                    </a:cubicBezTo>
                    <a:cubicBezTo>
                      <a:pt x="4628" y="10181"/>
                      <a:pt x="5157" y="10142"/>
                      <a:pt x="5678" y="10061"/>
                    </a:cubicBezTo>
                    <a:cubicBezTo>
                      <a:pt x="5687" y="10059"/>
                      <a:pt x="5693" y="10056"/>
                      <a:pt x="5699" y="10053"/>
                    </a:cubicBezTo>
                    <a:cubicBezTo>
                      <a:pt x="5835" y="10331"/>
                      <a:pt x="5972" y="10607"/>
                      <a:pt x="6112" y="10880"/>
                    </a:cubicBezTo>
                    <a:cubicBezTo>
                      <a:pt x="6815" y="12272"/>
                      <a:pt x="7569" y="13637"/>
                      <a:pt x="8375" y="14973"/>
                    </a:cubicBezTo>
                    <a:cubicBezTo>
                      <a:pt x="7661" y="15067"/>
                      <a:pt x="6947" y="15126"/>
                      <a:pt x="6229" y="15126"/>
                    </a:cubicBezTo>
                    <a:cubicBezTo>
                      <a:pt x="6208" y="15127"/>
                      <a:pt x="6188" y="15127"/>
                      <a:pt x="6167" y="15127"/>
                    </a:cubicBezTo>
                    <a:cubicBezTo>
                      <a:pt x="5450" y="15127"/>
                      <a:pt x="4725" y="15074"/>
                      <a:pt x="4013" y="14987"/>
                    </a:cubicBezTo>
                    <a:cubicBezTo>
                      <a:pt x="4009" y="14986"/>
                      <a:pt x="4005" y="14986"/>
                      <a:pt x="4002" y="14986"/>
                    </a:cubicBezTo>
                    <a:cubicBezTo>
                      <a:pt x="3960" y="14986"/>
                      <a:pt x="3921" y="15014"/>
                      <a:pt x="3911" y="15056"/>
                    </a:cubicBezTo>
                    <a:cubicBezTo>
                      <a:pt x="3897" y="15105"/>
                      <a:pt x="3928" y="15157"/>
                      <a:pt x="3979" y="15171"/>
                    </a:cubicBezTo>
                    <a:cubicBezTo>
                      <a:pt x="4345" y="15265"/>
                      <a:pt x="4720" y="15328"/>
                      <a:pt x="5096" y="15370"/>
                    </a:cubicBezTo>
                    <a:cubicBezTo>
                      <a:pt x="5447" y="15407"/>
                      <a:pt x="5801" y="15426"/>
                      <a:pt x="6156" y="15426"/>
                    </a:cubicBezTo>
                    <a:cubicBezTo>
                      <a:pt x="6937" y="15426"/>
                      <a:pt x="7719" y="15333"/>
                      <a:pt x="8471" y="15134"/>
                    </a:cubicBezTo>
                    <a:cubicBezTo>
                      <a:pt x="9568" y="16940"/>
                      <a:pt x="10757" y="18690"/>
                      <a:pt x="12032" y="20376"/>
                    </a:cubicBezTo>
                    <a:cubicBezTo>
                      <a:pt x="11702" y="20385"/>
                      <a:pt x="11372" y="20390"/>
                      <a:pt x="11042" y="20390"/>
                    </a:cubicBezTo>
                    <a:cubicBezTo>
                      <a:pt x="10387" y="20390"/>
                      <a:pt x="9732" y="20370"/>
                      <a:pt x="9078" y="20323"/>
                    </a:cubicBezTo>
                    <a:cubicBezTo>
                      <a:pt x="8097" y="20255"/>
                      <a:pt x="7114" y="20128"/>
                      <a:pt x="6144" y="19967"/>
                    </a:cubicBezTo>
                    <a:cubicBezTo>
                      <a:pt x="6139" y="19967"/>
                      <a:pt x="6134" y="19966"/>
                      <a:pt x="6129" y="19966"/>
                    </a:cubicBezTo>
                    <a:cubicBezTo>
                      <a:pt x="6087" y="19966"/>
                      <a:pt x="6049" y="19993"/>
                      <a:pt x="6038" y="20036"/>
                    </a:cubicBezTo>
                    <a:cubicBezTo>
                      <a:pt x="6024" y="20086"/>
                      <a:pt x="6053" y="20136"/>
                      <a:pt x="6104" y="20151"/>
                    </a:cubicBezTo>
                    <a:cubicBezTo>
                      <a:pt x="7414" y="20491"/>
                      <a:pt x="8772" y="20660"/>
                      <a:pt x="10128" y="20660"/>
                    </a:cubicBezTo>
                    <a:cubicBezTo>
                      <a:pt x="10769" y="20660"/>
                      <a:pt x="11411" y="20622"/>
                      <a:pt x="12047" y="20546"/>
                    </a:cubicBezTo>
                    <a:cubicBezTo>
                      <a:pt x="12085" y="20540"/>
                      <a:pt x="12109" y="20517"/>
                      <a:pt x="12117" y="20488"/>
                    </a:cubicBezTo>
                    <a:cubicBezTo>
                      <a:pt x="13745" y="22630"/>
                      <a:pt x="15512" y="24666"/>
                      <a:pt x="17403" y="26573"/>
                    </a:cubicBezTo>
                    <a:cubicBezTo>
                      <a:pt x="17420" y="26590"/>
                      <a:pt x="17442" y="26598"/>
                      <a:pt x="17464" y="26598"/>
                    </a:cubicBezTo>
                    <a:cubicBezTo>
                      <a:pt x="17485" y="26598"/>
                      <a:pt x="17507" y="26590"/>
                      <a:pt x="17524" y="26575"/>
                    </a:cubicBezTo>
                    <a:cubicBezTo>
                      <a:pt x="17560" y="26540"/>
                      <a:pt x="17561" y="26487"/>
                      <a:pt x="17529" y="26451"/>
                    </a:cubicBezTo>
                    <a:cubicBezTo>
                      <a:pt x="17078" y="25967"/>
                      <a:pt x="16620" y="25490"/>
                      <a:pt x="16179" y="24995"/>
                    </a:cubicBezTo>
                    <a:cubicBezTo>
                      <a:pt x="16018" y="24817"/>
                      <a:pt x="15854" y="24640"/>
                      <a:pt x="15681" y="24442"/>
                    </a:cubicBezTo>
                    <a:cubicBezTo>
                      <a:pt x="15053" y="23730"/>
                      <a:pt x="14440" y="23002"/>
                      <a:pt x="13843" y="22262"/>
                    </a:cubicBezTo>
                    <a:cubicBezTo>
                      <a:pt x="13845" y="22257"/>
                      <a:pt x="13849" y="22251"/>
                      <a:pt x="13850" y="22244"/>
                    </a:cubicBezTo>
                    <a:cubicBezTo>
                      <a:pt x="14474" y="20235"/>
                      <a:pt x="14610" y="18061"/>
                      <a:pt x="14231" y="15992"/>
                    </a:cubicBezTo>
                    <a:cubicBezTo>
                      <a:pt x="14222" y="15947"/>
                      <a:pt x="14184" y="15916"/>
                      <a:pt x="14139" y="15916"/>
                    </a:cubicBezTo>
                    <a:cubicBezTo>
                      <a:pt x="14136" y="15916"/>
                      <a:pt x="14133" y="15916"/>
                      <a:pt x="14130" y="15916"/>
                    </a:cubicBezTo>
                    <a:cubicBezTo>
                      <a:pt x="14079" y="15922"/>
                      <a:pt x="14041" y="15968"/>
                      <a:pt x="14046" y="16018"/>
                    </a:cubicBezTo>
                    <a:cubicBezTo>
                      <a:pt x="14251" y="18047"/>
                      <a:pt x="14142" y="20102"/>
                      <a:pt x="13708" y="22094"/>
                    </a:cubicBezTo>
                    <a:cubicBezTo>
                      <a:pt x="13262" y="21538"/>
                      <a:pt x="12824" y="20976"/>
                      <a:pt x="12393" y="20406"/>
                    </a:cubicBezTo>
                    <a:cubicBezTo>
                      <a:pt x="11391" y="19065"/>
                      <a:pt x="10412" y="17660"/>
                      <a:pt x="9509" y="16238"/>
                    </a:cubicBezTo>
                    <a:cubicBezTo>
                      <a:pt x="10270" y="14190"/>
                      <a:pt x="10619" y="11975"/>
                      <a:pt x="10513" y="9794"/>
                    </a:cubicBezTo>
                    <a:cubicBezTo>
                      <a:pt x="10510" y="9747"/>
                      <a:pt x="10471" y="9707"/>
                      <a:pt x="10423" y="9706"/>
                    </a:cubicBezTo>
                    <a:cubicBezTo>
                      <a:pt x="10422" y="9706"/>
                      <a:pt x="10421" y="9706"/>
                      <a:pt x="10421" y="9706"/>
                    </a:cubicBezTo>
                    <a:cubicBezTo>
                      <a:pt x="10370" y="9706"/>
                      <a:pt x="10326" y="9746"/>
                      <a:pt x="10325" y="9796"/>
                    </a:cubicBezTo>
                    <a:cubicBezTo>
                      <a:pt x="10266" y="11906"/>
                      <a:pt x="9953" y="14006"/>
                      <a:pt x="9381" y="16038"/>
                    </a:cubicBezTo>
                    <a:cubicBezTo>
                      <a:pt x="9267" y="15856"/>
                      <a:pt x="9154" y="15676"/>
                      <a:pt x="9044" y="15494"/>
                    </a:cubicBezTo>
                    <a:cubicBezTo>
                      <a:pt x="8519" y="14657"/>
                      <a:pt x="7963" y="13686"/>
                      <a:pt x="7478" y="12823"/>
                    </a:cubicBezTo>
                    <a:cubicBezTo>
                      <a:pt x="7274" y="12446"/>
                      <a:pt x="7031" y="12001"/>
                      <a:pt x="6831" y="11624"/>
                    </a:cubicBezTo>
                    <a:cubicBezTo>
                      <a:pt x="6668" y="11307"/>
                      <a:pt x="6426" y="10836"/>
                      <a:pt x="6265" y="10523"/>
                    </a:cubicBezTo>
                    <a:cubicBezTo>
                      <a:pt x="6204" y="10401"/>
                      <a:pt x="5985" y="9952"/>
                      <a:pt x="5838" y="9652"/>
                    </a:cubicBezTo>
                    <a:cubicBezTo>
                      <a:pt x="6043" y="9037"/>
                      <a:pt x="6166" y="8395"/>
                      <a:pt x="6229" y="7750"/>
                    </a:cubicBezTo>
                    <a:cubicBezTo>
                      <a:pt x="6260" y="7416"/>
                      <a:pt x="6275" y="7033"/>
                      <a:pt x="6269" y="6699"/>
                    </a:cubicBezTo>
                    <a:cubicBezTo>
                      <a:pt x="6260" y="6348"/>
                      <a:pt x="6233" y="5997"/>
                      <a:pt x="6177" y="5651"/>
                    </a:cubicBezTo>
                    <a:cubicBezTo>
                      <a:pt x="6170" y="5606"/>
                      <a:pt x="6131" y="5573"/>
                      <a:pt x="6085" y="5573"/>
                    </a:cubicBezTo>
                    <a:cubicBezTo>
                      <a:pt x="6084" y="5573"/>
                      <a:pt x="6084" y="5573"/>
                      <a:pt x="6083" y="5573"/>
                    </a:cubicBezTo>
                    <a:cubicBezTo>
                      <a:pt x="6030" y="5575"/>
                      <a:pt x="5990" y="5616"/>
                      <a:pt x="5991" y="5668"/>
                    </a:cubicBezTo>
                    <a:cubicBezTo>
                      <a:pt x="5997" y="6013"/>
                      <a:pt x="5999" y="6356"/>
                      <a:pt x="5990" y="6698"/>
                    </a:cubicBezTo>
                    <a:cubicBezTo>
                      <a:pt x="5982" y="6936"/>
                      <a:pt x="5969" y="7228"/>
                      <a:pt x="5952" y="7467"/>
                    </a:cubicBezTo>
                    <a:cubicBezTo>
                      <a:pt x="5907" y="8105"/>
                      <a:pt x="5817" y="8738"/>
                      <a:pt x="5698" y="9367"/>
                    </a:cubicBezTo>
                    <a:cubicBezTo>
                      <a:pt x="4278" y="6398"/>
                      <a:pt x="3055" y="3256"/>
                      <a:pt x="860" y="752"/>
                    </a:cubicBezTo>
                    <a:cubicBezTo>
                      <a:pt x="637" y="503"/>
                      <a:pt x="408" y="261"/>
                      <a:pt x="169" y="27"/>
                    </a:cubicBezTo>
                    <a:cubicBezTo>
                      <a:pt x="151" y="9"/>
                      <a:pt x="127" y="0"/>
                      <a:pt x="1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61"/>
              <p:cNvSpPr/>
              <p:nvPr/>
            </p:nvSpPr>
            <p:spPr>
              <a:xfrm>
                <a:off x="8247527" y="3761029"/>
                <a:ext cx="47135" cy="55740"/>
              </a:xfrm>
              <a:custGeom>
                <a:avLst/>
                <a:gdLst/>
                <a:ahLst/>
                <a:cxnLst/>
                <a:rect l="l" t="t" r="r" b="b"/>
                <a:pathLst>
                  <a:path w="597" h="706" extrusionOk="0">
                    <a:moveTo>
                      <a:pt x="118" y="0"/>
                    </a:moveTo>
                    <a:cubicBezTo>
                      <a:pt x="57" y="0"/>
                      <a:pt x="0" y="57"/>
                      <a:pt x="13" y="123"/>
                    </a:cubicBezTo>
                    <a:cubicBezTo>
                      <a:pt x="27" y="187"/>
                      <a:pt x="48" y="244"/>
                      <a:pt x="73" y="297"/>
                    </a:cubicBezTo>
                    <a:cubicBezTo>
                      <a:pt x="153" y="455"/>
                      <a:pt x="258" y="601"/>
                      <a:pt x="416" y="692"/>
                    </a:cubicBezTo>
                    <a:cubicBezTo>
                      <a:pt x="432" y="701"/>
                      <a:pt x="450" y="705"/>
                      <a:pt x="468" y="705"/>
                    </a:cubicBezTo>
                    <a:cubicBezTo>
                      <a:pt x="534" y="705"/>
                      <a:pt x="597" y="643"/>
                      <a:pt x="583" y="571"/>
                    </a:cubicBezTo>
                    <a:cubicBezTo>
                      <a:pt x="570" y="508"/>
                      <a:pt x="547" y="452"/>
                      <a:pt x="521" y="400"/>
                    </a:cubicBezTo>
                    <a:cubicBezTo>
                      <a:pt x="437" y="244"/>
                      <a:pt x="322" y="104"/>
                      <a:pt x="166" y="13"/>
                    </a:cubicBezTo>
                    <a:cubicBezTo>
                      <a:pt x="150" y="4"/>
                      <a:pt x="134" y="0"/>
                      <a:pt x="1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61"/>
              <p:cNvSpPr/>
              <p:nvPr/>
            </p:nvSpPr>
            <p:spPr>
              <a:xfrm>
                <a:off x="8241132" y="3829796"/>
                <a:ext cx="37976" cy="38529"/>
              </a:xfrm>
              <a:custGeom>
                <a:avLst/>
                <a:gdLst/>
                <a:ahLst/>
                <a:cxnLst/>
                <a:rect l="l" t="t" r="r" b="b"/>
                <a:pathLst>
                  <a:path w="481" h="488" extrusionOk="0">
                    <a:moveTo>
                      <a:pt x="117" y="0"/>
                    </a:moveTo>
                    <a:cubicBezTo>
                      <a:pt x="57" y="0"/>
                      <a:pt x="1" y="50"/>
                      <a:pt x="3" y="115"/>
                    </a:cubicBezTo>
                    <a:cubicBezTo>
                      <a:pt x="10" y="288"/>
                      <a:pt x="154" y="461"/>
                      <a:pt x="328" y="486"/>
                    </a:cubicBezTo>
                    <a:cubicBezTo>
                      <a:pt x="333" y="487"/>
                      <a:pt x="338" y="487"/>
                      <a:pt x="342" y="487"/>
                    </a:cubicBezTo>
                    <a:cubicBezTo>
                      <a:pt x="418" y="487"/>
                      <a:pt x="481" y="413"/>
                      <a:pt x="461" y="336"/>
                    </a:cubicBezTo>
                    <a:cubicBezTo>
                      <a:pt x="452" y="290"/>
                      <a:pt x="434" y="251"/>
                      <a:pt x="414" y="220"/>
                    </a:cubicBezTo>
                    <a:cubicBezTo>
                      <a:pt x="351" y="122"/>
                      <a:pt x="270" y="51"/>
                      <a:pt x="158" y="9"/>
                    </a:cubicBezTo>
                    <a:cubicBezTo>
                      <a:pt x="144" y="3"/>
                      <a:pt x="130" y="0"/>
                      <a:pt x="1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61"/>
              <p:cNvSpPr/>
              <p:nvPr/>
            </p:nvSpPr>
            <p:spPr>
              <a:xfrm>
                <a:off x="7813131" y="3766555"/>
                <a:ext cx="27949" cy="42003"/>
              </a:xfrm>
              <a:custGeom>
                <a:avLst/>
                <a:gdLst/>
                <a:ahLst/>
                <a:cxnLst/>
                <a:rect l="l" t="t" r="r" b="b"/>
                <a:pathLst>
                  <a:path w="354" h="532" extrusionOk="0">
                    <a:moveTo>
                      <a:pt x="161" y="0"/>
                    </a:moveTo>
                    <a:cubicBezTo>
                      <a:pt x="122" y="0"/>
                      <a:pt x="82" y="20"/>
                      <a:pt x="61" y="56"/>
                    </a:cubicBezTo>
                    <a:cubicBezTo>
                      <a:pt x="37" y="96"/>
                      <a:pt x="25" y="133"/>
                      <a:pt x="19" y="171"/>
                    </a:cubicBezTo>
                    <a:cubicBezTo>
                      <a:pt x="0" y="285"/>
                      <a:pt x="17" y="401"/>
                      <a:pt x="98" y="491"/>
                    </a:cubicBezTo>
                    <a:cubicBezTo>
                      <a:pt x="122" y="519"/>
                      <a:pt x="156" y="532"/>
                      <a:pt x="190" y="532"/>
                    </a:cubicBezTo>
                    <a:cubicBezTo>
                      <a:pt x="234" y="532"/>
                      <a:pt x="277" y="511"/>
                      <a:pt x="301" y="470"/>
                    </a:cubicBezTo>
                    <a:cubicBezTo>
                      <a:pt x="325" y="431"/>
                      <a:pt x="335" y="395"/>
                      <a:pt x="341" y="356"/>
                    </a:cubicBezTo>
                    <a:cubicBezTo>
                      <a:pt x="353" y="240"/>
                      <a:pt x="327" y="127"/>
                      <a:pt x="247" y="38"/>
                    </a:cubicBezTo>
                    <a:cubicBezTo>
                      <a:pt x="224" y="12"/>
                      <a:pt x="193" y="0"/>
                      <a:pt x="1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61"/>
              <p:cNvSpPr/>
              <p:nvPr/>
            </p:nvSpPr>
            <p:spPr>
              <a:xfrm>
                <a:off x="7771050" y="3766792"/>
                <a:ext cx="28028" cy="42713"/>
              </a:xfrm>
              <a:custGeom>
                <a:avLst/>
                <a:gdLst/>
                <a:ahLst/>
                <a:cxnLst/>
                <a:rect l="l" t="t" r="r" b="b"/>
                <a:pathLst>
                  <a:path w="355" h="541" extrusionOk="0">
                    <a:moveTo>
                      <a:pt x="172" y="0"/>
                    </a:moveTo>
                    <a:cubicBezTo>
                      <a:pt x="137" y="0"/>
                      <a:pt x="101" y="16"/>
                      <a:pt x="79" y="47"/>
                    </a:cubicBezTo>
                    <a:cubicBezTo>
                      <a:pt x="51" y="85"/>
                      <a:pt x="37" y="123"/>
                      <a:pt x="27" y="162"/>
                    </a:cubicBezTo>
                    <a:cubicBezTo>
                      <a:pt x="1" y="279"/>
                      <a:pt x="13" y="405"/>
                      <a:pt x="96" y="500"/>
                    </a:cubicBezTo>
                    <a:cubicBezTo>
                      <a:pt x="121" y="527"/>
                      <a:pt x="155" y="540"/>
                      <a:pt x="189" y="540"/>
                    </a:cubicBezTo>
                    <a:cubicBezTo>
                      <a:pt x="232" y="540"/>
                      <a:pt x="274" y="519"/>
                      <a:pt x="298" y="479"/>
                    </a:cubicBezTo>
                    <a:cubicBezTo>
                      <a:pt x="322" y="440"/>
                      <a:pt x="334" y="402"/>
                      <a:pt x="339" y="365"/>
                    </a:cubicBezTo>
                    <a:cubicBezTo>
                      <a:pt x="355" y="253"/>
                      <a:pt x="335" y="145"/>
                      <a:pt x="266" y="48"/>
                    </a:cubicBezTo>
                    <a:cubicBezTo>
                      <a:pt x="244" y="16"/>
                      <a:pt x="208" y="0"/>
                      <a:pt x="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61"/>
              <p:cNvSpPr/>
              <p:nvPr/>
            </p:nvSpPr>
            <p:spPr>
              <a:xfrm>
                <a:off x="7954219" y="3079355"/>
                <a:ext cx="32292" cy="32686"/>
              </a:xfrm>
              <a:custGeom>
                <a:avLst/>
                <a:gdLst/>
                <a:ahLst/>
                <a:cxnLst/>
                <a:rect l="l" t="t" r="r" b="b"/>
                <a:pathLst>
                  <a:path w="409" h="414" extrusionOk="0">
                    <a:moveTo>
                      <a:pt x="129" y="0"/>
                    </a:moveTo>
                    <a:cubicBezTo>
                      <a:pt x="59" y="0"/>
                      <a:pt x="0" y="59"/>
                      <a:pt x="3" y="130"/>
                    </a:cubicBezTo>
                    <a:cubicBezTo>
                      <a:pt x="9" y="236"/>
                      <a:pt x="67" y="323"/>
                      <a:pt x="154" y="378"/>
                    </a:cubicBezTo>
                    <a:cubicBezTo>
                      <a:pt x="185" y="397"/>
                      <a:pt x="227" y="414"/>
                      <a:pt x="271" y="414"/>
                    </a:cubicBezTo>
                    <a:cubicBezTo>
                      <a:pt x="272" y="414"/>
                      <a:pt x="274" y="414"/>
                      <a:pt x="275" y="413"/>
                    </a:cubicBezTo>
                    <a:cubicBezTo>
                      <a:pt x="350" y="410"/>
                      <a:pt x="408" y="347"/>
                      <a:pt x="406" y="273"/>
                    </a:cubicBezTo>
                    <a:cubicBezTo>
                      <a:pt x="397" y="131"/>
                      <a:pt x="278" y="20"/>
                      <a:pt x="141" y="1"/>
                    </a:cubicBezTo>
                    <a:cubicBezTo>
                      <a:pt x="137" y="0"/>
                      <a:pt x="133" y="0"/>
                      <a:pt x="1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61"/>
              <p:cNvSpPr/>
              <p:nvPr/>
            </p:nvSpPr>
            <p:spPr>
              <a:xfrm>
                <a:off x="7930612" y="3120410"/>
                <a:ext cx="46187" cy="47372"/>
              </a:xfrm>
              <a:custGeom>
                <a:avLst/>
                <a:gdLst/>
                <a:ahLst/>
                <a:cxnLst/>
                <a:rect l="l" t="t" r="r" b="b"/>
                <a:pathLst>
                  <a:path w="585" h="600" extrusionOk="0">
                    <a:moveTo>
                      <a:pt x="121" y="1"/>
                    </a:moveTo>
                    <a:cubicBezTo>
                      <a:pt x="58" y="1"/>
                      <a:pt x="0" y="62"/>
                      <a:pt x="15" y="130"/>
                    </a:cubicBezTo>
                    <a:cubicBezTo>
                      <a:pt x="28" y="187"/>
                      <a:pt x="50" y="235"/>
                      <a:pt x="73" y="281"/>
                    </a:cubicBezTo>
                    <a:cubicBezTo>
                      <a:pt x="152" y="417"/>
                      <a:pt x="261" y="536"/>
                      <a:pt x="413" y="593"/>
                    </a:cubicBezTo>
                    <a:cubicBezTo>
                      <a:pt x="425" y="597"/>
                      <a:pt x="438" y="599"/>
                      <a:pt x="450" y="599"/>
                    </a:cubicBezTo>
                    <a:cubicBezTo>
                      <a:pt x="521" y="599"/>
                      <a:pt x="584" y="528"/>
                      <a:pt x="564" y="453"/>
                    </a:cubicBezTo>
                    <a:cubicBezTo>
                      <a:pt x="549" y="399"/>
                      <a:pt x="525" y="351"/>
                      <a:pt x="498" y="308"/>
                    </a:cubicBezTo>
                    <a:cubicBezTo>
                      <a:pt x="414" y="179"/>
                      <a:pt x="304" y="70"/>
                      <a:pt x="160" y="9"/>
                    </a:cubicBezTo>
                    <a:cubicBezTo>
                      <a:pt x="147" y="3"/>
                      <a:pt x="134" y="1"/>
                      <a:pt x="1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61"/>
              <p:cNvSpPr/>
              <p:nvPr/>
            </p:nvSpPr>
            <p:spPr>
              <a:xfrm>
                <a:off x="7372262" y="2920740"/>
                <a:ext cx="27949" cy="66636"/>
              </a:xfrm>
              <a:custGeom>
                <a:avLst/>
                <a:gdLst/>
                <a:ahLst/>
                <a:cxnLst/>
                <a:rect l="l" t="t" r="r" b="b"/>
                <a:pathLst>
                  <a:path w="354" h="844" extrusionOk="0">
                    <a:moveTo>
                      <a:pt x="142" y="1"/>
                    </a:moveTo>
                    <a:cubicBezTo>
                      <a:pt x="100" y="1"/>
                      <a:pt x="58" y="24"/>
                      <a:pt x="43" y="70"/>
                    </a:cubicBezTo>
                    <a:cubicBezTo>
                      <a:pt x="21" y="133"/>
                      <a:pt x="12" y="196"/>
                      <a:pt x="8" y="257"/>
                    </a:cubicBezTo>
                    <a:cubicBezTo>
                      <a:pt x="1" y="444"/>
                      <a:pt x="27" y="633"/>
                      <a:pt x="128" y="794"/>
                    </a:cubicBezTo>
                    <a:cubicBezTo>
                      <a:pt x="150" y="828"/>
                      <a:pt x="185" y="844"/>
                      <a:pt x="221" y="844"/>
                    </a:cubicBezTo>
                    <a:cubicBezTo>
                      <a:pt x="269" y="844"/>
                      <a:pt x="317" y="815"/>
                      <a:pt x="332" y="762"/>
                    </a:cubicBezTo>
                    <a:cubicBezTo>
                      <a:pt x="349" y="699"/>
                      <a:pt x="354" y="637"/>
                      <a:pt x="354" y="576"/>
                    </a:cubicBezTo>
                    <a:cubicBezTo>
                      <a:pt x="351" y="394"/>
                      <a:pt x="320" y="214"/>
                      <a:pt x="231" y="51"/>
                    </a:cubicBezTo>
                    <a:cubicBezTo>
                      <a:pt x="212" y="17"/>
                      <a:pt x="177" y="1"/>
                      <a:pt x="1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61"/>
              <p:cNvSpPr/>
              <p:nvPr/>
            </p:nvSpPr>
            <p:spPr>
              <a:xfrm>
                <a:off x="7310916" y="2929030"/>
                <a:ext cx="27870" cy="64741"/>
              </a:xfrm>
              <a:custGeom>
                <a:avLst/>
                <a:gdLst/>
                <a:ahLst/>
                <a:cxnLst/>
                <a:rect l="l" t="t" r="r" b="b"/>
                <a:pathLst>
                  <a:path w="353" h="820" extrusionOk="0">
                    <a:moveTo>
                      <a:pt x="168" y="0"/>
                    </a:moveTo>
                    <a:cubicBezTo>
                      <a:pt x="130" y="0"/>
                      <a:pt x="91" y="20"/>
                      <a:pt x="74" y="60"/>
                    </a:cubicBezTo>
                    <a:cubicBezTo>
                      <a:pt x="47" y="119"/>
                      <a:pt x="33" y="179"/>
                      <a:pt x="24" y="238"/>
                    </a:cubicBezTo>
                    <a:cubicBezTo>
                      <a:pt x="0" y="416"/>
                      <a:pt x="10" y="601"/>
                      <a:pt x="96" y="764"/>
                    </a:cubicBezTo>
                    <a:cubicBezTo>
                      <a:pt x="116" y="802"/>
                      <a:pt x="155" y="820"/>
                      <a:pt x="193" y="820"/>
                    </a:cubicBezTo>
                    <a:cubicBezTo>
                      <a:pt x="238" y="820"/>
                      <a:pt x="283" y="796"/>
                      <a:pt x="300" y="748"/>
                    </a:cubicBezTo>
                    <a:cubicBezTo>
                      <a:pt x="323" y="689"/>
                      <a:pt x="332" y="631"/>
                      <a:pt x="339" y="573"/>
                    </a:cubicBezTo>
                    <a:cubicBezTo>
                      <a:pt x="352" y="396"/>
                      <a:pt x="337" y="221"/>
                      <a:pt x="262" y="57"/>
                    </a:cubicBezTo>
                    <a:cubicBezTo>
                      <a:pt x="244" y="19"/>
                      <a:pt x="206" y="0"/>
                      <a:pt x="1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185" name="Google Shape;2185;p61"/>
          <p:cNvSpPr/>
          <p:nvPr/>
        </p:nvSpPr>
        <p:spPr>
          <a:xfrm>
            <a:off x="1538600" y="1060800"/>
            <a:ext cx="9114800" cy="4736400"/>
          </a:xfrm>
          <a:prstGeom prst="roundRect">
            <a:avLst>
              <a:gd name="adj" fmla="val 9575"/>
            </a:avLst>
          </a:prstGeom>
          <a:solidFill>
            <a:schemeClr val="accent2"/>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61"/>
          <p:cNvSpPr txBox="1">
            <a:spLocks noGrp="1"/>
          </p:cNvSpPr>
          <p:nvPr>
            <p:ph type="title"/>
          </p:nvPr>
        </p:nvSpPr>
        <p:spPr>
          <a:xfrm>
            <a:off x="1645496" y="1376355"/>
            <a:ext cx="8979600" cy="3372400"/>
          </a:xfrm>
          <a:prstGeom prst="rect">
            <a:avLst/>
          </a:prstGeom>
        </p:spPr>
        <p:txBody>
          <a:bodyPr spcFirstLastPara="1" wrap="square" lIns="121900" tIns="121900" rIns="121900" bIns="121900" anchor="ctr" anchorCtr="0">
            <a:noAutofit/>
          </a:bodyPr>
          <a:lstStyle/>
          <a:p>
            <a:pPr>
              <a:lnSpc>
                <a:spcPct val="100000"/>
              </a:lnSpc>
            </a:pPr>
            <a:r>
              <a:rPr lang="en" dirty="0"/>
              <a:t>Khởi động</a:t>
            </a:r>
            <a:endParaRPr dirty="0"/>
          </a:p>
        </p:txBody>
      </p:sp>
      <p:grpSp>
        <p:nvGrpSpPr>
          <p:cNvPr id="2187" name="Google Shape;2187;p61"/>
          <p:cNvGrpSpPr/>
          <p:nvPr/>
        </p:nvGrpSpPr>
        <p:grpSpPr>
          <a:xfrm>
            <a:off x="2232174" y="4930879"/>
            <a:ext cx="1852425" cy="1882708"/>
            <a:chOff x="1674130" y="3698159"/>
            <a:chExt cx="1389319" cy="1412031"/>
          </a:xfrm>
        </p:grpSpPr>
        <p:sp>
          <p:nvSpPr>
            <p:cNvPr id="2188" name="Google Shape;2188;p61"/>
            <p:cNvSpPr/>
            <p:nvPr/>
          </p:nvSpPr>
          <p:spPr>
            <a:xfrm rot="-6316733">
              <a:off x="1790464" y="3842045"/>
              <a:ext cx="1156651" cy="1124258"/>
            </a:xfrm>
            <a:custGeom>
              <a:avLst/>
              <a:gdLst/>
              <a:ahLst/>
              <a:cxnLst/>
              <a:rect l="l" t="t" r="r" b="b"/>
              <a:pathLst>
                <a:path w="31065" h="30195" extrusionOk="0">
                  <a:moveTo>
                    <a:pt x="17921" y="0"/>
                  </a:moveTo>
                  <a:cubicBezTo>
                    <a:pt x="16946" y="0"/>
                    <a:pt x="16142" y="571"/>
                    <a:pt x="15751" y="913"/>
                  </a:cubicBezTo>
                  <a:cubicBezTo>
                    <a:pt x="15122" y="1459"/>
                    <a:pt x="14600" y="2114"/>
                    <a:pt x="14198" y="2858"/>
                  </a:cubicBezTo>
                  <a:cubicBezTo>
                    <a:pt x="14031" y="3167"/>
                    <a:pt x="13888" y="3488"/>
                    <a:pt x="13770" y="3814"/>
                  </a:cubicBezTo>
                  <a:cubicBezTo>
                    <a:pt x="13277" y="3892"/>
                    <a:pt x="12806" y="4127"/>
                    <a:pt x="12466" y="4476"/>
                  </a:cubicBezTo>
                  <a:cubicBezTo>
                    <a:pt x="11845" y="5112"/>
                    <a:pt x="11678" y="5931"/>
                    <a:pt x="11596" y="6645"/>
                  </a:cubicBezTo>
                  <a:cubicBezTo>
                    <a:pt x="11510" y="7391"/>
                    <a:pt x="11468" y="8145"/>
                    <a:pt x="11468" y="8898"/>
                  </a:cubicBezTo>
                  <a:cubicBezTo>
                    <a:pt x="10605" y="8288"/>
                    <a:pt x="9733" y="7703"/>
                    <a:pt x="8867" y="7151"/>
                  </a:cubicBezTo>
                  <a:cubicBezTo>
                    <a:pt x="8865" y="7150"/>
                    <a:pt x="8863" y="7150"/>
                    <a:pt x="8862" y="7149"/>
                  </a:cubicBezTo>
                  <a:cubicBezTo>
                    <a:pt x="8631" y="7003"/>
                    <a:pt x="8364" y="6925"/>
                    <a:pt x="8090" y="6925"/>
                  </a:cubicBezTo>
                  <a:cubicBezTo>
                    <a:pt x="7618" y="6925"/>
                    <a:pt x="7175" y="7156"/>
                    <a:pt x="6907" y="7544"/>
                  </a:cubicBezTo>
                  <a:cubicBezTo>
                    <a:pt x="6452" y="8197"/>
                    <a:pt x="6614" y="9098"/>
                    <a:pt x="7266" y="9553"/>
                  </a:cubicBezTo>
                  <a:lnTo>
                    <a:pt x="7270" y="9555"/>
                  </a:lnTo>
                  <a:cubicBezTo>
                    <a:pt x="7857" y="9962"/>
                    <a:pt x="8445" y="10378"/>
                    <a:pt x="9029" y="10803"/>
                  </a:cubicBezTo>
                  <a:cubicBezTo>
                    <a:pt x="8850" y="10820"/>
                    <a:pt x="8666" y="10842"/>
                    <a:pt x="8480" y="10873"/>
                  </a:cubicBezTo>
                  <a:cubicBezTo>
                    <a:pt x="6934" y="11130"/>
                    <a:pt x="5180" y="11420"/>
                    <a:pt x="3659" y="12430"/>
                  </a:cubicBezTo>
                  <a:cubicBezTo>
                    <a:pt x="3073" y="12820"/>
                    <a:pt x="2402" y="13558"/>
                    <a:pt x="2281" y="14467"/>
                  </a:cubicBezTo>
                  <a:cubicBezTo>
                    <a:pt x="2269" y="14561"/>
                    <a:pt x="2262" y="14655"/>
                    <a:pt x="2262" y="14748"/>
                  </a:cubicBezTo>
                  <a:cubicBezTo>
                    <a:pt x="1683" y="15292"/>
                    <a:pt x="1161" y="15896"/>
                    <a:pt x="707" y="16547"/>
                  </a:cubicBezTo>
                  <a:cubicBezTo>
                    <a:pt x="398" y="16990"/>
                    <a:pt x="41" y="17593"/>
                    <a:pt x="19" y="18340"/>
                  </a:cubicBezTo>
                  <a:cubicBezTo>
                    <a:pt x="1" y="18981"/>
                    <a:pt x="249" y="19600"/>
                    <a:pt x="717" y="20083"/>
                  </a:cubicBezTo>
                  <a:cubicBezTo>
                    <a:pt x="938" y="20310"/>
                    <a:pt x="1196" y="20493"/>
                    <a:pt x="1477" y="20626"/>
                  </a:cubicBezTo>
                  <a:cubicBezTo>
                    <a:pt x="1557" y="20817"/>
                    <a:pt x="1667" y="20997"/>
                    <a:pt x="1800" y="21156"/>
                  </a:cubicBezTo>
                  <a:cubicBezTo>
                    <a:pt x="2015" y="21416"/>
                    <a:pt x="2290" y="21620"/>
                    <a:pt x="2592" y="21746"/>
                  </a:cubicBezTo>
                  <a:cubicBezTo>
                    <a:pt x="2887" y="21869"/>
                    <a:pt x="3212" y="21932"/>
                    <a:pt x="3556" y="21932"/>
                  </a:cubicBezTo>
                  <a:cubicBezTo>
                    <a:pt x="3973" y="21932"/>
                    <a:pt x="4349" y="21842"/>
                    <a:pt x="4669" y="21758"/>
                  </a:cubicBezTo>
                  <a:cubicBezTo>
                    <a:pt x="6010" y="21403"/>
                    <a:pt x="7372" y="20896"/>
                    <a:pt x="8708" y="20374"/>
                  </a:cubicBezTo>
                  <a:lnTo>
                    <a:pt x="8708" y="20374"/>
                  </a:lnTo>
                  <a:cubicBezTo>
                    <a:pt x="8664" y="21082"/>
                    <a:pt x="8680" y="21796"/>
                    <a:pt x="8755" y="22510"/>
                  </a:cubicBezTo>
                  <a:cubicBezTo>
                    <a:pt x="8916" y="24047"/>
                    <a:pt x="9343" y="25513"/>
                    <a:pt x="10022" y="26868"/>
                  </a:cubicBezTo>
                  <a:cubicBezTo>
                    <a:pt x="10254" y="27331"/>
                    <a:pt x="10573" y="27849"/>
                    <a:pt x="11174" y="28167"/>
                  </a:cubicBezTo>
                  <a:cubicBezTo>
                    <a:pt x="11419" y="28297"/>
                    <a:pt x="11693" y="28374"/>
                    <a:pt x="11974" y="28392"/>
                  </a:cubicBezTo>
                  <a:cubicBezTo>
                    <a:pt x="12081" y="28547"/>
                    <a:pt x="12196" y="28698"/>
                    <a:pt x="12319" y="28842"/>
                  </a:cubicBezTo>
                  <a:cubicBezTo>
                    <a:pt x="12726" y="29320"/>
                    <a:pt x="13205" y="29716"/>
                    <a:pt x="13744" y="30023"/>
                  </a:cubicBezTo>
                  <a:cubicBezTo>
                    <a:pt x="13941" y="30134"/>
                    <a:pt x="14165" y="30194"/>
                    <a:pt x="14392" y="30194"/>
                  </a:cubicBezTo>
                  <a:cubicBezTo>
                    <a:pt x="14616" y="30194"/>
                    <a:pt x="14837" y="30136"/>
                    <a:pt x="15031" y="30029"/>
                  </a:cubicBezTo>
                  <a:cubicBezTo>
                    <a:pt x="15668" y="29674"/>
                    <a:pt x="15969" y="29096"/>
                    <a:pt x="16167" y="28712"/>
                  </a:cubicBezTo>
                  <a:cubicBezTo>
                    <a:pt x="16186" y="28677"/>
                    <a:pt x="16203" y="28644"/>
                    <a:pt x="16220" y="28612"/>
                  </a:cubicBezTo>
                  <a:lnTo>
                    <a:pt x="16252" y="28612"/>
                  </a:lnTo>
                  <a:cubicBezTo>
                    <a:pt x="16462" y="28612"/>
                    <a:pt x="16666" y="28570"/>
                    <a:pt x="16855" y="28490"/>
                  </a:cubicBezTo>
                  <a:cubicBezTo>
                    <a:pt x="17142" y="28366"/>
                    <a:pt x="17380" y="28156"/>
                    <a:pt x="17547" y="27882"/>
                  </a:cubicBezTo>
                  <a:cubicBezTo>
                    <a:pt x="17672" y="27678"/>
                    <a:pt x="17727" y="27488"/>
                    <a:pt x="17749" y="27406"/>
                  </a:cubicBezTo>
                  <a:cubicBezTo>
                    <a:pt x="17826" y="27137"/>
                    <a:pt x="17912" y="26853"/>
                    <a:pt x="18004" y="26553"/>
                  </a:cubicBezTo>
                  <a:cubicBezTo>
                    <a:pt x="18268" y="25685"/>
                    <a:pt x="18561" y="24725"/>
                    <a:pt x="18724" y="23759"/>
                  </a:cubicBezTo>
                  <a:cubicBezTo>
                    <a:pt x="19377" y="24289"/>
                    <a:pt x="20057" y="24789"/>
                    <a:pt x="20753" y="25252"/>
                  </a:cubicBezTo>
                  <a:cubicBezTo>
                    <a:pt x="20970" y="25397"/>
                    <a:pt x="21220" y="25472"/>
                    <a:pt x="21481" y="25472"/>
                  </a:cubicBezTo>
                  <a:cubicBezTo>
                    <a:pt x="21674" y="25472"/>
                    <a:pt x="21869" y="25429"/>
                    <a:pt x="22043" y="25346"/>
                  </a:cubicBezTo>
                  <a:cubicBezTo>
                    <a:pt x="22274" y="25236"/>
                    <a:pt x="22465" y="25061"/>
                    <a:pt x="22596" y="24848"/>
                  </a:cubicBezTo>
                  <a:cubicBezTo>
                    <a:pt x="23430" y="25284"/>
                    <a:pt x="24295" y="25667"/>
                    <a:pt x="25174" y="25992"/>
                  </a:cubicBezTo>
                  <a:cubicBezTo>
                    <a:pt x="25441" y="26091"/>
                    <a:pt x="25798" y="26203"/>
                    <a:pt x="26198" y="26203"/>
                  </a:cubicBezTo>
                  <a:cubicBezTo>
                    <a:pt x="26549" y="26203"/>
                    <a:pt x="26874" y="26119"/>
                    <a:pt x="27165" y="25954"/>
                  </a:cubicBezTo>
                  <a:cubicBezTo>
                    <a:pt x="27747" y="25624"/>
                    <a:pt x="28102" y="25020"/>
                    <a:pt x="28139" y="24299"/>
                  </a:cubicBezTo>
                  <a:cubicBezTo>
                    <a:pt x="28163" y="23807"/>
                    <a:pt x="28040" y="23345"/>
                    <a:pt x="27932" y="23045"/>
                  </a:cubicBezTo>
                  <a:cubicBezTo>
                    <a:pt x="27663" y="22295"/>
                    <a:pt x="27328" y="21566"/>
                    <a:pt x="26933" y="20873"/>
                  </a:cubicBezTo>
                  <a:cubicBezTo>
                    <a:pt x="26984" y="20810"/>
                    <a:pt x="27031" y="20744"/>
                    <a:pt x="27076" y="20677"/>
                  </a:cubicBezTo>
                  <a:cubicBezTo>
                    <a:pt x="27365" y="20246"/>
                    <a:pt x="27373" y="19684"/>
                    <a:pt x="27095" y="19245"/>
                  </a:cubicBezTo>
                  <a:cubicBezTo>
                    <a:pt x="26572" y="18419"/>
                    <a:pt x="25975" y="17641"/>
                    <a:pt x="25307" y="16920"/>
                  </a:cubicBezTo>
                  <a:cubicBezTo>
                    <a:pt x="26004" y="16890"/>
                    <a:pt x="26692" y="16817"/>
                    <a:pt x="27360" y="16706"/>
                  </a:cubicBezTo>
                  <a:cubicBezTo>
                    <a:pt x="27674" y="16653"/>
                    <a:pt x="28325" y="16544"/>
                    <a:pt x="28833" y="16025"/>
                  </a:cubicBezTo>
                  <a:cubicBezTo>
                    <a:pt x="29076" y="15776"/>
                    <a:pt x="29244" y="15458"/>
                    <a:pt x="29317" y="15117"/>
                  </a:cubicBezTo>
                  <a:cubicBezTo>
                    <a:pt x="29587" y="14968"/>
                    <a:pt x="29857" y="14814"/>
                    <a:pt x="30121" y="14658"/>
                  </a:cubicBezTo>
                  <a:cubicBezTo>
                    <a:pt x="30208" y="14605"/>
                    <a:pt x="30413" y="14484"/>
                    <a:pt x="30604" y="14279"/>
                  </a:cubicBezTo>
                  <a:cubicBezTo>
                    <a:pt x="30864" y="14000"/>
                    <a:pt x="31015" y="13660"/>
                    <a:pt x="31040" y="13293"/>
                  </a:cubicBezTo>
                  <a:cubicBezTo>
                    <a:pt x="31064" y="12985"/>
                    <a:pt x="30998" y="12689"/>
                    <a:pt x="30847" y="12410"/>
                  </a:cubicBezTo>
                  <a:cubicBezTo>
                    <a:pt x="30734" y="12201"/>
                    <a:pt x="30603" y="12058"/>
                    <a:pt x="30540" y="11990"/>
                  </a:cubicBezTo>
                  <a:cubicBezTo>
                    <a:pt x="30311" y="11740"/>
                    <a:pt x="30068" y="11503"/>
                    <a:pt x="29814" y="11281"/>
                  </a:cubicBezTo>
                  <a:cubicBezTo>
                    <a:pt x="29851" y="11066"/>
                    <a:pt x="29856" y="10844"/>
                    <a:pt x="29827" y="10623"/>
                  </a:cubicBezTo>
                  <a:cubicBezTo>
                    <a:pt x="29780" y="10247"/>
                    <a:pt x="29638" y="9896"/>
                    <a:pt x="29418" y="9606"/>
                  </a:cubicBezTo>
                  <a:cubicBezTo>
                    <a:pt x="28795" y="8778"/>
                    <a:pt x="27805" y="8571"/>
                    <a:pt x="27330" y="8472"/>
                  </a:cubicBezTo>
                  <a:cubicBezTo>
                    <a:pt x="25678" y="8127"/>
                    <a:pt x="24066" y="7952"/>
                    <a:pt x="22542" y="7952"/>
                  </a:cubicBezTo>
                  <a:cubicBezTo>
                    <a:pt x="22212" y="7952"/>
                    <a:pt x="21884" y="7961"/>
                    <a:pt x="21559" y="7978"/>
                  </a:cubicBezTo>
                  <a:cubicBezTo>
                    <a:pt x="21744" y="6639"/>
                    <a:pt x="21746" y="5301"/>
                    <a:pt x="21748" y="4003"/>
                  </a:cubicBezTo>
                  <a:cubicBezTo>
                    <a:pt x="21748" y="3849"/>
                    <a:pt x="21748" y="3692"/>
                    <a:pt x="21749" y="3537"/>
                  </a:cubicBezTo>
                  <a:cubicBezTo>
                    <a:pt x="21750" y="3279"/>
                    <a:pt x="21742" y="2970"/>
                    <a:pt x="21675" y="2646"/>
                  </a:cubicBezTo>
                  <a:cubicBezTo>
                    <a:pt x="21581" y="2182"/>
                    <a:pt x="21385" y="1788"/>
                    <a:pt x="21093" y="1473"/>
                  </a:cubicBezTo>
                  <a:cubicBezTo>
                    <a:pt x="20746" y="1099"/>
                    <a:pt x="20251" y="875"/>
                    <a:pt x="19723" y="851"/>
                  </a:cubicBezTo>
                  <a:cubicBezTo>
                    <a:pt x="19538" y="629"/>
                    <a:pt x="19325" y="449"/>
                    <a:pt x="19088" y="311"/>
                  </a:cubicBezTo>
                  <a:cubicBezTo>
                    <a:pt x="18734" y="105"/>
                    <a:pt x="18342" y="0"/>
                    <a:pt x="17921"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61"/>
            <p:cNvSpPr/>
            <p:nvPr/>
          </p:nvSpPr>
          <p:spPr>
            <a:xfrm rot="-6316733">
              <a:off x="1839595" y="3891221"/>
              <a:ext cx="1058393" cy="1026484"/>
            </a:xfrm>
            <a:custGeom>
              <a:avLst/>
              <a:gdLst/>
              <a:ahLst/>
              <a:cxnLst/>
              <a:rect l="l" t="t" r="r" b="b"/>
              <a:pathLst>
                <a:path w="28426" h="27569" extrusionOk="0">
                  <a:moveTo>
                    <a:pt x="16607" y="0"/>
                  </a:moveTo>
                  <a:cubicBezTo>
                    <a:pt x="16148" y="0"/>
                    <a:pt x="15663" y="273"/>
                    <a:pt x="15300" y="591"/>
                  </a:cubicBezTo>
                  <a:cubicBezTo>
                    <a:pt x="14277" y="1479"/>
                    <a:pt x="13593" y="2748"/>
                    <a:pt x="13410" y="4089"/>
                  </a:cubicBezTo>
                  <a:cubicBezTo>
                    <a:pt x="13281" y="3881"/>
                    <a:pt x="13050" y="3787"/>
                    <a:pt x="12807" y="3787"/>
                  </a:cubicBezTo>
                  <a:cubicBezTo>
                    <a:pt x="12548" y="3787"/>
                    <a:pt x="12275" y="3893"/>
                    <a:pt x="12093" y="4080"/>
                  </a:cubicBezTo>
                  <a:cubicBezTo>
                    <a:pt x="11740" y="4442"/>
                    <a:pt x="11646" y="4978"/>
                    <a:pt x="11588" y="5481"/>
                  </a:cubicBezTo>
                  <a:cubicBezTo>
                    <a:pt x="11390" y="7204"/>
                    <a:pt x="11438" y="8955"/>
                    <a:pt x="11726" y="10665"/>
                  </a:cubicBezTo>
                  <a:cubicBezTo>
                    <a:pt x="11224" y="10749"/>
                    <a:pt x="10697" y="10767"/>
                    <a:pt x="10163" y="10767"/>
                  </a:cubicBezTo>
                  <a:cubicBezTo>
                    <a:pt x="9761" y="10767"/>
                    <a:pt x="9355" y="10756"/>
                    <a:pt x="8952" y="10756"/>
                  </a:cubicBezTo>
                  <a:cubicBezTo>
                    <a:pt x="8417" y="10756"/>
                    <a:pt x="7888" y="10774"/>
                    <a:pt x="7382" y="10859"/>
                  </a:cubicBezTo>
                  <a:cubicBezTo>
                    <a:pt x="5884" y="11105"/>
                    <a:pt x="4337" y="11373"/>
                    <a:pt x="3072" y="12212"/>
                  </a:cubicBezTo>
                  <a:cubicBezTo>
                    <a:pt x="2506" y="12587"/>
                    <a:pt x="1984" y="13376"/>
                    <a:pt x="2432" y="13888"/>
                  </a:cubicBezTo>
                  <a:cubicBezTo>
                    <a:pt x="1683" y="14488"/>
                    <a:pt x="1019" y="15199"/>
                    <a:pt x="471" y="15986"/>
                  </a:cubicBezTo>
                  <a:cubicBezTo>
                    <a:pt x="245" y="16312"/>
                    <a:pt x="31" y="16671"/>
                    <a:pt x="19" y="17067"/>
                  </a:cubicBezTo>
                  <a:cubicBezTo>
                    <a:pt x="1" y="17688"/>
                    <a:pt x="592" y="18235"/>
                    <a:pt x="1199" y="18235"/>
                  </a:cubicBezTo>
                  <a:cubicBezTo>
                    <a:pt x="1280" y="18235"/>
                    <a:pt x="1360" y="18226"/>
                    <a:pt x="1440" y="18206"/>
                  </a:cubicBezTo>
                  <a:lnTo>
                    <a:pt x="1440" y="18206"/>
                  </a:lnTo>
                  <a:cubicBezTo>
                    <a:pt x="1156" y="18515"/>
                    <a:pt x="1400" y="19062"/>
                    <a:pt x="1786" y="19223"/>
                  </a:cubicBezTo>
                  <a:cubicBezTo>
                    <a:pt x="1933" y="19284"/>
                    <a:pt x="2087" y="19308"/>
                    <a:pt x="2244" y="19308"/>
                  </a:cubicBezTo>
                  <a:cubicBezTo>
                    <a:pt x="2503" y="19308"/>
                    <a:pt x="2770" y="19244"/>
                    <a:pt x="3022" y="19177"/>
                  </a:cubicBezTo>
                  <a:cubicBezTo>
                    <a:pt x="5007" y="18653"/>
                    <a:pt x="7130" y="17739"/>
                    <a:pt x="9047" y="17004"/>
                  </a:cubicBezTo>
                  <a:lnTo>
                    <a:pt x="9047" y="17004"/>
                  </a:lnTo>
                  <a:cubicBezTo>
                    <a:pt x="8359" y="19644"/>
                    <a:pt x="8663" y="22529"/>
                    <a:pt x="9884" y="24967"/>
                  </a:cubicBezTo>
                  <a:cubicBezTo>
                    <a:pt x="10028" y="25252"/>
                    <a:pt x="10198" y="25546"/>
                    <a:pt x="10480" y="25695"/>
                  </a:cubicBezTo>
                  <a:cubicBezTo>
                    <a:pt x="10574" y="25746"/>
                    <a:pt x="10684" y="25771"/>
                    <a:pt x="10794" y="25771"/>
                  </a:cubicBezTo>
                  <a:cubicBezTo>
                    <a:pt x="11009" y="25771"/>
                    <a:pt x="11219" y="25673"/>
                    <a:pt x="11296" y="25476"/>
                  </a:cubicBezTo>
                  <a:cubicBezTo>
                    <a:pt x="11625" y="26352"/>
                    <a:pt x="12268" y="27106"/>
                    <a:pt x="13081" y="27568"/>
                  </a:cubicBezTo>
                  <a:cubicBezTo>
                    <a:pt x="13438" y="27370"/>
                    <a:pt x="13599" y="26953"/>
                    <a:pt x="13797" y="26594"/>
                  </a:cubicBezTo>
                  <a:cubicBezTo>
                    <a:pt x="13977" y="26268"/>
                    <a:pt x="14283" y="25941"/>
                    <a:pt x="14639" y="25941"/>
                  </a:cubicBezTo>
                  <a:cubicBezTo>
                    <a:pt x="14674" y="25941"/>
                    <a:pt x="14710" y="25944"/>
                    <a:pt x="14746" y="25951"/>
                  </a:cubicBezTo>
                  <a:cubicBezTo>
                    <a:pt x="14811" y="25963"/>
                    <a:pt x="14878" y="25986"/>
                    <a:pt x="14942" y="25986"/>
                  </a:cubicBezTo>
                  <a:cubicBezTo>
                    <a:pt x="14970" y="25986"/>
                    <a:pt x="14996" y="25982"/>
                    <a:pt x="15022" y="25971"/>
                  </a:cubicBezTo>
                  <a:cubicBezTo>
                    <a:pt x="15112" y="25931"/>
                    <a:pt x="15149" y="25827"/>
                    <a:pt x="15176" y="25732"/>
                  </a:cubicBezTo>
                  <a:cubicBezTo>
                    <a:pt x="15797" y="23542"/>
                    <a:pt x="17014" y="20530"/>
                    <a:pt x="15492" y="18836"/>
                  </a:cubicBezTo>
                  <a:cubicBezTo>
                    <a:pt x="15462" y="18803"/>
                    <a:pt x="15432" y="18770"/>
                    <a:pt x="15402" y="18736"/>
                  </a:cubicBezTo>
                  <a:lnTo>
                    <a:pt x="15402" y="18736"/>
                  </a:lnTo>
                  <a:cubicBezTo>
                    <a:pt x="16813" y="20297"/>
                    <a:pt x="18418" y="21680"/>
                    <a:pt x="20169" y="22846"/>
                  </a:cubicBezTo>
                  <a:cubicBezTo>
                    <a:pt x="20214" y="22380"/>
                    <a:pt x="20260" y="21914"/>
                    <a:pt x="20307" y="21450"/>
                  </a:cubicBezTo>
                  <a:cubicBezTo>
                    <a:pt x="21566" y="22258"/>
                    <a:pt x="22912" y="22927"/>
                    <a:pt x="24316" y="23446"/>
                  </a:cubicBezTo>
                  <a:cubicBezTo>
                    <a:pt x="24496" y="23512"/>
                    <a:pt x="24696" y="23575"/>
                    <a:pt x="24885" y="23575"/>
                  </a:cubicBezTo>
                  <a:cubicBezTo>
                    <a:pt x="24998" y="23575"/>
                    <a:pt x="25106" y="23553"/>
                    <a:pt x="25205" y="23497"/>
                  </a:cubicBezTo>
                  <a:cubicBezTo>
                    <a:pt x="25627" y="23257"/>
                    <a:pt x="25548" y="22629"/>
                    <a:pt x="25384" y="22172"/>
                  </a:cubicBezTo>
                  <a:cubicBezTo>
                    <a:pt x="25016" y="21148"/>
                    <a:pt x="24514" y="20173"/>
                    <a:pt x="23893" y="19278"/>
                  </a:cubicBezTo>
                  <a:cubicBezTo>
                    <a:pt x="24207" y="19145"/>
                    <a:pt x="24482" y="18916"/>
                    <a:pt x="24672" y="18632"/>
                  </a:cubicBezTo>
                  <a:cubicBezTo>
                    <a:pt x="23496" y="16776"/>
                    <a:pt x="21907" y="15184"/>
                    <a:pt x="20052" y="14007"/>
                  </a:cubicBezTo>
                  <a:lnTo>
                    <a:pt x="20052" y="14007"/>
                  </a:lnTo>
                  <a:cubicBezTo>
                    <a:pt x="21090" y="14206"/>
                    <a:pt x="22158" y="14309"/>
                    <a:pt x="23224" y="14309"/>
                  </a:cubicBezTo>
                  <a:cubicBezTo>
                    <a:pt x="24100" y="14309"/>
                    <a:pt x="24975" y="14240"/>
                    <a:pt x="25831" y="14097"/>
                  </a:cubicBezTo>
                  <a:cubicBezTo>
                    <a:pt x="26102" y="14051"/>
                    <a:pt x="26389" y="13990"/>
                    <a:pt x="26581" y="13793"/>
                  </a:cubicBezTo>
                  <a:cubicBezTo>
                    <a:pt x="26772" y="13596"/>
                    <a:pt x="26801" y="13221"/>
                    <a:pt x="26566" y="13076"/>
                  </a:cubicBezTo>
                  <a:cubicBezTo>
                    <a:pt x="27100" y="12807"/>
                    <a:pt x="27622" y="12519"/>
                    <a:pt x="28136" y="12213"/>
                  </a:cubicBezTo>
                  <a:cubicBezTo>
                    <a:pt x="28264" y="12138"/>
                    <a:pt x="28408" y="12036"/>
                    <a:pt x="28418" y="11887"/>
                  </a:cubicBezTo>
                  <a:cubicBezTo>
                    <a:pt x="28426" y="11763"/>
                    <a:pt x="28339" y="11656"/>
                    <a:pt x="28256" y="11565"/>
                  </a:cubicBezTo>
                  <a:cubicBezTo>
                    <a:pt x="27809" y="11075"/>
                    <a:pt x="27298" y="10644"/>
                    <a:pt x="26740" y="10285"/>
                  </a:cubicBezTo>
                  <a:cubicBezTo>
                    <a:pt x="27229" y="10200"/>
                    <a:pt x="27355" y="9481"/>
                    <a:pt x="27056" y="9083"/>
                  </a:cubicBezTo>
                  <a:cubicBezTo>
                    <a:pt x="26757" y="8688"/>
                    <a:pt x="26234" y="8547"/>
                    <a:pt x="25747" y="8446"/>
                  </a:cubicBezTo>
                  <a:cubicBezTo>
                    <a:pt x="24263" y="8135"/>
                    <a:pt x="22744" y="7953"/>
                    <a:pt x="21228" y="7953"/>
                  </a:cubicBezTo>
                  <a:cubicBezTo>
                    <a:pt x="20346" y="7953"/>
                    <a:pt x="19465" y="8015"/>
                    <a:pt x="18592" y="8149"/>
                  </a:cubicBezTo>
                  <a:cubicBezTo>
                    <a:pt x="19160" y="6231"/>
                    <a:pt x="19114" y="4220"/>
                    <a:pt x="19121" y="2220"/>
                  </a:cubicBezTo>
                  <a:cubicBezTo>
                    <a:pt x="19122" y="1808"/>
                    <a:pt x="19096" y="1356"/>
                    <a:pt x="18816" y="1054"/>
                  </a:cubicBezTo>
                  <a:cubicBezTo>
                    <a:pt x="18691" y="919"/>
                    <a:pt x="18498" y="849"/>
                    <a:pt x="18313" y="849"/>
                  </a:cubicBezTo>
                  <a:cubicBezTo>
                    <a:pt x="18084" y="849"/>
                    <a:pt x="17869" y="955"/>
                    <a:pt x="17812" y="1176"/>
                  </a:cubicBezTo>
                  <a:cubicBezTo>
                    <a:pt x="17661" y="776"/>
                    <a:pt x="17483" y="348"/>
                    <a:pt x="17115" y="134"/>
                  </a:cubicBezTo>
                  <a:cubicBezTo>
                    <a:pt x="16955" y="40"/>
                    <a:pt x="16783" y="0"/>
                    <a:pt x="166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90" name="Google Shape;2190;p61"/>
            <p:cNvGrpSpPr/>
            <p:nvPr/>
          </p:nvGrpSpPr>
          <p:grpSpPr>
            <a:xfrm rot="-6316733">
              <a:off x="1939913" y="3919801"/>
              <a:ext cx="924279" cy="927145"/>
              <a:chOff x="8807111" y="2103543"/>
              <a:chExt cx="2081741" cy="2088198"/>
            </a:xfrm>
          </p:grpSpPr>
          <p:sp>
            <p:nvSpPr>
              <p:cNvPr id="2191" name="Google Shape;2191;p61"/>
              <p:cNvSpPr/>
              <p:nvPr/>
            </p:nvSpPr>
            <p:spPr>
              <a:xfrm>
                <a:off x="8807111" y="2103543"/>
                <a:ext cx="2081741" cy="2088198"/>
              </a:xfrm>
              <a:custGeom>
                <a:avLst/>
                <a:gdLst/>
                <a:ahLst/>
                <a:cxnLst/>
                <a:rect l="l" t="t" r="r" b="b"/>
                <a:pathLst>
                  <a:path w="24824" h="24901" extrusionOk="0">
                    <a:moveTo>
                      <a:pt x="14107" y="1"/>
                    </a:moveTo>
                    <a:cubicBezTo>
                      <a:pt x="14060" y="1"/>
                      <a:pt x="14014" y="25"/>
                      <a:pt x="13989" y="69"/>
                    </a:cubicBezTo>
                    <a:cubicBezTo>
                      <a:pt x="13758" y="409"/>
                      <a:pt x="13584" y="789"/>
                      <a:pt x="13434" y="1170"/>
                    </a:cubicBezTo>
                    <a:cubicBezTo>
                      <a:pt x="13005" y="2290"/>
                      <a:pt x="12539" y="3431"/>
                      <a:pt x="12227" y="4591"/>
                    </a:cubicBezTo>
                    <a:cubicBezTo>
                      <a:pt x="11938" y="5646"/>
                      <a:pt x="11576" y="6692"/>
                      <a:pt x="11240" y="7737"/>
                    </a:cubicBezTo>
                    <a:cubicBezTo>
                      <a:pt x="11104" y="8167"/>
                      <a:pt x="10972" y="8602"/>
                      <a:pt x="10943" y="9053"/>
                    </a:cubicBezTo>
                    <a:cubicBezTo>
                      <a:pt x="10935" y="9058"/>
                      <a:pt x="10926" y="9060"/>
                      <a:pt x="10917" y="9064"/>
                    </a:cubicBezTo>
                    <a:cubicBezTo>
                      <a:pt x="8939" y="7458"/>
                      <a:pt x="6873" y="5957"/>
                      <a:pt x="4738" y="4601"/>
                    </a:cubicBezTo>
                    <a:cubicBezTo>
                      <a:pt x="4716" y="4588"/>
                      <a:pt x="4691" y="4581"/>
                      <a:pt x="4667" y="4581"/>
                    </a:cubicBezTo>
                    <a:cubicBezTo>
                      <a:pt x="4626" y="4581"/>
                      <a:pt x="4586" y="4600"/>
                      <a:pt x="4560" y="4637"/>
                    </a:cubicBezTo>
                    <a:cubicBezTo>
                      <a:pt x="4519" y="4696"/>
                      <a:pt x="4534" y="4778"/>
                      <a:pt x="4593" y="4817"/>
                    </a:cubicBezTo>
                    <a:cubicBezTo>
                      <a:pt x="6658" y="6244"/>
                      <a:pt x="8667" y="7757"/>
                      <a:pt x="10611" y="9352"/>
                    </a:cubicBezTo>
                    <a:cubicBezTo>
                      <a:pt x="9701" y="9659"/>
                      <a:pt x="8805" y="10010"/>
                      <a:pt x="7917" y="10379"/>
                    </a:cubicBezTo>
                    <a:cubicBezTo>
                      <a:pt x="6992" y="10762"/>
                      <a:pt x="6040" y="11187"/>
                      <a:pt x="5123" y="11595"/>
                    </a:cubicBezTo>
                    <a:cubicBezTo>
                      <a:pt x="4486" y="11883"/>
                      <a:pt x="3841" y="12187"/>
                      <a:pt x="3239" y="12557"/>
                    </a:cubicBezTo>
                    <a:cubicBezTo>
                      <a:pt x="2092" y="13255"/>
                      <a:pt x="1057" y="14133"/>
                      <a:pt x="60" y="15015"/>
                    </a:cubicBezTo>
                    <a:cubicBezTo>
                      <a:pt x="8" y="15060"/>
                      <a:pt x="1" y="15137"/>
                      <a:pt x="43" y="15193"/>
                    </a:cubicBezTo>
                    <a:cubicBezTo>
                      <a:pt x="68" y="15226"/>
                      <a:pt x="107" y="15243"/>
                      <a:pt x="146" y="15243"/>
                    </a:cubicBezTo>
                    <a:cubicBezTo>
                      <a:pt x="173" y="15243"/>
                      <a:pt x="201" y="15234"/>
                      <a:pt x="224" y="15216"/>
                    </a:cubicBezTo>
                    <a:cubicBezTo>
                      <a:pt x="1230" y="14443"/>
                      <a:pt x="2209" y="13656"/>
                      <a:pt x="3285" y="13001"/>
                    </a:cubicBezTo>
                    <a:cubicBezTo>
                      <a:pt x="3929" y="12607"/>
                      <a:pt x="4602" y="12286"/>
                      <a:pt x="5292" y="11975"/>
                    </a:cubicBezTo>
                    <a:cubicBezTo>
                      <a:pt x="7052" y="11178"/>
                      <a:pt x="8877" y="10337"/>
                      <a:pt x="10663" y="9600"/>
                    </a:cubicBezTo>
                    <a:lnTo>
                      <a:pt x="10663" y="9600"/>
                    </a:lnTo>
                    <a:cubicBezTo>
                      <a:pt x="9630" y="14591"/>
                      <a:pt x="9313" y="19871"/>
                      <a:pt x="10758" y="24808"/>
                    </a:cubicBezTo>
                    <a:cubicBezTo>
                      <a:pt x="10775" y="24864"/>
                      <a:pt x="10826" y="24900"/>
                      <a:pt x="10882" y="24900"/>
                    </a:cubicBezTo>
                    <a:cubicBezTo>
                      <a:pt x="10893" y="24900"/>
                      <a:pt x="10905" y="24899"/>
                      <a:pt x="10917" y="24896"/>
                    </a:cubicBezTo>
                    <a:cubicBezTo>
                      <a:pt x="10986" y="24878"/>
                      <a:pt x="11027" y="24805"/>
                      <a:pt x="11009" y="24736"/>
                    </a:cubicBezTo>
                    <a:cubicBezTo>
                      <a:pt x="10506" y="22857"/>
                      <a:pt x="10254" y="20918"/>
                      <a:pt x="10189" y="18976"/>
                    </a:cubicBezTo>
                    <a:cubicBezTo>
                      <a:pt x="10084" y="15871"/>
                      <a:pt x="10433" y="12763"/>
                      <a:pt x="11061" y="9722"/>
                    </a:cubicBezTo>
                    <a:cubicBezTo>
                      <a:pt x="14017" y="12177"/>
                      <a:pt x="16820" y="14819"/>
                      <a:pt x="19437" y="17621"/>
                    </a:cubicBezTo>
                    <a:cubicBezTo>
                      <a:pt x="19460" y="17646"/>
                      <a:pt x="19492" y="17659"/>
                      <a:pt x="19525" y="17659"/>
                    </a:cubicBezTo>
                    <a:cubicBezTo>
                      <a:pt x="19552" y="17659"/>
                      <a:pt x="19580" y="17649"/>
                      <a:pt x="19602" y="17630"/>
                    </a:cubicBezTo>
                    <a:cubicBezTo>
                      <a:pt x="19651" y="17587"/>
                      <a:pt x="19658" y="17513"/>
                      <a:pt x="19614" y="17462"/>
                    </a:cubicBezTo>
                    <a:cubicBezTo>
                      <a:pt x="18284" y="15916"/>
                      <a:pt x="16838" y="14412"/>
                      <a:pt x="15368" y="12994"/>
                    </a:cubicBezTo>
                    <a:cubicBezTo>
                      <a:pt x="14056" y="11741"/>
                      <a:pt x="12692" y="10526"/>
                      <a:pt x="11282" y="9364"/>
                    </a:cubicBezTo>
                    <a:cubicBezTo>
                      <a:pt x="12249" y="9006"/>
                      <a:pt x="13299" y="8871"/>
                      <a:pt x="14328" y="8844"/>
                    </a:cubicBezTo>
                    <a:cubicBezTo>
                      <a:pt x="14616" y="8840"/>
                      <a:pt x="14903" y="8838"/>
                      <a:pt x="15190" y="8838"/>
                    </a:cubicBezTo>
                    <a:cubicBezTo>
                      <a:pt x="18353" y="8838"/>
                      <a:pt x="21516" y="9081"/>
                      <a:pt x="24644" y="9549"/>
                    </a:cubicBezTo>
                    <a:cubicBezTo>
                      <a:pt x="24650" y="9550"/>
                      <a:pt x="24656" y="9550"/>
                      <a:pt x="24661" y="9550"/>
                    </a:cubicBezTo>
                    <a:cubicBezTo>
                      <a:pt x="24814" y="9550"/>
                      <a:pt x="24823" y="9343"/>
                      <a:pt x="24686" y="9316"/>
                    </a:cubicBezTo>
                    <a:cubicBezTo>
                      <a:pt x="24116" y="9216"/>
                      <a:pt x="23546" y="9120"/>
                      <a:pt x="22974" y="9039"/>
                    </a:cubicBezTo>
                    <a:cubicBezTo>
                      <a:pt x="21259" y="8790"/>
                      <a:pt x="19526" y="8616"/>
                      <a:pt x="17795" y="8525"/>
                    </a:cubicBezTo>
                    <a:cubicBezTo>
                      <a:pt x="16833" y="8497"/>
                      <a:pt x="15852" y="8434"/>
                      <a:pt x="14876" y="8434"/>
                    </a:cubicBezTo>
                    <a:cubicBezTo>
                      <a:pt x="13632" y="8434"/>
                      <a:pt x="12396" y="8537"/>
                      <a:pt x="11218" y="8950"/>
                    </a:cubicBezTo>
                    <a:cubicBezTo>
                      <a:pt x="11289" y="8574"/>
                      <a:pt x="11425" y="8209"/>
                      <a:pt x="11558" y="7848"/>
                    </a:cubicBezTo>
                    <a:cubicBezTo>
                      <a:pt x="11985" y="6721"/>
                      <a:pt x="12393" y="5582"/>
                      <a:pt x="12710" y="4413"/>
                    </a:cubicBezTo>
                    <a:cubicBezTo>
                      <a:pt x="12792" y="4127"/>
                      <a:pt x="12881" y="3844"/>
                      <a:pt x="12975" y="3560"/>
                    </a:cubicBezTo>
                    <a:cubicBezTo>
                      <a:pt x="13216" y="2835"/>
                      <a:pt x="13516" y="2015"/>
                      <a:pt x="13757" y="1287"/>
                    </a:cubicBezTo>
                    <a:cubicBezTo>
                      <a:pt x="13876" y="935"/>
                      <a:pt x="14007" y="595"/>
                      <a:pt x="14180" y="274"/>
                    </a:cubicBezTo>
                    <a:cubicBezTo>
                      <a:pt x="14183" y="268"/>
                      <a:pt x="14188" y="262"/>
                      <a:pt x="14192" y="257"/>
                    </a:cubicBezTo>
                    <a:lnTo>
                      <a:pt x="14224" y="195"/>
                    </a:lnTo>
                    <a:cubicBezTo>
                      <a:pt x="14256" y="136"/>
                      <a:pt x="14238" y="59"/>
                      <a:pt x="14180" y="23"/>
                    </a:cubicBezTo>
                    <a:cubicBezTo>
                      <a:pt x="14157" y="8"/>
                      <a:pt x="14132" y="1"/>
                      <a:pt x="141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61"/>
              <p:cNvSpPr/>
              <p:nvPr/>
            </p:nvSpPr>
            <p:spPr>
              <a:xfrm>
                <a:off x="10090502" y="2878494"/>
                <a:ext cx="58031" cy="46878"/>
              </a:xfrm>
              <a:custGeom>
                <a:avLst/>
                <a:gdLst/>
                <a:ahLst/>
                <a:cxnLst/>
                <a:rect l="l" t="t" r="r" b="b"/>
                <a:pathLst>
                  <a:path w="692" h="559" extrusionOk="0">
                    <a:moveTo>
                      <a:pt x="149" y="0"/>
                    </a:moveTo>
                    <a:cubicBezTo>
                      <a:pt x="60" y="0"/>
                      <a:pt x="0" y="102"/>
                      <a:pt x="44" y="180"/>
                    </a:cubicBezTo>
                    <a:cubicBezTo>
                      <a:pt x="139" y="344"/>
                      <a:pt x="318" y="499"/>
                      <a:pt x="501" y="552"/>
                    </a:cubicBezTo>
                    <a:cubicBezTo>
                      <a:pt x="514" y="556"/>
                      <a:pt x="527" y="558"/>
                      <a:pt x="540" y="558"/>
                    </a:cubicBezTo>
                    <a:cubicBezTo>
                      <a:pt x="621" y="558"/>
                      <a:pt x="692" y="479"/>
                      <a:pt x="670" y="394"/>
                    </a:cubicBezTo>
                    <a:cubicBezTo>
                      <a:pt x="655" y="332"/>
                      <a:pt x="627" y="282"/>
                      <a:pt x="592" y="237"/>
                    </a:cubicBezTo>
                    <a:cubicBezTo>
                      <a:pt x="485" y="101"/>
                      <a:pt x="327" y="3"/>
                      <a:pt x="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61"/>
              <p:cNvSpPr/>
              <p:nvPr/>
            </p:nvSpPr>
            <p:spPr>
              <a:xfrm>
                <a:off x="10013686" y="2893421"/>
                <a:ext cx="69855" cy="53587"/>
              </a:xfrm>
              <a:custGeom>
                <a:avLst/>
                <a:gdLst/>
                <a:ahLst/>
                <a:cxnLst/>
                <a:rect l="l" t="t" r="r" b="b"/>
                <a:pathLst>
                  <a:path w="833" h="639" extrusionOk="0">
                    <a:moveTo>
                      <a:pt x="149" y="1"/>
                    </a:moveTo>
                    <a:cubicBezTo>
                      <a:pt x="58" y="1"/>
                      <a:pt x="0" y="110"/>
                      <a:pt x="56" y="185"/>
                    </a:cubicBezTo>
                    <a:cubicBezTo>
                      <a:pt x="131" y="291"/>
                      <a:pt x="223" y="366"/>
                      <a:pt x="320" y="445"/>
                    </a:cubicBezTo>
                    <a:cubicBezTo>
                      <a:pt x="419" y="521"/>
                      <a:pt x="515" y="586"/>
                      <a:pt x="636" y="629"/>
                    </a:cubicBezTo>
                    <a:cubicBezTo>
                      <a:pt x="651" y="635"/>
                      <a:pt x="666" y="638"/>
                      <a:pt x="681" y="638"/>
                    </a:cubicBezTo>
                    <a:cubicBezTo>
                      <a:pt x="763" y="638"/>
                      <a:pt x="833" y="554"/>
                      <a:pt x="802" y="468"/>
                    </a:cubicBezTo>
                    <a:cubicBezTo>
                      <a:pt x="776" y="398"/>
                      <a:pt x="737" y="340"/>
                      <a:pt x="693" y="287"/>
                    </a:cubicBezTo>
                    <a:cubicBezTo>
                      <a:pt x="557" y="132"/>
                      <a:pt x="367" y="16"/>
                      <a:pt x="156" y="1"/>
                    </a:cubicBezTo>
                    <a:cubicBezTo>
                      <a:pt x="153" y="1"/>
                      <a:pt x="151"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61"/>
              <p:cNvSpPr/>
              <p:nvPr/>
            </p:nvSpPr>
            <p:spPr>
              <a:xfrm>
                <a:off x="9699548" y="3525306"/>
                <a:ext cx="56773" cy="54844"/>
              </a:xfrm>
              <a:custGeom>
                <a:avLst/>
                <a:gdLst/>
                <a:ahLst/>
                <a:cxnLst/>
                <a:rect l="l" t="t" r="r" b="b"/>
                <a:pathLst>
                  <a:path w="677" h="654" extrusionOk="0">
                    <a:moveTo>
                      <a:pt x="127" y="0"/>
                    </a:moveTo>
                    <a:cubicBezTo>
                      <a:pt x="62" y="0"/>
                      <a:pt x="1" y="56"/>
                      <a:pt x="7" y="128"/>
                    </a:cubicBezTo>
                    <a:cubicBezTo>
                      <a:pt x="30" y="326"/>
                      <a:pt x="163" y="493"/>
                      <a:pt x="329" y="591"/>
                    </a:cubicBezTo>
                    <a:cubicBezTo>
                      <a:pt x="385" y="623"/>
                      <a:pt x="446" y="646"/>
                      <a:pt x="515" y="653"/>
                    </a:cubicBezTo>
                    <a:cubicBezTo>
                      <a:pt x="519" y="654"/>
                      <a:pt x="522" y="654"/>
                      <a:pt x="526" y="654"/>
                    </a:cubicBezTo>
                    <a:cubicBezTo>
                      <a:pt x="546" y="654"/>
                      <a:pt x="567" y="648"/>
                      <a:pt x="587" y="639"/>
                    </a:cubicBezTo>
                    <a:cubicBezTo>
                      <a:pt x="653" y="604"/>
                      <a:pt x="676" y="520"/>
                      <a:pt x="637" y="456"/>
                    </a:cubicBezTo>
                    <a:cubicBezTo>
                      <a:pt x="610" y="402"/>
                      <a:pt x="577" y="360"/>
                      <a:pt x="545" y="320"/>
                    </a:cubicBezTo>
                    <a:cubicBezTo>
                      <a:pt x="440" y="200"/>
                      <a:pt x="330" y="99"/>
                      <a:pt x="187" y="18"/>
                    </a:cubicBezTo>
                    <a:cubicBezTo>
                      <a:pt x="168" y="6"/>
                      <a:pt x="147" y="0"/>
                      <a:pt x="1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61"/>
              <p:cNvSpPr/>
              <p:nvPr/>
            </p:nvSpPr>
            <p:spPr>
              <a:xfrm>
                <a:off x="9686717" y="3617720"/>
                <a:ext cx="79164" cy="63482"/>
              </a:xfrm>
              <a:custGeom>
                <a:avLst/>
                <a:gdLst/>
                <a:ahLst/>
                <a:cxnLst/>
                <a:rect l="l" t="t" r="r" b="b"/>
                <a:pathLst>
                  <a:path w="944" h="757" extrusionOk="0">
                    <a:moveTo>
                      <a:pt x="131" y="1"/>
                    </a:moveTo>
                    <a:cubicBezTo>
                      <a:pt x="112" y="1"/>
                      <a:pt x="92" y="5"/>
                      <a:pt x="75" y="16"/>
                    </a:cubicBezTo>
                    <a:cubicBezTo>
                      <a:pt x="20" y="47"/>
                      <a:pt x="0" y="116"/>
                      <a:pt x="32" y="172"/>
                    </a:cubicBezTo>
                    <a:cubicBezTo>
                      <a:pt x="113" y="311"/>
                      <a:pt x="223" y="420"/>
                      <a:pt x="344" y="520"/>
                    </a:cubicBezTo>
                    <a:cubicBezTo>
                      <a:pt x="467" y="618"/>
                      <a:pt x="595" y="704"/>
                      <a:pt x="750" y="751"/>
                    </a:cubicBezTo>
                    <a:cubicBezTo>
                      <a:pt x="762" y="755"/>
                      <a:pt x="775" y="756"/>
                      <a:pt x="786" y="756"/>
                    </a:cubicBezTo>
                    <a:cubicBezTo>
                      <a:pt x="875" y="756"/>
                      <a:pt x="943" y="655"/>
                      <a:pt x="893" y="570"/>
                    </a:cubicBezTo>
                    <a:cubicBezTo>
                      <a:pt x="852" y="498"/>
                      <a:pt x="801" y="437"/>
                      <a:pt x="747" y="382"/>
                    </a:cubicBezTo>
                    <a:cubicBezTo>
                      <a:pt x="580" y="216"/>
                      <a:pt x="389" y="78"/>
                      <a:pt x="163" y="5"/>
                    </a:cubicBezTo>
                    <a:cubicBezTo>
                      <a:pt x="153" y="2"/>
                      <a:pt x="142" y="1"/>
                      <a:pt x="1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61"/>
              <p:cNvSpPr/>
              <p:nvPr/>
            </p:nvSpPr>
            <p:spPr>
              <a:xfrm>
                <a:off x="9410315" y="3085880"/>
                <a:ext cx="50987" cy="55515"/>
              </a:xfrm>
              <a:custGeom>
                <a:avLst/>
                <a:gdLst/>
                <a:ahLst/>
                <a:cxnLst/>
                <a:rect l="l" t="t" r="r" b="b"/>
                <a:pathLst>
                  <a:path w="608" h="662" extrusionOk="0">
                    <a:moveTo>
                      <a:pt x="124" y="1"/>
                    </a:moveTo>
                    <a:cubicBezTo>
                      <a:pt x="62" y="1"/>
                      <a:pt x="3" y="49"/>
                      <a:pt x="3" y="118"/>
                    </a:cubicBezTo>
                    <a:cubicBezTo>
                      <a:pt x="0" y="246"/>
                      <a:pt x="55" y="363"/>
                      <a:pt x="132" y="461"/>
                    </a:cubicBezTo>
                    <a:cubicBezTo>
                      <a:pt x="196" y="545"/>
                      <a:pt x="337" y="661"/>
                      <a:pt x="458" y="661"/>
                    </a:cubicBezTo>
                    <a:cubicBezTo>
                      <a:pt x="475" y="661"/>
                      <a:pt x="491" y="659"/>
                      <a:pt x="507" y="654"/>
                    </a:cubicBezTo>
                    <a:cubicBezTo>
                      <a:pt x="573" y="629"/>
                      <a:pt x="607" y="553"/>
                      <a:pt x="582" y="486"/>
                    </a:cubicBezTo>
                    <a:cubicBezTo>
                      <a:pt x="581" y="486"/>
                      <a:pt x="578" y="477"/>
                      <a:pt x="578" y="477"/>
                    </a:cubicBezTo>
                    <a:cubicBezTo>
                      <a:pt x="539" y="376"/>
                      <a:pt x="483" y="303"/>
                      <a:pt x="417" y="225"/>
                    </a:cubicBezTo>
                    <a:cubicBezTo>
                      <a:pt x="349" y="149"/>
                      <a:pt x="283" y="82"/>
                      <a:pt x="192" y="23"/>
                    </a:cubicBezTo>
                    <a:cubicBezTo>
                      <a:pt x="171" y="8"/>
                      <a:pt x="147" y="1"/>
                      <a:pt x="1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61"/>
              <p:cNvSpPr/>
              <p:nvPr/>
            </p:nvSpPr>
            <p:spPr>
              <a:xfrm>
                <a:off x="9357399" y="3122023"/>
                <a:ext cx="53419" cy="53251"/>
              </a:xfrm>
              <a:custGeom>
                <a:avLst/>
                <a:gdLst/>
                <a:ahLst/>
                <a:cxnLst/>
                <a:rect l="l" t="t" r="r" b="b"/>
                <a:pathLst>
                  <a:path w="637" h="635" extrusionOk="0">
                    <a:moveTo>
                      <a:pt x="134" y="0"/>
                    </a:moveTo>
                    <a:cubicBezTo>
                      <a:pt x="65" y="0"/>
                      <a:pt x="1" y="63"/>
                      <a:pt x="12" y="136"/>
                    </a:cubicBezTo>
                    <a:cubicBezTo>
                      <a:pt x="41" y="314"/>
                      <a:pt x="154" y="461"/>
                      <a:pt x="297" y="560"/>
                    </a:cubicBezTo>
                    <a:cubicBezTo>
                      <a:pt x="350" y="593"/>
                      <a:pt x="417" y="634"/>
                      <a:pt x="486" y="634"/>
                    </a:cubicBezTo>
                    <a:cubicBezTo>
                      <a:pt x="500" y="634"/>
                      <a:pt x="514" y="633"/>
                      <a:pt x="528" y="629"/>
                    </a:cubicBezTo>
                    <a:cubicBezTo>
                      <a:pt x="599" y="606"/>
                      <a:pt x="637" y="528"/>
                      <a:pt x="610" y="459"/>
                    </a:cubicBezTo>
                    <a:cubicBezTo>
                      <a:pt x="542" y="271"/>
                      <a:pt x="363" y="92"/>
                      <a:pt x="182" y="11"/>
                    </a:cubicBezTo>
                    <a:cubicBezTo>
                      <a:pt x="166" y="4"/>
                      <a:pt x="15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61"/>
              <p:cNvSpPr/>
              <p:nvPr/>
            </p:nvSpPr>
            <p:spPr>
              <a:xfrm>
                <a:off x="9920602" y="2435796"/>
                <a:ext cx="69268" cy="50064"/>
              </a:xfrm>
              <a:custGeom>
                <a:avLst/>
                <a:gdLst/>
                <a:ahLst/>
                <a:cxnLst/>
                <a:rect l="l" t="t" r="r" b="b"/>
                <a:pathLst>
                  <a:path w="826" h="597" extrusionOk="0">
                    <a:moveTo>
                      <a:pt x="149" y="0"/>
                    </a:moveTo>
                    <a:cubicBezTo>
                      <a:pt x="63" y="0"/>
                      <a:pt x="1" y="99"/>
                      <a:pt x="45" y="176"/>
                    </a:cubicBezTo>
                    <a:cubicBezTo>
                      <a:pt x="79" y="236"/>
                      <a:pt x="121" y="283"/>
                      <a:pt x="164" y="328"/>
                    </a:cubicBezTo>
                    <a:cubicBezTo>
                      <a:pt x="299" y="458"/>
                      <a:pt x="457" y="565"/>
                      <a:pt x="647" y="595"/>
                    </a:cubicBezTo>
                    <a:cubicBezTo>
                      <a:pt x="653" y="596"/>
                      <a:pt x="659" y="596"/>
                      <a:pt x="665" y="596"/>
                    </a:cubicBezTo>
                    <a:cubicBezTo>
                      <a:pt x="757" y="596"/>
                      <a:pt x="826" y="488"/>
                      <a:pt x="777" y="404"/>
                    </a:cubicBezTo>
                    <a:cubicBezTo>
                      <a:pt x="745" y="344"/>
                      <a:pt x="702" y="298"/>
                      <a:pt x="657" y="255"/>
                    </a:cubicBezTo>
                    <a:cubicBezTo>
                      <a:pt x="518" y="128"/>
                      <a:pt x="356" y="30"/>
                      <a:pt x="165" y="2"/>
                    </a:cubicBezTo>
                    <a:cubicBezTo>
                      <a:pt x="159" y="1"/>
                      <a:pt x="154" y="0"/>
                      <a:pt x="1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61"/>
              <p:cNvSpPr/>
              <p:nvPr/>
            </p:nvSpPr>
            <p:spPr>
              <a:xfrm>
                <a:off x="9909700" y="2500536"/>
                <a:ext cx="59121" cy="45284"/>
              </a:xfrm>
              <a:custGeom>
                <a:avLst/>
                <a:gdLst/>
                <a:ahLst/>
                <a:cxnLst/>
                <a:rect l="l" t="t" r="r" b="b"/>
                <a:pathLst>
                  <a:path w="705" h="540" extrusionOk="0">
                    <a:moveTo>
                      <a:pt x="138" y="0"/>
                    </a:moveTo>
                    <a:cubicBezTo>
                      <a:pt x="64" y="0"/>
                      <a:pt x="0" y="73"/>
                      <a:pt x="21" y="151"/>
                    </a:cubicBezTo>
                    <a:cubicBezTo>
                      <a:pt x="36" y="214"/>
                      <a:pt x="68" y="266"/>
                      <a:pt x="104" y="313"/>
                    </a:cubicBezTo>
                    <a:cubicBezTo>
                      <a:pt x="178" y="407"/>
                      <a:pt x="278" y="479"/>
                      <a:pt x="393" y="516"/>
                    </a:cubicBezTo>
                    <a:cubicBezTo>
                      <a:pt x="433" y="528"/>
                      <a:pt x="481" y="539"/>
                      <a:pt x="528" y="539"/>
                    </a:cubicBezTo>
                    <a:cubicBezTo>
                      <a:pt x="565" y="539"/>
                      <a:pt x="602" y="532"/>
                      <a:pt x="634" y="511"/>
                    </a:cubicBezTo>
                    <a:cubicBezTo>
                      <a:pt x="696" y="466"/>
                      <a:pt x="704" y="376"/>
                      <a:pt x="656" y="319"/>
                    </a:cubicBezTo>
                    <a:cubicBezTo>
                      <a:pt x="594" y="235"/>
                      <a:pt x="524" y="182"/>
                      <a:pt x="441" y="129"/>
                    </a:cubicBezTo>
                    <a:cubicBezTo>
                      <a:pt x="357" y="76"/>
                      <a:pt x="278" y="34"/>
                      <a:pt x="175" y="7"/>
                    </a:cubicBezTo>
                    <a:cubicBezTo>
                      <a:pt x="163" y="2"/>
                      <a:pt x="150" y="0"/>
                      <a:pt x="1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200" name="Google Shape;2200;p61"/>
          <p:cNvGrpSpPr/>
          <p:nvPr/>
        </p:nvGrpSpPr>
        <p:grpSpPr>
          <a:xfrm>
            <a:off x="10222456" y="4"/>
            <a:ext cx="2285357" cy="1765937"/>
            <a:chOff x="7666842" y="2"/>
            <a:chExt cx="1714018" cy="1324453"/>
          </a:xfrm>
        </p:grpSpPr>
        <p:sp>
          <p:nvSpPr>
            <p:cNvPr id="2201" name="Google Shape;2201;p61"/>
            <p:cNvSpPr/>
            <p:nvPr/>
          </p:nvSpPr>
          <p:spPr>
            <a:xfrm rot="-5400000">
              <a:off x="7888477" y="-167929"/>
              <a:ext cx="1270749" cy="1714018"/>
            </a:xfrm>
            <a:custGeom>
              <a:avLst/>
              <a:gdLst/>
              <a:ahLst/>
              <a:cxnLst/>
              <a:rect l="l" t="t" r="r" b="b"/>
              <a:pathLst>
                <a:path w="27117" h="36577" extrusionOk="0">
                  <a:moveTo>
                    <a:pt x="4342" y="0"/>
                  </a:moveTo>
                  <a:cubicBezTo>
                    <a:pt x="3449" y="5"/>
                    <a:pt x="2548" y="283"/>
                    <a:pt x="1805" y="786"/>
                  </a:cubicBezTo>
                  <a:cubicBezTo>
                    <a:pt x="977" y="1345"/>
                    <a:pt x="404" y="2148"/>
                    <a:pt x="188" y="3047"/>
                  </a:cubicBezTo>
                  <a:cubicBezTo>
                    <a:pt x="1" y="3828"/>
                    <a:pt x="69" y="4643"/>
                    <a:pt x="393" y="5473"/>
                  </a:cubicBezTo>
                  <a:cubicBezTo>
                    <a:pt x="643" y="6112"/>
                    <a:pt x="1049" y="6752"/>
                    <a:pt x="1566" y="7321"/>
                  </a:cubicBezTo>
                  <a:cubicBezTo>
                    <a:pt x="1983" y="7779"/>
                    <a:pt x="2429" y="8171"/>
                    <a:pt x="2860" y="8549"/>
                  </a:cubicBezTo>
                  <a:cubicBezTo>
                    <a:pt x="3218" y="8863"/>
                    <a:pt x="3559" y="9162"/>
                    <a:pt x="3855" y="9478"/>
                  </a:cubicBezTo>
                  <a:cubicBezTo>
                    <a:pt x="3802" y="9525"/>
                    <a:pt x="3745" y="9573"/>
                    <a:pt x="3696" y="9615"/>
                  </a:cubicBezTo>
                  <a:cubicBezTo>
                    <a:pt x="3523" y="9762"/>
                    <a:pt x="3328" y="9927"/>
                    <a:pt x="3148" y="10119"/>
                  </a:cubicBezTo>
                  <a:cubicBezTo>
                    <a:pt x="2516" y="10791"/>
                    <a:pt x="2196" y="11711"/>
                    <a:pt x="2246" y="12714"/>
                  </a:cubicBezTo>
                  <a:cubicBezTo>
                    <a:pt x="2289" y="13577"/>
                    <a:pt x="2603" y="14435"/>
                    <a:pt x="3127" y="15129"/>
                  </a:cubicBezTo>
                  <a:cubicBezTo>
                    <a:pt x="4062" y="16366"/>
                    <a:pt x="5423" y="17016"/>
                    <a:pt x="6626" y="17526"/>
                  </a:cubicBezTo>
                  <a:lnTo>
                    <a:pt x="6905" y="17645"/>
                  </a:lnTo>
                  <a:lnTo>
                    <a:pt x="6910" y="17646"/>
                  </a:lnTo>
                  <a:cubicBezTo>
                    <a:pt x="7854" y="18044"/>
                    <a:pt x="8743" y="18419"/>
                    <a:pt x="9367" y="19015"/>
                  </a:cubicBezTo>
                  <a:cubicBezTo>
                    <a:pt x="9389" y="19036"/>
                    <a:pt x="9408" y="19054"/>
                    <a:pt x="9425" y="19072"/>
                  </a:cubicBezTo>
                  <a:cubicBezTo>
                    <a:pt x="9379" y="19142"/>
                    <a:pt x="9321" y="19220"/>
                    <a:pt x="9277" y="19282"/>
                  </a:cubicBezTo>
                  <a:cubicBezTo>
                    <a:pt x="9086" y="19545"/>
                    <a:pt x="8850" y="19872"/>
                    <a:pt x="8695" y="20287"/>
                  </a:cubicBezTo>
                  <a:cubicBezTo>
                    <a:pt x="8440" y="20976"/>
                    <a:pt x="8475" y="21730"/>
                    <a:pt x="8794" y="22467"/>
                  </a:cubicBezTo>
                  <a:cubicBezTo>
                    <a:pt x="9032" y="23018"/>
                    <a:pt x="9437" y="23550"/>
                    <a:pt x="9930" y="23967"/>
                  </a:cubicBezTo>
                  <a:cubicBezTo>
                    <a:pt x="10313" y="24288"/>
                    <a:pt x="10705" y="24531"/>
                    <a:pt x="11085" y="24767"/>
                  </a:cubicBezTo>
                  <a:cubicBezTo>
                    <a:pt x="11421" y="24976"/>
                    <a:pt x="11738" y="25173"/>
                    <a:pt x="11984" y="25391"/>
                  </a:cubicBezTo>
                  <a:cubicBezTo>
                    <a:pt x="12664" y="25992"/>
                    <a:pt x="13049" y="26968"/>
                    <a:pt x="13457" y="28001"/>
                  </a:cubicBezTo>
                  <a:cubicBezTo>
                    <a:pt x="13805" y="28882"/>
                    <a:pt x="14164" y="29792"/>
                    <a:pt x="14749" y="30631"/>
                  </a:cubicBezTo>
                  <a:cubicBezTo>
                    <a:pt x="15371" y="31525"/>
                    <a:pt x="16237" y="32271"/>
                    <a:pt x="17249" y="32784"/>
                  </a:cubicBezTo>
                  <a:cubicBezTo>
                    <a:pt x="18173" y="33253"/>
                    <a:pt x="19192" y="33516"/>
                    <a:pt x="20209" y="33549"/>
                  </a:cubicBezTo>
                  <a:cubicBezTo>
                    <a:pt x="20403" y="34299"/>
                    <a:pt x="20576" y="35006"/>
                    <a:pt x="20679" y="35466"/>
                  </a:cubicBezTo>
                  <a:cubicBezTo>
                    <a:pt x="20748" y="35778"/>
                    <a:pt x="20923" y="36061"/>
                    <a:pt x="21173" y="36262"/>
                  </a:cubicBezTo>
                  <a:cubicBezTo>
                    <a:pt x="21424" y="36464"/>
                    <a:pt x="21737" y="36576"/>
                    <a:pt x="22057" y="36576"/>
                  </a:cubicBezTo>
                  <a:cubicBezTo>
                    <a:pt x="22161" y="36576"/>
                    <a:pt x="22265" y="36563"/>
                    <a:pt x="22366" y="36541"/>
                  </a:cubicBezTo>
                  <a:cubicBezTo>
                    <a:pt x="23126" y="36371"/>
                    <a:pt x="23605" y="35615"/>
                    <a:pt x="23435" y="34856"/>
                  </a:cubicBezTo>
                  <a:lnTo>
                    <a:pt x="22984" y="32839"/>
                  </a:lnTo>
                  <a:cubicBezTo>
                    <a:pt x="23983" y="32238"/>
                    <a:pt x="24811" y="31536"/>
                    <a:pt x="25449" y="30749"/>
                  </a:cubicBezTo>
                  <a:cubicBezTo>
                    <a:pt x="26180" y="29847"/>
                    <a:pt x="26672" y="28828"/>
                    <a:pt x="26909" y="27720"/>
                  </a:cubicBezTo>
                  <a:cubicBezTo>
                    <a:pt x="27075" y="26961"/>
                    <a:pt x="27117" y="26163"/>
                    <a:pt x="27039" y="25343"/>
                  </a:cubicBezTo>
                  <a:cubicBezTo>
                    <a:pt x="26975" y="24662"/>
                    <a:pt x="26828" y="23967"/>
                    <a:pt x="26601" y="23276"/>
                  </a:cubicBezTo>
                  <a:cubicBezTo>
                    <a:pt x="26194" y="22032"/>
                    <a:pt x="25616" y="21055"/>
                    <a:pt x="25212" y="20559"/>
                  </a:cubicBezTo>
                  <a:cubicBezTo>
                    <a:pt x="25058" y="20370"/>
                    <a:pt x="24906" y="20203"/>
                    <a:pt x="24758" y="20041"/>
                  </a:cubicBezTo>
                  <a:cubicBezTo>
                    <a:pt x="24593" y="19862"/>
                    <a:pt x="24439" y="19694"/>
                    <a:pt x="24322" y="19534"/>
                  </a:cubicBezTo>
                  <a:cubicBezTo>
                    <a:pt x="24034" y="19141"/>
                    <a:pt x="23965" y="18472"/>
                    <a:pt x="24108" y="17494"/>
                  </a:cubicBezTo>
                  <a:cubicBezTo>
                    <a:pt x="24135" y="17303"/>
                    <a:pt x="24168" y="17108"/>
                    <a:pt x="24203" y="16903"/>
                  </a:cubicBezTo>
                  <a:lnTo>
                    <a:pt x="24203" y="16901"/>
                  </a:lnTo>
                  <a:cubicBezTo>
                    <a:pt x="24351" y="16018"/>
                    <a:pt x="24521" y="15018"/>
                    <a:pt x="24328" y="13973"/>
                  </a:cubicBezTo>
                  <a:cubicBezTo>
                    <a:pt x="24189" y="13218"/>
                    <a:pt x="23826" y="12497"/>
                    <a:pt x="23309" y="11944"/>
                  </a:cubicBezTo>
                  <a:cubicBezTo>
                    <a:pt x="22684" y="11279"/>
                    <a:pt x="21882" y="10911"/>
                    <a:pt x="21048" y="10911"/>
                  </a:cubicBezTo>
                  <a:cubicBezTo>
                    <a:pt x="21007" y="10911"/>
                    <a:pt x="20967" y="10912"/>
                    <a:pt x="20926" y="10913"/>
                  </a:cubicBezTo>
                  <a:cubicBezTo>
                    <a:pt x="20124" y="10948"/>
                    <a:pt x="19488" y="11301"/>
                    <a:pt x="18977" y="11585"/>
                  </a:cubicBezTo>
                  <a:cubicBezTo>
                    <a:pt x="18863" y="11648"/>
                    <a:pt x="18756" y="11706"/>
                    <a:pt x="18655" y="11759"/>
                  </a:cubicBezTo>
                  <a:cubicBezTo>
                    <a:pt x="18499" y="11839"/>
                    <a:pt x="18363" y="11884"/>
                    <a:pt x="18268" y="11904"/>
                  </a:cubicBezTo>
                  <a:cubicBezTo>
                    <a:pt x="18248" y="11800"/>
                    <a:pt x="18231" y="11612"/>
                    <a:pt x="18236" y="11280"/>
                  </a:cubicBezTo>
                  <a:cubicBezTo>
                    <a:pt x="18259" y="9853"/>
                    <a:pt x="18259" y="8198"/>
                    <a:pt x="17952" y="6622"/>
                  </a:cubicBezTo>
                  <a:cubicBezTo>
                    <a:pt x="17582" y="4733"/>
                    <a:pt x="16838" y="3293"/>
                    <a:pt x="15679" y="2217"/>
                  </a:cubicBezTo>
                  <a:cubicBezTo>
                    <a:pt x="14809" y="1411"/>
                    <a:pt x="13786" y="967"/>
                    <a:pt x="12798" y="967"/>
                  </a:cubicBezTo>
                  <a:cubicBezTo>
                    <a:pt x="12642" y="967"/>
                    <a:pt x="12486" y="977"/>
                    <a:pt x="12334" y="999"/>
                  </a:cubicBezTo>
                  <a:cubicBezTo>
                    <a:pt x="11530" y="1114"/>
                    <a:pt x="10888" y="1509"/>
                    <a:pt x="10371" y="1826"/>
                  </a:cubicBezTo>
                  <a:cubicBezTo>
                    <a:pt x="10118" y="1981"/>
                    <a:pt x="9878" y="2128"/>
                    <a:pt x="9663" y="2220"/>
                  </a:cubicBezTo>
                  <a:cubicBezTo>
                    <a:pt x="9547" y="2268"/>
                    <a:pt x="9494" y="2278"/>
                    <a:pt x="9482" y="2279"/>
                  </a:cubicBezTo>
                  <a:cubicBezTo>
                    <a:pt x="9467" y="2275"/>
                    <a:pt x="9404" y="2260"/>
                    <a:pt x="9257" y="2180"/>
                  </a:cubicBezTo>
                  <a:cubicBezTo>
                    <a:pt x="9094" y="2090"/>
                    <a:pt x="8882" y="1949"/>
                    <a:pt x="8588" y="1737"/>
                  </a:cubicBezTo>
                  <a:cubicBezTo>
                    <a:pt x="7985" y="1233"/>
                    <a:pt x="7359" y="830"/>
                    <a:pt x="6727" y="541"/>
                  </a:cubicBezTo>
                  <a:cubicBezTo>
                    <a:pt x="5939" y="183"/>
                    <a:pt x="5145" y="0"/>
                    <a:pt x="436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61"/>
            <p:cNvSpPr/>
            <p:nvPr/>
          </p:nvSpPr>
          <p:spPr>
            <a:xfrm rot="-5400000">
              <a:off x="7818936" y="-90564"/>
              <a:ext cx="1268172" cy="1449303"/>
            </a:xfrm>
            <a:custGeom>
              <a:avLst/>
              <a:gdLst/>
              <a:ahLst/>
              <a:cxnLst/>
              <a:rect l="l" t="t" r="r" b="b"/>
              <a:pathLst>
                <a:path w="27062" h="30928" extrusionOk="0">
                  <a:moveTo>
                    <a:pt x="3161" y="0"/>
                  </a:moveTo>
                  <a:cubicBezTo>
                    <a:pt x="3156" y="0"/>
                    <a:pt x="3151" y="0"/>
                    <a:pt x="3146" y="0"/>
                  </a:cubicBezTo>
                  <a:cubicBezTo>
                    <a:pt x="1878" y="6"/>
                    <a:pt x="560" y="808"/>
                    <a:pt x="264" y="2042"/>
                  </a:cubicBezTo>
                  <a:cubicBezTo>
                    <a:pt x="0" y="3145"/>
                    <a:pt x="577" y="4289"/>
                    <a:pt x="1338" y="5127"/>
                  </a:cubicBezTo>
                  <a:cubicBezTo>
                    <a:pt x="2100" y="5966"/>
                    <a:pt x="3054" y="6616"/>
                    <a:pt x="3800" y="7470"/>
                  </a:cubicBezTo>
                  <a:cubicBezTo>
                    <a:pt x="3940" y="7631"/>
                    <a:pt x="4075" y="7805"/>
                    <a:pt x="4123" y="8013"/>
                  </a:cubicBezTo>
                  <a:cubicBezTo>
                    <a:pt x="4284" y="8728"/>
                    <a:pt x="3407" y="9174"/>
                    <a:pt x="2904" y="9706"/>
                  </a:cubicBezTo>
                  <a:cubicBezTo>
                    <a:pt x="2080" y="10581"/>
                    <a:pt x="2252" y="12063"/>
                    <a:pt x="2977" y="13023"/>
                  </a:cubicBezTo>
                  <a:cubicBezTo>
                    <a:pt x="3701" y="13982"/>
                    <a:pt x="4835" y="14534"/>
                    <a:pt x="5941" y="15004"/>
                  </a:cubicBezTo>
                  <a:cubicBezTo>
                    <a:pt x="7049" y="15476"/>
                    <a:pt x="8204" y="15921"/>
                    <a:pt x="9075" y="16751"/>
                  </a:cubicBezTo>
                  <a:cubicBezTo>
                    <a:pt x="9335" y="16999"/>
                    <a:pt x="9575" y="17304"/>
                    <a:pt x="9600" y="17662"/>
                  </a:cubicBezTo>
                  <a:cubicBezTo>
                    <a:pt x="9646" y="18329"/>
                    <a:pt x="8959" y="18802"/>
                    <a:pt x="8727" y="19429"/>
                  </a:cubicBezTo>
                  <a:cubicBezTo>
                    <a:pt x="8434" y="20222"/>
                    <a:pt x="8929" y="21106"/>
                    <a:pt x="9577" y="21649"/>
                  </a:cubicBezTo>
                  <a:cubicBezTo>
                    <a:pt x="10223" y="22193"/>
                    <a:pt x="11022" y="22534"/>
                    <a:pt x="11655" y="23095"/>
                  </a:cubicBezTo>
                  <a:cubicBezTo>
                    <a:pt x="13222" y="24483"/>
                    <a:pt x="13434" y="26851"/>
                    <a:pt x="14629" y="28568"/>
                  </a:cubicBezTo>
                  <a:cubicBezTo>
                    <a:pt x="15654" y="30042"/>
                    <a:pt x="17445" y="30928"/>
                    <a:pt x="19233" y="30928"/>
                  </a:cubicBezTo>
                  <a:cubicBezTo>
                    <a:pt x="19619" y="30928"/>
                    <a:pt x="20006" y="30886"/>
                    <a:pt x="20385" y="30800"/>
                  </a:cubicBezTo>
                  <a:cubicBezTo>
                    <a:pt x="27062" y="27423"/>
                    <a:pt x="23974" y="21284"/>
                    <a:pt x="22992" y="20070"/>
                  </a:cubicBezTo>
                  <a:cubicBezTo>
                    <a:pt x="22692" y="19700"/>
                    <a:pt x="22341" y="19377"/>
                    <a:pt x="22061" y="18993"/>
                  </a:cubicBezTo>
                  <a:cubicBezTo>
                    <a:pt x="21448" y="18154"/>
                    <a:pt x="21457" y="17017"/>
                    <a:pt x="21608" y="15990"/>
                  </a:cubicBezTo>
                  <a:cubicBezTo>
                    <a:pt x="21759" y="14961"/>
                    <a:pt x="22025" y="13918"/>
                    <a:pt x="21836" y="12895"/>
                  </a:cubicBezTo>
                  <a:cubicBezTo>
                    <a:pt x="21651" y="11895"/>
                    <a:pt x="20855" y="10909"/>
                    <a:pt x="19848" y="10909"/>
                  </a:cubicBezTo>
                  <a:cubicBezTo>
                    <a:pt x="19826" y="10909"/>
                    <a:pt x="19804" y="10909"/>
                    <a:pt x="19782" y="10910"/>
                  </a:cubicBezTo>
                  <a:cubicBezTo>
                    <a:pt x="19154" y="10936"/>
                    <a:pt x="18612" y="11327"/>
                    <a:pt x="18053" y="11613"/>
                  </a:cubicBezTo>
                  <a:cubicBezTo>
                    <a:pt x="17719" y="11784"/>
                    <a:pt x="17330" y="11915"/>
                    <a:pt x="16962" y="11915"/>
                  </a:cubicBezTo>
                  <a:cubicBezTo>
                    <a:pt x="16712" y="11915"/>
                    <a:pt x="16473" y="11855"/>
                    <a:pt x="16269" y="11705"/>
                  </a:cubicBezTo>
                  <a:cubicBezTo>
                    <a:pt x="15753" y="11327"/>
                    <a:pt x="15713" y="10584"/>
                    <a:pt x="15723" y="9943"/>
                  </a:cubicBezTo>
                  <a:cubicBezTo>
                    <a:pt x="15771" y="7069"/>
                    <a:pt x="15692" y="3819"/>
                    <a:pt x="13585" y="1865"/>
                  </a:cubicBezTo>
                  <a:cubicBezTo>
                    <a:pt x="13040" y="1359"/>
                    <a:pt x="12330" y="965"/>
                    <a:pt x="11597" y="965"/>
                  </a:cubicBezTo>
                  <a:cubicBezTo>
                    <a:pt x="11504" y="965"/>
                    <a:pt x="11411" y="971"/>
                    <a:pt x="11317" y="985"/>
                  </a:cubicBezTo>
                  <a:cubicBezTo>
                    <a:pt x="10451" y="1107"/>
                    <a:pt x="9774" y="1781"/>
                    <a:pt x="8968" y="2117"/>
                  </a:cubicBezTo>
                  <a:cubicBezTo>
                    <a:pt x="8715" y="2222"/>
                    <a:pt x="8495" y="2277"/>
                    <a:pt x="8279" y="2277"/>
                  </a:cubicBezTo>
                  <a:cubicBezTo>
                    <a:pt x="7806" y="2277"/>
                    <a:pt x="7347" y="2016"/>
                    <a:pt x="6578" y="1456"/>
                  </a:cubicBezTo>
                  <a:cubicBezTo>
                    <a:pt x="5613" y="640"/>
                    <a:pt x="4425" y="0"/>
                    <a:pt x="316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03" name="Google Shape;2203;p61"/>
            <p:cNvGrpSpPr/>
            <p:nvPr/>
          </p:nvGrpSpPr>
          <p:grpSpPr>
            <a:xfrm rot="-5400000">
              <a:off x="8237949" y="-45367"/>
              <a:ext cx="768579" cy="1393914"/>
              <a:chOff x="8998152" y="1690678"/>
              <a:chExt cx="1640510" cy="2975269"/>
            </a:xfrm>
          </p:grpSpPr>
          <p:sp>
            <p:nvSpPr>
              <p:cNvPr id="2204" name="Google Shape;2204;p61"/>
              <p:cNvSpPr/>
              <p:nvPr/>
            </p:nvSpPr>
            <p:spPr>
              <a:xfrm>
                <a:off x="8998152" y="1690678"/>
                <a:ext cx="1640510" cy="2975269"/>
              </a:xfrm>
              <a:custGeom>
                <a:avLst/>
                <a:gdLst/>
                <a:ahLst/>
                <a:cxnLst/>
                <a:rect l="l" t="t" r="r" b="b"/>
                <a:pathLst>
                  <a:path w="16401" h="29746" extrusionOk="0">
                    <a:moveTo>
                      <a:pt x="99" y="1"/>
                    </a:moveTo>
                    <a:cubicBezTo>
                      <a:pt x="77" y="1"/>
                      <a:pt x="55" y="8"/>
                      <a:pt x="38" y="25"/>
                    </a:cubicBezTo>
                    <a:cubicBezTo>
                      <a:pt x="1" y="59"/>
                      <a:pt x="1" y="119"/>
                      <a:pt x="36" y="155"/>
                    </a:cubicBezTo>
                    <a:lnTo>
                      <a:pt x="1474" y="1712"/>
                    </a:lnTo>
                    <a:cubicBezTo>
                      <a:pt x="2173" y="2498"/>
                      <a:pt x="3538" y="4138"/>
                      <a:pt x="4185" y="4966"/>
                    </a:cubicBezTo>
                    <a:cubicBezTo>
                      <a:pt x="4830" y="5798"/>
                      <a:pt x="6077" y="7524"/>
                      <a:pt x="6666" y="8396"/>
                    </a:cubicBezTo>
                    <a:cubicBezTo>
                      <a:pt x="6962" y="8834"/>
                      <a:pt x="7252" y="9279"/>
                      <a:pt x="7537" y="9729"/>
                    </a:cubicBezTo>
                    <a:cubicBezTo>
                      <a:pt x="7410" y="9757"/>
                      <a:pt x="7283" y="9770"/>
                      <a:pt x="7156" y="9770"/>
                    </a:cubicBezTo>
                    <a:cubicBezTo>
                      <a:pt x="6705" y="9770"/>
                      <a:pt x="6251" y="9617"/>
                      <a:pt x="5813" y="9494"/>
                    </a:cubicBezTo>
                    <a:cubicBezTo>
                      <a:pt x="4213" y="9021"/>
                      <a:pt x="2651" y="8434"/>
                      <a:pt x="1138" y="7733"/>
                    </a:cubicBezTo>
                    <a:cubicBezTo>
                      <a:pt x="834" y="7598"/>
                      <a:pt x="534" y="7448"/>
                      <a:pt x="232" y="7305"/>
                    </a:cubicBezTo>
                    <a:cubicBezTo>
                      <a:pt x="218" y="7298"/>
                      <a:pt x="203" y="7295"/>
                      <a:pt x="189" y="7295"/>
                    </a:cubicBezTo>
                    <a:cubicBezTo>
                      <a:pt x="155" y="7295"/>
                      <a:pt x="122" y="7312"/>
                      <a:pt x="104" y="7345"/>
                    </a:cubicBezTo>
                    <a:cubicBezTo>
                      <a:pt x="75" y="7392"/>
                      <a:pt x="91" y="7452"/>
                      <a:pt x="138" y="7479"/>
                    </a:cubicBezTo>
                    <a:cubicBezTo>
                      <a:pt x="1889" y="8492"/>
                      <a:pt x="3782" y="9253"/>
                      <a:pt x="5736" y="9764"/>
                    </a:cubicBezTo>
                    <a:cubicBezTo>
                      <a:pt x="6150" y="9869"/>
                      <a:pt x="6600" y="9993"/>
                      <a:pt x="7041" y="9993"/>
                    </a:cubicBezTo>
                    <a:cubicBezTo>
                      <a:pt x="7246" y="9993"/>
                      <a:pt x="7449" y="9966"/>
                      <a:pt x="7645" y="9898"/>
                    </a:cubicBezTo>
                    <a:cubicBezTo>
                      <a:pt x="9665" y="13104"/>
                      <a:pt x="11421" y="16549"/>
                      <a:pt x="12842" y="20097"/>
                    </a:cubicBezTo>
                    <a:cubicBezTo>
                      <a:pt x="12480" y="19868"/>
                      <a:pt x="12116" y="19644"/>
                      <a:pt x="11752" y="19421"/>
                    </a:cubicBezTo>
                    <a:cubicBezTo>
                      <a:pt x="11323" y="19163"/>
                      <a:pt x="10213" y="18489"/>
                      <a:pt x="9796" y="18242"/>
                    </a:cubicBezTo>
                    <a:cubicBezTo>
                      <a:pt x="9164" y="17865"/>
                      <a:pt x="8464" y="17447"/>
                      <a:pt x="7825" y="17088"/>
                    </a:cubicBezTo>
                    <a:cubicBezTo>
                      <a:pt x="7807" y="17078"/>
                      <a:pt x="7790" y="17074"/>
                      <a:pt x="7774" y="17074"/>
                    </a:cubicBezTo>
                    <a:cubicBezTo>
                      <a:pt x="7689" y="17074"/>
                      <a:pt x="7635" y="17194"/>
                      <a:pt x="7719" y="17255"/>
                    </a:cubicBezTo>
                    <a:cubicBezTo>
                      <a:pt x="9386" y="18412"/>
                      <a:pt x="11148" y="19458"/>
                      <a:pt x="12955" y="20381"/>
                    </a:cubicBezTo>
                    <a:cubicBezTo>
                      <a:pt x="13632" y="22092"/>
                      <a:pt x="14232" y="23826"/>
                      <a:pt x="14744" y="25566"/>
                    </a:cubicBezTo>
                    <a:cubicBezTo>
                      <a:pt x="15043" y="26584"/>
                      <a:pt x="15575" y="28631"/>
                      <a:pt x="15807" y="29666"/>
                    </a:cubicBezTo>
                    <a:cubicBezTo>
                      <a:pt x="15816" y="29713"/>
                      <a:pt x="15857" y="29745"/>
                      <a:pt x="15903" y="29745"/>
                    </a:cubicBezTo>
                    <a:cubicBezTo>
                      <a:pt x="15910" y="29745"/>
                      <a:pt x="15917" y="29745"/>
                      <a:pt x="15925" y="29743"/>
                    </a:cubicBezTo>
                    <a:cubicBezTo>
                      <a:pt x="15977" y="29730"/>
                      <a:pt x="16012" y="29678"/>
                      <a:pt x="16000" y="29624"/>
                    </a:cubicBezTo>
                    <a:lnTo>
                      <a:pt x="15535" y="27550"/>
                    </a:lnTo>
                    <a:cubicBezTo>
                      <a:pt x="15208" y="26217"/>
                      <a:pt x="14832" y="24896"/>
                      <a:pt x="14411" y="23586"/>
                    </a:cubicBezTo>
                    <a:cubicBezTo>
                      <a:pt x="14675" y="23304"/>
                      <a:pt x="14914" y="22998"/>
                      <a:pt x="15130" y="22676"/>
                    </a:cubicBezTo>
                    <a:cubicBezTo>
                      <a:pt x="15804" y="21661"/>
                      <a:pt x="16263" y="20477"/>
                      <a:pt x="16394" y="19261"/>
                    </a:cubicBezTo>
                    <a:cubicBezTo>
                      <a:pt x="16400" y="19191"/>
                      <a:pt x="16347" y="19153"/>
                      <a:pt x="16294" y="19153"/>
                    </a:cubicBezTo>
                    <a:cubicBezTo>
                      <a:pt x="16253" y="19153"/>
                      <a:pt x="16212" y="19176"/>
                      <a:pt x="16200" y="19227"/>
                    </a:cubicBezTo>
                    <a:cubicBezTo>
                      <a:pt x="16064" y="19807"/>
                      <a:pt x="15891" y="20379"/>
                      <a:pt x="15675" y="20931"/>
                    </a:cubicBezTo>
                    <a:cubicBezTo>
                      <a:pt x="15336" y="21795"/>
                      <a:pt x="14880" y="22611"/>
                      <a:pt x="14341" y="23365"/>
                    </a:cubicBezTo>
                    <a:cubicBezTo>
                      <a:pt x="13530" y="20883"/>
                      <a:pt x="12553" y="18450"/>
                      <a:pt x="11422" y="16089"/>
                    </a:cubicBezTo>
                    <a:lnTo>
                      <a:pt x="11422" y="16089"/>
                    </a:lnTo>
                    <a:cubicBezTo>
                      <a:pt x="11423" y="16089"/>
                      <a:pt x="11425" y="16089"/>
                      <a:pt x="11426" y="16089"/>
                    </a:cubicBezTo>
                    <a:cubicBezTo>
                      <a:pt x="11450" y="16089"/>
                      <a:pt x="11472" y="16080"/>
                      <a:pt x="11492" y="16058"/>
                    </a:cubicBezTo>
                    <a:cubicBezTo>
                      <a:pt x="11874" y="15628"/>
                      <a:pt x="12224" y="15171"/>
                      <a:pt x="12543" y="14693"/>
                    </a:cubicBezTo>
                    <a:cubicBezTo>
                      <a:pt x="13496" y="13261"/>
                      <a:pt x="14207" y="11642"/>
                      <a:pt x="14563" y="9957"/>
                    </a:cubicBezTo>
                    <a:cubicBezTo>
                      <a:pt x="14578" y="9883"/>
                      <a:pt x="14522" y="9839"/>
                      <a:pt x="14466" y="9839"/>
                    </a:cubicBezTo>
                    <a:cubicBezTo>
                      <a:pt x="14427" y="9839"/>
                      <a:pt x="14388" y="9861"/>
                      <a:pt x="14372" y="9909"/>
                    </a:cubicBezTo>
                    <a:cubicBezTo>
                      <a:pt x="13726" y="12077"/>
                      <a:pt x="12705" y="14131"/>
                      <a:pt x="11350" y="15945"/>
                    </a:cubicBezTo>
                    <a:cubicBezTo>
                      <a:pt x="10011" y="13169"/>
                      <a:pt x="8457" y="10492"/>
                      <a:pt x="6710" y="7955"/>
                    </a:cubicBezTo>
                    <a:cubicBezTo>
                      <a:pt x="6970" y="7393"/>
                      <a:pt x="7189" y="6811"/>
                      <a:pt x="7369" y="6218"/>
                    </a:cubicBezTo>
                    <a:cubicBezTo>
                      <a:pt x="7911" y="4423"/>
                      <a:pt x="8124" y="2503"/>
                      <a:pt x="7932" y="635"/>
                    </a:cubicBezTo>
                    <a:cubicBezTo>
                      <a:pt x="7926" y="584"/>
                      <a:pt x="7884" y="547"/>
                      <a:pt x="7833" y="547"/>
                    </a:cubicBezTo>
                    <a:cubicBezTo>
                      <a:pt x="7832" y="547"/>
                      <a:pt x="7832" y="547"/>
                      <a:pt x="7831" y="547"/>
                    </a:cubicBezTo>
                    <a:cubicBezTo>
                      <a:pt x="7776" y="549"/>
                      <a:pt x="7734" y="594"/>
                      <a:pt x="7735" y="649"/>
                    </a:cubicBezTo>
                    <a:cubicBezTo>
                      <a:pt x="7750" y="1266"/>
                      <a:pt x="7737" y="1884"/>
                      <a:pt x="7698" y="2499"/>
                    </a:cubicBezTo>
                    <a:cubicBezTo>
                      <a:pt x="7582" y="4297"/>
                      <a:pt x="7200" y="6080"/>
                      <a:pt x="6582" y="7772"/>
                    </a:cubicBezTo>
                    <a:cubicBezTo>
                      <a:pt x="4664" y="5010"/>
                      <a:pt x="2517" y="2411"/>
                      <a:pt x="164" y="29"/>
                    </a:cubicBezTo>
                    <a:cubicBezTo>
                      <a:pt x="147" y="10"/>
                      <a:pt x="123" y="1"/>
                      <a:pt x="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61"/>
              <p:cNvSpPr/>
              <p:nvPr/>
            </p:nvSpPr>
            <p:spPr>
              <a:xfrm>
                <a:off x="10168147" y="3792078"/>
                <a:ext cx="72718" cy="86619"/>
              </a:xfrm>
              <a:custGeom>
                <a:avLst/>
                <a:gdLst/>
                <a:ahLst/>
                <a:cxnLst/>
                <a:rect l="l" t="t" r="r" b="b"/>
                <a:pathLst>
                  <a:path w="727" h="866" extrusionOk="0">
                    <a:moveTo>
                      <a:pt x="323" y="0"/>
                    </a:moveTo>
                    <a:cubicBezTo>
                      <a:pt x="136" y="0"/>
                      <a:pt x="1" y="246"/>
                      <a:pt x="13" y="449"/>
                    </a:cubicBezTo>
                    <a:cubicBezTo>
                      <a:pt x="10" y="660"/>
                      <a:pt x="167" y="865"/>
                      <a:pt x="349" y="865"/>
                    </a:cubicBezTo>
                    <a:cubicBezTo>
                      <a:pt x="419" y="865"/>
                      <a:pt x="492" y="835"/>
                      <a:pt x="561" y="763"/>
                    </a:cubicBezTo>
                    <a:cubicBezTo>
                      <a:pt x="727" y="551"/>
                      <a:pt x="688" y="258"/>
                      <a:pt x="500" y="72"/>
                    </a:cubicBezTo>
                    <a:cubicBezTo>
                      <a:pt x="438" y="22"/>
                      <a:pt x="378" y="0"/>
                      <a:pt x="32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61"/>
              <p:cNvSpPr/>
              <p:nvPr/>
            </p:nvSpPr>
            <p:spPr>
              <a:xfrm>
                <a:off x="10038614" y="3761471"/>
                <a:ext cx="73418" cy="107724"/>
              </a:xfrm>
              <a:custGeom>
                <a:avLst/>
                <a:gdLst/>
                <a:ahLst/>
                <a:cxnLst/>
                <a:rect l="l" t="t" r="r" b="b"/>
                <a:pathLst>
                  <a:path w="734" h="1077" extrusionOk="0">
                    <a:moveTo>
                      <a:pt x="340" y="1"/>
                    </a:moveTo>
                    <a:cubicBezTo>
                      <a:pt x="256" y="1"/>
                      <a:pt x="173" y="45"/>
                      <a:pt x="132" y="126"/>
                    </a:cubicBezTo>
                    <a:cubicBezTo>
                      <a:pt x="0" y="415"/>
                      <a:pt x="39" y="771"/>
                      <a:pt x="258" y="1005"/>
                    </a:cubicBezTo>
                    <a:cubicBezTo>
                      <a:pt x="306" y="1053"/>
                      <a:pt x="369" y="1076"/>
                      <a:pt x="433" y="1076"/>
                    </a:cubicBezTo>
                    <a:cubicBezTo>
                      <a:pt x="524" y="1076"/>
                      <a:pt x="615" y="1028"/>
                      <a:pt x="659" y="939"/>
                    </a:cubicBezTo>
                    <a:cubicBezTo>
                      <a:pt x="701" y="858"/>
                      <a:pt x="715" y="780"/>
                      <a:pt x="722" y="703"/>
                    </a:cubicBezTo>
                    <a:cubicBezTo>
                      <a:pt x="733" y="469"/>
                      <a:pt x="668" y="240"/>
                      <a:pt x="499" y="66"/>
                    </a:cubicBezTo>
                    <a:cubicBezTo>
                      <a:pt x="455" y="22"/>
                      <a:pt x="398" y="1"/>
                      <a:pt x="34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61"/>
              <p:cNvSpPr/>
              <p:nvPr/>
            </p:nvSpPr>
            <p:spPr>
              <a:xfrm>
                <a:off x="10304281" y="3292959"/>
                <a:ext cx="88122" cy="87420"/>
              </a:xfrm>
              <a:custGeom>
                <a:avLst/>
                <a:gdLst/>
                <a:ahLst/>
                <a:cxnLst/>
                <a:rect l="l" t="t" r="r" b="b"/>
                <a:pathLst>
                  <a:path w="881" h="874" extrusionOk="0">
                    <a:moveTo>
                      <a:pt x="251" y="1"/>
                    </a:moveTo>
                    <a:cubicBezTo>
                      <a:pt x="116" y="1"/>
                      <a:pt x="0" y="121"/>
                      <a:pt x="15" y="260"/>
                    </a:cubicBezTo>
                    <a:cubicBezTo>
                      <a:pt x="43" y="487"/>
                      <a:pt x="173" y="668"/>
                      <a:pt x="358" y="790"/>
                    </a:cubicBezTo>
                    <a:cubicBezTo>
                      <a:pt x="425" y="831"/>
                      <a:pt x="521" y="874"/>
                      <a:pt x="615" y="874"/>
                    </a:cubicBezTo>
                    <a:cubicBezTo>
                      <a:pt x="621" y="874"/>
                      <a:pt x="627" y="874"/>
                      <a:pt x="634" y="873"/>
                    </a:cubicBezTo>
                    <a:cubicBezTo>
                      <a:pt x="775" y="859"/>
                      <a:pt x="880" y="733"/>
                      <a:pt x="868" y="592"/>
                    </a:cubicBezTo>
                    <a:cubicBezTo>
                      <a:pt x="827" y="288"/>
                      <a:pt x="579" y="56"/>
                      <a:pt x="285" y="3"/>
                    </a:cubicBezTo>
                    <a:cubicBezTo>
                      <a:pt x="274" y="2"/>
                      <a:pt x="262" y="1"/>
                      <a:pt x="25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61"/>
              <p:cNvSpPr/>
              <p:nvPr/>
            </p:nvSpPr>
            <p:spPr>
              <a:xfrm>
                <a:off x="10390303" y="3215841"/>
                <a:ext cx="87822" cy="87520"/>
              </a:xfrm>
              <a:custGeom>
                <a:avLst/>
                <a:gdLst/>
                <a:ahLst/>
                <a:cxnLst/>
                <a:rect l="l" t="t" r="r" b="b"/>
                <a:pathLst>
                  <a:path w="878" h="875" extrusionOk="0">
                    <a:moveTo>
                      <a:pt x="251" y="1"/>
                    </a:moveTo>
                    <a:cubicBezTo>
                      <a:pt x="115" y="1"/>
                      <a:pt x="1" y="121"/>
                      <a:pt x="14" y="260"/>
                    </a:cubicBezTo>
                    <a:cubicBezTo>
                      <a:pt x="40" y="487"/>
                      <a:pt x="171" y="669"/>
                      <a:pt x="356" y="791"/>
                    </a:cubicBezTo>
                    <a:cubicBezTo>
                      <a:pt x="423" y="834"/>
                      <a:pt x="518" y="875"/>
                      <a:pt x="611" y="875"/>
                    </a:cubicBezTo>
                    <a:cubicBezTo>
                      <a:pt x="618" y="875"/>
                      <a:pt x="624" y="875"/>
                      <a:pt x="631" y="874"/>
                    </a:cubicBezTo>
                    <a:cubicBezTo>
                      <a:pt x="773" y="862"/>
                      <a:pt x="878" y="736"/>
                      <a:pt x="866" y="594"/>
                    </a:cubicBezTo>
                    <a:cubicBezTo>
                      <a:pt x="827" y="291"/>
                      <a:pt x="580" y="59"/>
                      <a:pt x="286" y="4"/>
                    </a:cubicBezTo>
                    <a:cubicBezTo>
                      <a:pt x="274" y="2"/>
                      <a:pt x="263" y="1"/>
                      <a:pt x="25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61"/>
              <p:cNvSpPr/>
              <p:nvPr/>
            </p:nvSpPr>
            <p:spPr>
              <a:xfrm>
                <a:off x="9541289" y="2799542"/>
                <a:ext cx="77919" cy="95922"/>
              </a:xfrm>
              <a:custGeom>
                <a:avLst/>
                <a:gdLst/>
                <a:ahLst/>
                <a:cxnLst/>
                <a:rect l="l" t="t" r="r" b="b"/>
                <a:pathLst>
                  <a:path w="779" h="959" extrusionOk="0">
                    <a:moveTo>
                      <a:pt x="294" y="0"/>
                    </a:moveTo>
                    <a:cubicBezTo>
                      <a:pt x="188" y="0"/>
                      <a:pt x="86" y="72"/>
                      <a:pt x="60" y="182"/>
                    </a:cubicBezTo>
                    <a:cubicBezTo>
                      <a:pt x="1" y="476"/>
                      <a:pt x="124" y="783"/>
                      <a:pt x="389" y="931"/>
                    </a:cubicBezTo>
                    <a:cubicBezTo>
                      <a:pt x="426" y="949"/>
                      <a:pt x="465" y="958"/>
                      <a:pt x="504" y="958"/>
                    </a:cubicBezTo>
                    <a:cubicBezTo>
                      <a:pt x="619" y="958"/>
                      <a:pt x="730" y="880"/>
                      <a:pt x="757" y="760"/>
                    </a:cubicBezTo>
                    <a:cubicBezTo>
                      <a:pt x="778" y="675"/>
                      <a:pt x="774" y="603"/>
                      <a:pt x="761" y="531"/>
                    </a:cubicBezTo>
                    <a:cubicBezTo>
                      <a:pt x="719" y="318"/>
                      <a:pt x="598" y="131"/>
                      <a:pt x="398" y="25"/>
                    </a:cubicBezTo>
                    <a:cubicBezTo>
                      <a:pt x="364" y="8"/>
                      <a:pt x="329"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61"/>
              <p:cNvSpPr/>
              <p:nvPr/>
            </p:nvSpPr>
            <p:spPr>
              <a:xfrm>
                <a:off x="9659018" y="2803643"/>
                <a:ext cx="76519" cy="87820"/>
              </a:xfrm>
              <a:custGeom>
                <a:avLst/>
                <a:gdLst/>
                <a:ahLst/>
                <a:cxnLst/>
                <a:rect l="l" t="t" r="r" b="b"/>
                <a:pathLst>
                  <a:path w="765" h="878" extrusionOk="0">
                    <a:moveTo>
                      <a:pt x="286" y="0"/>
                    </a:moveTo>
                    <a:cubicBezTo>
                      <a:pt x="187" y="0"/>
                      <a:pt x="90" y="59"/>
                      <a:pt x="52" y="158"/>
                    </a:cubicBezTo>
                    <a:cubicBezTo>
                      <a:pt x="0" y="295"/>
                      <a:pt x="6" y="420"/>
                      <a:pt x="47" y="548"/>
                    </a:cubicBezTo>
                    <a:cubicBezTo>
                      <a:pt x="94" y="683"/>
                      <a:pt x="177" y="796"/>
                      <a:pt x="316" y="858"/>
                    </a:cubicBezTo>
                    <a:cubicBezTo>
                      <a:pt x="350" y="871"/>
                      <a:pt x="384" y="877"/>
                      <a:pt x="417" y="877"/>
                    </a:cubicBezTo>
                    <a:cubicBezTo>
                      <a:pt x="526" y="877"/>
                      <a:pt x="628" y="812"/>
                      <a:pt x="670" y="705"/>
                    </a:cubicBezTo>
                    <a:cubicBezTo>
                      <a:pt x="765" y="442"/>
                      <a:pt x="639" y="163"/>
                      <a:pt x="400" y="28"/>
                    </a:cubicBezTo>
                    <a:cubicBezTo>
                      <a:pt x="364" y="9"/>
                      <a:pt x="325"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61"/>
              <p:cNvSpPr/>
              <p:nvPr/>
            </p:nvSpPr>
            <p:spPr>
              <a:xfrm>
                <a:off x="9526985" y="2080871"/>
                <a:ext cx="105726" cy="87220"/>
              </a:xfrm>
              <a:custGeom>
                <a:avLst/>
                <a:gdLst/>
                <a:ahLst/>
                <a:cxnLst/>
                <a:rect l="l" t="t" r="r" b="b"/>
                <a:pathLst>
                  <a:path w="1057" h="872" extrusionOk="0">
                    <a:moveTo>
                      <a:pt x="305" y="0"/>
                    </a:moveTo>
                    <a:cubicBezTo>
                      <a:pt x="283" y="0"/>
                      <a:pt x="260" y="2"/>
                      <a:pt x="238" y="4"/>
                    </a:cubicBezTo>
                    <a:cubicBezTo>
                      <a:pt x="91" y="22"/>
                      <a:pt x="1" y="190"/>
                      <a:pt x="70" y="322"/>
                    </a:cubicBezTo>
                    <a:cubicBezTo>
                      <a:pt x="175" y="527"/>
                      <a:pt x="323" y="671"/>
                      <a:pt x="517" y="782"/>
                    </a:cubicBezTo>
                    <a:cubicBezTo>
                      <a:pt x="594" y="822"/>
                      <a:pt x="704" y="871"/>
                      <a:pt x="807" y="871"/>
                    </a:cubicBezTo>
                    <a:cubicBezTo>
                      <a:pt x="815" y="871"/>
                      <a:pt x="823" y="871"/>
                      <a:pt x="831" y="870"/>
                    </a:cubicBezTo>
                    <a:cubicBezTo>
                      <a:pt x="962" y="852"/>
                      <a:pt x="1057" y="734"/>
                      <a:pt x="1040" y="600"/>
                    </a:cubicBezTo>
                    <a:cubicBezTo>
                      <a:pt x="983" y="260"/>
                      <a:pt x="645" y="0"/>
                      <a:pt x="30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61"/>
              <p:cNvSpPr/>
              <p:nvPr/>
            </p:nvSpPr>
            <p:spPr>
              <a:xfrm>
                <a:off x="9571996" y="1950440"/>
                <a:ext cx="79920" cy="66015"/>
              </a:xfrm>
              <a:custGeom>
                <a:avLst/>
                <a:gdLst/>
                <a:ahLst/>
                <a:cxnLst/>
                <a:rect l="l" t="t" r="r" b="b"/>
                <a:pathLst>
                  <a:path w="799" h="660" extrusionOk="0">
                    <a:moveTo>
                      <a:pt x="382" y="1"/>
                    </a:moveTo>
                    <a:cubicBezTo>
                      <a:pt x="323" y="1"/>
                      <a:pt x="264" y="13"/>
                      <a:pt x="206" y="39"/>
                    </a:cubicBezTo>
                    <a:cubicBezTo>
                      <a:pt x="4" y="133"/>
                      <a:pt x="1" y="389"/>
                      <a:pt x="140" y="534"/>
                    </a:cubicBezTo>
                    <a:cubicBezTo>
                      <a:pt x="214" y="621"/>
                      <a:pt x="315" y="660"/>
                      <a:pt x="414" y="660"/>
                    </a:cubicBezTo>
                    <a:cubicBezTo>
                      <a:pt x="612" y="660"/>
                      <a:pt x="799" y="501"/>
                      <a:pt x="734" y="258"/>
                    </a:cubicBezTo>
                    <a:cubicBezTo>
                      <a:pt x="682" y="91"/>
                      <a:pt x="538" y="1"/>
                      <a:pt x="3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61"/>
              <p:cNvSpPr/>
              <p:nvPr/>
            </p:nvSpPr>
            <p:spPr>
              <a:xfrm>
                <a:off x="9779149" y="2478265"/>
                <a:ext cx="88222" cy="78818"/>
              </a:xfrm>
              <a:custGeom>
                <a:avLst/>
                <a:gdLst/>
                <a:ahLst/>
                <a:cxnLst/>
                <a:rect l="l" t="t" r="r" b="b"/>
                <a:pathLst>
                  <a:path w="882" h="788" extrusionOk="0">
                    <a:moveTo>
                      <a:pt x="302" y="1"/>
                    </a:moveTo>
                    <a:cubicBezTo>
                      <a:pt x="268" y="1"/>
                      <a:pt x="234" y="5"/>
                      <a:pt x="200" y="13"/>
                    </a:cubicBezTo>
                    <a:cubicBezTo>
                      <a:pt x="74" y="44"/>
                      <a:pt x="1" y="180"/>
                      <a:pt x="44" y="303"/>
                    </a:cubicBezTo>
                    <a:cubicBezTo>
                      <a:pt x="66" y="372"/>
                      <a:pt x="102" y="464"/>
                      <a:pt x="129" y="512"/>
                    </a:cubicBezTo>
                    <a:cubicBezTo>
                      <a:pt x="202" y="643"/>
                      <a:pt x="290" y="706"/>
                      <a:pt x="442" y="755"/>
                    </a:cubicBezTo>
                    <a:lnTo>
                      <a:pt x="507" y="776"/>
                    </a:lnTo>
                    <a:cubicBezTo>
                      <a:pt x="531" y="784"/>
                      <a:pt x="556" y="787"/>
                      <a:pt x="580" y="787"/>
                    </a:cubicBezTo>
                    <a:cubicBezTo>
                      <a:pt x="690" y="787"/>
                      <a:pt x="790" y="714"/>
                      <a:pt x="817" y="602"/>
                    </a:cubicBezTo>
                    <a:cubicBezTo>
                      <a:pt x="882" y="298"/>
                      <a:pt x="600" y="1"/>
                      <a:pt x="3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61"/>
              <p:cNvSpPr/>
              <p:nvPr/>
            </p:nvSpPr>
            <p:spPr>
              <a:xfrm>
                <a:off x="9831162" y="2402147"/>
                <a:ext cx="79120" cy="69216"/>
              </a:xfrm>
              <a:custGeom>
                <a:avLst/>
                <a:gdLst/>
                <a:ahLst/>
                <a:cxnLst/>
                <a:rect l="l" t="t" r="r" b="b"/>
                <a:pathLst>
                  <a:path w="791" h="692" extrusionOk="0">
                    <a:moveTo>
                      <a:pt x="330" y="0"/>
                    </a:moveTo>
                    <a:cubicBezTo>
                      <a:pt x="284" y="0"/>
                      <a:pt x="238" y="8"/>
                      <a:pt x="194" y="23"/>
                    </a:cubicBezTo>
                    <a:cubicBezTo>
                      <a:pt x="69" y="69"/>
                      <a:pt x="1" y="205"/>
                      <a:pt x="42" y="332"/>
                    </a:cubicBezTo>
                    <a:cubicBezTo>
                      <a:pt x="59" y="402"/>
                      <a:pt x="94" y="475"/>
                      <a:pt x="126" y="518"/>
                    </a:cubicBezTo>
                    <a:cubicBezTo>
                      <a:pt x="209" y="635"/>
                      <a:pt x="313" y="691"/>
                      <a:pt x="459" y="691"/>
                    </a:cubicBezTo>
                    <a:cubicBezTo>
                      <a:pt x="469" y="691"/>
                      <a:pt x="479" y="691"/>
                      <a:pt x="490" y="691"/>
                    </a:cubicBezTo>
                    <a:cubicBezTo>
                      <a:pt x="495" y="691"/>
                      <a:pt x="501" y="691"/>
                      <a:pt x="506" y="691"/>
                    </a:cubicBezTo>
                    <a:cubicBezTo>
                      <a:pt x="658" y="691"/>
                      <a:pt x="790" y="574"/>
                      <a:pt x="788" y="415"/>
                    </a:cubicBezTo>
                    <a:cubicBezTo>
                      <a:pt x="779" y="176"/>
                      <a:pt x="557" y="0"/>
                      <a:pt x="3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215" name="Google Shape;2215;p61"/>
          <p:cNvGrpSpPr/>
          <p:nvPr/>
        </p:nvGrpSpPr>
        <p:grpSpPr>
          <a:xfrm>
            <a:off x="8909692" y="-271757"/>
            <a:ext cx="1852241" cy="1702929"/>
            <a:chOff x="6682268" y="-203818"/>
            <a:chExt cx="1389181" cy="1277197"/>
          </a:xfrm>
        </p:grpSpPr>
        <p:sp>
          <p:nvSpPr>
            <p:cNvPr id="2216" name="Google Shape;2216;p61"/>
            <p:cNvSpPr/>
            <p:nvPr/>
          </p:nvSpPr>
          <p:spPr>
            <a:xfrm rot="-7432792">
              <a:off x="6999127" y="-148234"/>
              <a:ext cx="755461" cy="1166029"/>
            </a:xfrm>
            <a:custGeom>
              <a:avLst/>
              <a:gdLst/>
              <a:ahLst/>
              <a:cxnLst/>
              <a:rect l="l" t="t" r="r" b="b"/>
              <a:pathLst>
                <a:path w="22627" h="34924" extrusionOk="0">
                  <a:moveTo>
                    <a:pt x="4763" y="1"/>
                  </a:moveTo>
                  <a:cubicBezTo>
                    <a:pt x="4101" y="1"/>
                    <a:pt x="3507" y="349"/>
                    <a:pt x="3131" y="959"/>
                  </a:cubicBezTo>
                  <a:cubicBezTo>
                    <a:pt x="2935" y="1275"/>
                    <a:pt x="2851" y="1581"/>
                    <a:pt x="2830" y="1666"/>
                  </a:cubicBezTo>
                  <a:lnTo>
                    <a:pt x="2826" y="1682"/>
                  </a:lnTo>
                  <a:cubicBezTo>
                    <a:pt x="2593" y="2682"/>
                    <a:pt x="2624" y="3732"/>
                    <a:pt x="2923" y="4893"/>
                  </a:cubicBezTo>
                  <a:cubicBezTo>
                    <a:pt x="3177" y="5882"/>
                    <a:pt x="3588" y="6826"/>
                    <a:pt x="3985" y="7738"/>
                  </a:cubicBezTo>
                  <a:cubicBezTo>
                    <a:pt x="4005" y="7784"/>
                    <a:pt x="4023" y="7829"/>
                    <a:pt x="4043" y="7874"/>
                  </a:cubicBezTo>
                  <a:lnTo>
                    <a:pt x="3880" y="7750"/>
                  </a:lnTo>
                  <a:cubicBezTo>
                    <a:pt x="3580" y="7524"/>
                    <a:pt x="3024" y="7106"/>
                    <a:pt x="2262" y="7106"/>
                  </a:cubicBezTo>
                  <a:cubicBezTo>
                    <a:pt x="1973" y="7106"/>
                    <a:pt x="1686" y="7166"/>
                    <a:pt x="1412" y="7286"/>
                  </a:cubicBezTo>
                  <a:cubicBezTo>
                    <a:pt x="677" y="7606"/>
                    <a:pt x="161" y="8320"/>
                    <a:pt x="65" y="9152"/>
                  </a:cubicBezTo>
                  <a:cubicBezTo>
                    <a:pt x="1" y="9708"/>
                    <a:pt x="102" y="10269"/>
                    <a:pt x="367" y="10819"/>
                  </a:cubicBezTo>
                  <a:cubicBezTo>
                    <a:pt x="579" y="11260"/>
                    <a:pt x="857" y="11623"/>
                    <a:pt x="1081" y="11913"/>
                  </a:cubicBezTo>
                  <a:lnTo>
                    <a:pt x="5056" y="17092"/>
                  </a:lnTo>
                  <a:cubicBezTo>
                    <a:pt x="5225" y="17312"/>
                    <a:pt x="5378" y="17518"/>
                    <a:pt x="5481" y="17698"/>
                  </a:cubicBezTo>
                  <a:cubicBezTo>
                    <a:pt x="5116" y="17529"/>
                    <a:pt x="4670" y="17337"/>
                    <a:pt x="4138" y="17337"/>
                  </a:cubicBezTo>
                  <a:cubicBezTo>
                    <a:pt x="3664" y="17337"/>
                    <a:pt x="3214" y="17495"/>
                    <a:pt x="2838" y="17794"/>
                  </a:cubicBezTo>
                  <a:cubicBezTo>
                    <a:pt x="2414" y="18130"/>
                    <a:pt x="2128" y="18615"/>
                    <a:pt x="2032" y="19157"/>
                  </a:cubicBezTo>
                  <a:cubicBezTo>
                    <a:pt x="1945" y="19648"/>
                    <a:pt x="2018" y="20169"/>
                    <a:pt x="2239" y="20622"/>
                  </a:cubicBezTo>
                  <a:cubicBezTo>
                    <a:pt x="3397" y="23001"/>
                    <a:pt x="5079" y="25152"/>
                    <a:pt x="7105" y="26843"/>
                  </a:cubicBezTo>
                  <a:cubicBezTo>
                    <a:pt x="8144" y="27709"/>
                    <a:pt x="9261" y="28446"/>
                    <a:pt x="10426" y="29033"/>
                  </a:cubicBezTo>
                  <a:cubicBezTo>
                    <a:pt x="11644" y="29644"/>
                    <a:pt x="12912" y="30094"/>
                    <a:pt x="14198" y="30364"/>
                  </a:cubicBezTo>
                  <a:cubicBezTo>
                    <a:pt x="14614" y="30452"/>
                    <a:pt x="15033" y="30496"/>
                    <a:pt x="15444" y="30496"/>
                  </a:cubicBezTo>
                  <a:cubicBezTo>
                    <a:pt x="15900" y="30496"/>
                    <a:pt x="16349" y="30442"/>
                    <a:pt x="16790" y="30335"/>
                  </a:cubicBezTo>
                  <a:cubicBezTo>
                    <a:pt x="17429" y="31675"/>
                    <a:pt x="18015" y="32915"/>
                    <a:pt x="18578" y="34112"/>
                  </a:cubicBezTo>
                  <a:cubicBezTo>
                    <a:pt x="18807" y="34605"/>
                    <a:pt x="19308" y="34923"/>
                    <a:pt x="19852" y="34923"/>
                  </a:cubicBezTo>
                  <a:cubicBezTo>
                    <a:pt x="20054" y="34923"/>
                    <a:pt x="20248" y="34881"/>
                    <a:pt x="20429" y="34800"/>
                  </a:cubicBezTo>
                  <a:cubicBezTo>
                    <a:pt x="20771" y="34647"/>
                    <a:pt x="21034" y="34368"/>
                    <a:pt x="21167" y="34017"/>
                  </a:cubicBezTo>
                  <a:cubicBezTo>
                    <a:pt x="21300" y="33665"/>
                    <a:pt x="21289" y="33282"/>
                    <a:pt x="21133" y="32940"/>
                  </a:cubicBezTo>
                  <a:cubicBezTo>
                    <a:pt x="21133" y="32940"/>
                    <a:pt x="20692" y="31958"/>
                    <a:pt x="20691" y="31955"/>
                  </a:cubicBezTo>
                  <a:cubicBezTo>
                    <a:pt x="20262" y="31013"/>
                    <a:pt x="19808" y="30025"/>
                    <a:pt x="19337" y="29013"/>
                  </a:cubicBezTo>
                  <a:cubicBezTo>
                    <a:pt x="20266" y="28225"/>
                    <a:pt x="20994" y="27164"/>
                    <a:pt x="21455" y="25919"/>
                  </a:cubicBezTo>
                  <a:cubicBezTo>
                    <a:pt x="21874" y="24787"/>
                    <a:pt x="22183" y="23600"/>
                    <a:pt x="22372" y="22392"/>
                  </a:cubicBezTo>
                  <a:cubicBezTo>
                    <a:pt x="22555" y="21192"/>
                    <a:pt x="22627" y="19971"/>
                    <a:pt x="22577" y="18756"/>
                  </a:cubicBezTo>
                  <a:cubicBezTo>
                    <a:pt x="22530" y="17538"/>
                    <a:pt x="22362" y="16325"/>
                    <a:pt x="22082" y="15152"/>
                  </a:cubicBezTo>
                  <a:cubicBezTo>
                    <a:pt x="21794" y="13956"/>
                    <a:pt x="21389" y="12797"/>
                    <a:pt x="20873" y="11707"/>
                  </a:cubicBezTo>
                  <a:cubicBezTo>
                    <a:pt x="20482" y="10882"/>
                    <a:pt x="19661" y="10347"/>
                    <a:pt x="18779" y="10347"/>
                  </a:cubicBezTo>
                  <a:cubicBezTo>
                    <a:pt x="18617" y="10347"/>
                    <a:pt x="18453" y="10365"/>
                    <a:pt x="18294" y="10401"/>
                  </a:cubicBezTo>
                  <a:cubicBezTo>
                    <a:pt x="17692" y="10538"/>
                    <a:pt x="17212" y="10901"/>
                    <a:pt x="16906" y="11454"/>
                  </a:cubicBezTo>
                  <a:cubicBezTo>
                    <a:pt x="16726" y="11777"/>
                    <a:pt x="16637" y="12104"/>
                    <a:pt x="16564" y="12398"/>
                  </a:cubicBezTo>
                  <a:cubicBezTo>
                    <a:pt x="16489" y="12205"/>
                    <a:pt x="16425" y="11957"/>
                    <a:pt x="16358" y="11687"/>
                  </a:cubicBezTo>
                  <a:lnTo>
                    <a:pt x="14825" y="5342"/>
                  </a:lnTo>
                  <a:cubicBezTo>
                    <a:pt x="14739" y="4984"/>
                    <a:pt x="14632" y="4540"/>
                    <a:pt x="14422" y="4099"/>
                  </a:cubicBezTo>
                  <a:cubicBezTo>
                    <a:pt x="14161" y="3548"/>
                    <a:pt x="13788" y="3117"/>
                    <a:pt x="13316" y="2818"/>
                  </a:cubicBezTo>
                  <a:cubicBezTo>
                    <a:pt x="12929" y="2573"/>
                    <a:pt x="12489" y="2445"/>
                    <a:pt x="12042" y="2445"/>
                  </a:cubicBezTo>
                  <a:cubicBezTo>
                    <a:pt x="11683" y="2445"/>
                    <a:pt x="11328" y="2532"/>
                    <a:pt x="11017" y="2695"/>
                  </a:cubicBezTo>
                  <a:cubicBezTo>
                    <a:pt x="10513" y="2957"/>
                    <a:pt x="10154" y="3382"/>
                    <a:pt x="9974" y="3925"/>
                  </a:cubicBezTo>
                  <a:cubicBezTo>
                    <a:pt x="9857" y="4277"/>
                    <a:pt x="9839" y="4602"/>
                    <a:pt x="9829" y="4907"/>
                  </a:cubicBezTo>
                  <a:lnTo>
                    <a:pt x="9819" y="5203"/>
                  </a:lnTo>
                  <a:cubicBezTo>
                    <a:pt x="9787" y="5144"/>
                    <a:pt x="9752" y="5085"/>
                    <a:pt x="9719" y="5026"/>
                  </a:cubicBezTo>
                  <a:cubicBezTo>
                    <a:pt x="9247" y="4183"/>
                    <a:pt x="8759" y="3312"/>
                    <a:pt x="8163" y="2509"/>
                  </a:cubicBezTo>
                  <a:cubicBezTo>
                    <a:pt x="7471" y="1573"/>
                    <a:pt x="6727" y="865"/>
                    <a:pt x="5891" y="344"/>
                  </a:cubicBezTo>
                  <a:cubicBezTo>
                    <a:pt x="5524" y="116"/>
                    <a:pt x="5145" y="1"/>
                    <a:pt x="4763"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61"/>
            <p:cNvSpPr/>
            <p:nvPr/>
          </p:nvSpPr>
          <p:spPr>
            <a:xfrm rot="-7432792">
              <a:off x="6968924" y="4491"/>
              <a:ext cx="684579" cy="930679"/>
            </a:xfrm>
            <a:custGeom>
              <a:avLst/>
              <a:gdLst/>
              <a:ahLst/>
              <a:cxnLst/>
              <a:rect l="l" t="t" r="r" b="b"/>
              <a:pathLst>
                <a:path w="20504" h="27875" extrusionOk="0">
                  <a:moveTo>
                    <a:pt x="3474" y="1"/>
                  </a:moveTo>
                  <a:cubicBezTo>
                    <a:pt x="2980" y="1"/>
                    <a:pt x="2816" y="668"/>
                    <a:pt x="2816" y="668"/>
                  </a:cubicBezTo>
                  <a:cubicBezTo>
                    <a:pt x="2201" y="3300"/>
                    <a:pt x="4117" y="5783"/>
                    <a:pt x="4853" y="8384"/>
                  </a:cubicBezTo>
                  <a:cubicBezTo>
                    <a:pt x="4942" y="8698"/>
                    <a:pt x="4993" y="9097"/>
                    <a:pt x="4642" y="9255"/>
                  </a:cubicBezTo>
                  <a:cubicBezTo>
                    <a:pt x="4571" y="9286"/>
                    <a:pt x="4495" y="9301"/>
                    <a:pt x="4420" y="9301"/>
                  </a:cubicBezTo>
                  <a:cubicBezTo>
                    <a:pt x="4279" y="9301"/>
                    <a:pt x="4138" y="9250"/>
                    <a:pt x="4022" y="9162"/>
                  </a:cubicBezTo>
                  <a:lnTo>
                    <a:pt x="1801" y="7488"/>
                  </a:lnTo>
                  <a:cubicBezTo>
                    <a:pt x="1553" y="7302"/>
                    <a:pt x="1286" y="7108"/>
                    <a:pt x="973" y="7108"/>
                  </a:cubicBezTo>
                  <a:cubicBezTo>
                    <a:pt x="870" y="7108"/>
                    <a:pt x="761" y="7129"/>
                    <a:pt x="647" y="7178"/>
                  </a:cubicBezTo>
                  <a:cubicBezTo>
                    <a:pt x="325" y="7319"/>
                    <a:pt x="121" y="7644"/>
                    <a:pt x="80" y="7992"/>
                  </a:cubicBezTo>
                  <a:cubicBezTo>
                    <a:pt x="0" y="8694"/>
                    <a:pt x="427" y="9272"/>
                    <a:pt x="834" y="9803"/>
                  </a:cubicBezTo>
                  <a:cubicBezTo>
                    <a:pt x="2159" y="11530"/>
                    <a:pt x="3483" y="13254"/>
                    <a:pt x="4809" y="14981"/>
                  </a:cubicBezTo>
                  <a:cubicBezTo>
                    <a:pt x="5232" y="15533"/>
                    <a:pt x="5672" y="16124"/>
                    <a:pt x="5633" y="16851"/>
                  </a:cubicBezTo>
                  <a:cubicBezTo>
                    <a:pt x="5613" y="17211"/>
                    <a:pt x="5444" y="17560"/>
                    <a:pt x="5141" y="17753"/>
                  </a:cubicBezTo>
                  <a:cubicBezTo>
                    <a:pt x="4974" y="17859"/>
                    <a:pt x="4807" y="17900"/>
                    <a:pt x="4640" y="17900"/>
                  </a:cubicBezTo>
                  <a:cubicBezTo>
                    <a:pt x="4027" y="17900"/>
                    <a:pt x="3415" y="17340"/>
                    <a:pt x="2849" y="17340"/>
                  </a:cubicBezTo>
                  <a:cubicBezTo>
                    <a:pt x="2683" y="17340"/>
                    <a:pt x="2521" y="17388"/>
                    <a:pt x="2365" y="17512"/>
                  </a:cubicBezTo>
                  <a:cubicBezTo>
                    <a:pt x="2001" y="17801"/>
                    <a:pt x="1927" y="18321"/>
                    <a:pt x="2130" y="18739"/>
                  </a:cubicBezTo>
                  <a:cubicBezTo>
                    <a:pt x="4274" y="23141"/>
                    <a:pt x="8376" y="26757"/>
                    <a:pt x="13178" y="27770"/>
                  </a:cubicBezTo>
                  <a:cubicBezTo>
                    <a:pt x="13518" y="27842"/>
                    <a:pt x="13843" y="27874"/>
                    <a:pt x="14153" y="27874"/>
                  </a:cubicBezTo>
                  <a:cubicBezTo>
                    <a:pt x="15288" y="27874"/>
                    <a:pt x="16214" y="27439"/>
                    <a:pt x="16916" y="26921"/>
                  </a:cubicBezTo>
                  <a:cubicBezTo>
                    <a:pt x="17856" y="26230"/>
                    <a:pt x="18528" y="25242"/>
                    <a:pt x="18933" y="24148"/>
                  </a:cubicBezTo>
                  <a:cubicBezTo>
                    <a:pt x="20504" y="19913"/>
                    <a:pt x="20330" y="15047"/>
                    <a:pt x="18398" y="10957"/>
                  </a:cubicBezTo>
                  <a:cubicBezTo>
                    <a:pt x="18228" y="10599"/>
                    <a:pt x="17873" y="10351"/>
                    <a:pt x="17492" y="10351"/>
                  </a:cubicBezTo>
                  <a:cubicBezTo>
                    <a:pt x="17428" y="10351"/>
                    <a:pt x="17362" y="10358"/>
                    <a:pt x="17297" y="10373"/>
                  </a:cubicBezTo>
                  <a:cubicBezTo>
                    <a:pt x="16257" y="10610"/>
                    <a:pt x="16815" y="12323"/>
                    <a:pt x="15743" y="12684"/>
                  </a:cubicBezTo>
                  <a:cubicBezTo>
                    <a:pt x="15639" y="12719"/>
                    <a:pt x="15533" y="12735"/>
                    <a:pt x="15426" y="12735"/>
                  </a:cubicBezTo>
                  <a:cubicBezTo>
                    <a:pt x="15180" y="12735"/>
                    <a:pt x="14935" y="12648"/>
                    <a:pt x="14731" y="12501"/>
                  </a:cubicBezTo>
                  <a:cubicBezTo>
                    <a:pt x="14141" y="12075"/>
                    <a:pt x="13957" y="11362"/>
                    <a:pt x="13794" y="10686"/>
                  </a:cubicBezTo>
                  <a:cubicBezTo>
                    <a:pt x="13283" y="8572"/>
                    <a:pt x="12771" y="6457"/>
                    <a:pt x="12261" y="4341"/>
                  </a:cubicBezTo>
                  <a:cubicBezTo>
                    <a:pt x="12103" y="3690"/>
                    <a:pt x="11922" y="2996"/>
                    <a:pt x="11324" y="2618"/>
                  </a:cubicBezTo>
                  <a:cubicBezTo>
                    <a:pt x="11152" y="2509"/>
                    <a:pt x="10952" y="2448"/>
                    <a:pt x="10753" y="2448"/>
                  </a:cubicBezTo>
                  <a:cubicBezTo>
                    <a:pt x="10609" y="2448"/>
                    <a:pt x="10466" y="2480"/>
                    <a:pt x="10336" y="2548"/>
                  </a:cubicBezTo>
                  <a:cubicBezTo>
                    <a:pt x="9892" y="2780"/>
                    <a:pt x="9866" y="3229"/>
                    <a:pt x="9852" y="3641"/>
                  </a:cubicBezTo>
                  <a:lnTo>
                    <a:pt x="9761" y="6420"/>
                  </a:lnTo>
                  <a:cubicBezTo>
                    <a:pt x="9753" y="6641"/>
                    <a:pt x="9641" y="6858"/>
                    <a:pt x="9443" y="6960"/>
                  </a:cubicBezTo>
                  <a:cubicBezTo>
                    <a:pt x="9371" y="6996"/>
                    <a:pt x="9301" y="7012"/>
                    <a:pt x="9235" y="7012"/>
                  </a:cubicBezTo>
                  <a:cubicBezTo>
                    <a:pt x="8987" y="7012"/>
                    <a:pt x="8781" y="6788"/>
                    <a:pt x="8633" y="6577"/>
                  </a:cubicBezTo>
                  <a:cubicBezTo>
                    <a:pt x="7072" y="4371"/>
                    <a:pt x="6201" y="1577"/>
                    <a:pt x="3908" y="146"/>
                  </a:cubicBezTo>
                  <a:cubicBezTo>
                    <a:pt x="3741" y="42"/>
                    <a:pt x="3597" y="1"/>
                    <a:pt x="34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18" name="Google Shape;2218;p61"/>
            <p:cNvGrpSpPr/>
            <p:nvPr/>
          </p:nvGrpSpPr>
          <p:grpSpPr>
            <a:xfrm rot="-7432792">
              <a:off x="7099635" y="-87424"/>
              <a:ext cx="597204" cy="1039990"/>
              <a:chOff x="7600153" y="2327795"/>
              <a:chExt cx="1296897" cy="2258458"/>
            </a:xfrm>
          </p:grpSpPr>
          <p:sp>
            <p:nvSpPr>
              <p:cNvPr id="2219" name="Google Shape;2219;p61"/>
              <p:cNvSpPr/>
              <p:nvPr/>
            </p:nvSpPr>
            <p:spPr>
              <a:xfrm>
                <a:off x="7600153" y="2327795"/>
                <a:ext cx="1296897" cy="2258458"/>
              </a:xfrm>
              <a:custGeom>
                <a:avLst/>
                <a:gdLst/>
                <a:ahLst/>
                <a:cxnLst/>
                <a:rect l="l" t="t" r="r" b="b"/>
                <a:pathLst>
                  <a:path w="17887" h="31149" extrusionOk="0">
                    <a:moveTo>
                      <a:pt x="2975" y="1"/>
                    </a:moveTo>
                    <a:cubicBezTo>
                      <a:pt x="2937" y="1"/>
                      <a:pt x="2901" y="27"/>
                      <a:pt x="2892" y="66"/>
                    </a:cubicBezTo>
                    <a:cubicBezTo>
                      <a:pt x="2889" y="81"/>
                      <a:pt x="2889" y="98"/>
                      <a:pt x="2892" y="113"/>
                    </a:cubicBezTo>
                    <a:lnTo>
                      <a:pt x="2895" y="125"/>
                    </a:lnTo>
                    <a:cubicBezTo>
                      <a:pt x="2989" y="394"/>
                      <a:pt x="3213" y="851"/>
                      <a:pt x="3325" y="1106"/>
                    </a:cubicBezTo>
                    <a:cubicBezTo>
                      <a:pt x="5203" y="5099"/>
                      <a:pt x="7175" y="9198"/>
                      <a:pt x="9164" y="13315"/>
                    </a:cubicBezTo>
                    <a:cubicBezTo>
                      <a:pt x="8800" y="13106"/>
                      <a:pt x="8312" y="12827"/>
                      <a:pt x="8312" y="12827"/>
                    </a:cubicBezTo>
                    <a:cubicBezTo>
                      <a:pt x="5440" y="11186"/>
                      <a:pt x="2575" y="9408"/>
                      <a:pt x="179" y="7109"/>
                    </a:cubicBezTo>
                    <a:cubicBezTo>
                      <a:pt x="159" y="7091"/>
                      <a:pt x="138" y="7083"/>
                      <a:pt x="118" y="7083"/>
                    </a:cubicBezTo>
                    <a:cubicBezTo>
                      <a:pt x="52" y="7083"/>
                      <a:pt x="1" y="7170"/>
                      <a:pt x="58" y="7230"/>
                    </a:cubicBezTo>
                    <a:lnTo>
                      <a:pt x="309" y="7487"/>
                    </a:lnTo>
                    <a:cubicBezTo>
                      <a:pt x="664" y="7859"/>
                      <a:pt x="1229" y="8376"/>
                      <a:pt x="1618" y="8713"/>
                    </a:cubicBezTo>
                    <a:cubicBezTo>
                      <a:pt x="3608" y="10419"/>
                      <a:pt x="5889" y="11805"/>
                      <a:pt x="8193" y="13042"/>
                    </a:cubicBezTo>
                    <a:cubicBezTo>
                      <a:pt x="8567" y="13239"/>
                      <a:pt x="8940" y="13436"/>
                      <a:pt x="9316" y="13627"/>
                    </a:cubicBezTo>
                    <a:cubicBezTo>
                      <a:pt x="10761" y="16620"/>
                      <a:pt x="12216" y="19620"/>
                      <a:pt x="13648" y="22597"/>
                    </a:cubicBezTo>
                    <a:cubicBezTo>
                      <a:pt x="13475" y="22540"/>
                      <a:pt x="13288" y="22479"/>
                      <a:pt x="13176" y="22443"/>
                    </a:cubicBezTo>
                    <a:cubicBezTo>
                      <a:pt x="9373" y="21196"/>
                      <a:pt x="5472" y="19871"/>
                      <a:pt x="2234" y="17449"/>
                    </a:cubicBezTo>
                    <a:cubicBezTo>
                      <a:pt x="2214" y="17436"/>
                      <a:pt x="2195" y="17431"/>
                      <a:pt x="2178" y="17431"/>
                    </a:cubicBezTo>
                    <a:cubicBezTo>
                      <a:pt x="2105" y="17431"/>
                      <a:pt x="2063" y="17532"/>
                      <a:pt x="2128" y="17585"/>
                    </a:cubicBezTo>
                    <a:cubicBezTo>
                      <a:pt x="2285" y="17708"/>
                      <a:pt x="2611" y="17963"/>
                      <a:pt x="2768" y="18085"/>
                    </a:cubicBezTo>
                    <a:cubicBezTo>
                      <a:pt x="6014" y="20474"/>
                      <a:pt x="9930" y="21740"/>
                      <a:pt x="13764" y="22840"/>
                    </a:cubicBezTo>
                    <a:cubicBezTo>
                      <a:pt x="15102" y="25623"/>
                      <a:pt x="16421" y="28383"/>
                      <a:pt x="17694" y="31094"/>
                    </a:cubicBezTo>
                    <a:cubicBezTo>
                      <a:pt x="17709" y="31128"/>
                      <a:pt x="17744" y="31149"/>
                      <a:pt x="17780" y="31149"/>
                    </a:cubicBezTo>
                    <a:cubicBezTo>
                      <a:pt x="17792" y="31149"/>
                      <a:pt x="17805" y="31146"/>
                      <a:pt x="17817" y="31140"/>
                    </a:cubicBezTo>
                    <a:cubicBezTo>
                      <a:pt x="17866" y="31122"/>
                      <a:pt x="17887" y="31067"/>
                      <a:pt x="17865" y="31020"/>
                    </a:cubicBezTo>
                    <a:lnTo>
                      <a:pt x="17425" y="30042"/>
                    </a:lnTo>
                    <a:cubicBezTo>
                      <a:pt x="16662" y="28365"/>
                      <a:pt x="15883" y="26687"/>
                      <a:pt x="15094" y="25004"/>
                    </a:cubicBezTo>
                    <a:cubicBezTo>
                      <a:pt x="15127" y="25001"/>
                      <a:pt x="15157" y="24981"/>
                      <a:pt x="15171" y="24949"/>
                    </a:cubicBezTo>
                    <a:cubicBezTo>
                      <a:pt x="15262" y="24746"/>
                      <a:pt x="15439" y="24325"/>
                      <a:pt x="15518" y="24118"/>
                    </a:cubicBezTo>
                    <a:cubicBezTo>
                      <a:pt x="17143" y="19892"/>
                      <a:pt x="17121" y="15271"/>
                      <a:pt x="17011" y="10810"/>
                    </a:cubicBezTo>
                    <a:cubicBezTo>
                      <a:pt x="17010" y="10764"/>
                      <a:pt x="16973" y="10727"/>
                      <a:pt x="16926" y="10726"/>
                    </a:cubicBezTo>
                    <a:cubicBezTo>
                      <a:pt x="16879" y="10726"/>
                      <a:pt x="16839" y="10764"/>
                      <a:pt x="16839" y="10811"/>
                    </a:cubicBezTo>
                    <a:cubicBezTo>
                      <a:pt x="16809" y="13164"/>
                      <a:pt x="16804" y="15618"/>
                      <a:pt x="16576" y="17954"/>
                    </a:cubicBezTo>
                    <a:cubicBezTo>
                      <a:pt x="16381" y="20016"/>
                      <a:pt x="16001" y="22082"/>
                      <a:pt x="15314" y="24041"/>
                    </a:cubicBezTo>
                    <a:cubicBezTo>
                      <a:pt x="15242" y="24239"/>
                      <a:pt x="15100" y="24617"/>
                      <a:pt x="15014" y="24833"/>
                    </a:cubicBezTo>
                    <a:cubicBezTo>
                      <a:pt x="13591" y="21803"/>
                      <a:pt x="12133" y="18767"/>
                      <a:pt x="10666" y="15736"/>
                    </a:cubicBezTo>
                    <a:cubicBezTo>
                      <a:pt x="10686" y="15721"/>
                      <a:pt x="10698" y="15697"/>
                      <a:pt x="10702" y="15671"/>
                    </a:cubicBezTo>
                    <a:cubicBezTo>
                      <a:pt x="11095" y="11372"/>
                      <a:pt x="11391" y="6940"/>
                      <a:pt x="10371" y="2703"/>
                    </a:cubicBezTo>
                    <a:cubicBezTo>
                      <a:pt x="10361" y="2662"/>
                      <a:pt x="10325" y="2635"/>
                      <a:pt x="10284" y="2635"/>
                    </a:cubicBezTo>
                    <a:cubicBezTo>
                      <a:pt x="10280" y="2635"/>
                      <a:pt x="10275" y="2636"/>
                      <a:pt x="10270" y="2637"/>
                    </a:cubicBezTo>
                    <a:cubicBezTo>
                      <a:pt x="10223" y="2645"/>
                      <a:pt x="10193" y="2689"/>
                      <a:pt x="10201" y="2736"/>
                    </a:cubicBezTo>
                    <a:lnTo>
                      <a:pt x="10201" y="2740"/>
                    </a:lnTo>
                    <a:lnTo>
                      <a:pt x="10272" y="3138"/>
                    </a:lnTo>
                    <a:cubicBezTo>
                      <a:pt x="10439" y="3996"/>
                      <a:pt x="10564" y="5070"/>
                      <a:pt x="10641" y="5942"/>
                    </a:cubicBezTo>
                    <a:cubicBezTo>
                      <a:pt x="10885" y="8889"/>
                      <a:pt x="10710" y="11895"/>
                      <a:pt x="10554" y="14846"/>
                    </a:cubicBezTo>
                    <a:cubicBezTo>
                      <a:pt x="10546" y="14992"/>
                      <a:pt x="10532" y="15238"/>
                      <a:pt x="10523" y="15442"/>
                    </a:cubicBezTo>
                    <a:cubicBezTo>
                      <a:pt x="8020" y="10281"/>
                      <a:pt x="5491" y="5144"/>
                      <a:pt x="3058" y="107"/>
                    </a:cubicBezTo>
                    <a:cubicBezTo>
                      <a:pt x="3071" y="61"/>
                      <a:pt x="3041" y="14"/>
                      <a:pt x="2995" y="3"/>
                    </a:cubicBezTo>
                    <a:cubicBezTo>
                      <a:pt x="2988" y="2"/>
                      <a:pt x="2982" y="1"/>
                      <a:pt x="29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61"/>
              <p:cNvSpPr/>
              <p:nvPr/>
            </p:nvSpPr>
            <p:spPr>
              <a:xfrm>
                <a:off x="8698163" y="3782672"/>
                <a:ext cx="36470" cy="49883"/>
              </a:xfrm>
              <a:custGeom>
                <a:avLst/>
                <a:gdLst/>
                <a:ahLst/>
                <a:cxnLst/>
                <a:rect l="l" t="t" r="r" b="b"/>
                <a:pathLst>
                  <a:path w="503" h="688" extrusionOk="0">
                    <a:moveTo>
                      <a:pt x="85" y="0"/>
                    </a:moveTo>
                    <a:cubicBezTo>
                      <a:pt x="82" y="0"/>
                      <a:pt x="80" y="1"/>
                      <a:pt x="77" y="1"/>
                    </a:cubicBezTo>
                    <a:cubicBezTo>
                      <a:pt x="33" y="6"/>
                      <a:pt x="0" y="46"/>
                      <a:pt x="6" y="90"/>
                    </a:cubicBezTo>
                    <a:cubicBezTo>
                      <a:pt x="27" y="258"/>
                      <a:pt x="100" y="408"/>
                      <a:pt x="195" y="544"/>
                    </a:cubicBezTo>
                    <a:cubicBezTo>
                      <a:pt x="227" y="588"/>
                      <a:pt x="263" y="630"/>
                      <a:pt x="307" y="667"/>
                    </a:cubicBezTo>
                    <a:cubicBezTo>
                      <a:pt x="324" y="680"/>
                      <a:pt x="344" y="687"/>
                      <a:pt x="365" y="687"/>
                    </a:cubicBezTo>
                    <a:cubicBezTo>
                      <a:pt x="368" y="687"/>
                      <a:pt x="371" y="687"/>
                      <a:pt x="373" y="687"/>
                    </a:cubicBezTo>
                    <a:cubicBezTo>
                      <a:pt x="502" y="666"/>
                      <a:pt x="437" y="505"/>
                      <a:pt x="411" y="426"/>
                    </a:cubicBezTo>
                    <a:cubicBezTo>
                      <a:pt x="349" y="273"/>
                      <a:pt x="264" y="130"/>
                      <a:pt x="138" y="20"/>
                    </a:cubicBezTo>
                    <a:cubicBezTo>
                      <a:pt x="124" y="8"/>
                      <a:pt x="105" y="0"/>
                      <a:pt x="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61"/>
              <p:cNvSpPr/>
              <p:nvPr/>
            </p:nvSpPr>
            <p:spPr>
              <a:xfrm>
                <a:off x="8670393" y="3852204"/>
                <a:ext cx="37558" cy="55394"/>
              </a:xfrm>
              <a:custGeom>
                <a:avLst/>
                <a:gdLst/>
                <a:ahLst/>
                <a:cxnLst/>
                <a:rect l="l" t="t" r="r" b="b"/>
                <a:pathLst>
                  <a:path w="518" h="764" extrusionOk="0">
                    <a:moveTo>
                      <a:pt x="80" y="1"/>
                    </a:moveTo>
                    <a:cubicBezTo>
                      <a:pt x="37" y="1"/>
                      <a:pt x="2" y="35"/>
                      <a:pt x="1" y="80"/>
                    </a:cubicBezTo>
                    <a:cubicBezTo>
                      <a:pt x="0" y="148"/>
                      <a:pt x="12" y="213"/>
                      <a:pt x="29" y="278"/>
                    </a:cubicBezTo>
                    <a:cubicBezTo>
                      <a:pt x="69" y="404"/>
                      <a:pt x="133" y="523"/>
                      <a:pt x="222" y="623"/>
                    </a:cubicBezTo>
                    <a:cubicBezTo>
                      <a:pt x="266" y="673"/>
                      <a:pt x="316" y="717"/>
                      <a:pt x="375" y="752"/>
                    </a:cubicBezTo>
                    <a:cubicBezTo>
                      <a:pt x="389" y="759"/>
                      <a:pt x="404" y="763"/>
                      <a:pt x="420" y="763"/>
                    </a:cubicBezTo>
                    <a:cubicBezTo>
                      <a:pt x="430" y="763"/>
                      <a:pt x="440" y="762"/>
                      <a:pt x="450" y="758"/>
                    </a:cubicBezTo>
                    <a:cubicBezTo>
                      <a:pt x="495" y="741"/>
                      <a:pt x="518" y="691"/>
                      <a:pt x="501" y="647"/>
                    </a:cubicBezTo>
                    <a:cubicBezTo>
                      <a:pt x="479" y="586"/>
                      <a:pt x="452" y="533"/>
                      <a:pt x="423" y="481"/>
                    </a:cubicBezTo>
                    <a:cubicBezTo>
                      <a:pt x="337" y="325"/>
                      <a:pt x="254" y="175"/>
                      <a:pt x="145" y="32"/>
                    </a:cubicBezTo>
                    <a:cubicBezTo>
                      <a:pt x="131" y="13"/>
                      <a:pt x="108" y="1"/>
                      <a:pt x="82" y="1"/>
                    </a:cubicBezTo>
                    <a:cubicBezTo>
                      <a:pt x="81" y="1"/>
                      <a:pt x="81" y="1"/>
                      <a:pt x="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61"/>
              <p:cNvSpPr/>
              <p:nvPr/>
            </p:nvSpPr>
            <p:spPr>
              <a:xfrm>
                <a:off x="8249359" y="3369613"/>
                <a:ext cx="32265" cy="56989"/>
              </a:xfrm>
              <a:custGeom>
                <a:avLst/>
                <a:gdLst/>
                <a:ahLst/>
                <a:cxnLst/>
                <a:rect l="l" t="t" r="r" b="b"/>
                <a:pathLst>
                  <a:path w="445" h="786" extrusionOk="0">
                    <a:moveTo>
                      <a:pt x="87" y="1"/>
                    </a:moveTo>
                    <a:cubicBezTo>
                      <a:pt x="45" y="1"/>
                      <a:pt x="10" y="32"/>
                      <a:pt x="6" y="75"/>
                    </a:cubicBezTo>
                    <a:cubicBezTo>
                      <a:pt x="1" y="141"/>
                      <a:pt x="7" y="205"/>
                      <a:pt x="20" y="268"/>
                    </a:cubicBezTo>
                    <a:cubicBezTo>
                      <a:pt x="60" y="455"/>
                      <a:pt x="144" y="638"/>
                      <a:pt x="291" y="766"/>
                    </a:cubicBezTo>
                    <a:cubicBezTo>
                      <a:pt x="307" y="779"/>
                      <a:pt x="326" y="785"/>
                      <a:pt x="345" y="785"/>
                    </a:cubicBezTo>
                    <a:cubicBezTo>
                      <a:pt x="395" y="785"/>
                      <a:pt x="444" y="740"/>
                      <a:pt x="433" y="683"/>
                    </a:cubicBezTo>
                    <a:cubicBezTo>
                      <a:pt x="421" y="622"/>
                      <a:pt x="403" y="564"/>
                      <a:pt x="383" y="508"/>
                    </a:cubicBezTo>
                    <a:cubicBezTo>
                      <a:pt x="320" y="342"/>
                      <a:pt x="252" y="184"/>
                      <a:pt x="152" y="36"/>
                    </a:cubicBezTo>
                    <a:cubicBezTo>
                      <a:pt x="138" y="16"/>
                      <a:pt x="117" y="3"/>
                      <a:pt x="93" y="1"/>
                    </a:cubicBezTo>
                    <a:cubicBezTo>
                      <a:pt x="91" y="1"/>
                      <a:pt x="89"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61"/>
              <p:cNvSpPr/>
              <p:nvPr/>
            </p:nvSpPr>
            <p:spPr>
              <a:xfrm>
                <a:off x="8196141" y="3387667"/>
                <a:ext cx="30090" cy="53944"/>
              </a:xfrm>
              <a:custGeom>
                <a:avLst/>
                <a:gdLst/>
                <a:ahLst/>
                <a:cxnLst/>
                <a:rect l="l" t="t" r="r" b="b"/>
                <a:pathLst>
                  <a:path w="415" h="744" extrusionOk="0">
                    <a:moveTo>
                      <a:pt x="85" y="1"/>
                    </a:moveTo>
                    <a:cubicBezTo>
                      <a:pt x="43" y="1"/>
                      <a:pt x="8" y="35"/>
                      <a:pt x="5" y="79"/>
                    </a:cubicBezTo>
                    <a:cubicBezTo>
                      <a:pt x="1" y="250"/>
                      <a:pt x="51" y="416"/>
                      <a:pt x="124" y="569"/>
                    </a:cubicBezTo>
                    <a:cubicBezTo>
                      <a:pt x="148" y="618"/>
                      <a:pt x="177" y="669"/>
                      <a:pt x="216" y="715"/>
                    </a:cubicBezTo>
                    <a:cubicBezTo>
                      <a:pt x="232" y="731"/>
                      <a:pt x="255" y="742"/>
                      <a:pt x="281" y="743"/>
                    </a:cubicBezTo>
                    <a:cubicBezTo>
                      <a:pt x="414" y="742"/>
                      <a:pt x="369" y="570"/>
                      <a:pt x="357" y="488"/>
                    </a:cubicBezTo>
                    <a:cubicBezTo>
                      <a:pt x="320" y="321"/>
                      <a:pt x="257" y="163"/>
                      <a:pt x="148" y="28"/>
                    </a:cubicBezTo>
                    <a:cubicBezTo>
                      <a:pt x="133" y="12"/>
                      <a:pt x="114" y="1"/>
                      <a:pt x="90" y="1"/>
                    </a:cubicBezTo>
                    <a:cubicBezTo>
                      <a:pt x="88" y="1"/>
                      <a:pt x="86"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61"/>
              <p:cNvSpPr/>
              <p:nvPr/>
            </p:nvSpPr>
            <p:spPr>
              <a:xfrm>
                <a:off x="8306275" y="2845188"/>
                <a:ext cx="38645" cy="38645"/>
              </a:xfrm>
              <a:custGeom>
                <a:avLst/>
                <a:gdLst/>
                <a:ahLst/>
                <a:cxnLst/>
                <a:rect l="l" t="t" r="r" b="b"/>
                <a:pathLst>
                  <a:path w="533" h="533" extrusionOk="0">
                    <a:moveTo>
                      <a:pt x="102" y="0"/>
                    </a:moveTo>
                    <a:cubicBezTo>
                      <a:pt x="47" y="0"/>
                      <a:pt x="1" y="63"/>
                      <a:pt x="28" y="117"/>
                    </a:cubicBezTo>
                    <a:cubicBezTo>
                      <a:pt x="88" y="243"/>
                      <a:pt x="175" y="343"/>
                      <a:pt x="276" y="437"/>
                    </a:cubicBezTo>
                    <a:cubicBezTo>
                      <a:pt x="308" y="468"/>
                      <a:pt x="344" y="495"/>
                      <a:pt x="388" y="520"/>
                    </a:cubicBezTo>
                    <a:cubicBezTo>
                      <a:pt x="402" y="528"/>
                      <a:pt x="417" y="533"/>
                      <a:pt x="433" y="533"/>
                    </a:cubicBezTo>
                    <a:cubicBezTo>
                      <a:pt x="439" y="533"/>
                      <a:pt x="445" y="532"/>
                      <a:pt x="451" y="531"/>
                    </a:cubicBezTo>
                    <a:cubicBezTo>
                      <a:pt x="500" y="521"/>
                      <a:pt x="533" y="474"/>
                      <a:pt x="523" y="426"/>
                    </a:cubicBezTo>
                    <a:cubicBezTo>
                      <a:pt x="480" y="232"/>
                      <a:pt x="313" y="62"/>
                      <a:pt x="124" y="3"/>
                    </a:cubicBezTo>
                    <a:cubicBezTo>
                      <a:pt x="117" y="1"/>
                      <a:pt x="110" y="0"/>
                      <a:pt x="1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61"/>
              <p:cNvSpPr/>
              <p:nvPr/>
            </p:nvSpPr>
            <p:spPr>
              <a:xfrm>
                <a:off x="8288367" y="2905729"/>
                <a:ext cx="42053" cy="47273"/>
              </a:xfrm>
              <a:custGeom>
                <a:avLst/>
                <a:gdLst/>
                <a:ahLst/>
                <a:cxnLst/>
                <a:rect l="l" t="t" r="r" b="b"/>
                <a:pathLst>
                  <a:path w="580" h="652" extrusionOk="0">
                    <a:moveTo>
                      <a:pt x="93" y="0"/>
                    </a:moveTo>
                    <a:cubicBezTo>
                      <a:pt x="46" y="0"/>
                      <a:pt x="0" y="44"/>
                      <a:pt x="12" y="98"/>
                    </a:cubicBezTo>
                    <a:cubicBezTo>
                      <a:pt x="52" y="272"/>
                      <a:pt x="159" y="425"/>
                      <a:pt x="292" y="544"/>
                    </a:cubicBezTo>
                    <a:cubicBezTo>
                      <a:pt x="336" y="583"/>
                      <a:pt x="385" y="618"/>
                      <a:pt x="443" y="644"/>
                    </a:cubicBezTo>
                    <a:cubicBezTo>
                      <a:pt x="454" y="649"/>
                      <a:pt x="467" y="651"/>
                      <a:pt x="480" y="651"/>
                    </a:cubicBezTo>
                    <a:cubicBezTo>
                      <a:pt x="491" y="651"/>
                      <a:pt x="502" y="649"/>
                      <a:pt x="513" y="644"/>
                    </a:cubicBezTo>
                    <a:cubicBezTo>
                      <a:pt x="558" y="624"/>
                      <a:pt x="579" y="572"/>
                      <a:pt x="559" y="526"/>
                    </a:cubicBezTo>
                    <a:cubicBezTo>
                      <a:pt x="512" y="421"/>
                      <a:pt x="448" y="336"/>
                      <a:pt x="377" y="250"/>
                    </a:cubicBezTo>
                    <a:cubicBezTo>
                      <a:pt x="304" y="164"/>
                      <a:pt x="233" y="83"/>
                      <a:pt x="139" y="16"/>
                    </a:cubicBezTo>
                    <a:cubicBezTo>
                      <a:pt x="125" y="5"/>
                      <a:pt x="109"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61"/>
              <p:cNvSpPr/>
              <p:nvPr/>
            </p:nvSpPr>
            <p:spPr>
              <a:xfrm>
                <a:off x="7960574" y="2987442"/>
                <a:ext cx="28567" cy="50173"/>
              </a:xfrm>
              <a:custGeom>
                <a:avLst/>
                <a:gdLst/>
                <a:ahLst/>
                <a:cxnLst/>
                <a:rect l="l" t="t" r="r" b="b"/>
                <a:pathLst>
                  <a:path w="394" h="692" extrusionOk="0">
                    <a:moveTo>
                      <a:pt x="108" y="0"/>
                    </a:moveTo>
                    <a:cubicBezTo>
                      <a:pt x="1" y="0"/>
                      <a:pt x="18" y="157"/>
                      <a:pt x="24" y="233"/>
                    </a:cubicBezTo>
                    <a:cubicBezTo>
                      <a:pt x="46" y="399"/>
                      <a:pt x="113" y="563"/>
                      <a:pt x="244" y="672"/>
                    </a:cubicBezTo>
                    <a:cubicBezTo>
                      <a:pt x="260" y="686"/>
                      <a:pt x="278" y="691"/>
                      <a:pt x="297" y="691"/>
                    </a:cubicBezTo>
                    <a:cubicBezTo>
                      <a:pt x="346" y="691"/>
                      <a:pt x="394" y="650"/>
                      <a:pt x="388" y="595"/>
                    </a:cubicBezTo>
                    <a:cubicBezTo>
                      <a:pt x="382" y="539"/>
                      <a:pt x="371" y="491"/>
                      <a:pt x="358" y="442"/>
                    </a:cubicBezTo>
                    <a:cubicBezTo>
                      <a:pt x="313" y="300"/>
                      <a:pt x="261" y="164"/>
                      <a:pt x="177" y="37"/>
                    </a:cubicBezTo>
                    <a:cubicBezTo>
                      <a:pt x="166" y="19"/>
                      <a:pt x="148" y="7"/>
                      <a:pt x="125" y="1"/>
                    </a:cubicBezTo>
                    <a:cubicBezTo>
                      <a:pt x="119" y="1"/>
                      <a:pt x="113"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61"/>
              <p:cNvSpPr/>
              <p:nvPr/>
            </p:nvSpPr>
            <p:spPr>
              <a:xfrm>
                <a:off x="7903367" y="2980916"/>
                <a:ext cx="34440" cy="54089"/>
              </a:xfrm>
              <a:custGeom>
                <a:avLst/>
                <a:gdLst/>
                <a:ahLst/>
                <a:cxnLst/>
                <a:rect l="l" t="t" r="r" b="b"/>
                <a:pathLst>
                  <a:path w="475" h="746" extrusionOk="0">
                    <a:moveTo>
                      <a:pt x="128" y="1"/>
                    </a:moveTo>
                    <a:cubicBezTo>
                      <a:pt x="1" y="1"/>
                      <a:pt x="46" y="178"/>
                      <a:pt x="58" y="258"/>
                    </a:cubicBezTo>
                    <a:cubicBezTo>
                      <a:pt x="98" y="437"/>
                      <a:pt x="179" y="608"/>
                      <a:pt x="323" y="727"/>
                    </a:cubicBezTo>
                    <a:cubicBezTo>
                      <a:pt x="338" y="740"/>
                      <a:pt x="356" y="745"/>
                      <a:pt x="374" y="745"/>
                    </a:cubicBezTo>
                    <a:cubicBezTo>
                      <a:pt x="425" y="745"/>
                      <a:pt x="474" y="700"/>
                      <a:pt x="464" y="643"/>
                    </a:cubicBezTo>
                    <a:cubicBezTo>
                      <a:pt x="454" y="584"/>
                      <a:pt x="436" y="529"/>
                      <a:pt x="418" y="477"/>
                    </a:cubicBezTo>
                    <a:cubicBezTo>
                      <a:pt x="357" y="319"/>
                      <a:pt x="290" y="171"/>
                      <a:pt x="189" y="34"/>
                    </a:cubicBezTo>
                    <a:cubicBezTo>
                      <a:pt x="177" y="15"/>
                      <a:pt x="156" y="3"/>
                      <a:pt x="130" y="1"/>
                    </a:cubicBezTo>
                    <a:cubicBezTo>
                      <a:pt x="130" y="1"/>
                      <a:pt x="129" y="1"/>
                      <a:pt x="1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61"/>
              <p:cNvSpPr/>
              <p:nvPr/>
            </p:nvSpPr>
            <p:spPr>
              <a:xfrm>
                <a:off x="8119141" y="3879030"/>
                <a:ext cx="27044" cy="56409"/>
              </a:xfrm>
              <a:custGeom>
                <a:avLst/>
                <a:gdLst/>
                <a:ahLst/>
                <a:cxnLst/>
                <a:rect l="l" t="t" r="r" b="b"/>
                <a:pathLst>
                  <a:path w="373" h="778" extrusionOk="0">
                    <a:moveTo>
                      <a:pt x="91" y="0"/>
                    </a:moveTo>
                    <a:cubicBezTo>
                      <a:pt x="49" y="0"/>
                      <a:pt x="12" y="32"/>
                      <a:pt x="9" y="76"/>
                    </a:cubicBezTo>
                    <a:cubicBezTo>
                      <a:pt x="1" y="255"/>
                      <a:pt x="47" y="426"/>
                      <a:pt x="116" y="589"/>
                    </a:cubicBezTo>
                    <a:cubicBezTo>
                      <a:pt x="140" y="643"/>
                      <a:pt x="168" y="694"/>
                      <a:pt x="207" y="744"/>
                    </a:cubicBezTo>
                    <a:cubicBezTo>
                      <a:pt x="221" y="762"/>
                      <a:pt x="245" y="776"/>
                      <a:pt x="272" y="778"/>
                    </a:cubicBezTo>
                    <a:cubicBezTo>
                      <a:pt x="274" y="778"/>
                      <a:pt x="276" y="778"/>
                      <a:pt x="278" y="778"/>
                    </a:cubicBezTo>
                    <a:cubicBezTo>
                      <a:pt x="323" y="778"/>
                      <a:pt x="362" y="742"/>
                      <a:pt x="366" y="696"/>
                    </a:cubicBezTo>
                    <a:cubicBezTo>
                      <a:pt x="373" y="575"/>
                      <a:pt x="346" y="461"/>
                      <a:pt x="311" y="347"/>
                    </a:cubicBezTo>
                    <a:cubicBezTo>
                      <a:pt x="272" y="237"/>
                      <a:pt x="226" y="130"/>
                      <a:pt x="153" y="32"/>
                    </a:cubicBezTo>
                    <a:cubicBezTo>
                      <a:pt x="140" y="15"/>
                      <a:pt x="119" y="4"/>
                      <a:pt x="95" y="1"/>
                    </a:cubicBezTo>
                    <a:cubicBezTo>
                      <a:pt x="94" y="0"/>
                      <a:pt x="93" y="0"/>
                      <a:pt x="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61"/>
              <p:cNvSpPr/>
              <p:nvPr/>
            </p:nvSpPr>
            <p:spPr>
              <a:xfrm>
                <a:off x="8057077" y="3860977"/>
                <a:ext cx="28277" cy="56844"/>
              </a:xfrm>
              <a:custGeom>
                <a:avLst/>
                <a:gdLst/>
                <a:ahLst/>
                <a:cxnLst/>
                <a:rect l="l" t="t" r="r" b="b"/>
                <a:pathLst>
                  <a:path w="390" h="784" extrusionOk="0">
                    <a:moveTo>
                      <a:pt x="115" y="0"/>
                    </a:moveTo>
                    <a:cubicBezTo>
                      <a:pt x="82" y="0"/>
                      <a:pt x="51" y="22"/>
                      <a:pt x="41" y="55"/>
                    </a:cubicBezTo>
                    <a:cubicBezTo>
                      <a:pt x="1" y="180"/>
                      <a:pt x="10" y="313"/>
                      <a:pt x="43" y="436"/>
                    </a:cubicBezTo>
                    <a:cubicBezTo>
                      <a:pt x="77" y="559"/>
                      <a:pt x="138" y="679"/>
                      <a:pt x="238" y="763"/>
                    </a:cubicBezTo>
                    <a:cubicBezTo>
                      <a:pt x="254" y="776"/>
                      <a:pt x="275" y="784"/>
                      <a:pt x="297" y="784"/>
                    </a:cubicBezTo>
                    <a:cubicBezTo>
                      <a:pt x="301" y="784"/>
                      <a:pt x="305" y="784"/>
                      <a:pt x="309" y="783"/>
                    </a:cubicBezTo>
                    <a:cubicBezTo>
                      <a:pt x="357" y="775"/>
                      <a:pt x="389" y="727"/>
                      <a:pt x="380" y="679"/>
                    </a:cubicBezTo>
                    <a:cubicBezTo>
                      <a:pt x="361" y="569"/>
                      <a:pt x="327" y="470"/>
                      <a:pt x="296" y="364"/>
                    </a:cubicBezTo>
                    <a:cubicBezTo>
                      <a:pt x="266" y="269"/>
                      <a:pt x="231" y="144"/>
                      <a:pt x="191" y="52"/>
                    </a:cubicBezTo>
                    <a:cubicBezTo>
                      <a:pt x="182" y="31"/>
                      <a:pt x="165" y="12"/>
                      <a:pt x="142" y="5"/>
                    </a:cubicBezTo>
                    <a:cubicBezTo>
                      <a:pt x="133" y="2"/>
                      <a:pt x="124" y="0"/>
                      <a:pt x="11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314" name="Google Shape;2314;p61"/>
          <p:cNvGrpSpPr/>
          <p:nvPr/>
        </p:nvGrpSpPr>
        <p:grpSpPr>
          <a:xfrm>
            <a:off x="6079438" y="-506294"/>
            <a:ext cx="1877693" cy="1896764"/>
            <a:chOff x="4559578" y="-379721"/>
            <a:chExt cx="1408270" cy="1422573"/>
          </a:xfrm>
        </p:grpSpPr>
        <p:sp>
          <p:nvSpPr>
            <p:cNvPr id="2315" name="Google Shape;2315;p61"/>
            <p:cNvSpPr/>
            <p:nvPr/>
          </p:nvSpPr>
          <p:spPr>
            <a:xfrm rot="2007523">
              <a:off x="4765596" y="-191826"/>
              <a:ext cx="996233" cy="1046783"/>
            </a:xfrm>
            <a:custGeom>
              <a:avLst/>
              <a:gdLst/>
              <a:ahLst/>
              <a:cxnLst/>
              <a:rect l="l" t="t" r="r" b="b"/>
              <a:pathLst>
                <a:path w="30685" h="32242" extrusionOk="0">
                  <a:moveTo>
                    <a:pt x="18889" y="1"/>
                  </a:moveTo>
                  <a:cubicBezTo>
                    <a:pt x="18818" y="1"/>
                    <a:pt x="18746" y="7"/>
                    <a:pt x="18675" y="18"/>
                  </a:cubicBezTo>
                  <a:cubicBezTo>
                    <a:pt x="17439" y="223"/>
                    <a:pt x="16250" y="652"/>
                    <a:pt x="15146" y="1295"/>
                  </a:cubicBezTo>
                  <a:cubicBezTo>
                    <a:pt x="14042" y="1939"/>
                    <a:pt x="13082" y="2759"/>
                    <a:pt x="12294" y="3735"/>
                  </a:cubicBezTo>
                  <a:cubicBezTo>
                    <a:pt x="11742" y="4419"/>
                    <a:pt x="11287" y="5179"/>
                    <a:pt x="10942" y="5995"/>
                  </a:cubicBezTo>
                  <a:cubicBezTo>
                    <a:pt x="10770" y="6403"/>
                    <a:pt x="10625" y="6825"/>
                    <a:pt x="10508" y="7259"/>
                  </a:cubicBezTo>
                  <a:cubicBezTo>
                    <a:pt x="10378" y="7115"/>
                    <a:pt x="10254" y="6976"/>
                    <a:pt x="10136" y="6845"/>
                  </a:cubicBezTo>
                  <a:lnTo>
                    <a:pt x="10132" y="6840"/>
                  </a:lnTo>
                  <a:cubicBezTo>
                    <a:pt x="9501" y="6146"/>
                    <a:pt x="8878" y="5470"/>
                    <a:pt x="8192" y="4825"/>
                  </a:cubicBezTo>
                  <a:lnTo>
                    <a:pt x="8186" y="4820"/>
                  </a:lnTo>
                  <a:cubicBezTo>
                    <a:pt x="7931" y="4583"/>
                    <a:pt x="7600" y="4454"/>
                    <a:pt x="7254" y="4454"/>
                  </a:cubicBezTo>
                  <a:cubicBezTo>
                    <a:pt x="6902" y="4454"/>
                    <a:pt x="6568" y="4587"/>
                    <a:pt x="6313" y="4829"/>
                  </a:cubicBezTo>
                  <a:cubicBezTo>
                    <a:pt x="6048" y="5081"/>
                    <a:pt x="5896" y="5422"/>
                    <a:pt x="5885" y="5786"/>
                  </a:cubicBezTo>
                  <a:cubicBezTo>
                    <a:pt x="5875" y="6153"/>
                    <a:pt x="6008" y="6500"/>
                    <a:pt x="6259" y="6766"/>
                  </a:cubicBezTo>
                  <a:cubicBezTo>
                    <a:pt x="6897" y="7439"/>
                    <a:pt x="7524" y="8169"/>
                    <a:pt x="8130" y="8874"/>
                  </a:cubicBezTo>
                  <a:cubicBezTo>
                    <a:pt x="8280" y="9049"/>
                    <a:pt x="8433" y="9229"/>
                    <a:pt x="8586" y="9404"/>
                  </a:cubicBezTo>
                  <a:cubicBezTo>
                    <a:pt x="8605" y="9425"/>
                    <a:pt x="8623" y="9449"/>
                    <a:pt x="8643" y="9471"/>
                  </a:cubicBezTo>
                  <a:cubicBezTo>
                    <a:pt x="8264" y="9565"/>
                    <a:pt x="7883" y="9686"/>
                    <a:pt x="7504" y="9833"/>
                  </a:cubicBezTo>
                  <a:cubicBezTo>
                    <a:pt x="6568" y="10195"/>
                    <a:pt x="5660" y="10707"/>
                    <a:pt x="4805" y="11355"/>
                  </a:cubicBezTo>
                  <a:cubicBezTo>
                    <a:pt x="2981" y="12737"/>
                    <a:pt x="1611" y="14501"/>
                    <a:pt x="288" y="16207"/>
                  </a:cubicBezTo>
                  <a:cubicBezTo>
                    <a:pt x="124" y="16418"/>
                    <a:pt x="29" y="16670"/>
                    <a:pt x="15" y="16936"/>
                  </a:cubicBezTo>
                  <a:cubicBezTo>
                    <a:pt x="0" y="17202"/>
                    <a:pt x="64" y="17464"/>
                    <a:pt x="203" y="17693"/>
                  </a:cubicBezTo>
                  <a:cubicBezTo>
                    <a:pt x="439" y="18083"/>
                    <a:pt x="870" y="18325"/>
                    <a:pt x="1327" y="18325"/>
                  </a:cubicBezTo>
                  <a:cubicBezTo>
                    <a:pt x="1403" y="18325"/>
                    <a:pt x="1481" y="18319"/>
                    <a:pt x="1558" y="18304"/>
                  </a:cubicBezTo>
                  <a:cubicBezTo>
                    <a:pt x="2632" y="18111"/>
                    <a:pt x="3676" y="17841"/>
                    <a:pt x="4719" y="17480"/>
                  </a:cubicBezTo>
                  <a:lnTo>
                    <a:pt x="4719" y="17480"/>
                  </a:lnTo>
                  <a:cubicBezTo>
                    <a:pt x="4081" y="18860"/>
                    <a:pt x="3826" y="20248"/>
                    <a:pt x="3963" y="21626"/>
                  </a:cubicBezTo>
                  <a:cubicBezTo>
                    <a:pt x="4070" y="22705"/>
                    <a:pt x="4410" y="23690"/>
                    <a:pt x="4740" y="24643"/>
                  </a:cubicBezTo>
                  <a:cubicBezTo>
                    <a:pt x="5132" y="25781"/>
                    <a:pt x="5504" y="26855"/>
                    <a:pt x="5357" y="27837"/>
                  </a:cubicBezTo>
                  <a:cubicBezTo>
                    <a:pt x="5281" y="28349"/>
                    <a:pt x="5513" y="28861"/>
                    <a:pt x="5950" y="29139"/>
                  </a:cubicBezTo>
                  <a:cubicBezTo>
                    <a:pt x="6161" y="29274"/>
                    <a:pt x="6405" y="29344"/>
                    <a:pt x="6655" y="29344"/>
                  </a:cubicBezTo>
                  <a:cubicBezTo>
                    <a:pt x="6914" y="29344"/>
                    <a:pt x="7166" y="29268"/>
                    <a:pt x="7382" y="29125"/>
                  </a:cubicBezTo>
                  <a:cubicBezTo>
                    <a:pt x="8634" y="28293"/>
                    <a:pt x="9720" y="27154"/>
                    <a:pt x="10519" y="25833"/>
                  </a:cubicBezTo>
                  <a:cubicBezTo>
                    <a:pt x="10680" y="25567"/>
                    <a:pt x="10828" y="25294"/>
                    <a:pt x="10964" y="25017"/>
                  </a:cubicBezTo>
                  <a:cubicBezTo>
                    <a:pt x="11232" y="25902"/>
                    <a:pt x="11639" y="26721"/>
                    <a:pt x="12037" y="27525"/>
                  </a:cubicBezTo>
                  <a:cubicBezTo>
                    <a:pt x="12492" y="28443"/>
                    <a:pt x="12922" y="29309"/>
                    <a:pt x="13071" y="30152"/>
                  </a:cubicBezTo>
                  <a:cubicBezTo>
                    <a:pt x="13077" y="30228"/>
                    <a:pt x="13087" y="30303"/>
                    <a:pt x="13106" y="30377"/>
                  </a:cubicBezTo>
                  <a:cubicBezTo>
                    <a:pt x="13125" y="30550"/>
                    <a:pt x="13133" y="30719"/>
                    <a:pt x="13127" y="30881"/>
                  </a:cubicBezTo>
                  <a:cubicBezTo>
                    <a:pt x="13104" y="31501"/>
                    <a:pt x="13526" y="32058"/>
                    <a:pt x="14130" y="32205"/>
                  </a:cubicBezTo>
                  <a:cubicBezTo>
                    <a:pt x="14231" y="32230"/>
                    <a:pt x="14336" y="32242"/>
                    <a:pt x="14440" y="32242"/>
                  </a:cubicBezTo>
                  <a:cubicBezTo>
                    <a:pt x="14946" y="32242"/>
                    <a:pt x="15413" y="31946"/>
                    <a:pt x="15628" y="31487"/>
                  </a:cubicBezTo>
                  <a:cubicBezTo>
                    <a:pt x="16459" y="29717"/>
                    <a:pt x="17305" y="27816"/>
                    <a:pt x="17724" y="25749"/>
                  </a:cubicBezTo>
                  <a:cubicBezTo>
                    <a:pt x="17764" y="25554"/>
                    <a:pt x="17799" y="25360"/>
                    <a:pt x="17829" y="25167"/>
                  </a:cubicBezTo>
                  <a:cubicBezTo>
                    <a:pt x="18338" y="25919"/>
                    <a:pt x="18941" y="26670"/>
                    <a:pt x="19688" y="27305"/>
                  </a:cubicBezTo>
                  <a:cubicBezTo>
                    <a:pt x="20527" y="28017"/>
                    <a:pt x="21454" y="28512"/>
                    <a:pt x="22352" y="28991"/>
                  </a:cubicBezTo>
                  <a:cubicBezTo>
                    <a:pt x="23216" y="29452"/>
                    <a:pt x="24032" y="29887"/>
                    <a:pt x="24672" y="30468"/>
                  </a:cubicBezTo>
                  <a:cubicBezTo>
                    <a:pt x="24914" y="30687"/>
                    <a:pt x="25228" y="30808"/>
                    <a:pt x="25555" y="30808"/>
                  </a:cubicBezTo>
                  <a:cubicBezTo>
                    <a:pt x="25758" y="30808"/>
                    <a:pt x="25962" y="30760"/>
                    <a:pt x="26144" y="30667"/>
                  </a:cubicBezTo>
                  <a:cubicBezTo>
                    <a:pt x="26382" y="30549"/>
                    <a:pt x="26576" y="30362"/>
                    <a:pt x="26705" y="30129"/>
                  </a:cubicBezTo>
                  <a:cubicBezTo>
                    <a:pt x="26834" y="29894"/>
                    <a:pt x="26887" y="29632"/>
                    <a:pt x="26861" y="29367"/>
                  </a:cubicBezTo>
                  <a:cubicBezTo>
                    <a:pt x="26745" y="28171"/>
                    <a:pt x="26611" y="26815"/>
                    <a:pt x="26380" y="25500"/>
                  </a:cubicBezTo>
                  <a:cubicBezTo>
                    <a:pt x="26117" y="24003"/>
                    <a:pt x="25755" y="22724"/>
                    <a:pt x="25274" y="21587"/>
                  </a:cubicBezTo>
                  <a:cubicBezTo>
                    <a:pt x="25088" y="21151"/>
                    <a:pt x="24878" y="20728"/>
                    <a:pt x="24646" y="20321"/>
                  </a:cubicBezTo>
                  <a:lnTo>
                    <a:pt x="24646" y="20321"/>
                  </a:lnTo>
                  <a:cubicBezTo>
                    <a:pt x="24910" y="20411"/>
                    <a:pt x="25180" y="20492"/>
                    <a:pt x="25456" y="20556"/>
                  </a:cubicBezTo>
                  <a:cubicBezTo>
                    <a:pt x="25932" y="20666"/>
                    <a:pt x="26416" y="20723"/>
                    <a:pt x="26894" y="20723"/>
                  </a:cubicBezTo>
                  <a:cubicBezTo>
                    <a:pt x="27501" y="20723"/>
                    <a:pt x="28078" y="20631"/>
                    <a:pt x="28611" y="20453"/>
                  </a:cubicBezTo>
                  <a:cubicBezTo>
                    <a:pt x="29221" y="20250"/>
                    <a:pt x="29757" y="19935"/>
                    <a:pt x="30205" y="19520"/>
                  </a:cubicBezTo>
                  <a:cubicBezTo>
                    <a:pt x="30533" y="19211"/>
                    <a:pt x="30684" y="18743"/>
                    <a:pt x="30594" y="18297"/>
                  </a:cubicBezTo>
                  <a:cubicBezTo>
                    <a:pt x="30503" y="17851"/>
                    <a:pt x="30180" y="17478"/>
                    <a:pt x="29754" y="17323"/>
                  </a:cubicBezTo>
                  <a:cubicBezTo>
                    <a:pt x="28916" y="17021"/>
                    <a:pt x="28162" y="16507"/>
                    <a:pt x="27575" y="15836"/>
                  </a:cubicBezTo>
                  <a:cubicBezTo>
                    <a:pt x="27396" y="15630"/>
                    <a:pt x="27220" y="15399"/>
                    <a:pt x="27037" y="15154"/>
                  </a:cubicBezTo>
                  <a:cubicBezTo>
                    <a:pt x="26836" y="14888"/>
                    <a:pt x="26627" y="14611"/>
                    <a:pt x="26390" y="14338"/>
                  </a:cubicBezTo>
                  <a:cubicBezTo>
                    <a:pt x="25675" y="13519"/>
                    <a:pt x="24787" y="12853"/>
                    <a:pt x="23794" y="12382"/>
                  </a:cubicBezTo>
                  <a:cubicBezTo>
                    <a:pt x="24432" y="12104"/>
                    <a:pt x="25046" y="11767"/>
                    <a:pt x="25634" y="11373"/>
                  </a:cubicBezTo>
                  <a:cubicBezTo>
                    <a:pt x="26797" y="10593"/>
                    <a:pt x="27791" y="9632"/>
                    <a:pt x="28589" y="8516"/>
                  </a:cubicBezTo>
                  <a:cubicBezTo>
                    <a:pt x="28931" y="8037"/>
                    <a:pt x="28911" y="7383"/>
                    <a:pt x="28541" y="6925"/>
                  </a:cubicBezTo>
                  <a:cubicBezTo>
                    <a:pt x="28290" y="6616"/>
                    <a:pt x="27918" y="6439"/>
                    <a:pt x="27520" y="6439"/>
                  </a:cubicBezTo>
                  <a:cubicBezTo>
                    <a:pt x="27338" y="6439"/>
                    <a:pt x="27160" y="6476"/>
                    <a:pt x="26992" y="6550"/>
                  </a:cubicBezTo>
                  <a:cubicBezTo>
                    <a:pt x="26543" y="6746"/>
                    <a:pt x="26040" y="6850"/>
                    <a:pt x="25538" y="6850"/>
                  </a:cubicBezTo>
                  <a:cubicBezTo>
                    <a:pt x="25208" y="6850"/>
                    <a:pt x="24883" y="6807"/>
                    <a:pt x="24574" y="6720"/>
                  </a:cubicBezTo>
                  <a:cubicBezTo>
                    <a:pt x="24320" y="6649"/>
                    <a:pt x="24053" y="6544"/>
                    <a:pt x="23769" y="6434"/>
                  </a:cubicBezTo>
                  <a:cubicBezTo>
                    <a:pt x="23562" y="6352"/>
                    <a:pt x="23347" y="6268"/>
                    <a:pt x="23119" y="6190"/>
                  </a:cubicBezTo>
                  <a:cubicBezTo>
                    <a:pt x="22229" y="5885"/>
                    <a:pt x="21285" y="5730"/>
                    <a:pt x="20313" y="5730"/>
                  </a:cubicBezTo>
                  <a:cubicBezTo>
                    <a:pt x="19823" y="5730"/>
                    <a:pt x="19332" y="5769"/>
                    <a:pt x="18849" y="5847"/>
                  </a:cubicBezTo>
                  <a:cubicBezTo>
                    <a:pt x="19145" y="5171"/>
                    <a:pt x="19372" y="4488"/>
                    <a:pt x="19521" y="3829"/>
                  </a:cubicBezTo>
                  <a:cubicBezTo>
                    <a:pt x="19562" y="3652"/>
                    <a:pt x="19598" y="3477"/>
                    <a:pt x="19632" y="3309"/>
                  </a:cubicBezTo>
                  <a:lnTo>
                    <a:pt x="19632" y="3307"/>
                  </a:lnTo>
                  <a:cubicBezTo>
                    <a:pt x="19683" y="3057"/>
                    <a:pt x="19732" y="2817"/>
                    <a:pt x="19789" y="2596"/>
                  </a:cubicBezTo>
                  <a:cubicBezTo>
                    <a:pt x="19988" y="2362"/>
                    <a:pt x="20103" y="2070"/>
                    <a:pt x="20120" y="1765"/>
                  </a:cubicBezTo>
                  <a:cubicBezTo>
                    <a:pt x="20181" y="1598"/>
                    <a:pt x="20208" y="1421"/>
                    <a:pt x="20199" y="1242"/>
                  </a:cubicBezTo>
                  <a:cubicBezTo>
                    <a:pt x="20186" y="997"/>
                    <a:pt x="20104" y="762"/>
                    <a:pt x="19965" y="561"/>
                  </a:cubicBezTo>
                  <a:cubicBezTo>
                    <a:pt x="19719" y="211"/>
                    <a:pt x="19317" y="1"/>
                    <a:pt x="18889"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61"/>
            <p:cNvSpPr/>
            <p:nvPr/>
          </p:nvSpPr>
          <p:spPr>
            <a:xfrm rot="2007523">
              <a:off x="4808680" y="-149815"/>
              <a:ext cx="908639" cy="961624"/>
            </a:xfrm>
            <a:custGeom>
              <a:avLst/>
              <a:gdLst/>
              <a:ahLst/>
              <a:cxnLst/>
              <a:rect l="l" t="t" r="r" b="b"/>
              <a:pathLst>
                <a:path w="27987" h="29619" extrusionOk="0">
                  <a:moveTo>
                    <a:pt x="17568" y="1"/>
                  </a:moveTo>
                  <a:cubicBezTo>
                    <a:pt x="15399" y="359"/>
                    <a:pt x="13376" y="1538"/>
                    <a:pt x="11995" y="3247"/>
                  </a:cubicBezTo>
                  <a:cubicBezTo>
                    <a:pt x="10612" y="4961"/>
                    <a:pt x="10039" y="7089"/>
                    <a:pt x="10144" y="9284"/>
                  </a:cubicBezTo>
                  <a:cubicBezTo>
                    <a:pt x="9861" y="9245"/>
                    <a:pt x="9578" y="9226"/>
                    <a:pt x="9295" y="9226"/>
                  </a:cubicBezTo>
                  <a:cubicBezTo>
                    <a:pt x="7496" y="9226"/>
                    <a:pt x="5721" y="9995"/>
                    <a:pt x="4273" y="11091"/>
                  </a:cubicBezTo>
                  <a:cubicBezTo>
                    <a:pt x="2598" y="12361"/>
                    <a:pt x="1289" y="14041"/>
                    <a:pt x="0" y="15702"/>
                  </a:cubicBezTo>
                  <a:cubicBezTo>
                    <a:pt x="2986" y="15167"/>
                    <a:pt x="5657" y="13973"/>
                    <a:pt x="8212" y="12335"/>
                  </a:cubicBezTo>
                  <a:lnTo>
                    <a:pt x="8212" y="12335"/>
                  </a:lnTo>
                  <a:cubicBezTo>
                    <a:pt x="5800" y="14291"/>
                    <a:pt x="3637" y="17095"/>
                    <a:pt x="3944" y="20187"/>
                  </a:cubicBezTo>
                  <a:cubicBezTo>
                    <a:pt x="4166" y="22421"/>
                    <a:pt x="5663" y="24503"/>
                    <a:pt x="5331" y="26722"/>
                  </a:cubicBezTo>
                  <a:cubicBezTo>
                    <a:pt x="7557" y="25244"/>
                    <a:pt x="9072" y="22739"/>
                    <a:pt x="9348" y="20079"/>
                  </a:cubicBezTo>
                  <a:cubicBezTo>
                    <a:pt x="9449" y="19107"/>
                    <a:pt x="9392" y="18127"/>
                    <a:pt x="9407" y="17150"/>
                  </a:cubicBezTo>
                  <a:cubicBezTo>
                    <a:pt x="9414" y="16710"/>
                    <a:pt x="9638" y="16120"/>
                    <a:pt x="10016" y="16120"/>
                  </a:cubicBezTo>
                  <a:cubicBezTo>
                    <a:pt x="10060" y="16120"/>
                    <a:pt x="10107" y="16128"/>
                    <a:pt x="10155" y="16145"/>
                  </a:cubicBezTo>
                  <a:cubicBezTo>
                    <a:pt x="10283" y="16191"/>
                    <a:pt x="10378" y="16297"/>
                    <a:pt x="10457" y="16407"/>
                  </a:cubicBezTo>
                  <a:cubicBezTo>
                    <a:pt x="11015" y="17173"/>
                    <a:pt x="11068" y="18198"/>
                    <a:pt x="10958" y="19141"/>
                  </a:cubicBezTo>
                  <a:cubicBezTo>
                    <a:pt x="10851" y="20083"/>
                    <a:pt x="10606" y="21018"/>
                    <a:pt x="10651" y="21966"/>
                  </a:cubicBezTo>
                  <a:cubicBezTo>
                    <a:pt x="10779" y="24669"/>
                    <a:pt x="13215" y="26915"/>
                    <a:pt x="13115" y="29619"/>
                  </a:cubicBezTo>
                  <a:cubicBezTo>
                    <a:pt x="13938" y="27866"/>
                    <a:pt x="14729" y="26075"/>
                    <a:pt x="15112" y="24177"/>
                  </a:cubicBezTo>
                  <a:cubicBezTo>
                    <a:pt x="15498" y="22278"/>
                    <a:pt x="15451" y="20241"/>
                    <a:pt x="14644" y="18480"/>
                  </a:cubicBezTo>
                  <a:lnTo>
                    <a:pt x="14644" y="18480"/>
                  </a:lnTo>
                  <a:cubicBezTo>
                    <a:pt x="16356" y="20520"/>
                    <a:pt x="17184" y="23270"/>
                    <a:pt x="19214" y="24993"/>
                  </a:cubicBezTo>
                  <a:cubicBezTo>
                    <a:pt x="20729" y="26279"/>
                    <a:pt x="22758" y="26850"/>
                    <a:pt x="24229" y="28184"/>
                  </a:cubicBezTo>
                  <a:cubicBezTo>
                    <a:pt x="23985" y="25671"/>
                    <a:pt x="23727" y="23113"/>
                    <a:pt x="22741" y="20790"/>
                  </a:cubicBezTo>
                  <a:cubicBezTo>
                    <a:pt x="21754" y="18465"/>
                    <a:pt x="19905" y="16370"/>
                    <a:pt x="17463" y="15729"/>
                  </a:cubicBezTo>
                  <a:cubicBezTo>
                    <a:pt x="17266" y="15678"/>
                    <a:pt x="17363" y="15455"/>
                    <a:pt x="17431" y="15262"/>
                  </a:cubicBezTo>
                  <a:lnTo>
                    <a:pt x="17431" y="15262"/>
                  </a:lnTo>
                  <a:cubicBezTo>
                    <a:pt x="18689" y="15300"/>
                    <a:pt x="19874" y="15846"/>
                    <a:pt x="20986" y="16437"/>
                  </a:cubicBezTo>
                  <a:cubicBezTo>
                    <a:pt x="22097" y="17027"/>
                    <a:pt x="23202" y="17682"/>
                    <a:pt x="24428" y="17966"/>
                  </a:cubicBezTo>
                  <a:cubicBezTo>
                    <a:pt x="24798" y="18052"/>
                    <a:pt x="25184" y="18099"/>
                    <a:pt x="25569" y="18099"/>
                  </a:cubicBezTo>
                  <a:cubicBezTo>
                    <a:pt x="26460" y="18099"/>
                    <a:pt x="27341" y="17848"/>
                    <a:pt x="27986" y="17248"/>
                  </a:cubicBezTo>
                  <a:cubicBezTo>
                    <a:pt x="26942" y="16872"/>
                    <a:pt x="25997" y="16226"/>
                    <a:pt x="25266" y="15391"/>
                  </a:cubicBezTo>
                  <a:cubicBezTo>
                    <a:pt x="24846" y="14910"/>
                    <a:pt x="24497" y="14372"/>
                    <a:pt x="24077" y="13890"/>
                  </a:cubicBezTo>
                  <a:cubicBezTo>
                    <a:pt x="22818" y="12445"/>
                    <a:pt x="20909" y="11596"/>
                    <a:pt x="18995" y="11596"/>
                  </a:cubicBezTo>
                  <a:cubicBezTo>
                    <a:pt x="18754" y="11596"/>
                    <a:pt x="18512" y="11610"/>
                    <a:pt x="18272" y="11637"/>
                  </a:cubicBezTo>
                  <a:cubicBezTo>
                    <a:pt x="18201" y="11645"/>
                    <a:pt x="18125" y="11652"/>
                    <a:pt x="18050" y="11652"/>
                  </a:cubicBezTo>
                  <a:cubicBezTo>
                    <a:pt x="17859" y="11652"/>
                    <a:pt x="17674" y="11610"/>
                    <a:pt x="17596" y="11448"/>
                  </a:cubicBezTo>
                  <a:cubicBezTo>
                    <a:pt x="17595" y="11448"/>
                    <a:pt x="17594" y="11448"/>
                    <a:pt x="17593" y="11448"/>
                  </a:cubicBezTo>
                  <a:cubicBezTo>
                    <a:pt x="17437" y="11448"/>
                    <a:pt x="17520" y="11384"/>
                    <a:pt x="17588" y="11239"/>
                  </a:cubicBezTo>
                  <a:cubicBezTo>
                    <a:pt x="17656" y="11093"/>
                    <a:pt x="17814" y="11014"/>
                    <a:pt x="17963" y="10956"/>
                  </a:cubicBezTo>
                  <a:cubicBezTo>
                    <a:pt x="18584" y="10714"/>
                    <a:pt x="19255" y="10645"/>
                    <a:pt x="19909" y="10512"/>
                  </a:cubicBezTo>
                  <a:cubicBezTo>
                    <a:pt x="22415" y="10006"/>
                    <a:pt x="24711" y="8520"/>
                    <a:pt x="26201" y="6440"/>
                  </a:cubicBezTo>
                  <a:lnTo>
                    <a:pt x="26201" y="6440"/>
                  </a:lnTo>
                  <a:cubicBezTo>
                    <a:pt x="25578" y="6713"/>
                    <a:pt x="24898" y="6852"/>
                    <a:pt x="24218" y="6852"/>
                  </a:cubicBezTo>
                  <a:cubicBezTo>
                    <a:pt x="23773" y="6852"/>
                    <a:pt x="23329" y="6793"/>
                    <a:pt x="22901" y="6673"/>
                  </a:cubicBezTo>
                  <a:cubicBezTo>
                    <a:pt x="22379" y="6527"/>
                    <a:pt x="21885" y="6296"/>
                    <a:pt x="21372" y="6120"/>
                  </a:cubicBezTo>
                  <a:cubicBezTo>
                    <a:pt x="20607" y="5857"/>
                    <a:pt x="19801" y="5731"/>
                    <a:pt x="18993" y="5731"/>
                  </a:cubicBezTo>
                  <a:cubicBezTo>
                    <a:pt x="17180" y="5731"/>
                    <a:pt x="15359" y="6369"/>
                    <a:pt x="13972" y="7537"/>
                  </a:cubicBezTo>
                  <a:lnTo>
                    <a:pt x="13972" y="7537"/>
                  </a:lnTo>
                  <a:cubicBezTo>
                    <a:pt x="15366" y="6101"/>
                    <a:pt x="16494" y="4110"/>
                    <a:pt x="16922" y="2226"/>
                  </a:cubicBezTo>
                  <a:cubicBezTo>
                    <a:pt x="17094" y="1470"/>
                    <a:pt x="17187" y="677"/>
                    <a:pt x="175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17" name="Google Shape;2317;p61"/>
            <p:cNvGrpSpPr/>
            <p:nvPr/>
          </p:nvGrpSpPr>
          <p:grpSpPr>
            <a:xfrm rot="2007523">
              <a:off x="4825847" y="-139771"/>
              <a:ext cx="880230" cy="926268"/>
              <a:chOff x="7703473" y="1149191"/>
              <a:chExt cx="2785894" cy="2931600"/>
            </a:xfrm>
          </p:grpSpPr>
          <p:sp>
            <p:nvSpPr>
              <p:cNvPr id="2318" name="Google Shape;2318;p61"/>
              <p:cNvSpPr/>
              <p:nvPr/>
            </p:nvSpPr>
            <p:spPr>
              <a:xfrm>
                <a:off x="7703473" y="1149191"/>
                <a:ext cx="2785894" cy="2931600"/>
              </a:xfrm>
              <a:custGeom>
                <a:avLst/>
                <a:gdLst/>
                <a:ahLst/>
                <a:cxnLst/>
                <a:rect l="l" t="t" r="r" b="b"/>
                <a:pathLst>
                  <a:path w="27112" h="28530" extrusionOk="0">
                    <a:moveTo>
                      <a:pt x="17016" y="0"/>
                    </a:moveTo>
                    <a:cubicBezTo>
                      <a:pt x="17003" y="0"/>
                      <a:pt x="16990" y="3"/>
                      <a:pt x="16976" y="10"/>
                    </a:cubicBezTo>
                    <a:cubicBezTo>
                      <a:pt x="16522" y="250"/>
                      <a:pt x="16088" y="530"/>
                      <a:pt x="15674" y="836"/>
                    </a:cubicBezTo>
                    <a:cubicBezTo>
                      <a:pt x="14540" y="1688"/>
                      <a:pt x="13585" y="2774"/>
                      <a:pt x="12870" y="3997"/>
                    </a:cubicBezTo>
                    <a:cubicBezTo>
                      <a:pt x="12256" y="5057"/>
                      <a:pt x="11818" y="6220"/>
                      <a:pt x="11604" y="7427"/>
                    </a:cubicBezTo>
                    <a:cubicBezTo>
                      <a:pt x="11524" y="7866"/>
                      <a:pt x="11486" y="8321"/>
                      <a:pt x="11441" y="8762"/>
                    </a:cubicBezTo>
                    <a:cubicBezTo>
                      <a:pt x="11397" y="9231"/>
                      <a:pt x="11324" y="9700"/>
                      <a:pt x="11168" y="10144"/>
                    </a:cubicBezTo>
                    <a:cubicBezTo>
                      <a:pt x="10737" y="9677"/>
                      <a:pt x="10301" y="9215"/>
                      <a:pt x="9859" y="8762"/>
                    </a:cubicBezTo>
                    <a:cubicBezTo>
                      <a:pt x="9653" y="8546"/>
                      <a:pt x="9451" y="8329"/>
                      <a:pt x="9249" y="8109"/>
                    </a:cubicBezTo>
                    <a:cubicBezTo>
                      <a:pt x="8690" y="7500"/>
                      <a:pt x="8006" y="6730"/>
                      <a:pt x="7450" y="6112"/>
                    </a:cubicBezTo>
                    <a:cubicBezTo>
                      <a:pt x="6846" y="5448"/>
                      <a:pt x="6237" y="4786"/>
                      <a:pt x="5581" y="4171"/>
                    </a:cubicBezTo>
                    <a:cubicBezTo>
                      <a:pt x="5570" y="4160"/>
                      <a:pt x="5556" y="4155"/>
                      <a:pt x="5542" y="4155"/>
                    </a:cubicBezTo>
                    <a:cubicBezTo>
                      <a:pt x="5528" y="4155"/>
                      <a:pt x="5514" y="4160"/>
                      <a:pt x="5502" y="4171"/>
                    </a:cubicBezTo>
                    <a:cubicBezTo>
                      <a:pt x="5480" y="4193"/>
                      <a:pt x="5479" y="4228"/>
                      <a:pt x="5500" y="4251"/>
                    </a:cubicBezTo>
                    <a:cubicBezTo>
                      <a:pt x="6321" y="5117"/>
                      <a:pt x="7087" y="6031"/>
                      <a:pt x="7869" y="6937"/>
                    </a:cubicBezTo>
                    <a:cubicBezTo>
                      <a:pt x="8454" y="7617"/>
                      <a:pt x="9046" y="8293"/>
                      <a:pt x="9665" y="8945"/>
                    </a:cubicBezTo>
                    <a:cubicBezTo>
                      <a:pt x="9974" y="9265"/>
                      <a:pt x="10280" y="9586"/>
                      <a:pt x="10585" y="9910"/>
                    </a:cubicBezTo>
                    <a:cubicBezTo>
                      <a:pt x="10543" y="9909"/>
                      <a:pt x="10501" y="9908"/>
                      <a:pt x="10459" y="9908"/>
                    </a:cubicBezTo>
                    <a:cubicBezTo>
                      <a:pt x="10345" y="9908"/>
                      <a:pt x="10231" y="9912"/>
                      <a:pt x="10118" y="9918"/>
                    </a:cubicBezTo>
                    <a:cubicBezTo>
                      <a:pt x="8834" y="10007"/>
                      <a:pt x="7595" y="10421"/>
                      <a:pt x="6419" y="10924"/>
                    </a:cubicBezTo>
                    <a:cubicBezTo>
                      <a:pt x="5715" y="11223"/>
                      <a:pt x="5011" y="11542"/>
                      <a:pt x="4349" y="11934"/>
                    </a:cubicBezTo>
                    <a:cubicBezTo>
                      <a:pt x="3233" y="12569"/>
                      <a:pt x="2355" y="13524"/>
                      <a:pt x="1341" y="14293"/>
                    </a:cubicBezTo>
                    <a:cubicBezTo>
                      <a:pt x="942" y="14596"/>
                      <a:pt x="513" y="14863"/>
                      <a:pt x="55" y="15067"/>
                    </a:cubicBezTo>
                    <a:cubicBezTo>
                      <a:pt x="19" y="15083"/>
                      <a:pt x="1" y="15126"/>
                      <a:pt x="14" y="15164"/>
                    </a:cubicBezTo>
                    <a:cubicBezTo>
                      <a:pt x="27" y="15196"/>
                      <a:pt x="56" y="15214"/>
                      <a:pt x="87" y="15214"/>
                    </a:cubicBezTo>
                    <a:cubicBezTo>
                      <a:pt x="96" y="15214"/>
                      <a:pt x="105" y="15213"/>
                      <a:pt x="114" y="15210"/>
                    </a:cubicBezTo>
                    <a:cubicBezTo>
                      <a:pt x="597" y="15025"/>
                      <a:pt x="1046" y="14759"/>
                      <a:pt x="1466" y="14464"/>
                    </a:cubicBezTo>
                    <a:cubicBezTo>
                      <a:pt x="1884" y="14166"/>
                      <a:pt x="2277" y="13835"/>
                      <a:pt x="2665" y="13508"/>
                    </a:cubicBezTo>
                    <a:cubicBezTo>
                      <a:pt x="3432" y="12843"/>
                      <a:pt x="4235" y="12250"/>
                      <a:pt x="5148" y="11806"/>
                    </a:cubicBezTo>
                    <a:cubicBezTo>
                      <a:pt x="6822" y="10996"/>
                      <a:pt x="8811" y="10093"/>
                      <a:pt x="10703" y="10093"/>
                    </a:cubicBezTo>
                    <a:cubicBezTo>
                      <a:pt x="10721" y="10093"/>
                      <a:pt x="10740" y="10093"/>
                      <a:pt x="10758" y="10093"/>
                    </a:cubicBezTo>
                    <a:cubicBezTo>
                      <a:pt x="10946" y="10294"/>
                      <a:pt x="11134" y="10496"/>
                      <a:pt x="11320" y="10700"/>
                    </a:cubicBezTo>
                    <a:cubicBezTo>
                      <a:pt x="11004" y="10774"/>
                      <a:pt x="10696" y="10882"/>
                      <a:pt x="10399" y="11010"/>
                    </a:cubicBezTo>
                    <a:cubicBezTo>
                      <a:pt x="9383" y="11460"/>
                      <a:pt x="8433" y="12163"/>
                      <a:pt x="7887" y="13147"/>
                    </a:cubicBezTo>
                    <a:cubicBezTo>
                      <a:pt x="7527" y="13798"/>
                      <a:pt x="7254" y="14471"/>
                      <a:pt x="6991" y="15164"/>
                    </a:cubicBezTo>
                    <a:cubicBezTo>
                      <a:pt x="6731" y="15858"/>
                      <a:pt x="6602" y="16606"/>
                      <a:pt x="6566" y="17343"/>
                    </a:cubicBezTo>
                    <a:cubicBezTo>
                      <a:pt x="6529" y="18079"/>
                      <a:pt x="6552" y="18811"/>
                      <a:pt x="6525" y="19534"/>
                    </a:cubicBezTo>
                    <a:cubicBezTo>
                      <a:pt x="6487" y="20621"/>
                      <a:pt x="6334" y="21706"/>
                      <a:pt x="6183" y="22785"/>
                    </a:cubicBezTo>
                    <a:cubicBezTo>
                      <a:pt x="6031" y="23837"/>
                      <a:pt x="5883" y="24971"/>
                      <a:pt x="5153" y="25793"/>
                    </a:cubicBezTo>
                    <a:cubicBezTo>
                      <a:pt x="5124" y="25823"/>
                      <a:pt x="5126" y="25872"/>
                      <a:pt x="5156" y="25901"/>
                    </a:cubicBezTo>
                    <a:cubicBezTo>
                      <a:pt x="5170" y="25915"/>
                      <a:pt x="5190" y="25921"/>
                      <a:pt x="5209" y="25921"/>
                    </a:cubicBezTo>
                    <a:cubicBezTo>
                      <a:pt x="5230" y="25921"/>
                      <a:pt x="5250" y="25914"/>
                      <a:pt x="5265" y="25898"/>
                    </a:cubicBezTo>
                    <a:cubicBezTo>
                      <a:pt x="5523" y="25628"/>
                      <a:pt x="5726" y="25303"/>
                      <a:pt x="5875" y="24962"/>
                    </a:cubicBezTo>
                    <a:cubicBezTo>
                      <a:pt x="6174" y="24281"/>
                      <a:pt x="6293" y="23544"/>
                      <a:pt x="6406" y="22818"/>
                    </a:cubicBezTo>
                    <a:cubicBezTo>
                      <a:pt x="6577" y="21732"/>
                      <a:pt x="6742" y="20647"/>
                      <a:pt x="6788" y="19544"/>
                    </a:cubicBezTo>
                    <a:cubicBezTo>
                      <a:pt x="6818" y="18809"/>
                      <a:pt x="6796" y="18079"/>
                      <a:pt x="6836" y="17359"/>
                    </a:cubicBezTo>
                    <a:cubicBezTo>
                      <a:pt x="6855" y="16999"/>
                      <a:pt x="6893" y="16640"/>
                      <a:pt x="6957" y="16288"/>
                    </a:cubicBezTo>
                    <a:cubicBezTo>
                      <a:pt x="7086" y="15579"/>
                      <a:pt x="7361" y="14909"/>
                      <a:pt x="7643" y="14245"/>
                    </a:cubicBezTo>
                    <a:cubicBezTo>
                      <a:pt x="7786" y="13911"/>
                      <a:pt x="7931" y="13582"/>
                      <a:pt x="8102" y="13268"/>
                    </a:cubicBezTo>
                    <a:cubicBezTo>
                      <a:pt x="8606" y="12323"/>
                      <a:pt x="9520" y="11641"/>
                      <a:pt x="10479" y="11189"/>
                    </a:cubicBezTo>
                    <a:cubicBezTo>
                      <a:pt x="10791" y="11046"/>
                      <a:pt x="11116" y="10926"/>
                      <a:pt x="11451" y="10844"/>
                    </a:cubicBezTo>
                    <a:cubicBezTo>
                      <a:pt x="11733" y="11152"/>
                      <a:pt x="12012" y="11462"/>
                      <a:pt x="12290" y="11775"/>
                    </a:cubicBezTo>
                    <a:cubicBezTo>
                      <a:pt x="12082" y="12249"/>
                      <a:pt x="11897" y="12733"/>
                      <a:pt x="11739" y="13226"/>
                    </a:cubicBezTo>
                    <a:cubicBezTo>
                      <a:pt x="11297" y="14607"/>
                      <a:pt x="11061" y="16094"/>
                      <a:pt x="11305" y="17538"/>
                    </a:cubicBezTo>
                    <a:cubicBezTo>
                      <a:pt x="11822" y="20514"/>
                      <a:pt x="13761" y="23271"/>
                      <a:pt x="13283" y="26377"/>
                    </a:cubicBezTo>
                    <a:cubicBezTo>
                      <a:pt x="13170" y="27080"/>
                      <a:pt x="12922" y="27757"/>
                      <a:pt x="12678" y="28427"/>
                    </a:cubicBezTo>
                    <a:cubicBezTo>
                      <a:pt x="12664" y="28466"/>
                      <a:pt x="12683" y="28509"/>
                      <a:pt x="12721" y="28524"/>
                    </a:cubicBezTo>
                    <a:cubicBezTo>
                      <a:pt x="12731" y="28527"/>
                      <a:pt x="12741" y="28529"/>
                      <a:pt x="12750" y="28529"/>
                    </a:cubicBezTo>
                    <a:cubicBezTo>
                      <a:pt x="12781" y="28529"/>
                      <a:pt x="12809" y="28512"/>
                      <a:pt x="12821" y="28482"/>
                    </a:cubicBezTo>
                    <a:cubicBezTo>
                      <a:pt x="12954" y="28149"/>
                      <a:pt x="13089" y="27813"/>
                      <a:pt x="13204" y="27468"/>
                    </a:cubicBezTo>
                    <a:cubicBezTo>
                      <a:pt x="14413" y="24202"/>
                      <a:pt x="12421" y="21122"/>
                      <a:pt x="11673" y="18015"/>
                    </a:cubicBezTo>
                    <a:cubicBezTo>
                      <a:pt x="11276" y="16455"/>
                      <a:pt x="11478" y="14815"/>
                      <a:pt x="11938" y="13288"/>
                    </a:cubicBezTo>
                    <a:cubicBezTo>
                      <a:pt x="12075" y="12824"/>
                      <a:pt x="12238" y="12369"/>
                      <a:pt x="12416" y="11918"/>
                    </a:cubicBezTo>
                    <a:cubicBezTo>
                      <a:pt x="13300" y="12921"/>
                      <a:pt x="14162" y="13944"/>
                      <a:pt x="14999" y="14984"/>
                    </a:cubicBezTo>
                    <a:cubicBezTo>
                      <a:pt x="16918" y="17365"/>
                      <a:pt x="18745" y="19828"/>
                      <a:pt x="20470" y="22357"/>
                    </a:cubicBezTo>
                    <a:cubicBezTo>
                      <a:pt x="21419" y="23782"/>
                      <a:pt x="22331" y="25247"/>
                      <a:pt x="23101" y="26778"/>
                    </a:cubicBezTo>
                    <a:cubicBezTo>
                      <a:pt x="23110" y="26798"/>
                      <a:pt x="23131" y="26810"/>
                      <a:pt x="23153" y="26810"/>
                    </a:cubicBezTo>
                    <a:cubicBezTo>
                      <a:pt x="23162" y="26810"/>
                      <a:pt x="23170" y="26808"/>
                      <a:pt x="23178" y="26804"/>
                    </a:cubicBezTo>
                    <a:cubicBezTo>
                      <a:pt x="23206" y="26790"/>
                      <a:pt x="23218" y="26755"/>
                      <a:pt x="23204" y="26728"/>
                    </a:cubicBezTo>
                    <a:cubicBezTo>
                      <a:pt x="22941" y="26201"/>
                      <a:pt x="22635" y="25661"/>
                      <a:pt x="22341" y="25151"/>
                    </a:cubicBezTo>
                    <a:cubicBezTo>
                      <a:pt x="20215" y="21542"/>
                      <a:pt x="17707" y="18176"/>
                      <a:pt x="15158" y="14858"/>
                    </a:cubicBezTo>
                    <a:cubicBezTo>
                      <a:pt x="14459" y="13962"/>
                      <a:pt x="13740" y="13080"/>
                      <a:pt x="13002" y="12215"/>
                    </a:cubicBezTo>
                    <a:cubicBezTo>
                      <a:pt x="13512" y="12079"/>
                      <a:pt x="14039" y="12013"/>
                      <a:pt x="14567" y="12013"/>
                    </a:cubicBezTo>
                    <a:cubicBezTo>
                      <a:pt x="14658" y="12013"/>
                      <a:pt x="14748" y="12015"/>
                      <a:pt x="14839" y="12019"/>
                    </a:cubicBezTo>
                    <a:cubicBezTo>
                      <a:pt x="17464" y="12124"/>
                      <a:pt x="19726" y="13660"/>
                      <a:pt x="21730" y="15224"/>
                    </a:cubicBezTo>
                    <a:cubicBezTo>
                      <a:pt x="22621" y="15907"/>
                      <a:pt x="23541" y="16713"/>
                      <a:pt x="24606" y="17108"/>
                    </a:cubicBezTo>
                    <a:cubicBezTo>
                      <a:pt x="25012" y="17257"/>
                      <a:pt x="25452" y="17347"/>
                      <a:pt x="25889" y="17347"/>
                    </a:cubicBezTo>
                    <a:cubicBezTo>
                      <a:pt x="26289" y="17347"/>
                      <a:pt x="26687" y="17271"/>
                      <a:pt x="27054" y="17097"/>
                    </a:cubicBezTo>
                    <a:cubicBezTo>
                      <a:pt x="27095" y="17081"/>
                      <a:pt x="27112" y="17037"/>
                      <a:pt x="27095" y="16999"/>
                    </a:cubicBezTo>
                    <a:cubicBezTo>
                      <a:pt x="27082" y="16970"/>
                      <a:pt x="27054" y="16952"/>
                      <a:pt x="27024" y="16952"/>
                    </a:cubicBezTo>
                    <a:cubicBezTo>
                      <a:pt x="27014" y="16952"/>
                      <a:pt x="27004" y="16954"/>
                      <a:pt x="26994" y="16958"/>
                    </a:cubicBezTo>
                    <a:cubicBezTo>
                      <a:pt x="26848" y="17020"/>
                      <a:pt x="26697" y="17069"/>
                      <a:pt x="26544" y="17102"/>
                    </a:cubicBezTo>
                    <a:cubicBezTo>
                      <a:pt x="26390" y="17136"/>
                      <a:pt x="26233" y="17154"/>
                      <a:pt x="26075" y="17160"/>
                    </a:cubicBezTo>
                    <a:cubicBezTo>
                      <a:pt x="26042" y="17161"/>
                      <a:pt x="26008" y="17162"/>
                      <a:pt x="25975" y="17162"/>
                    </a:cubicBezTo>
                    <a:cubicBezTo>
                      <a:pt x="25691" y="17162"/>
                      <a:pt x="25410" y="17122"/>
                      <a:pt x="25136" y="17052"/>
                    </a:cubicBezTo>
                    <a:cubicBezTo>
                      <a:pt x="23892" y="16733"/>
                      <a:pt x="22887" y="15787"/>
                      <a:pt x="21893" y="15020"/>
                    </a:cubicBezTo>
                    <a:cubicBezTo>
                      <a:pt x="19854" y="13403"/>
                      <a:pt x="17537" y="11861"/>
                      <a:pt x="14848" y="11800"/>
                    </a:cubicBezTo>
                    <a:cubicBezTo>
                      <a:pt x="14819" y="11800"/>
                      <a:pt x="14790" y="11800"/>
                      <a:pt x="14761" y="11800"/>
                    </a:cubicBezTo>
                    <a:cubicBezTo>
                      <a:pt x="14294" y="11800"/>
                      <a:pt x="13826" y="11840"/>
                      <a:pt x="13371" y="11944"/>
                    </a:cubicBezTo>
                    <a:cubicBezTo>
                      <a:pt x="13209" y="11977"/>
                      <a:pt x="13051" y="12027"/>
                      <a:pt x="12891" y="12073"/>
                    </a:cubicBezTo>
                    <a:cubicBezTo>
                      <a:pt x="12889" y="12074"/>
                      <a:pt x="12886" y="12074"/>
                      <a:pt x="12884" y="12075"/>
                    </a:cubicBezTo>
                    <a:cubicBezTo>
                      <a:pt x="12586" y="11728"/>
                      <a:pt x="12284" y="11382"/>
                      <a:pt x="11980" y="11040"/>
                    </a:cubicBezTo>
                    <a:cubicBezTo>
                      <a:pt x="12006" y="11029"/>
                      <a:pt x="12030" y="11019"/>
                      <a:pt x="12056" y="11007"/>
                    </a:cubicBezTo>
                    <a:cubicBezTo>
                      <a:pt x="12190" y="10947"/>
                      <a:pt x="12524" y="10697"/>
                      <a:pt x="12638" y="10620"/>
                    </a:cubicBezTo>
                    <a:cubicBezTo>
                      <a:pt x="14109" y="9596"/>
                      <a:pt x="15666" y="8551"/>
                      <a:pt x="17475" y="8293"/>
                    </a:cubicBezTo>
                    <a:cubicBezTo>
                      <a:pt x="18382" y="8167"/>
                      <a:pt x="19282" y="8237"/>
                      <a:pt x="20201" y="8171"/>
                    </a:cubicBezTo>
                    <a:cubicBezTo>
                      <a:pt x="22040" y="8042"/>
                      <a:pt x="23850" y="7460"/>
                      <a:pt x="25410" y="6478"/>
                    </a:cubicBezTo>
                    <a:cubicBezTo>
                      <a:pt x="25445" y="6456"/>
                      <a:pt x="25457" y="6412"/>
                      <a:pt x="25437" y="6375"/>
                    </a:cubicBezTo>
                    <a:cubicBezTo>
                      <a:pt x="25422" y="6350"/>
                      <a:pt x="25396" y="6336"/>
                      <a:pt x="25369" y="6336"/>
                    </a:cubicBezTo>
                    <a:cubicBezTo>
                      <a:pt x="25356" y="6336"/>
                      <a:pt x="25343" y="6339"/>
                      <a:pt x="25332" y="6346"/>
                    </a:cubicBezTo>
                    <a:cubicBezTo>
                      <a:pt x="25070" y="6497"/>
                      <a:pt x="24802" y="6639"/>
                      <a:pt x="24531" y="6771"/>
                    </a:cubicBezTo>
                    <a:cubicBezTo>
                      <a:pt x="23173" y="7427"/>
                      <a:pt x="21688" y="7820"/>
                      <a:pt x="20185" y="7911"/>
                    </a:cubicBezTo>
                    <a:cubicBezTo>
                      <a:pt x="18976" y="7978"/>
                      <a:pt x="17709" y="7854"/>
                      <a:pt x="16529" y="8224"/>
                    </a:cubicBezTo>
                    <a:cubicBezTo>
                      <a:pt x="14895" y="8705"/>
                      <a:pt x="13505" y="9727"/>
                      <a:pt x="12156" y="10729"/>
                    </a:cubicBezTo>
                    <a:cubicBezTo>
                      <a:pt x="12060" y="10804"/>
                      <a:pt x="11966" y="10858"/>
                      <a:pt x="11857" y="10900"/>
                    </a:cubicBezTo>
                    <a:cubicBezTo>
                      <a:pt x="11670" y="10690"/>
                      <a:pt x="11481" y="10480"/>
                      <a:pt x="11289" y="10273"/>
                    </a:cubicBezTo>
                    <a:cubicBezTo>
                      <a:pt x="11374" y="10069"/>
                      <a:pt x="11445" y="9858"/>
                      <a:pt x="11498" y="9644"/>
                    </a:cubicBezTo>
                    <a:cubicBezTo>
                      <a:pt x="11646" y="9052"/>
                      <a:pt x="11680" y="8441"/>
                      <a:pt x="11775" y="7844"/>
                    </a:cubicBezTo>
                    <a:cubicBezTo>
                      <a:pt x="11843" y="7410"/>
                      <a:pt x="11941" y="6977"/>
                      <a:pt x="12062" y="6555"/>
                    </a:cubicBezTo>
                    <a:cubicBezTo>
                      <a:pt x="12644" y="4559"/>
                      <a:pt x="13814" y="2745"/>
                      <a:pt x="15372" y="1373"/>
                    </a:cubicBezTo>
                    <a:cubicBezTo>
                      <a:pt x="15893" y="916"/>
                      <a:pt x="16459" y="507"/>
                      <a:pt x="17058" y="157"/>
                    </a:cubicBezTo>
                    <a:cubicBezTo>
                      <a:pt x="17141" y="101"/>
                      <a:pt x="17089" y="0"/>
                      <a:pt x="1701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9" name="Google Shape;2319;p61"/>
              <p:cNvSpPr/>
              <p:nvPr/>
            </p:nvSpPr>
            <p:spPr>
              <a:xfrm>
                <a:off x="9272137" y="2439491"/>
                <a:ext cx="69873" cy="65763"/>
              </a:xfrm>
              <a:custGeom>
                <a:avLst/>
                <a:gdLst/>
                <a:ahLst/>
                <a:cxnLst/>
                <a:rect l="l" t="t" r="r" b="b"/>
                <a:pathLst>
                  <a:path w="680" h="640" extrusionOk="0">
                    <a:moveTo>
                      <a:pt x="102" y="0"/>
                    </a:moveTo>
                    <a:cubicBezTo>
                      <a:pt x="92" y="0"/>
                      <a:pt x="82" y="2"/>
                      <a:pt x="72" y="6"/>
                    </a:cubicBezTo>
                    <a:cubicBezTo>
                      <a:pt x="24" y="23"/>
                      <a:pt x="0" y="74"/>
                      <a:pt x="17" y="121"/>
                    </a:cubicBezTo>
                    <a:cubicBezTo>
                      <a:pt x="80" y="286"/>
                      <a:pt x="192" y="422"/>
                      <a:pt x="325" y="535"/>
                    </a:cubicBezTo>
                    <a:cubicBezTo>
                      <a:pt x="370" y="572"/>
                      <a:pt x="417" y="606"/>
                      <a:pt x="474" y="631"/>
                    </a:cubicBezTo>
                    <a:cubicBezTo>
                      <a:pt x="486" y="636"/>
                      <a:pt x="499" y="639"/>
                      <a:pt x="512" y="639"/>
                    </a:cubicBezTo>
                    <a:cubicBezTo>
                      <a:pt x="524" y="639"/>
                      <a:pt x="536" y="637"/>
                      <a:pt x="547" y="633"/>
                    </a:cubicBezTo>
                    <a:cubicBezTo>
                      <a:pt x="680" y="578"/>
                      <a:pt x="575" y="427"/>
                      <a:pt x="524" y="351"/>
                    </a:cubicBezTo>
                    <a:cubicBezTo>
                      <a:pt x="422" y="210"/>
                      <a:pt x="297" y="86"/>
                      <a:pt x="139" y="8"/>
                    </a:cubicBezTo>
                    <a:cubicBezTo>
                      <a:pt x="127" y="3"/>
                      <a:pt x="115" y="0"/>
                      <a:pt x="1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0" name="Google Shape;2320;p61"/>
              <p:cNvSpPr/>
              <p:nvPr/>
            </p:nvSpPr>
            <p:spPr>
              <a:xfrm>
                <a:off x="9216752" y="2461686"/>
                <a:ext cx="53535" cy="59803"/>
              </a:xfrm>
              <a:custGeom>
                <a:avLst/>
                <a:gdLst/>
                <a:ahLst/>
                <a:cxnLst/>
                <a:rect l="l" t="t" r="r" b="b"/>
                <a:pathLst>
                  <a:path w="521" h="582" extrusionOk="0">
                    <a:moveTo>
                      <a:pt x="107" y="0"/>
                    </a:moveTo>
                    <a:cubicBezTo>
                      <a:pt x="52" y="0"/>
                      <a:pt x="0" y="53"/>
                      <a:pt x="14" y="111"/>
                    </a:cubicBezTo>
                    <a:cubicBezTo>
                      <a:pt x="24" y="164"/>
                      <a:pt x="43" y="210"/>
                      <a:pt x="64" y="254"/>
                    </a:cubicBezTo>
                    <a:cubicBezTo>
                      <a:pt x="134" y="384"/>
                      <a:pt x="227" y="503"/>
                      <a:pt x="363" y="571"/>
                    </a:cubicBezTo>
                    <a:cubicBezTo>
                      <a:pt x="376" y="578"/>
                      <a:pt x="391" y="581"/>
                      <a:pt x="405" y="581"/>
                    </a:cubicBezTo>
                    <a:cubicBezTo>
                      <a:pt x="465" y="581"/>
                      <a:pt x="521" y="523"/>
                      <a:pt x="506" y="459"/>
                    </a:cubicBezTo>
                    <a:cubicBezTo>
                      <a:pt x="495" y="406"/>
                      <a:pt x="476" y="361"/>
                      <a:pt x="452" y="317"/>
                    </a:cubicBezTo>
                    <a:cubicBezTo>
                      <a:pt x="380" y="189"/>
                      <a:pt x="280" y="76"/>
                      <a:pt x="145" y="9"/>
                    </a:cubicBezTo>
                    <a:cubicBezTo>
                      <a:pt x="133" y="3"/>
                      <a:pt x="120" y="0"/>
                      <a:pt x="1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61"/>
              <p:cNvSpPr/>
              <p:nvPr/>
            </p:nvSpPr>
            <p:spPr>
              <a:xfrm>
                <a:off x="8829981" y="2322967"/>
                <a:ext cx="46034" cy="42849"/>
              </a:xfrm>
              <a:custGeom>
                <a:avLst/>
                <a:gdLst/>
                <a:ahLst/>
                <a:cxnLst/>
                <a:rect l="l" t="t" r="r" b="b"/>
                <a:pathLst>
                  <a:path w="448" h="417" extrusionOk="0">
                    <a:moveTo>
                      <a:pt x="112" y="0"/>
                    </a:moveTo>
                    <a:cubicBezTo>
                      <a:pt x="53" y="0"/>
                      <a:pt x="1" y="54"/>
                      <a:pt x="10" y="116"/>
                    </a:cubicBezTo>
                    <a:cubicBezTo>
                      <a:pt x="25" y="224"/>
                      <a:pt x="87" y="311"/>
                      <a:pt x="173" y="372"/>
                    </a:cubicBezTo>
                    <a:cubicBezTo>
                      <a:pt x="218" y="403"/>
                      <a:pt x="260" y="417"/>
                      <a:pt x="296" y="417"/>
                    </a:cubicBezTo>
                    <a:cubicBezTo>
                      <a:pt x="394" y="417"/>
                      <a:pt x="447" y="315"/>
                      <a:pt x="373" y="188"/>
                    </a:cubicBezTo>
                    <a:cubicBezTo>
                      <a:pt x="319" y="96"/>
                      <a:pt x="238" y="26"/>
                      <a:pt x="131" y="2"/>
                    </a:cubicBezTo>
                    <a:cubicBezTo>
                      <a:pt x="125" y="1"/>
                      <a:pt x="118" y="0"/>
                      <a:pt x="11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2" name="Google Shape;2322;p61"/>
              <p:cNvSpPr/>
              <p:nvPr/>
            </p:nvSpPr>
            <p:spPr>
              <a:xfrm>
                <a:off x="8776753" y="2352149"/>
                <a:ext cx="47062" cy="47678"/>
              </a:xfrm>
              <a:custGeom>
                <a:avLst/>
                <a:gdLst/>
                <a:ahLst/>
                <a:cxnLst/>
                <a:rect l="l" t="t" r="r" b="b"/>
                <a:pathLst>
                  <a:path w="458" h="464" extrusionOk="0">
                    <a:moveTo>
                      <a:pt x="108" y="0"/>
                    </a:moveTo>
                    <a:cubicBezTo>
                      <a:pt x="52" y="0"/>
                      <a:pt x="1" y="51"/>
                      <a:pt x="9" y="110"/>
                    </a:cubicBezTo>
                    <a:cubicBezTo>
                      <a:pt x="24" y="230"/>
                      <a:pt x="91" y="326"/>
                      <a:pt x="181" y="401"/>
                    </a:cubicBezTo>
                    <a:cubicBezTo>
                      <a:pt x="219" y="429"/>
                      <a:pt x="269" y="463"/>
                      <a:pt x="322" y="463"/>
                    </a:cubicBezTo>
                    <a:cubicBezTo>
                      <a:pt x="325" y="463"/>
                      <a:pt x="328" y="463"/>
                      <a:pt x="331" y="463"/>
                    </a:cubicBezTo>
                    <a:cubicBezTo>
                      <a:pt x="457" y="442"/>
                      <a:pt x="437" y="312"/>
                      <a:pt x="391" y="230"/>
                    </a:cubicBezTo>
                    <a:cubicBezTo>
                      <a:pt x="334" y="127"/>
                      <a:pt x="250" y="43"/>
                      <a:pt x="138" y="5"/>
                    </a:cubicBezTo>
                    <a:cubicBezTo>
                      <a:pt x="128" y="2"/>
                      <a:pt x="118"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3" name="Google Shape;2323;p61"/>
              <p:cNvSpPr/>
              <p:nvPr/>
            </p:nvSpPr>
            <p:spPr>
              <a:xfrm>
                <a:off x="8951951" y="1947190"/>
                <a:ext cx="63092" cy="52200"/>
              </a:xfrm>
              <a:custGeom>
                <a:avLst/>
                <a:gdLst/>
                <a:ahLst/>
                <a:cxnLst/>
                <a:rect l="l" t="t" r="r" b="b"/>
                <a:pathLst>
                  <a:path w="614" h="508" extrusionOk="0">
                    <a:moveTo>
                      <a:pt x="115" y="1"/>
                    </a:moveTo>
                    <a:cubicBezTo>
                      <a:pt x="53" y="1"/>
                      <a:pt x="1" y="71"/>
                      <a:pt x="29" y="130"/>
                    </a:cubicBezTo>
                    <a:cubicBezTo>
                      <a:pt x="50" y="181"/>
                      <a:pt x="79" y="222"/>
                      <a:pt x="109" y="259"/>
                    </a:cubicBezTo>
                    <a:cubicBezTo>
                      <a:pt x="205" y="372"/>
                      <a:pt x="319" y="466"/>
                      <a:pt x="466" y="504"/>
                    </a:cubicBezTo>
                    <a:cubicBezTo>
                      <a:pt x="475" y="506"/>
                      <a:pt x="483" y="508"/>
                      <a:pt x="491" y="508"/>
                    </a:cubicBezTo>
                    <a:cubicBezTo>
                      <a:pt x="559" y="508"/>
                      <a:pt x="614" y="431"/>
                      <a:pt x="582" y="365"/>
                    </a:cubicBezTo>
                    <a:cubicBezTo>
                      <a:pt x="561" y="316"/>
                      <a:pt x="532" y="276"/>
                      <a:pt x="500" y="239"/>
                    </a:cubicBezTo>
                    <a:cubicBezTo>
                      <a:pt x="402" y="129"/>
                      <a:pt x="281" y="41"/>
                      <a:pt x="135" y="3"/>
                    </a:cubicBezTo>
                    <a:cubicBezTo>
                      <a:pt x="129" y="1"/>
                      <a:pt x="122" y="1"/>
                      <a:pt x="1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61"/>
              <p:cNvSpPr/>
              <p:nvPr/>
            </p:nvSpPr>
            <p:spPr>
              <a:xfrm>
                <a:off x="8942806" y="1999390"/>
                <a:ext cx="47165" cy="43671"/>
              </a:xfrm>
              <a:custGeom>
                <a:avLst/>
                <a:gdLst/>
                <a:ahLst/>
                <a:cxnLst/>
                <a:rect l="l" t="t" r="r" b="b"/>
                <a:pathLst>
                  <a:path w="459" h="425" extrusionOk="0">
                    <a:moveTo>
                      <a:pt x="113" y="1"/>
                    </a:moveTo>
                    <a:cubicBezTo>
                      <a:pt x="52" y="1"/>
                      <a:pt x="1" y="61"/>
                      <a:pt x="14" y="121"/>
                    </a:cubicBezTo>
                    <a:cubicBezTo>
                      <a:pt x="51" y="267"/>
                      <a:pt x="168" y="390"/>
                      <a:pt x="317" y="423"/>
                    </a:cubicBezTo>
                    <a:cubicBezTo>
                      <a:pt x="323" y="424"/>
                      <a:pt x="329" y="424"/>
                      <a:pt x="335" y="424"/>
                    </a:cubicBezTo>
                    <a:cubicBezTo>
                      <a:pt x="402" y="424"/>
                      <a:pt x="458" y="360"/>
                      <a:pt x="443" y="291"/>
                    </a:cubicBezTo>
                    <a:cubicBezTo>
                      <a:pt x="433" y="248"/>
                      <a:pt x="417" y="216"/>
                      <a:pt x="397" y="184"/>
                    </a:cubicBezTo>
                    <a:cubicBezTo>
                      <a:pt x="334" y="94"/>
                      <a:pt x="243" y="24"/>
                      <a:pt x="130" y="2"/>
                    </a:cubicBezTo>
                    <a:cubicBezTo>
                      <a:pt x="124" y="1"/>
                      <a:pt x="118" y="1"/>
                      <a:pt x="1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61"/>
              <p:cNvSpPr/>
              <p:nvPr/>
            </p:nvSpPr>
            <p:spPr>
              <a:xfrm>
                <a:off x="8558501" y="2095466"/>
                <a:ext cx="36478" cy="48192"/>
              </a:xfrm>
              <a:custGeom>
                <a:avLst/>
                <a:gdLst/>
                <a:ahLst/>
                <a:cxnLst/>
                <a:rect l="l" t="t" r="r" b="b"/>
                <a:pathLst>
                  <a:path w="355" h="469" extrusionOk="0">
                    <a:moveTo>
                      <a:pt x="127" y="1"/>
                    </a:moveTo>
                    <a:cubicBezTo>
                      <a:pt x="81" y="1"/>
                      <a:pt x="36" y="32"/>
                      <a:pt x="26" y="81"/>
                    </a:cubicBezTo>
                    <a:cubicBezTo>
                      <a:pt x="0" y="223"/>
                      <a:pt x="56" y="372"/>
                      <a:pt x="178" y="452"/>
                    </a:cubicBezTo>
                    <a:cubicBezTo>
                      <a:pt x="196" y="463"/>
                      <a:pt x="216" y="469"/>
                      <a:pt x="236" y="469"/>
                    </a:cubicBezTo>
                    <a:cubicBezTo>
                      <a:pt x="286" y="469"/>
                      <a:pt x="334" y="434"/>
                      <a:pt x="345" y="381"/>
                    </a:cubicBezTo>
                    <a:cubicBezTo>
                      <a:pt x="354" y="340"/>
                      <a:pt x="351" y="305"/>
                      <a:pt x="346" y="271"/>
                    </a:cubicBezTo>
                    <a:cubicBezTo>
                      <a:pt x="325" y="167"/>
                      <a:pt x="271" y="74"/>
                      <a:pt x="178" y="15"/>
                    </a:cubicBezTo>
                    <a:cubicBezTo>
                      <a:pt x="162" y="5"/>
                      <a:pt x="145" y="1"/>
                      <a:pt x="1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61"/>
              <p:cNvSpPr/>
              <p:nvPr/>
            </p:nvSpPr>
            <p:spPr>
              <a:xfrm>
                <a:off x="8506918" y="2115195"/>
                <a:ext cx="39663" cy="56104"/>
              </a:xfrm>
              <a:custGeom>
                <a:avLst/>
                <a:gdLst/>
                <a:ahLst/>
                <a:cxnLst/>
                <a:rect l="l" t="t" r="r" b="b"/>
                <a:pathLst>
                  <a:path w="386" h="546" extrusionOk="0">
                    <a:moveTo>
                      <a:pt x="102" y="1"/>
                    </a:moveTo>
                    <a:cubicBezTo>
                      <a:pt x="54" y="1"/>
                      <a:pt x="7" y="37"/>
                      <a:pt x="4" y="90"/>
                    </a:cubicBezTo>
                    <a:cubicBezTo>
                      <a:pt x="0" y="137"/>
                      <a:pt x="7" y="180"/>
                      <a:pt x="16" y="222"/>
                    </a:cubicBezTo>
                    <a:cubicBezTo>
                      <a:pt x="48" y="346"/>
                      <a:pt x="113" y="462"/>
                      <a:pt x="227" y="532"/>
                    </a:cubicBezTo>
                    <a:cubicBezTo>
                      <a:pt x="243" y="541"/>
                      <a:pt x="261" y="546"/>
                      <a:pt x="278" y="546"/>
                    </a:cubicBezTo>
                    <a:cubicBezTo>
                      <a:pt x="332" y="546"/>
                      <a:pt x="385" y="502"/>
                      <a:pt x="385" y="443"/>
                    </a:cubicBezTo>
                    <a:cubicBezTo>
                      <a:pt x="386" y="395"/>
                      <a:pt x="376" y="353"/>
                      <a:pt x="365" y="314"/>
                    </a:cubicBezTo>
                    <a:cubicBezTo>
                      <a:pt x="324" y="196"/>
                      <a:pt x="259" y="91"/>
                      <a:pt x="154" y="17"/>
                    </a:cubicBezTo>
                    <a:cubicBezTo>
                      <a:pt x="138" y="6"/>
                      <a:pt x="120" y="1"/>
                      <a:pt x="1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61"/>
              <p:cNvSpPr/>
              <p:nvPr/>
            </p:nvSpPr>
            <p:spPr>
              <a:xfrm>
                <a:off x="9389381" y="2053439"/>
                <a:ext cx="40383" cy="43774"/>
              </a:xfrm>
              <a:custGeom>
                <a:avLst/>
                <a:gdLst/>
                <a:ahLst/>
                <a:cxnLst/>
                <a:rect l="l" t="t" r="r" b="b"/>
                <a:pathLst>
                  <a:path w="393" h="426" extrusionOk="0">
                    <a:moveTo>
                      <a:pt x="111" y="0"/>
                    </a:moveTo>
                    <a:cubicBezTo>
                      <a:pt x="59" y="0"/>
                      <a:pt x="10" y="42"/>
                      <a:pt x="6" y="97"/>
                    </a:cubicBezTo>
                    <a:cubicBezTo>
                      <a:pt x="1" y="202"/>
                      <a:pt x="46" y="296"/>
                      <a:pt x="120" y="365"/>
                    </a:cubicBezTo>
                    <a:cubicBezTo>
                      <a:pt x="163" y="407"/>
                      <a:pt x="209" y="425"/>
                      <a:pt x="248" y="425"/>
                    </a:cubicBezTo>
                    <a:cubicBezTo>
                      <a:pt x="334" y="425"/>
                      <a:pt x="392" y="340"/>
                      <a:pt x="347" y="217"/>
                    </a:cubicBezTo>
                    <a:cubicBezTo>
                      <a:pt x="311" y="122"/>
                      <a:pt x="244" y="45"/>
                      <a:pt x="146" y="7"/>
                    </a:cubicBezTo>
                    <a:cubicBezTo>
                      <a:pt x="134" y="2"/>
                      <a:pt x="123" y="0"/>
                      <a:pt x="1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61"/>
              <p:cNvSpPr/>
              <p:nvPr/>
            </p:nvSpPr>
            <p:spPr>
              <a:xfrm>
                <a:off x="9342936" y="2072346"/>
                <a:ext cx="38533" cy="49220"/>
              </a:xfrm>
              <a:custGeom>
                <a:avLst/>
                <a:gdLst/>
                <a:ahLst/>
                <a:cxnLst/>
                <a:rect l="l" t="t" r="r" b="b"/>
                <a:pathLst>
                  <a:path w="375" h="479" extrusionOk="0">
                    <a:moveTo>
                      <a:pt x="103" y="1"/>
                    </a:moveTo>
                    <a:cubicBezTo>
                      <a:pt x="52" y="1"/>
                      <a:pt x="3" y="40"/>
                      <a:pt x="1" y="96"/>
                    </a:cubicBezTo>
                    <a:cubicBezTo>
                      <a:pt x="0" y="247"/>
                      <a:pt x="80" y="397"/>
                      <a:pt x="216" y="469"/>
                    </a:cubicBezTo>
                    <a:cubicBezTo>
                      <a:pt x="230" y="476"/>
                      <a:pt x="245" y="479"/>
                      <a:pt x="260" y="479"/>
                    </a:cubicBezTo>
                    <a:cubicBezTo>
                      <a:pt x="316" y="479"/>
                      <a:pt x="369" y="435"/>
                      <a:pt x="371" y="375"/>
                    </a:cubicBezTo>
                    <a:cubicBezTo>
                      <a:pt x="374" y="332"/>
                      <a:pt x="367" y="295"/>
                      <a:pt x="354" y="260"/>
                    </a:cubicBezTo>
                    <a:cubicBezTo>
                      <a:pt x="317" y="154"/>
                      <a:pt x="249" y="61"/>
                      <a:pt x="144" y="10"/>
                    </a:cubicBezTo>
                    <a:cubicBezTo>
                      <a:pt x="131" y="4"/>
                      <a:pt x="117" y="1"/>
                      <a:pt x="1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9" name="Google Shape;2329;p61"/>
              <p:cNvSpPr/>
              <p:nvPr/>
            </p:nvSpPr>
            <p:spPr>
              <a:xfrm>
                <a:off x="8929037" y="2691961"/>
                <a:ext cx="41821" cy="50042"/>
              </a:xfrm>
              <a:custGeom>
                <a:avLst/>
                <a:gdLst/>
                <a:ahLst/>
                <a:cxnLst/>
                <a:rect l="l" t="t" r="r" b="b"/>
                <a:pathLst>
                  <a:path w="407" h="487" extrusionOk="0">
                    <a:moveTo>
                      <a:pt x="101" y="1"/>
                    </a:moveTo>
                    <a:cubicBezTo>
                      <a:pt x="50" y="1"/>
                      <a:pt x="1" y="43"/>
                      <a:pt x="1" y="98"/>
                    </a:cubicBezTo>
                    <a:cubicBezTo>
                      <a:pt x="0" y="144"/>
                      <a:pt x="11" y="184"/>
                      <a:pt x="23" y="222"/>
                    </a:cubicBezTo>
                    <a:cubicBezTo>
                      <a:pt x="67" y="334"/>
                      <a:pt x="142" y="434"/>
                      <a:pt x="258" y="480"/>
                    </a:cubicBezTo>
                    <a:cubicBezTo>
                      <a:pt x="269" y="485"/>
                      <a:pt x="281" y="487"/>
                      <a:pt x="292" y="487"/>
                    </a:cubicBezTo>
                    <a:cubicBezTo>
                      <a:pt x="352" y="487"/>
                      <a:pt x="407" y="434"/>
                      <a:pt x="400" y="370"/>
                    </a:cubicBezTo>
                    <a:cubicBezTo>
                      <a:pt x="398" y="326"/>
                      <a:pt x="385" y="289"/>
                      <a:pt x="370" y="253"/>
                    </a:cubicBezTo>
                    <a:cubicBezTo>
                      <a:pt x="322" y="149"/>
                      <a:pt x="248" y="63"/>
                      <a:pt x="143" y="11"/>
                    </a:cubicBezTo>
                    <a:cubicBezTo>
                      <a:pt x="130" y="4"/>
                      <a:pt x="115" y="1"/>
                      <a:pt x="1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0" name="Google Shape;2330;p61"/>
              <p:cNvSpPr/>
              <p:nvPr/>
            </p:nvSpPr>
            <p:spPr>
              <a:xfrm>
                <a:off x="8911671" y="2750326"/>
                <a:ext cx="37608" cy="44287"/>
              </a:xfrm>
              <a:custGeom>
                <a:avLst/>
                <a:gdLst/>
                <a:ahLst/>
                <a:cxnLst/>
                <a:rect l="l" t="t" r="r" b="b"/>
                <a:pathLst>
                  <a:path w="366" h="431" extrusionOk="0">
                    <a:moveTo>
                      <a:pt x="104" y="0"/>
                    </a:moveTo>
                    <a:cubicBezTo>
                      <a:pt x="50" y="0"/>
                      <a:pt x="1" y="43"/>
                      <a:pt x="0" y="100"/>
                    </a:cubicBezTo>
                    <a:cubicBezTo>
                      <a:pt x="1" y="241"/>
                      <a:pt x="81" y="373"/>
                      <a:pt x="215" y="425"/>
                    </a:cubicBezTo>
                    <a:cubicBezTo>
                      <a:pt x="227" y="429"/>
                      <a:pt x="239" y="431"/>
                      <a:pt x="250" y="431"/>
                    </a:cubicBezTo>
                    <a:cubicBezTo>
                      <a:pt x="308" y="431"/>
                      <a:pt x="363" y="383"/>
                      <a:pt x="365" y="321"/>
                    </a:cubicBezTo>
                    <a:cubicBezTo>
                      <a:pt x="366" y="280"/>
                      <a:pt x="358" y="247"/>
                      <a:pt x="347" y="216"/>
                    </a:cubicBezTo>
                    <a:cubicBezTo>
                      <a:pt x="307" y="120"/>
                      <a:pt x="238" y="41"/>
                      <a:pt x="137" y="6"/>
                    </a:cubicBezTo>
                    <a:cubicBezTo>
                      <a:pt x="126" y="2"/>
                      <a:pt x="115" y="0"/>
                      <a:pt x="1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303" name="Picture 2" descr="Cartoon Illustration OF A Little Kid Running 10721699 Vector Art at Vecteez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38147" flipH="1">
            <a:off x="9314139" y="3465591"/>
            <a:ext cx="3599306" cy="3265759"/>
          </a:xfrm>
          <a:prstGeom prst="rect">
            <a:avLst/>
          </a:prstGeom>
          <a:noFill/>
          <a:extLst>
            <a:ext uri="{909E8E84-426E-40DD-AFC4-6F175D3DCCD1}">
              <a14:hiddenFill xmlns:a14="http://schemas.microsoft.com/office/drawing/2010/main">
                <a:solidFill>
                  <a:srgbClr val="FFFFFF"/>
                </a:solidFill>
              </a14:hiddenFill>
            </a:ext>
          </a:extLst>
        </p:spPr>
      </p:pic>
      <p:pic>
        <p:nvPicPr>
          <p:cNvPr id="304" name="Picture 4" descr="Kids run Vectors &amp; Illustrations for Free Download | Freepik"/>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284" y="2914938"/>
            <a:ext cx="3802656" cy="4518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855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ập thể dục buổi sáng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19791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39"/>
          <p:cNvSpPr/>
          <p:nvPr/>
        </p:nvSpPr>
        <p:spPr>
          <a:xfrm>
            <a:off x="16004" y="4513016"/>
            <a:ext cx="2141200" cy="2141200"/>
          </a:xfrm>
          <a:prstGeom prst="ellipse">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09" name="Google Shape;1409;p39"/>
          <p:cNvGrpSpPr/>
          <p:nvPr/>
        </p:nvGrpSpPr>
        <p:grpSpPr>
          <a:xfrm rot="5400000" flipH="1">
            <a:off x="5694105" y="-569914"/>
            <a:ext cx="742828" cy="6382425"/>
            <a:chOff x="8326013" y="258172"/>
            <a:chExt cx="557121" cy="4786819"/>
          </a:xfrm>
        </p:grpSpPr>
        <p:grpSp>
          <p:nvGrpSpPr>
            <p:cNvPr id="1410" name="Google Shape;1410;p39"/>
            <p:cNvGrpSpPr/>
            <p:nvPr/>
          </p:nvGrpSpPr>
          <p:grpSpPr>
            <a:xfrm>
              <a:off x="8334725" y="1270945"/>
              <a:ext cx="336740" cy="2950641"/>
              <a:chOff x="8683750" y="1289995"/>
              <a:chExt cx="336740" cy="2950641"/>
            </a:xfrm>
          </p:grpSpPr>
          <p:sp>
            <p:nvSpPr>
              <p:cNvPr id="1411" name="Google Shape;1411;p39"/>
              <p:cNvSpPr/>
              <p:nvPr/>
            </p:nvSpPr>
            <p:spPr>
              <a:xfrm rot="-5662738" flipH="1">
                <a:off x="8828113" y="2430243"/>
                <a:ext cx="66795" cy="66795"/>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2" name="Google Shape;1412;p39"/>
              <p:cNvSpPr/>
              <p:nvPr/>
            </p:nvSpPr>
            <p:spPr>
              <a:xfrm rot="-5662738" flipH="1">
                <a:off x="8951243" y="1681652"/>
                <a:ext cx="66795" cy="66795"/>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3" name="Google Shape;1413;p39"/>
              <p:cNvSpPr/>
              <p:nvPr/>
            </p:nvSpPr>
            <p:spPr>
              <a:xfrm rot="-5662738" flipH="1">
                <a:off x="8921483" y="1292448"/>
                <a:ext cx="66795" cy="66795"/>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4" name="Google Shape;1414;p39"/>
              <p:cNvSpPr/>
              <p:nvPr/>
            </p:nvSpPr>
            <p:spPr>
              <a:xfrm rot="-3868218" flipH="1">
                <a:off x="8772141" y="1510294"/>
                <a:ext cx="66825" cy="66825"/>
              </a:xfrm>
              <a:prstGeom prst="ellipse">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5" name="Google Shape;1415;p39"/>
              <p:cNvSpPr/>
              <p:nvPr/>
            </p:nvSpPr>
            <p:spPr>
              <a:xfrm rot="-3868218" flipH="1">
                <a:off x="8858372" y="2157531"/>
                <a:ext cx="66825" cy="66825"/>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6" name="Google Shape;1416;p39"/>
              <p:cNvSpPr/>
              <p:nvPr/>
            </p:nvSpPr>
            <p:spPr>
              <a:xfrm rot="3061112" flipH="1">
                <a:off x="8866830" y="3838902"/>
                <a:ext cx="66765" cy="66765"/>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7" name="Google Shape;1417;p39"/>
              <p:cNvSpPr/>
              <p:nvPr/>
            </p:nvSpPr>
            <p:spPr>
              <a:xfrm rot="3061112" flipH="1">
                <a:off x="8697318" y="4160304"/>
                <a:ext cx="66765" cy="66765"/>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8" name="Google Shape;1418;p39"/>
              <p:cNvSpPr/>
              <p:nvPr/>
            </p:nvSpPr>
            <p:spPr>
              <a:xfrm rot="3061112" flipH="1">
                <a:off x="8742251" y="3164816"/>
                <a:ext cx="66765" cy="66765"/>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9" name="Google Shape;1419;p39"/>
              <p:cNvSpPr/>
              <p:nvPr/>
            </p:nvSpPr>
            <p:spPr>
              <a:xfrm rot="4857631" flipH="1">
                <a:off x="8904407" y="3449801"/>
                <a:ext cx="66830" cy="66830"/>
              </a:xfrm>
              <a:prstGeom prst="ellipse">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0" name="Google Shape;1420;p39"/>
              <p:cNvSpPr/>
              <p:nvPr/>
            </p:nvSpPr>
            <p:spPr>
              <a:xfrm rot="4857631" flipH="1">
                <a:off x="8918658" y="2786238"/>
                <a:ext cx="66830" cy="66830"/>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21" name="Google Shape;1421;p39"/>
            <p:cNvSpPr/>
            <p:nvPr/>
          </p:nvSpPr>
          <p:spPr>
            <a:xfrm rot="-5137262">
              <a:off x="8673938" y="4426968"/>
              <a:ext cx="66795" cy="66795"/>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2" name="Google Shape;1422;p39"/>
            <p:cNvSpPr/>
            <p:nvPr/>
          </p:nvSpPr>
          <p:spPr>
            <a:xfrm rot="-5137262">
              <a:off x="8802768" y="2493360"/>
              <a:ext cx="66795" cy="66795"/>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3" name="Google Shape;1423;p39"/>
            <p:cNvSpPr/>
            <p:nvPr/>
          </p:nvSpPr>
          <p:spPr>
            <a:xfrm rot="-5137262">
              <a:off x="8552508" y="4854239"/>
              <a:ext cx="66795" cy="66795"/>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4" name="Google Shape;1424;p39"/>
            <p:cNvSpPr/>
            <p:nvPr/>
          </p:nvSpPr>
          <p:spPr>
            <a:xfrm rot="-6931782">
              <a:off x="8552491" y="506088"/>
              <a:ext cx="66825" cy="66825"/>
            </a:xfrm>
            <a:prstGeom prst="ellipse">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5" name="Google Shape;1425;p39"/>
            <p:cNvSpPr/>
            <p:nvPr/>
          </p:nvSpPr>
          <p:spPr>
            <a:xfrm rot="-6931782">
              <a:off x="8469697" y="979226"/>
              <a:ext cx="66825" cy="66825"/>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6" name="Google Shape;1426;p39"/>
            <p:cNvSpPr/>
            <p:nvPr/>
          </p:nvSpPr>
          <p:spPr>
            <a:xfrm rot="7738888">
              <a:off x="8339580" y="271739"/>
              <a:ext cx="66765" cy="66765"/>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7" name="Google Shape;1427;p39"/>
            <p:cNvSpPr/>
            <p:nvPr/>
          </p:nvSpPr>
          <p:spPr>
            <a:xfrm rot="7738888">
              <a:off x="8757868" y="795787"/>
              <a:ext cx="66765" cy="66765"/>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8" name="Google Shape;1428;p39"/>
            <p:cNvSpPr/>
            <p:nvPr/>
          </p:nvSpPr>
          <p:spPr>
            <a:xfrm rot="7738888">
              <a:off x="8802801" y="1791275"/>
              <a:ext cx="66765" cy="66765"/>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9" name="Google Shape;1429;p39"/>
            <p:cNvSpPr/>
            <p:nvPr/>
          </p:nvSpPr>
          <p:spPr>
            <a:xfrm rot="5942369">
              <a:off x="8339557" y="4973326"/>
              <a:ext cx="66830" cy="66830"/>
            </a:xfrm>
            <a:prstGeom prst="ellipse">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0" name="Google Shape;1430;p39"/>
            <p:cNvSpPr/>
            <p:nvPr/>
          </p:nvSpPr>
          <p:spPr>
            <a:xfrm rot="5942369">
              <a:off x="8469683" y="4440164"/>
              <a:ext cx="66830" cy="66830"/>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31" name="Google Shape;1431;p39"/>
          <p:cNvSpPr/>
          <p:nvPr/>
        </p:nvSpPr>
        <p:spPr>
          <a:xfrm>
            <a:off x="4900920" y="901469"/>
            <a:ext cx="2329200" cy="2329200"/>
          </a:xfrm>
          <a:prstGeom prst="ellipse">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2" name="Google Shape;1432;p39"/>
          <p:cNvSpPr/>
          <p:nvPr/>
        </p:nvSpPr>
        <p:spPr>
          <a:xfrm>
            <a:off x="2351051" y="3590565"/>
            <a:ext cx="7683048" cy="1987751"/>
          </a:xfrm>
          <a:prstGeom prst="roundRect">
            <a:avLst>
              <a:gd name="adj" fmla="val 46272"/>
            </a:avLst>
          </a:prstGeom>
          <a:solidFill>
            <a:srgbClr val="0070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33" name="Google Shape;1433;p39"/>
          <p:cNvGrpSpPr/>
          <p:nvPr/>
        </p:nvGrpSpPr>
        <p:grpSpPr>
          <a:xfrm>
            <a:off x="4631433" y="1126214"/>
            <a:ext cx="2868535" cy="1670140"/>
            <a:chOff x="2912907" y="130701"/>
            <a:chExt cx="3461627" cy="2015454"/>
          </a:xfrm>
        </p:grpSpPr>
        <p:grpSp>
          <p:nvGrpSpPr>
            <p:cNvPr id="1434" name="Google Shape;1434;p39"/>
            <p:cNvGrpSpPr/>
            <p:nvPr/>
          </p:nvGrpSpPr>
          <p:grpSpPr>
            <a:xfrm>
              <a:off x="4263372" y="130701"/>
              <a:ext cx="1282505" cy="1644943"/>
              <a:chOff x="4263372" y="130701"/>
              <a:chExt cx="1282505" cy="1644943"/>
            </a:xfrm>
          </p:grpSpPr>
          <p:sp>
            <p:nvSpPr>
              <p:cNvPr id="1435" name="Google Shape;1435;p39"/>
              <p:cNvSpPr/>
              <p:nvPr/>
            </p:nvSpPr>
            <p:spPr>
              <a:xfrm>
                <a:off x="4263372" y="130701"/>
                <a:ext cx="1282505" cy="1644943"/>
              </a:xfrm>
              <a:custGeom>
                <a:avLst/>
                <a:gdLst/>
                <a:ahLst/>
                <a:cxnLst/>
                <a:rect l="l" t="t" r="r" b="b"/>
                <a:pathLst>
                  <a:path w="27445" h="35201" extrusionOk="0">
                    <a:moveTo>
                      <a:pt x="26887" y="0"/>
                    </a:moveTo>
                    <a:lnTo>
                      <a:pt x="1" y="434"/>
                    </a:lnTo>
                    <a:lnTo>
                      <a:pt x="53" y="3816"/>
                    </a:lnTo>
                    <a:lnTo>
                      <a:pt x="60" y="4118"/>
                    </a:lnTo>
                    <a:lnTo>
                      <a:pt x="132" y="8426"/>
                    </a:lnTo>
                    <a:lnTo>
                      <a:pt x="132" y="8728"/>
                    </a:lnTo>
                    <a:lnTo>
                      <a:pt x="204" y="12977"/>
                    </a:lnTo>
                    <a:lnTo>
                      <a:pt x="204" y="13273"/>
                    </a:lnTo>
                    <a:lnTo>
                      <a:pt x="277" y="17646"/>
                    </a:lnTo>
                    <a:lnTo>
                      <a:pt x="283" y="17942"/>
                    </a:lnTo>
                    <a:lnTo>
                      <a:pt x="349" y="22296"/>
                    </a:lnTo>
                    <a:lnTo>
                      <a:pt x="355" y="22591"/>
                    </a:lnTo>
                    <a:lnTo>
                      <a:pt x="421" y="26912"/>
                    </a:lnTo>
                    <a:lnTo>
                      <a:pt x="428" y="27208"/>
                    </a:lnTo>
                    <a:lnTo>
                      <a:pt x="500" y="31542"/>
                    </a:lnTo>
                    <a:lnTo>
                      <a:pt x="500" y="31838"/>
                    </a:lnTo>
                    <a:lnTo>
                      <a:pt x="559" y="35200"/>
                    </a:lnTo>
                    <a:lnTo>
                      <a:pt x="27445" y="34773"/>
                    </a:lnTo>
                    <a:lnTo>
                      <a:pt x="27386" y="31404"/>
                    </a:lnTo>
                    <a:lnTo>
                      <a:pt x="27386" y="31102"/>
                    </a:lnTo>
                    <a:lnTo>
                      <a:pt x="27314" y="26748"/>
                    </a:lnTo>
                    <a:lnTo>
                      <a:pt x="27307" y="26453"/>
                    </a:lnTo>
                    <a:lnTo>
                      <a:pt x="27241" y="22072"/>
                    </a:lnTo>
                    <a:lnTo>
                      <a:pt x="27235" y="21777"/>
                    </a:lnTo>
                    <a:lnTo>
                      <a:pt x="27169" y="17541"/>
                    </a:lnTo>
                    <a:lnTo>
                      <a:pt x="27163" y="17239"/>
                    </a:lnTo>
                    <a:lnTo>
                      <a:pt x="27097" y="12905"/>
                    </a:lnTo>
                    <a:lnTo>
                      <a:pt x="27090" y="12609"/>
                    </a:lnTo>
                    <a:lnTo>
                      <a:pt x="27018" y="8314"/>
                    </a:lnTo>
                    <a:lnTo>
                      <a:pt x="27018" y="8012"/>
                    </a:lnTo>
                    <a:lnTo>
                      <a:pt x="26946" y="3691"/>
                    </a:lnTo>
                    <a:lnTo>
                      <a:pt x="26939" y="3396"/>
                    </a:lnTo>
                    <a:lnTo>
                      <a:pt x="26887"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6" name="Google Shape;1436;p39"/>
              <p:cNvSpPr/>
              <p:nvPr/>
            </p:nvSpPr>
            <p:spPr>
              <a:xfrm>
                <a:off x="5193533" y="795062"/>
                <a:ext cx="76497" cy="91544"/>
              </a:xfrm>
              <a:custGeom>
                <a:avLst/>
                <a:gdLst/>
                <a:ahLst/>
                <a:cxnLst/>
                <a:rect l="l" t="t" r="r" b="b"/>
                <a:pathLst>
                  <a:path w="1637" h="1959" extrusionOk="0">
                    <a:moveTo>
                      <a:pt x="812" y="1"/>
                    </a:moveTo>
                    <a:cubicBezTo>
                      <a:pt x="802" y="1"/>
                      <a:pt x="792" y="1"/>
                      <a:pt x="782" y="1"/>
                    </a:cubicBezTo>
                    <a:cubicBezTo>
                      <a:pt x="342" y="14"/>
                      <a:pt x="1" y="461"/>
                      <a:pt x="14" y="1006"/>
                    </a:cubicBezTo>
                    <a:cubicBezTo>
                      <a:pt x="33" y="1539"/>
                      <a:pt x="398" y="1959"/>
                      <a:pt x="819" y="1959"/>
                    </a:cubicBezTo>
                    <a:cubicBezTo>
                      <a:pt x="829" y="1959"/>
                      <a:pt x="838" y="1959"/>
                      <a:pt x="848" y="1958"/>
                    </a:cubicBezTo>
                    <a:cubicBezTo>
                      <a:pt x="1288" y="1945"/>
                      <a:pt x="1636" y="1492"/>
                      <a:pt x="1616" y="953"/>
                    </a:cubicBezTo>
                    <a:cubicBezTo>
                      <a:pt x="1603" y="421"/>
                      <a:pt x="1239" y="1"/>
                      <a:pt x="8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7" name="Google Shape;1437;p39"/>
              <p:cNvSpPr/>
              <p:nvPr/>
            </p:nvSpPr>
            <p:spPr>
              <a:xfrm>
                <a:off x="4560435" y="800903"/>
                <a:ext cx="76777" cy="91824"/>
              </a:xfrm>
              <a:custGeom>
                <a:avLst/>
                <a:gdLst/>
                <a:ahLst/>
                <a:cxnLst/>
                <a:rect l="l" t="t" r="r" b="b"/>
                <a:pathLst>
                  <a:path w="1643" h="1965" extrusionOk="0">
                    <a:moveTo>
                      <a:pt x="809" y="1"/>
                    </a:moveTo>
                    <a:cubicBezTo>
                      <a:pt x="802" y="1"/>
                      <a:pt x="795" y="1"/>
                      <a:pt x="789" y="1"/>
                    </a:cubicBezTo>
                    <a:cubicBezTo>
                      <a:pt x="349" y="14"/>
                      <a:pt x="1" y="467"/>
                      <a:pt x="20" y="1006"/>
                    </a:cubicBezTo>
                    <a:cubicBezTo>
                      <a:pt x="40" y="1543"/>
                      <a:pt x="403" y="1965"/>
                      <a:pt x="835" y="1965"/>
                    </a:cubicBezTo>
                    <a:cubicBezTo>
                      <a:pt x="841" y="1965"/>
                      <a:pt x="848" y="1965"/>
                      <a:pt x="854" y="1965"/>
                    </a:cubicBezTo>
                    <a:cubicBezTo>
                      <a:pt x="1294" y="1951"/>
                      <a:pt x="1643" y="1498"/>
                      <a:pt x="1623" y="953"/>
                    </a:cubicBezTo>
                    <a:cubicBezTo>
                      <a:pt x="1603" y="423"/>
                      <a:pt x="1240" y="1"/>
                      <a:pt x="80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8" name="Google Shape;1438;p39"/>
              <p:cNvSpPr/>
              <p:nvPr/>
            </p:nvSpPr>
            <p:spPr>
              <a:xfrm>
                <a:off x="4837730" y="808520"/>
                <a:ext cx="162200" cy="92479"/>
              </a:xfrm>
              <a:custGeom>
                <a:avLst/>
                <a:gdLst/>
                <a:ahLst/>
                <a:cxnLst/>
                <a:rect l="l" t="t" r="r" b="b"/>
                <a:pathLst>
                  <a:path w="3471" h="1979" extrusionOk="0">
                    <a:moveTo>
                      <a:pt x="3245" y="0"/>
                    </a:moveTo>
                    <a:cubicBezTo>
                      <a:pt x="3142" y="0"/>
                      <a:pt x="3040" y="65"/>
                      <a:pt x="3024" y="199"/>
                    </a:cubicBezTo>
                    <a:cubicBezTo>
                      <a:pt x="2965" y="1073"/>
                      <a:pt x="2394" y="1493"/>
                      <a:pt x="1849" y="1526"/>
                    </a:cubicBezTo>
                    <a:cubicBezTo>
                      <a:pt x="1825" y="1527"/>
                      <a:pt x="1802" y="1528"/>
                      <a:pt x="1778" y="1528"/>
                    </a:cubicBezTo>
                    <a:cubicBezTo>
                      <a:pt x="1264" y="1528"/>
                      <a:pt x="639" y="1184"/>
                      <a:pt x="463" y="193"/>
                    </a:cubicBezTo>
                    <a:cubicBezTo>
                      <a:pt x="432" y="75"/>
                      <a:pt x="340" y="22"/>
                      <a:pt x="248" y="22"/>
                    </a:cubicBezTo>
                    <a:cubicBezTo>
                      <a:pt x="124" y="22"/>
                      <a:pt x="1" y="116"/>
                      <a:pt x="23" y="278"/>
                    </a:cubicBezTo>
                    <a:cubicBezTo>
                      <a:pt x="240" y="1460"/>
                      <a:pt x="1048" y="1979"/>
                      <a:pt x="1783" y="1979"/>
                    </a:cubicBezTo>
                    <a:cubicBezTo>
                      <a:pt x="1816" y="1979"/>
                      <a:pt x="1849" y="1979"/>
                      <a:pt x="1875" y="1972"/>
                    </a:cubicBezTo>
                    <a:cubicBezTo>
                      <a:pt x="2597" y="1933"/>
                      <a:pt x="3399" y="1362"/>
                      <a:pt x="3471" y="225"/>
                    </a:cubicBezTo>
                    <a:cubicBezTo>
                      <a:pt x="3471" y="78"/>
                      <a:pt x="3358" y="0"/>
                      <a:pt x="324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9" name="Google Shape;1439;p39"/>
              <p:cNvSpPr/>
              <p:nvPr/>
            </p:nvSpPr>
            <p:spPr>
              <a:xfrm>
                <a:off x="4265849" y="289069"/>
                <a:ext cx="1256710" cy="33786"/>
              </a:xfrm>
              <a:custGeom>
                <a:avLst/>
                <a:gdLst/>
                <a:ahLst/>
                <a:cxnLst/>
                <a:rect l="l" t="t" r="r" b="b"/>
                <a:pathLst>
                  <a:path w="26893" h="723" extrusionOk="0">
                    <a:moveTo>
                      <a:pt x="26886" y="0"/>
                    </a:moveTo>
                    <a:lnTo>
                      <a:pt x="0" y="427"/>
                    </a:lnTo>
                    <a:lnTo>
                      <a:pt x="7" y="722"/>
                    </a:lnTo>
                    <a:lnTo>
                      <a:pt x="26893" y="302"/>
                    </a:lnTo>
                    <a:lnTo>
                      <a:pt x="26886" y="0"/>
                    </a:lnTo>
                    <a:close/>
                  </a:path>
                </a:pathLst>
              </a:custGeom>
              <a:solidFill>
                <a:srgbClr val="FA69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0" name="Google Shape;1440;p39"/>
              <p:cNvSpPr/>
              <p:nvPr/>
            </p:nvSpPr>
            <p:spPr>
              <a:xfrm>
                <a:off x="4269213" y="505383"/>
                <a:ext cx="1256757" cy="33505"/>
              </a:xfrm>
              <a:custGeom>
                <a:avLst/>
                <a:gdLst/>
                <a:ahLst/>
                <a:cxnLst/>
                <a:rect l="l" t="t" r="r" b="b"/>
                <a:pathLst>
                  <a:path w="26894" h="717" extrusionOk="0">
                    <a:moveTo>
                      <a:pt x="26886" y="1"/>
                    </a:moveTo>
                    <a:lnTo>
                      <a:pt x="1" y="415"/>
                    </a:lnTo>
                    <a:lnTo>
                      <a:pt x="7" y="717"/>
                    </a:lnTo>
                    <a:lnTo>
                      <a:pt x="26893" y="303"/>
                    </a:lnTo>
                    <a:lnTo>
                      <a:pt x="2688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1" name="Google Shape;1441;p39"/>
              <p:cNvSpPr/>
              <p:nvPr/>
            </p:nvSpPr>
            <p:spPr>
              <a:xfrm>
                <a:off x="4272905" y="719920"/>
                <a:ext cx="1256710" cy="31029"/>
              </a:xfrm>
              <a:custGeom>
                <a:avLst/>
                <a:gdLst/>
                <a:ahLst/>
                <a:cxnLst/>
                <a:rect l="l" t="t" r="r" b="b"/>
                <a:pathLst>
                  <a:path w="26893" h="664" extrusionOk="0">
                    <a:moveTo>
                      <a:pt x="26886" y="0"/>
                    </a:moveTo>
                    <a:lnTo>
                      <a:pt x="0" y="368"/>
                    </a:lnTo>
                    <a:lnTo>
                      <a:pt x="0" y="664"/>
                    </a:lnTo>
                    <a:lnTo>
                      <a:pt x="26893" y="296"/>
                    </a:lnTo>
                    <a:lnTo>
                      <a:pt x="26886"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2" name="Google Shape;1442;p39"/>
              <p:cNvSpPr/>
              <p:nvPr/>
            </p:nvSpPr>
            <p:spPr>
              <a:xfrm>
                <a:off x="4276269" y="936280"/>
                <a:ext cx="1256757" cy="32851"/>
              </a:xfrm>
              <a:custGeom>
                <a:avLst/>
                <a:gdLst/>
                <a:ahLst/>
                <a:cxnLst/>
                <a:rect l="l" t="t" r="r" b="b"/>
                <a:pathLst>
                  <a:path w="26894" h="703" extrusionOk="0">
                    <a:moveTo>
                      <a:pt x="26887" y="0"/>
                    </a:moveTo>
                    <a:lnTo>
                      <a:pt x="1" y="407"/>
                    </a:lnTo>
                    <a:lnTo>
                      <a:pt x="7" y="703"/>
                    </a:lnTo>
                    <a:lnTo>
                      <a:pt x="26893" y="302"/>
                    </a:lnTo>
                    <a:lnTo>
                      <a:pt x="26887"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3" name="Google Shape;1443;p39"/>
              <p:cNvSpPr/>
              <p:nvPr/>
            </p:nvSpPr>
            <p:spPr>
              <a:xfrm>
                <a:off x="4349636" y="216965"/>
                <a:ext cx="52291" cy="43599"/>
              </a:xfrm>
              <a:custGeom>
                <a:avLst/>
                <a:gdLst/>
                <a:ahLst/>
                <a:cxnLst/>
                <a:rect l="l" t="t" r="r" b="b"/>
                <a:pathLst>
                  <a:path w="1119" h="933" extrusionOk="0">
                    <a:moveTo>
                      <a:pt x="606" y="1"/>
                    </a:moveTo>
                    <a:cubicBezTo>
                      <a:pt x="582" y="1"/>
                      <a:pt x="557" y="2"/>
                      <a:pt x="532" y="6"/>
                    </a:cubicBezTo>
                    <a:cubicBezTo>
                      <a:pt x="118" y="79"/>
                      <a:pt x="0" y="604"/>
                      <a:pt x="342" y="847"/>
                    </a:cubicBezTo>
                    <a:cubicBezTo>
                      <a:pt x="425" y="906"/>
                      <a:pt x="516" y="932"/>
                      <a:pt x="605" y="932"/>
                    </a:cubicBezTo>
                    <a:cubicBezTo>
                      <a:pt x="873" y="932"/>
                      <a:pt x="1118" y="693"/>
                      <a:pt x="1064" y="387"/>
                    </a:cubicBezTo>
                    <a:cubicBezTo>
                      <a:pt x="1029" y="157"/>
                      <a:pt x="828" y="1"/>
                      <a:pt x="606" y="1"/>
                    </a:cubicBezTo>
                    <a:close/>
                  </a:path>
                </a:pathLst>
              </a:custGeom>
              <a:solidFill>
                <a:srgbClr val="C9C9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4" name="Google Shape;1444;p39"/>
              <p:cNvSpPr/>
              <p:nvPr/>
            </p:nvSpPr>
            <p:spPr>
              <a:xfrm>
                <a:off x="4605576" y="212292"/>
                <a:ext cx="52291" cy="43365"/>
              </a:xfrm>
              <a:custGeom>
                <a:avLst/>
                <a:gdLst/>
                <a:ahLst/>
                <a:cxnLst/>
                <a:rect l="l" t="t" r="r" b="b"/>
                <a:pathLst>
                  <a:path w="1119" h="928" extrusionOk="0">
                    <a:moveTo>
                      <a:pt x="609" y="0"/>
                    </a:moveTo>
                    <a:cubicBezTo>
                      <a:pt x="581" y="0"/>
                      <a:pt x="554" y="3"/>
                      <a:pt x="526" y="8"/>
                    </a:cubicBezTo>
                    <a:cubicBezTo>
                      <a:pt x="118" y="80"/>
                      <a:pt x="0" y="605"/>
                      <a:pt x="342" y="842"/>
                    </a:cubicBezTo>
                    <a:cubicBezTo>
                      <a:pt x="425" y="901"/>
                      <a:pt x="517" y="927"/>
                      <a:pt x="605" y="927"/>
                    </a:cubicBezTo>
                    <a:cubicBezTo>
                      <a:pt x="873" y="927"/>
                      <a:pt x="1118" y="689"/>
                      <a:pt x="1064" y="389"/>
                    </a:cubicBezTo>
                    <a:cubicBezTo>
                      <a:pt x="1023" y="161"/>
                      <a:pt x="831" y="0"/>
                      <a:pt x="609" y="0"/>
                    </a:cubicBezTo>
                    <a:close/>
                  </a:path>
                </a:pathLst>
              </a:custGeom>
              <a:solidFill>
                <a:srgbClr val="C9C9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5" name="Google Shape;1445;p39"/>
              <p:cNvSpPr/>
              <p:nvPr/>
            </p:nvSpPr>
            <p:spPr>
              <a:xfrm>
                <a:off x="4861516" y="209815"/>
                <a:ext cx="52057" cy="43365"/>
              </a:xfrm>
              <a:custGeom>
                <a:avLst/>
                <a:gdLst/>
                <a:ahLst/>
                <a:cxnLst/>
                <a:rect l="l" t="t" r="r" b="b"/>
                <a:pathLst>
                  <a:path w="1114" h="928" extrusionOk="0">
                    <a:moveTo>
                      <a:pt x="607" y="1"/>
                    </a:moveTo>
                    <a:cubicBezTo>
                      <a:pt x="580" y="1"/>
                      <a:pt x="553" y="3"/>
                      <a:pt x="526" y="8"/>
                    </a:cubicBezTo>
                    <a:cubicBezTo>
                      <a:pt x="118" y="81"/>
                      <a:pt x="0" y="606"/>
                      <a:pt x="335" y="842"/>
                    </a:cubicBezTo>
                    <a:cubicBezTo>
                      <a:pt x="420" y="901"/>
                      <a:pt x="512" y="928"/>
                      <a:pt x="601" y="928"/>
                    </a:cubicBezTo>
                    <a:cubicBezTo>
                      <a:pt x="870" y="928"/>
                      <a:pt x="1113" y="688"/>
                      <a:pt x="1064" y="383"/>
                    </a:cubicBezTo>
                    <a:cubicBezTo>
                      <a:pt x="1023" y="161"/>
                      <a:pt x="826" y="1"/>
                      <a:pt x="607" y="1"/>
                    </a:cubicBezTo>
                    <a:close/>
                  </a:path>
                </a:pathLst>
              </a:custGeom>
              <a:solidFill>
                <a:srgbClr val="C9C9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6" name="Google Shape;1446;p39"/>
              <p:cNvSpPr/>
              <p:nvPr/>
            </p:nvSpPr>
            <p:spPr>
              <a:xfrm>
                <a:off x="5117456" y="206217"/>
                <a:ext cx="51964" cy="43599"/>
              </a:xfrm>
              <a:custGeom>
                <a:avLst/>
                <a:gdLst/>
                <a:ahLst/>
                <a:cxnLst/>
                <a:rect l="l" t="t" r="r" b="b"/>
                <a:pathLst>
                  <a:path w="1112" h="933" extrusionOk="0">
                    <a:moveTo>
                      <a:pt x="600" y="1"/>
                    </a:moveTo>
                    <a:cubicBezTo>
                      <a:pt x="575" y="1"/>
                      <a:pt x="550" y="3"/>
                      <a:pt x="526" y="7"/>
                    </a:cubicBezTo>
                    <a:cubicBezTo>
                      <a:pt x="118" y="79"/>
                      <a:pt x="0" y="604"/>
                      <a:pt x="335" y="847"/>
                    </a:cubicBezTo>
                    <a:cubicBezTo>
                      <a:pt x="418" y="906"/>
                      <a:pt x="510" y="932"/>
                      <a:pt x="598" y="932"/>
                    </a:cubicBezTo>
                    <a:cubicBezTo>
                      <a:pt x="866" y="932"/>
                      <a:pt x="1112" y="693"/>
                      <a:pt x="1057" y="387"/>
                    </a:cubicBezTo>
                    <a:cubicBezTo>
                      <a:pt x="1022" y="157"/>
                      <a:pt x="821" y="1"/>
                      <a:pt x="600" y="1"/>
                    </a:cubicBezTo>
                    <a:close/>
                  </a:path>
                </a:pathLst>
              </a:custGeom>
              <a:solidFill>
                <a:srgbClr val="C9C9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7" name="Google Shape;1447;p39"/>
              <p:cNvSpPr/>
              <p:nvPr/>
            </p:nvSpPr>
            <p:spPr>
              <a:xfrm>
                <a:off x="5373069" y="202152"/>
                <a:ext cx="52291" cy="43365"/>
              </a:xfrm>
              <a:custGeom>
                <a:avLst/>
                <a:gdLst/>
                <a:ahLst/>
                <a:cxnLst/>
                <a:rect l="l" t="t" r="r" b="b"/>
                <a:pathLst>
                  <a:path w="1119" h="928" extrusionOk="0">
                    <a:moveTo>
                      <a:pt x="609" y="1"/>
                    </a:moveTo>
                    <a:cubicBezTo>
                      <a:pt x="582" y="1"/>
                      <a:pt x="554" y="3"/>
                      <a:pt x="526" y="8"/>
                    </a:cubicBezTo>
                    <a:cubicBezTo>
                      <a:pt x="119" y="80"/>
                      <a:pt x="1" y="606"/>
                      <a:pt x="342" y="842"/>
                    </a:cubicBezTo>
                    <a:cubicBezTo>
                      <a:pt x="425" y="901"/>
                      <a:pt x="517" y="927"/>
                      <a:pt x="605" y="927"/>
                    </a:cubicBezTo>
                    <a:cubicBezTo>
                      <a:pt x="873" y="927"/>
                      <a:pt x="1119" y="688"/>
                      <a:pt x="1064" y="382"/>
                    </a:cubicBezTo>
                    <a:cubicBezTo>
                      <a:pt x="1024" y="160"/>
                      <a:pt x="832" y="1"/>
                      <a:pt x="6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8" name="Google Shape;1448;p39"/>
              <p:cNvSpPr/>
              <p:nvPr/>
            </p:nvSpPr>
            <p:spPr>
              <a:xfrm>
                <a:off x="4279634" y="1148294"/>
                <a:ext cx="1256757" cy="38132"/>
              </a:xfrm>
              <a:custGeom>
                <a:avLst/>
                <a:gdLst/>
                <a:ahLst/>
                <a:cxnLst/>
                <a:rect l="l" t="t" r="r" b="b"/>
                <a:pathLst>
                  <a:path w="26894" h="816" extrusionOk="0">
                    <a:moveTo>
                      <a:pt x="26887" y="1"/>
                    </a:moveTo>
                    <a:lnTo>
                      <a:pt x="1" y="520"/>
                    </a:lnTo>
                    <a:lnTo>
                      <a:pt x="7" y="815"/>
                    </a:lnTo>
                    <a:lnTo>
                      <a:pt x="26893" y="296"/>
                    </a:lnTo>
                    <a:lnTo>
                      <a:pt x="2688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9" name="Google Shape;1449;p39"/>
              <p:cNvSpPr/>
              <p:nvPr/>
            </p:nvSpPr>
            <p:spPr>
              <a:xfrm>
                <a:off x="4283045" y="1366803"/>
                <a:ext cx="1256710" cy="35328"/>
              </a:xfrm>
              <a:custGeom>
                <a:avLst/>
                <a:gdLst/>
                <a:ahLst/>
                <a:cxnLst/>
                <a:rect l="l" t="t" r="r" b="b"/>
                <a:pathLst>
                  <a:path w="26893" h="756" extrusionOk="0">
                    <a:moveTo>
                      <a:pt x="26886" y="1"/>
                    </a:moveTo>
                    <a:lnTo>
                      <a:pt x="0" y="460"/>
                    </a:lnTo>
                    <a:lnTo>
                      <a:pt x="7" y="756"/>
                    </a:lnTo>
                    <a:lnTo>
                      <a:pt x="26893" y="296"/>
                    </a:lnTo>
                    <a:lnTo>
                      <a:pt x="2688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0" name="Google Shape;1450;p39"/>
              <p:cNvSpPr/>
              <p:nvPr/>
            </p:nvSpPr>
            <p:spPr>
              <a:xfrm>
                <a:off x="4286690" y="1584098"/>
                <a:ext cx="1256430" cy="34393"/>
              </a:xfrm>
              <a:custGeom>
                <a:avLst/>
                <a:gdLst/>
                <a:ahLst/>
                <a:cxnLst/>
                <a:rect l="l" t="t" r="r" b="b"/>
                <a:pathLst>
                  <a:path w="26887" h="736" extrusionOk="0">
                    <a:moveTo>
                      <a:pt x="26887" y="0"/>
                    </a:moveTo>
                    <a:lnTo>
                      <a:pt x="1" y="440"/>
                    </a:lnTo>
                    <a:lnTo>
                      <a:pt x="1" y="736"/>
                    </a:lnTo>
                    <a:lnTo>
                      <a:pt x="26887" y="302"/>
                    </a:lnTo>
                    <a:lnTo>
                      <a:pt x="26887"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51" name="Google Shape;1451;p39"/>
            <p:cNvGrpSpPr/>
            <p:nvPr/>
          </p:nvGrpSpPr>
          <p:grpSpPr>
            <a:xfrm>
              <a:off x="2912907" y="327618"/>
              <a:ext cx="1446994" cy="1687888"/>
              <a:chOff x="3004232" y="609731"/>
              <a:chExt cx="1446994" cy="1687888"/>
            </a:xfrm>
          </p:grpSpPr>
          <p:sp>
            <p:nvSpPr>
              <p:cNvPr id="1452" name="Google Shape;1452;p39"/>
              <p:cNvSpPr/>
              <p:nvPr/>
            </p:nvSpPr>
            <p:spPr>
              <a:xfrm>
                <a:off x="3004232" y="609731"/>
                <a:ext cx="1437508" cy="1617933"/>
              </a:xfrm>
              <a:custGeom>
                <a:avLst/>
                <a:gdLst/>
                <a:ahLst/>
                <a:cxnLst/>
                <a:rect l="l" t="t" r="r" b="b"/>
                <a:pathLst>
                  <a:path w="30762" h="34623" extrusionOk="0">
                    <a:moveTo>
                      <a:pt x="26427" y="1"/>
                    </a:moveTo>
                    <a:lnTo>
                      <a:pt x="1" y="3816"/>
                    </a:lnTo>
                    <a:lnTo>
                      <a:pt x="53" y="4230"/>
                    </a:lnTo>
                    <a:lnTo>
                      <a:pt x="178" y="5123"/>
                    </a:lnTo>
                    <a:lnTo>
                      <a:pt x="4315" y="34622"/>
                    </a:lnTo>
                    <a:lnTo>
                      <a:pt x="30761" y="30912"/>
                    </a:lnTo>
                    <a:lnTo>
                      <a:pt x="26427" y="1"/>
                    </a:lnTo>
                    <a:close/>
                  </a:path>
                </a:pathLst>
              </a:custGeom>
              <a:solidFill>
                <a:srgbClr val="D186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9"/>
              <p:cNvSpPr/>
              <p:nvPr/>
            </p:nvSpPr>
            <p:spPr>
              <a:xfrm>
                <a:off x="3006709" y="626600"/>
                <a:ext cx="1233111" cy="222575"/>
              </a:xfrm>
              <a:custGeom>
                <a:avLst/>
                <a:gdLst/>
                <a:ahLst/>
                <a:cxnLst/>
                <a:rect l="l" t="t" r="r" b="b"/>
                <a:pathLst>
                  <a:path w="26388" h="4763" extrusionOk="0">
                    <a:moveTo>
                      <a:pt x="25993" y="1"/>
                    </a:moveTo>
                    <a:lnTo>
                      <a:pt x="0" y="3869"/>
                    </a:lnTo>
                    <a:lnTo>
                      <a:pt x="40" y="4171"/>
                    </a:lnTo>
                    <a:lnTo>
                      <a:pt x="73" y="4394"/>
                    </a:lnTo>
                    <a:lnTo>
                      <a:pt x="125" y="4762"/>
                    </a:lnTo>
                    <a:lnTo>
                      <a:pt x="26387" y="1032"/>
                    </a:lnTo>
                    <a:lnTo>
                      <a:pt x="26223" y="598"/>
                    </a:lnTo>
                    <a:lnTo>
                      <a:pt x="26138" y="382"/>
                    </a:lnTo>
                    <a:lnTo>
                      <a:pt x="25993" y="1"/>
                    </a:lnTo>
                    <a:close/>
                  </a:path>
                </a:pathLst>
              </a:custGeom>
              <a:solidFill>
                <a:srgbClr val="F1F1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9"/>
              <p:cNvSpPr/>
              <p:nvPr/>
            </p:nvSpPr>
            <p:spPr>
              <a:xfrm>
                <a:off x="3008531" y="644404"/>
                <a:ext cx="1223578" cy="187574"/>
              </a:xfrm>
              <a:custGeom>
                <a:avLst/>
                <a:gdLst/>
                <a:ahLst/>
                <a:cxnLst/>
                <a:rect l="l" t="t" r="r" b="b"/>
                <a:pathLst>
                  <a:path w="26184" h="4014" extrusionOk="0">
                    <a:moveTo>
                      <a:pt x="26099" y="1"/>
                    </a:moveTo>
                    <a:lnTo>
                      <a:pt x="1" y="3790"/>
                    </a:lnTo>
                    <a:lnTo>
                      <a:pt x="34" y="4013"/>
                    </a:lnTo>
                    <a:lnTo>
                      <a:pt x="26184" y="217"/>
                    </a:lnTo>
                    <a:lnTo>
                      <a:pt x="26099" y="1"/>
                    </a:lnTo>
                    <a:close/>
                  </a:path>
                </a:pathLst>
              </a:custGeom>
              <a:solidFill>
                <a:srgbClr val="C9C9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5" name="Google Shape;1455;p39"/>
              <p:cNvSpPr/>
              <p:nvPr/>
            </p:nvSpPr>
            <p:spPr>
              <a:xfrm>
                <a:off x="3011896" y="673891"/>
                <a:ext cx="1439331" cy="1623727"/>
              </a:xfrm>
              <a:custGeom>
                <a:avLst/>
                <a:gdLst/>
                <a:ahLst/>
                <a:cxnLst/>
                <a:rect l="l" t="t" r="r" b="b"/>
                <a:pathLst>
                  <a:path w="30801" h="34747" extrusionOk="0">
                    <a:moveTo>
                      <a:pt x="26447" y="0"/>
                    </a:moveTo>
                    <a:lnTo>
                      <a:pt x="4033" y="3139"/>
                    </a:lnTo>
                    <a:lnTo>
                      <a:pt x="1" y="3704"/>
                    </a:lnTo>
                    <a:lnTo>
                      <a:pt x="4355" y="34747"/>
                    </a:lnTo>
                    <a:lnTo>
                      <a:pt x="8387" y="34182"/>
                    </a:lnTo>
                    <a:lnTo>
                      <a:pt x="30801" y="31036"/>
                    </a:lnTo>
                    <a:lnTo>
                      <a:pt x="2644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6" name="Google Shape;1456;p39"/>
              <p:cNvSpPr/>
              <p:nvPr/>
            </p:nvSpPr>
            <p:spPr>
              <a:xfrm>
                <a:off x="3011896" y="820576"/>
                <a:ext cx="391971" cy="1477042"/>
              </a:xfrm>
              <a:custGeom>
                <a:avLst/>
                <a:gdLst/>
                <a:ahLst/>
                <a:cxnLst/>
                <a:rect l="l" t="t" r="r" b="b"/>
                <a:pathLst>
                  <a:path w="8388" h="31608" extrusionOk="0">
                    <a:moveTo>
                      <a:pt x="4033" y="0"/>
                    </a:moveTo>
                    <a:lnTo>
                      <a:pt x="1" y="565"/>
                    </a:lnTo>
                    <a:lnTo>
                      <a:pt x="4355" y="31608"/>
                    </a:lnTo>
                    <a:lnTo>
                      <a:pt x="8387" y="31043"/>
                    </a:lnTo>
                    <a:lnTo>
                      <a:pt x="4033" y="0"/>
                    </a:lnTo>
                    <a:close/>
                  </a:path>
                </a:pathLst>
              </a:custGeom>
              <a:solidFill>
                <a:srgbClr val="FFC9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9"/>
              <p:cNvSpPr/>
              <p:nvPr/>
            </p:nvSpPr>
            <p:spPr>
              <a:xfrm>
                <a:off x="3011896" y="820576"/>
                <a:ext cx="391971" cy="1477042"/>
              </a:xfrm>
              <a:custGeom>
                <a:avLst/>
                <a:gdLst/>
                <a:ahLst/>
                <a:cxnLst/>
                <a:rect l="l" t="t" r="r" b="b"/>
                <a:pathLst>
                  <a:path w="8388" h="31608" extrusionOk="0">
                    <a:moveTo>
                      <a:pt x="4033" y="0"/>
                    </a:moveTo>
                    <a:lnTo>
                      <a:pt x="1" y="565"/>
                    </a:lnTo>
                    <a:lnTo>
                      <a:pt x="4355" y="31608"/>
                    </a:lnTo>
                    <a:lnTo>
                      <a:pt x="8387" y="31043"/>
                    </a:lnTo>
                    <a:lnTo>
                      <a:pt x="403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9"/>
              <p:cNvSpPr/>
              <p:nvPr/>
            </p:nvSpPr>
            <p:spPr>
              <a:xfrm>
                <a:off x="4013600" y="1118480"/>
                <a:ext cx="77992" cy="87105"/>
              </a:xfrm>
              <a:custGeom>
                <a:avLst/>
                <a:gdLst/>
                <a:ahLst/>
                <a:cxnLst/>
                <a:rect l="l" t="t" r="r" b="b"/>
                <a:pathLst>
                  <a:path w="1669" h="1864" extrusionOk="0">
                    <a:moveTo>
                      <a:pt x="784" y="1"/>
                    </a:moveTo>
                    <a:cubicBezTo>
                      <a:pt x="750" y="1"/>
                      <a:pt x="717" y="3"/>
                      <a:pt x="683" y="9"/>
                    </a:cubicBezTo>
                    <a:cubicBezTo>
                      <a:pt x="269" y="74"/>
                      <a:pt x="0" y="547"/>
                      <a:pt x="85" y="1059"/>
                    </a:cubicBezTo>
                    <a:cubicBezTo>
                      <a:pt x="158" y="1522"/>
                      <a:pt x="504" y="1863"/>
                      <a:pt x="879" y="1863"/>
                    </a:cubicBezTo>
                    <a:cubicBezTo>
                      <a:pt x="914" y="1863"/>
                      <a:pt x="950" y="1860"/>
                      <a:pt x="985" y="1854"/>
                    </a:cubicBezTo>
                    <a:cubicBezTo>
                      <a:pt x="1405" y="1788"/>
                      <a:pt x="1668" y="1315"/>
                      <a:pt x="1589" y="810"/>
                    </a:cubicBezTo>
                    <a:cubicBezTo>
                      <a:pt x="1511" y="339"/>
                      <a:pt x="1166" y="1"/>
                      <a:pt x="78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9"/>
              <p:cNvSpPr/>
              <p:nvPr/>
            </p:nvSpPr>
            <p:spPr>
              <a:xfrm>
                <a:off x="3471298" y="1200445"/>
                <a:ext cx="77992" cy="87058"/>
              </a:xfrm>
              <a:custGeom>
                <a:avLst/>
                <a:gdLst/>
                <a:ahLst/>
                <a:cxnLst/>
                <a:rect l="l" t="t" r="r" b="b"/>
                <a:pathLst>
                  <a:path w="1669" h="1863" extrusionOk="0">
                    <a:moveTo>
                      <a:pt x="783" y="0"/>
                    </a:moveTo>
                    <a:cubicBezTo>
                      <a:pt x="750" y="0"/>
                      <a:pt x="717" y="3"/>
                      <a:pt x="684" y="8"/>
                    </a:cubicBezTo>
                    <a:cubicBezTo>
                      <a:pt x="264" y="80"/>
                      <a:pt x="1" y="546"/>
                      <a:pt x="80" y="1059"/>
                    </a:cubicBezTo>
                    <a:cubicBezTo>
                      <a:pt x="158" y="1521"/>
                      <a:pt x="499" y="1863"/>
                      <a:pt x="878" y="1863"/>
                    </a:cubicBezTo>
                    <a:cubicBezTo>
                      <a:pt x="914" y="1863"/>
                      <a:pt x="950" y="1859"/>
                      <a:pt x="986" y="1853"/>
                    </a:cubicBezTo>
                    <a:cubicBezTo>
                      <a:pt x="1400" y="1788"/>
                      <a:pt x="1669" y="1321"/>
                      <a:pt x="1584" y="809"/>
                    </a:cubicBezTo>
                    <a:cubicBezTo>
                      <a:pt x="1505" y="338"/>
                      <a:pt x="1160" y="0"/>
                      <a:pt x="78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9"/>
              <p:cNvSpPr/>
              <p:nvPr/>
            </p:nvSpPr>
            <p:spPr>
              <a:xfrm>
                <a:off x="3700789" y="1156565"/>
                <a:ext cx="159396" cy="98600"/>
              </a:xfrm>
              <a:custGeom>
                <a:avLst/>
                <a:gdLst/>
                <a:ahLst/>
                <a:cxnLst/>
                <a:rect l="l" t="t" r="r" b="b"/>
                <a:pathLst>
                  <a:path w="3411" h="2110" extrusionOk="0">
                    <a:moveTo>
                      <a:pt x="3105" y="1"/>
                    </a:moveTo>
                    <a:cubicBezTo>
                      <a:pt x="2987" y="1"/>
                      <a:pt x="2868" y="85"/>
                      <a:pt x="2879" y="244"/>
                    </a:cubicBezTo>
                    <a:cubicBezTo>
                      <a:pt x="2938" y="1065"/>
                      <a:pt x="2458" y="1538"/>
                      <a:pt x="1953" y="1636"/>
                    </a:cubicBezTo>
                    <a:cubicBezTo>
                      <a:pt x="1883" y="1651"/>
                      <a:pt x="1810" y="1658"/>
                      <a:pt x="1735" y="1658"/>
                    </a:cubicBezTo>
                    <a:cubicBezTo>
                      <a:pt x="1282" y="1658"/>
                      <a:pt x="752" y="1383"/>
                      <a:pt x="482" y="573"/>
                    </a:cubicBezTo>
                    <a:cubicBezTo>
                      <a:pt x="446" y="464"/>
                      <a:pt x="361" y="418"/>
                      <a:pt x="276" y="418"/>
                    </a:cubicBezTo>
                    <a:cubicBezTo>
                      <a:pt x="139" y="418"/>
                      <a:pt x="1" y="537"/>
                      <a:pt x="61" y="711"/>
                    </a:cubicBezTo>
                    <a:cubicBezTo>
                      <a:pt x="383" y="1696"/>
                      <a:pt x="1092" y="2109"/>
                      <a:pt x="1742" y="2109"/>
                    </a:cubicBezTo>
                    <a:cubicBezTo>
                      <a:pt x="1848" y="2109"/>
                      <a:pt x="1946" y="2096"/>
                      <a:pt x="2045" y="2076"/>
                    </a:cubicBezTo>
                    <a:cubicBezTo>
                      <a:pt x="2721" y="1945"/>
                      <a:pt x="3411" y="1302"/>
                      <a:pt x="3325" y="211"/>
                    </a:cubicBezTo>
                    <a:cubicBezTo>
                      <a:pt x="3316" y="69"/>
                      <a:pt x="3211" y="1"/>
                      <a:pt x="310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1" name="Google Shape;1461;p39"/>
              <p:cNvSpPr/>
              <p:nvPr/>
            </p:nvSpPr>
            <p:spPr>
              <a:xfrm>
                <a:off x="3514898" y="1626295"/>
                <a:ext cx="693006" cy="296689"/>
              </a:xfrm>
              <a:custGeom>
                <a:avLst/>
                <a:gdLst/>
                <a:ahLst/>
                <a:cxnLst/>
                <a:rect l="l" t="t" r="r" b="b"/>
                <a:pathLst>
                  <a:path w="14830" h="6349" extrusionOk="0">
                    <a:moveTo>
                      <a:pt x="13593" y="1"/>
                    </a:moveTo>
                    <a:cubicBezTo>
                      <a:pt x="13555" y="1"/>
                      <a:pt x="13516" y="4"/>
                      <a:pt x="13476" y="10"/>
                    </a:cubicBezTo>
                    <a:lnTo>
                      <a:pt x="716" y="1796"/>
                    </a:lnTo>
                    <a:cubicBezTo>
                      <a:pt x="296" y="1855"/>
                      <a:pt x="0" y="2249"/>
                      <a:pt x="60" y="2670"/>
                    </a:cubicBezTo>
                    <a:lnTo>
                      <a:pt x="480" y="5684"/>
                    </a:lnTo>
                    <a:cubicBezTo>
                      <a:pt x="540" y="6068"/>
                      <a:pt x="869" y="6348"/>
                      <a:pt x="1251" y="6348"/>
                    </a:cubicBezTo>
                    <a:cubicBezTo>
                      <a:pt x="1287" y="6348"/>
                      <a:pt x="1323" y="6346"/>
                      <a:pt x="1360" y="6341"/>
                    </a:cubicBezTo>
                    <a:lnTo>
                      <a:pt x="14113" y="4555"/>
                    </a:lnTo>
                    <a:cubicBezTo>
                      <a:pt x="14540" y="4495"/>
                      <a:pt x="14829" y="4101"/>
                      <a:pt x="14770" y="3681"/>
                    </a:cubicBezTo>
                    <a:lnTo>
                      <a:pt x="14350" y="667"/>
                    </a:lnTo>
                    <a:cubicBezTo>
                      <a:pt x="14296" y="280"/>
                      <a:pt x="13967" y="1"/>
                      <a:pt x="1359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2" name="Google Shape;1462;p39"/>
            <p:cNvGrpSpPr/>
            <p:nvPr/>
          </p:nvGrpSpPr>
          <p:grpSpPr>
            <a:xfrm rot="560448">
              <a:off x="5414741" y="242448"/>
              <a:ext cx="815078" cy="1849825"/>
              <a:chOff x="5356807" y="386688"/>
              <a:chExt cx="815111" cy="1849901"/>
            </a:xfrm>
          </p:grpSpPr>
          <p:sp>
            <p:nvSpPr>
              <p:cNvPr id="1463" name="Google Shape;1463;p39"/>
              <p:cNvSpPr/>
              <p:nvPr/>
            </p:nvSpPr>
            <p:spPr>
              <a:xfrm>
                <a:off x="5357134" y="386688"/>
                <a:ext cx="814784" cy="1849901"/>
              </a:xfrm>
              <a:custGeom>
                <a:avLst/>
                <a:gdLst/>
                <a:ahLst/>
                <a:cxnLst/>
                <a:rect l="l" t="t" r="r" b="b"/>
                <a:pathLst>
                  <a:path w="17436" h="39587" extrusionOk="0">
                    <a:moveTo>
                      <a:pt x="9445" y="0"/>
                    </a:moveTo>
                    <a:cubicBezTo>
                      <a:pt x="8192" y="0"/>
                      <a:pt x="6935" y="213"/>
                      <a:pt x="5720" y="650"/>
                    </a:cubicBezTo>
                    <a:cubicBezTo>
                      <a:pt x="5083" y="873"/>
                      <a:pt x="4617" y="1424"/>
                      <a:pt x="4505" y="2094"/>
                    </a:cubicBezTo>
                    <a:lnTo>
                      <a:pt x="3763" y="6461"/>
                    </a:lnTo>
                    <a:lnTo>
                      <a:pt x="3763" y="6481"/>
                    </a:lnTo>
                    <a:lnTo>
                      <a:pt x="46" y="28448"/>
                    </a:lnTo>
                    <a:cubicBezTo>
                      <a:pt x="7" y="28698"/>
                      <a:pt x="0" y="28947"/>
                      <a:pt x="26" y="29197"/>
                    </a:cubicBezTo>
                    <a:lnTo>
                      <a:pt x="26" y="29210"/>
                    </a:lnTo>
                    <a:cubicBezTo>
                      <a:pt x="46" y="29446"/>
                      <a:pt x="105" y="29683"/>
                      <a:pt x="191" y="29906"/>
                    </a:cubicBezTo>
                    <a:lnTo>
                      <a:pt x="2758" y="36618"/>
                    </a:lnTo>
                    <a:lnTo>
                      <a:pt x="3428" y="38364"/>
                    </a:lnTo>
                    <a:cubicBezTo>
                      <a:pt x="3733" y="39156"/>
                      <a:pt x="4468" y="39586"/>
                      <a:pt x="5211" y="39586"/>
                    </a:cubicBezTo>
                    <a:cubicBezTo>
                      <a:pt x="5750" y="39586"/>
                      <a:pt x="6293" y="39361"/>
                      <a:pt x="6679" y="38883"/>
                    </a:cubicBezTo>
                    <a:lnTo>
                      <a:pt x="7769" y="37524"/>
                    </a:lnTo>
                    <a:lnTo>
                      <a:pt x="12287" y="31929"/>
                    </a:lnTo>
                    <a:cubicBezTo>
                      <a:pt x="12432" y="31751"/>
                      <a:pt x="12550" y="31554"/>
                      <a:pt x="12648" y="31344"/>
                    </a:cubicBezTo>
                    <a:cubicBezTo>
                      <a:pt x="12754" y="31121"/>
                      <a:pt x="12826" y="30891"/>
                      <a:pt x="12865" y="30648"/>
                    </a:cubicBezTo>
                    <a:lnTo>
                      <a:pt x="16549" y="8832"/>
                    </a:lnTo>
                    <a:lnTo>
                      <a:pt x="16582" y="8648"/>
                    </a:lnTo>
                    <a:lnTo>
                      <a:pt x="17318" y="4301"/>
                    </a:lnTo>
                    <a:cubicBezTo>
                      <a:pt x="17436" y="3618"/>
                      <a:pt x="17160" y="2928"/>
                      <a:pt x="16615" y="2508"/>
                    </a:cubicBezTo>
                    <a:cubicBezTo>
                      <a:pt x="14497" y="869"/>
                      <a:pt x="11979" y="0"/>
                      <a:pt x="9445" y="0"/>
                    </a:cubicBezTo>
                    <a:close/>
                  </a:path>
                </a:pathLst>
              </a:custGeom>
              <a:solidFill>
                <a:srgbClr val="EF905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39"/>
              <p:cNvSpPr/>
              <p:nvPr/>
            </p:nvSpPr>
            <p:spPr>
              <a:xfrm>
                <a:off x="5357134" y="386688"/>
                <a:ext cx="814784" cy="1849901"/>
              </a:xfrm>
              <a:custGeom>
                <a:avLst/>
                <a:gdLst/>
                <a:ahLst/>
                <a:cxnLst/>
                <a:rect l="l" t="t" r="r" b="b"/>
                <a:pathLst>
                  <a:path w="17436" h="39587" extrusionOk="0">
                    <a:moveTo>
                      <a:pt x="9445" y="0"/>
                    </a:moveTo>
                    <a:cubicBezTo>
                      <a:pt x="8192" y="0"/>
                      <a:pt x="6935" y="213"/>
                      <a:pt x="5720" y="650"/>
                    </a:cubicBezTo>
                    <a:cubicBezTo>
                      <a:pt x="5083" y="873"/>
                      <a:pt x="4617" y="1424"/>
                      <a:pt x="4505" y="2094"/>
                    </a:cubicBezTo>
                    <a:lnTo>
                      <a:pt x="3763" y="6461"/>
                    </a:lnTo>
                    <a:lnTo>
                      <a:pt x="3763" y="6481"/>
                    </a:lnTo>
                    <a:lnTo>
                      <a:pt x="46" y="28448"/>
                    </a:lnTo>
                    <a:cubicBezTo>
                      <a:pt x="7" y="28698"/>
                      <a:pt x="0" y="28947"/>
                      <a:pt x="26" y="29197"/>
                    </a:cubicBezTo>
                    <a:lnTo>
                      <a:pt x="26" y="29210"/>
                    </a:lnTo>
                    <a:cubicBezTo>
                      <a:pt x="46" y="29446"/>
                      <a:pt x="105" y="29683"/>
                      <a:pt x="191" y="29906"/>
                    </a:cubicBezTo>
                    <a:lnTo>
                      <a:pt x="2758" y="36618"/>
                    </a:lnTo>
                    <a:lnTo>
                      <a:pt x="3428" y="38364"/>
                    </a:lnTo>
                    <a:cubicBezTo>
                      <a:pt x="3733" y="39156"/>
                      <a:pt x="4468" y="39586"/>
                      <a:pt x="5211" y="39586"/>
                    </a:cubicBezTo>
                    <a:cubicBezTo>
                      <a:pt x="5750" y="39586"/>
                      <a:pt x="6293" y="39361"/>
                      <a:pt x="6679" y="38883"/>
                    </a:cubicBezTo>
                    <a:lnTo>
                      <a:pt x="7769" y="37524"/>
                    </a:lnTo>
                    <a:lnTo>
                      <a:pt x="12287" y="31929"/>
                    </a:lnTo>
                    <a:cubicBezTo>
                      <a:pt x="12432" y="31751"/>
                      <a:pt x="12550" y="31554"/>
                      <a:pt x="12648" y="31344"/>
                    </a:cubicBezTo>
                    <a:cubicBezTo>
                      <a:pt x="12754" y="31121"/>
                      <a:pt x="12826" y="30891"/>
                      <a:pt x="12865" y="30648"/>
                    </a:cubicBezTo>
                    <a:lnTo>
                      <a:pt x="16549" y="8832"/>
                    </a:lnTo>
                    <a:lnTo>
                      <a:pt x="16582" y="8648"/>
                    </a:lnTo>
                    <a:lnTo>
                      <a:pt x="17318" y="4301"/>
                    </a:lnTo>
                    <a:cubicBezTo>
                      <a:pt x="17436" y="3618"/>
                      <a:pt x="17160" y="2928"/>
                      <a:pt x="16615" y="2508"/>
                    </a:cubicBezTo>
                    <a:cubicBezTo>
                      <a:pt x="14497" y="869"/>
                      <a:pt x="11979" y="0"/>
                      <a:pt x="9445" y="0"/>
                    </a:cubicBezTo>
                    <a:close/>
                  </a:path>
                </a:pathLst>
              </a:custGeom>
              <a:solidFill>
                <a:srgbClr val="FDEC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39"/>
              <p:cNvSpPr/>
              <p:nvPr/>
            </p:nvSpPr>
            <p:spPr>
              <a:xfrm>
                <a:off x="5532979" y="386735"/>
                <a:ext cx="638659" cy="404121"/>
              </a:xfrm>
              <a:custGeom>
                <a:avLst/>
                <a:gdLst/>
                <a:ahLst/>
                <a:cxnLst/>
                <a:rect l="l" t="t" r="r" b="b"/>
                <a:pathLst>
                  <a:path w="13667" h="8648" extrusionOk="0">
                    <a:moveTo>
                      <a:pt x="5673" y="1"/>
                    </a:moveTo>
                    <a:cubicBezTo>
                      <a:pt x="4422" y="1"/>
                      <a:pt x="3168" y="213"/>
                      <a:pt x="1957" y="649"/>
                    </a:cubicBezTo>
                    <a:cubicBezTo>
                      <a:pt x="1314" y="878"/>
                      <a:pt x="847" y="1430"/>
                      <a:pt x="736" y="2093"/>
                    </a:cubicBezTo>
                    <a:lnTo>
                      <a:pt x="0" y="6467"/>
                    </a:lnTo>
                    <a:cubicBezTo>
                      <a:pt x="4249" y="6566"/>
                      <a:pt x="8518" y="7097"/>
                      <a:pt x="12819" y="8647"/>
                    </a:cubicBezTo>
                    <a:lnTo>
                      <a:pt x="13555" y="4300"/>
                    </a:lnTo>
                    <a:cubicBezTo>
                      <a:pt x="13666" y="3617"/>
                      <a:pt x="13397" y="2927"/>
                      <a:pt x="12845" y="2507"/>
                    </a:cubicBezTo>
                    <a:cubicBezTo>
                      <a:pt x="10730" y="871"/>
                      <a:pt x="8208" y="1"/>
                      <a:pt x="567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39"/>
              <p:cNvSpPr/>
              <p:nvPr/>
            </p:nvSpPr>
            <p:spPr>
              <a:xfrm>
                <a:off x="5356807" y="689545"/>
                <a:ext cx="773989" cy="1161895"/>
              </a:xfrm>
              <a:custGeom>
                <a:avLst/>
                <a:gdLst/>
                <a:ahLst/>
                <a:cxnLst/>
                <a:rect l="l" t="t" r="r" b="b"/>
                <a:pathLst>
                  <a:path w="16563" h="24864" extrusionOk="0">
                    <a:moveTo>
                      <a:pt x="3770" y="0"/>
                    </a:moveTo>
                    <a:lnTo>
                      <a:pt x="53" y="21967"/>
                    </a:lnTo>
                    <a:cubicBezTo>
                      <a:pt x="14" y="22210"/>
                      <a:pt x="1" y="22466"/>
                      <a:pt x="27" y="22716"/>
                    </a:cubicBezTo>
                    <a:lnTo>
                      <a:pt x="27" y="22729"/>
                    </a:lnTo>
                    <a:cubicBezTo>
                      <a:pt x="129" y="22742"/>
                      <a:pt x="225" y="22748"/>
                      <a:pt x="316" y="22748"/>
                    </a:cubicBezTo>
                    <a:cubicBezTo>
                      <a:pt x="1067" y="22748"/>
                      <a:pt x="1489" y="22347"/>
                      <a:pt x="2010" y="22066"/>
                    </a:cubicBezTo>
                    <a:cubicBezTo>
                      <a:pt x="2115" y="22013"/>
                      <a:pt x="2220" y="21961"/>
                      <a:pt x="2338" y="21921"/>
                    </a:cubicBezTo>
                    <a:cubicBezTo>
                      <a:pt x="2545" y="21847"/>
                      <a:pt x="2762" y="21809"/>
                      <a:pt x="2981" y="21809"/>
                    </a:cubicBezTo>
                    <a:cubicBezTo>
                      <a:pt x="3110" y="21809"/>
                      <a:pt x="3240" y="21822"/>
                      <a:pt x="3369" y="21849"/>
                    </a:cubicBezTo>
                    <a:cubicBezTo>
                      <a:pt x="4886" y="22098"/>
                      <a:pt x="4755" y="23372"/>
                      <a:pt x="6088" y="23740"/>
                    </a:cubicBezTo>
                    <a:cubicBezTo>
                      <a:pt x="6167" y="23767"/>
                      <a:pt x="6252" y="23786"/>
                      <a:pt x="6338" y="23799"/>
                    </a:cubicBezTo>
                    <a:lnTo>
                      <a:pt x="6377" y="23806"/>
                    </a:lnTo>
                    <a:cubicBezTo>
                      <a:pt x="6502" y="23825"/>
                      <a:pt x="6619" y="23833"/>
                      <a:pt x="6728" y="23833"/>
                    </a:cubicBezTo>
                    <a:cubicBezTo>
                      <a:pt x="7872" y="23833"/>
                      <a:pt x="8250" y="22897"/>
                      <a:pt x="9384" y="22897"/>
                    </a:cubicBezTo>
                    <a:cubicBezTo>
                      <a:pt x="9506" y="22897"/>
                      <a:pt x="9637" y="22908"/>
                      <a:pt x="9779" y="22932"/>
                    </a:cubicBezTo>
                    <a:cubicBezTo>
                      <a:pt x="10029" y="22965"/>
                      <a:pt x="10258" y="23051"/>
                      <a:pt x="10475" y="23169"/>
                    </a:cubicBezTo>
                    <a:cubicBezTo>
                      <a:pt x="10574" y="23221"/>
                      <a:pt x="10666" y="23281"/>
                      <a:pt x="10744" y="23353"/>
                    </a:cubicBezTo>
                    <a:cubicBezTo>
                      <a:pt x="11375" y="23865"/>
                      <a:pt x="11565" y="24640"/>
                      <a:pt x="12655" y="24863"/>
                    </a:cubicBezTo>
                    <a:cubicBezTo>
                      <a:pt x="12761" y="24640"/>
                      <a:pt x="12833" y="24410"/>
                      <a:pt x="12872" y="24167"/>
                    </a:cubicBezTo>
                    <a:lnTo>
                      <a:pt x="16563" y="2351"/>
                    </a:lnTo>
                    <a:lnTo>
                      <a:pt x="14475" y="1957"/>
                    </a:lnTo>
                    <a:lnTo>
                      <a:pt x="14356" y="1937"/>
                    </a:lnTo>
                    <a:lnTo>
                      <a:pt x="14192" y="1905"/>
                    </a:lnTo>
                    <a:lnTo>
                      <a:pt x="14186" y="1905"/>
                    </a:lnTo>
                    <a:lnTo>
                      <a:pt x="10232" y="1182"/>
                    </a:lnTo>
                    <a:lnTo>
                      <a:pt x="10219" y="1182"/>
                    </a:lnTo>
                    <a:lnTo>
                      <a:pt x="9937" y="1130"/>
                    </a:lnTo>
                    <a:lnTo>
                      <a:pt x="9923" y="1130"/>
                    </a:lnTo>
                    <a:lnTo>
                      <a:pt x="5964" y="401"/>
                    </a:lnTo>
                    <a:lnTo>
                      <a:pt x="5675" y="348"/>
                    </a:lnTo>
                    <a:lnTo>
                      <a:pt x="3770" y="0"/>
                    </a:lnTo>
                    <a:close/>
                  </a:path>
                </a:pathLst>
              </a:custGeom>
              <a:solidFill>
                <a:srgbClr val="FFC9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7" name="Google Shape;1467;p39"/>
              <p:cNvSpPr/>
              <p:nvPr/>
            </p:nvSpPr>
            <p:spPr>
              <a:xfrm>
                <a:off x="5450735" y="705807"/>
                <a:ext cx="184770" cy="1014882"/>
              </a:xfrm>
              <a:custGeom>
                <a:avLst/>
                <a:gdLst/>
                <a:ahLst/>
                <a:cxnLst/>
                <a:rect l="l" t="t" r="r" b="b"/>
                <a:pathLst>
                  <a:path w="3954" h="21718" extrusionOk="0">
                    <a:moveTo>
                      <a:pt x="3658" y="0"/>
                    </a:moveTo>
                    <a:lnTo>
                      <a:pt x="0" y="21718"/>
                    </a:lnTo>
                    <a:cubicBezTo>
                      <a:pt x="105" y="21665"/>
                      <a:pt x="210" y="21613"/>
                      <a:pt x="328" y="21573"/>
                    </a:cubicBezTo>
                    <a:lnTo>
                      <a:pt x="3954" y="59"/>
                    </a:lnTo>
                    <a:lnTo>
                      <a:pt x="3658" y="0"/>
                    </a:lnTo>
                    <a:close/>
                  </a:path>
                </a:pathLst>
              </a:custGeom>
              <a:solidFill>
                <a:srgbClr val="BF97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8" name="Google Shape;1468;p39"/>
              <p:cNvSpPr/>
              <p:nvPr/>
            </p:nvSpPr>
            <p:spPr>
              <a:xfrm>
                <a:off x="5641299" y="742304"/>
                <a:ext cx="192761" cy="1059696"/>
              </a:xfrm>
              <a:custGeom>
                <a:avLst/>
                <a:gdLst/>
                <a:ahLst/>
                <a:cxnLst/>
                <a:rect l="l" t="t" r="r" b="b"/>
                <a:pathLst>
                  <a:path w="4125" h="22677" extrusionOk="0">
                    <a:moveTo>
                      <a:pt x="3835" y="1"/>
                    </a:moveTo>
                    <a:lnTo>
                      <a:pt x="0" y="22611"/>
                    </a:lnTo>
                    <a:cubicBezTo>
                      <a:pt x="79" y="22638"/>
                      <a:pt x="164" y="22657"/>
                      <a:pt x="250" y="22670"/>
                    </a:cubicBezTo>
                    <a:lnTo>
                      <a:pt x="289" y="22677"/>
                    </a:lnTo>
                    <a:lnTo>
                      <a:pt x="4124" y="53"/>
                    </a:lnTo>
                    <a:lnTo>
                      <a:pt x="3849" y="1"/>
                    </a:lnTo>
                    <a:close/>
                  </a:path>
                </a:pathLst>
              </a:custGeom>
              <a:solidFill>
                <a:srgbClr val="BF97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39"/>
              <p:cNvSpPr/>
              <p:nvPr/>
            </p:nvSpPr>
            <p:spPr>
              <a:xfrm>
                <a:off x="5846304" y="778846"/>
                <a:ext cx="186920" cy="1001985"/>
              </a:xfrm>
              <a:custGeom>
                <a:avLst/>
                <a:gdLst/>
                <a:ahLst/>
                <a:cxnLst/>
                <a:rect l="l" t="t" r="r" b="b"/>
                <a:pathLst>
                  <a:path w="4000" h="21442" extrusionOk="0">
                    <a:moveTo>
                      <a:pt x="3704" y="0"/>
                    </a:moveTo>
                    <a:lnTo>
                      <a:pt x="0" y="21258"/>
                    </a:lnTo>
                    <a:cubicBezTo>
                      <a:pt x="99" y="21310"/>
                      <a:pt x="184" y="21370"/>
                      <a:pt x="269" y="21442"/>
                    </a:cubicBezTo>
                    <a:lnTo>
                      <a:pt x="4000" y="59"/>
                    </a:lnTo>
                    <a:lnTo>
                      <a:pt x="3875" y="33"/>
                    </a:lnTo>
                    <a:lnTo>
                      <a:pt x="3711" y="0"/>
                    </a:lnTo>
                    <a:close/>
                  </a:path>
                </a:pathLst>
              </a:custGeom>
              <a:solidFill>
                <a:srgbClr val="BF97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0" name="Google Shape;1470;p39"/>
              <p:cNvSpPr/>
              <p:nvPr/>
            </p:nvSpPr>
            <p:spPr>
              <a:xfrm>
                <a:off x="5910745" y="1102872"/>
                <a:ext cx="71217" cy="78974"/>
              </a:xfrm>
              <a:custGeom>
                <a:avLst/>
                <a:gdLst/>
                <a:ahLst/>
                <a:cxnLst/>
                <a:rect l="l" t="t" r="r" b="b"/>
                <a:pathLst>
                  <a:path w="1524" h="1690" extrusionOk="0">
                    <a:moveTo>
                      <a:pt x="809" y="1"/>
                    </a:moveTo>
                    <a:cubicBezTo>
                      <a:pt x="462" y="1"/>
                      <a:pt x="146" y="307"/>
                      <a:pt x="79" y="737"/>
                    </a:cubicBezTo>
                    <a:cubicBezTo>
                      <a:pt x="0" y="1196"/>
                      <a:pt x="243" y="1623"/>
                      <a:pt x="624" y="1682"/>
                    </a:cubicBezTo>
                    <a:cubicBezTo>
                      <a:pt x="654" y="1687"/>
                      <a:pt x="685" y="1689"/>
                      <a:pt x="715" y="1689"/>
                    </a:cubicBezTo>
                    <a:cubicBezTo>
                      <a:pt x="1062" y="1689"/>
                      <a:pt x="1379" y="1383"/>
                      <a:pt x="1445" y="960"/>
                    </a:cubicBezTo>
                    <a:cubicBezTo>
                      <a:pt x="1524" y="494"/>
                      <a:pt x="1281" y="67"/>
                      <a:pt x="900" y="8"/>
                    </a:cubicBezTo>
                    <a:cubicBezTo>
                      <a:pt x="870" y="3"/>
                      <a:pt x="839" y="1"/>
                      <a:pt x="80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1" name="Google Shape;1471;p39"/>
              <p:cNvSpPr/>
              <p:nvPr/>
            </p:nvSpPr>
            <p:spPr>
              <a:xfrm>
                <a:off x="5553821" y="1043665"/>
                <a:ext cx="70936" cy="79020"/>
              </a:xfrm>
              <a:custGeom>
                <a:avLst/>
                <a:gdLst/>
                <a:ahLst/>
                <a:cxnLst/>
                <a:rect l="l" t="t" r="r" b="b"/>
                <a:pathLst>
                  <a:path w="1518" h="1691" extrusionOk="0">
                    <a:moveTo>
                      <a:pt x="806" y="0"/>
                    </a:moveTo>
                    <a:cubicBezTo>
                      <a:pt x="464" y="0"/>
                      <a:pt x="146" y="312"/>
                      <a:pt x="79" y="736"/>
                    </a:cubicBezTo>
                    <a:cubicBezTo>
                      <a:pt x="1" y="1196"/>
                      <a:pt x="244" y="1623"/>
                      <a:pt x="625" y="1682"/>
                    </a:cubicBezTo>
                    <a:cubicBezTo>
                      <a:pt x="657" y="1687"/>
                      <a:pt x="689" y="1690"/>
                      <a:pt x="721" y="1690"/>
                    </a:cubicBezTo>
                    <a:cubicBezTo>
                      <a:pt x="1060" y="1690"/>
                      <a:pt x="1373" y="1380"/>
                      <a:pt x="1445" y="959"/>
                    </a:cubicBezTo>
                    <a:cubicBezTo>
                      <a:pt x="1518" y="493"/>
                      <a:pt x="1275" y="73"/>
                      <a:pt x="894" y="7"/>
                    </a:cubicBezTo>
                    <a:cubicBezTo>
                      <a:pt x="864" y="3"/>
                      <a:pt x="835" y="0"/>
                      <a:pt x="80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2" name="Google Shape;1472;p39"/>
              <p:cNvSpPr/>
              <p:nvPr/>
            </p:nvSpPr>
            <p:spPr>
              <a:xfrm>
                <a:off x="5698684" y="1081423"/>
                <a:ext cx="142246" cy="92432"/>
              </a:xfrm>
              <a:custGeom>
                <a:avLst/>
                <a:gdLst/>
                <a:ahLst/>
                <a:cxnLst/>
                <a:rect l="l" t="t" r="r" b="b"/>
                <a:pathLst>
                  <a:path w="3044" h="1978" extrusionOk="0">
                    <a:moveTo>
                      <a:pt x="224" y="0"/>
                    </a:moveTo>
                    <a:cubicBezTo>
                      <a:pt x="105" y="0"/>
                      <a:pt x="0" y="99"/>
                      <a:pt x="7" y="224"/>
                    </a:cubicBezTo>
                    <a:cubicBezTo>
                      <a:pt x="20" y="1327"/>
                      <a:pt x="696" y="1898"/>
                      <a:pt x="1366" y="1970"/>
                    </a:cubicBezTo>
                    <a:cubicBezTo>
                      <a:pt x="1412" y="1977"/>
                      <a:pt x="1465" y="1977"/>
                      <a:pt x="1511" y="1977"/>
                    </a:cubicBezTo>
                    <a:cubicBezTo>
                      <a:pt x="2115" y="1977"/>
                      <a:pt x="2798" y="1590"/>
                      <a:pt x="3002" y="690"/>
                    </a:cubicBezTo>
                    <a:cubicBezTo>
                      <a:pt x="3044" y="520"/>
                      <a:pt x="2912" y="414"/>
                      <a:pt x="2781" y="414"/>
                    </a:cubicBezTo>
                    <a:cubicBezTo>
                      <a:pt x="2689" y="414"/>
                      <a:pt x="2598" y="466"/>
                      <a:pt x="2568" y="585"/>
                    </a:cubicBezTo>
                    <a:cubicBezTo>
                      <a:pt x="2411" y="1249"/>
                      <a:pt x="1949" y="1530"/>
                      <a:pt x="1523" y="1530"/>
                    </a:cubicBezTo>
                    <a:cubicBezTo>
                      <a:pt x="1486" y="1530"/>
                      <a:pt x="1449" y="1528"/>
                      <a:pt x="1412" y="1524"/>
                    </a:cubicBezTo>
                    <a:cubicBezTo>
                      <a:pt x="972" y="1478"/>
                      <a:pt x="460" y="1104"/>
                      <a:pt x="447" y="217"/>
                    </a:cubicBezTo>
                    <a:cubicBezTo>
                      <a:pt x="447" y="99"/>
                      <a:pt x="348" y="0"/>
                      <a:pt x="22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3" name="Google Shape;1473;p39"/>
              <p:cNvSpPr/>
              <p:nvPr/>
            </p:nvSpPr>
            <p:spPr>
              <a:xfrm>
                <a:off x="5486016" y="2081118"/>
                <a:ext cx="234211" cy="155471"/>
              </a:xfrm>
              <a:custGeom>
                <a:avLst/>
                <a:gdLst/>
                <a:ahLst/>
                <a:cxnLst/>
                <a:rect l="l" t="t" r="r" b="b"/>
                <a:pathLst>
                  <a:path w="5012" h="3327" extrusionOk="0">
                    <a:moveTo>
                      <a:pt x="1840" y="1"/>
                    </a:moveTo>
                    <a:cubicBezTo>
                      <a:pt x="1281" y="1"/>
                      <a:pt x="695" y="113"/>
                      <a:pt x="59" y="344"/>
                    </a:cubicBezTo>
                    <a:lnTo>
                      <a:pt x="0" y="358"/>
                    </a:lnTo>
                    <a:lnTo>
                      <a:pt x="670" y="2104"/>
                    </a:lnTo>
                    <a:cubicBezTo>
                      <a:pt x="975" y="2896"/>
                      <a:pt x="1710" y="3326"/>
                      <a:pt x="2453" y="3326"/>
                    </a:cubicBezTo>
                    <a:cubicBezTo>
                      <a:pt x="2992" y="3326"/>
                      <a:pt x="3535" y="3101"/>
                      <a:pt x="3921" y="2623"/>
                    </a:cubicBezTo>
                    <a:lnTo>
                      <a:pt x="5011" y="1264"/>
                    </a:lnTo>
                    <a:cubicBezTo>
                      <a:pt x="3947" y="440"/>
                      <a:pt x="2946" y="1"/>
                      <a:pt x="1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39"/>
              <p:cNvSpPr/>
              <p:nvPr/>
            </p:nvSpPr>
            <p:spPr>
              <a:xfrm>
                <a:off x="5514568" y="628563"/>
                <a:ext cx="627584" cy="228276"/>
              </a:xfrm>
              <a:custGeom>
                <a:avLst/>
                <a:gdLst/>
                <a:ahLst/>
                <a:cxnLst/>
                <a:rect l="l" t="t" r="r" b="b"/>
                <a:pathLst>
                  <a:path w="13430" h="4885" extrusionOk="0">
                    <a:moveTo>
                      <a:pt x="3432" y="1"/>
                    </a:moveTo>
                    <a:cubicBezTo>
                      <a:pt x="2490" y="1"/>
                      <a:pt x="1541" y="63"/>
                      <a:pt x="585" y="189"/>
                    </a:cubicBezTo>
                    <a:cubicBezTo>
                      <a:pt x="85" y="898"/>
                      <a:pt x="0" y="1745"/>
                      <a:pt x="164" y="2665"/>
                    </a:cubicBezTo>
                    <a:cubicBezTo>
                      <a:pt x="1103" y="2543"/>
                      <a:pt x="2034" y="2482"/>
                      <a:pt x="2959" y="2482"/>
                    </a:cubicBezTo>
                    <a:cubicBezTo>
                      <a:pt x="6373" y="2482"/>
                      <a:pt x="9701" y="3303"/>
                      <a:pt x="12977" y="4884"/>
                    </a:cubicBezTo>
                    <a:cubicBezTo>
                      <a:pt x="13285" y="4083"/>
                      <a:pt x="13430" y="3236"/>
                      <a:pt x="13397" y="2382"/>
                    </a:cubicBezTo>
                    <a:cubicBezTo>
                      <a:pt x="10138" y="809"/>
                      <a:pt x="6827" y="1"/>
                      <a:pt x="343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475" name="Google Shape;1475;p39"/>
          <p:cNvSpPr txBox="1">
            <a:spLocks noGrp="1"/>
          </p:cNvSpPr>
          <p:nvPr>
            <p:ph type="ctrTitle"/>
          </p:nvPr>
        </p:nvSpPr>
        <p:spPr>
          <a:xfrm>
            <a:off x="2720325" y="3377916"/>
            <a:ext cx="7002949" cy="2200400"/>
          </a:xfrm>
          <a:prstGeom prst="rect">
            <a:avLst/>
          </a:prstGeom>
        </p:spPr>
        <p:txBody>
          <a:bodyPr spcFirstLastPara="1" wrap="square" lIns="121900" tIns="121900" rIns="121900" bIns="121900" anchor="ctr" anchorCtr="0">
            <a:noAutofit/>
          </a:bodyPr>
          <a:lstStyle/>
          <a:p>
            <a:pPr marL="84665"/>
            <a:r>
              <a:rPr lang="vi-VN" sz="5400" b="1" dirty="0">
                <a:solidFill>
                  <a:schemeClr val="accent1"/>
                </a:solidFill>
              </a:rPr>
              <a:t>BÀI 1</a:t>
            </a:r>
            <a:r>
              <a:rPr lang="en-US" sz="5400" b="1" dirty="0">
                <a:solidFill>
                  <a:schemeClr val="accent1"/>
                </a:solidFill>
              </a:rPr>
              <a:t>4</a:t>
            </a:r>
            <a:br>
              <a:rPr lang="vi-VN" sz="6600" b="1" dirty="0">
                <a:solidFill>
                  <a:schemeClr val="dk2"/>
                </a:solidFill>
              </a:rPr>
            </a:br>
            <a:r>
              <a:rPr lang="en-US" sz="4800" b="1" dirty="0" err="1">
                <a:solidFill>
                  <a:schemeClr val="lt2"/>
                </a:solidFill>
              </a:rPr>
              <a:t>CƠ</a:t>
            </a:r>
            <a:r>
              <a:rPr lang="en-US" sz="4800" b="1" dirty="0">
                <a:solidFill>
                  <a:schemeClr val="lt2"/>
                </a:solidFill>
              </a:rPr>
              <a:t> </a:t>
            </a:r>
            <a:r>
              <a:rPr lang="en-US" sz="4800" b="1" dirty="0" err="1">
                <a:solidFill>
                  <a:schemeClr val="lt2"/>
                </a:solidFill>
              </a:rPr>
              <a:t>QUAN</a:t>
            </a:r>
            <a:r>
              <a:rPr lang="en-US" sz="4800" b="1" dirty="0">
                <a:solidFill>
                  <a:schemeClr val="lt2"/>
                </a:solidFill>
              </a:rPr>
              <a:t> </a:t>
            </a:r>
            <a:r>
              <a:rPr lang="en-US" sz="4800" b="1" dirty="0" err="1">
                <a:solidFill>
                  <a:schemeClr val="lt2"/>
                </a:solidFill>
              </a:rPr>
              <a:t>VẬN</a:t>
            </a:r>
            <a:r>
              <a:rPr lang="en-US" sz="4800" b="1" dirty="0">
                <a:solidFill>
                  <a:schemeClr val="lt2"/>
                </a:solidFill>
              </a:rPr>
              <a:t> </a:t>
            </a:r>
            <a:r>
              <a:rPr lang="en-US" sz="4800" b="1" dirty="0" err="1">
                <a:solidFill>
                  <a:schemeClr val="lt2"/>
                </a:solidFill>
              </a:rPr>
              <a:t>ĐỘNG</a:t>
            </a:r>
            <a:endParaRPr lang="vi-VN" sz="4800" b="1" dirty="0">
              <a:solidFill>
                <a:schemeClr val="lt2"/>
              </a:solidFill>
            </a:endParaRPr>
          </a:p>
        </p:txBody>
      </p:sp>
      <p:sp>
        <p:nvSpPr>
          <p:cNvPr id="1476" name="Google Shape;1476;p39"/>
          <p:cNvSpPr txBox="1">
            <a:spLocks noGrp="1"/>
          </p:cNvSpPr>
          <p:nvPr>
            <p:ph type="subTitle" idx="1"/>
          </p:nvPr>
        </p:nvSpPr>
        <p:spPr>
          <a:xfrm>
            <a:off x="2978644" y="5886269"/>
            <a:ext cx="6362800" cy="371200"/>
          </a:xfrm>
          <a:prstGeom prst="rect">
            <a:avLst/>
          </a:prstGeom>
        </p:spPr>
        <p:txBody>
          <a:bodyPr spcFirstLastPara="1" wrap="square" lIns="121900" tIns="121900" rIns="121900" bIns="121900" anchor="ctr" anchorCtr="0">
            <a:noAutofit/>
          </a:bodyPr>
          <a:lstStyle/>
          <a:p>
            <a:pPr marL="0" indent="0"/>
            <a:r>
              <a:rPr lang="en" sz="3200" b="1" dirty="0"/>
              <a:t>TIẾT 1</a:t>
            </a:r>
            <a:endParaRPr sz="3200" b="1" dirty="0"/>
          </a:p>
        </p:txBody>
      </p:sp>
      <p:sp>
        <p:nvSpPr>
          <p:cNvPr id="1478" name="Google Shape;1478;p39"/>
          <p:cNvSpPr/>
          <p:nvPr/>
        </p:nvSpPr>
        <p:spPr>
          <a:xfrm>
            <a:off x="9978063" y="4708618"/>
            <a:ext cx="2141200" cy="2141200"/>
          </a:xfrm>
          <a:prstGeom prst="ellipse">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00" name="Google Shape;1500;p39"/>
          <p:cNvGrpSpPr/>
          <p:nvPr/>
        </p:nvGrpSpPr>
        <p:grpSpPr>
          <a:xfrm flipH="1">
            <a:off x="10592622" y="5998955"/>
            <a:ext cx="900412" cy="735234"/>
            <a:chOff x="184636" y="80394"/>
            <a:chExt cx="906577" cy="711603"/>
          </a:xfrm>
        </p:grpSpPr>
        <p:sp>
          <p:nvSpPr>
            <p:cNvPr id="1501" name="Google Shape;1501;p39"/>
            <p:cNvSpPr/>
            <p:nvPr/>
          </p:nvSpPr>
          <p:spPr>
            <a:xfrm>
              <a:off x="577075" y="352002"/>
              <a:ext cx="89700" cy="897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2" name="Google Shape;1502;p39"/>
            <p:cNvSpPr/>
            <p:nvPr/>
          </p:nvSpPr>
          <p:spPr>
            <a:xfrm>
              <a:off x="831064" y="702290"/>
              <a:ext cx="89700" cy="897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3" name="Google Shape;1503;p39"/>
            <p:cNvSpPr/>
            <p:nvPr/>
          </p:nvSpPr>
          <p:spPr>
            <a:xfrm>
              <a:off x="307025" y="702296"/>
              <a:ext cx="89700" cy="897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4" name="Google Shape;1504;p39"/>
            <p:cNvSpPr/>
            <p:nvPr/>
          </p:nvSpPr>
          <p:spPr>
            <a:xfrm rot="-1794682">
              <a:off x="985193" y="352030"/>
              <a:ext cx="89640" cy="89640"/>
            </a:xfrm>
            <a:prstGeom prst="ellipse">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5" name="Google Shape;1505;p39"/>
            <p:cNvSpPr/>
            <p:nvPr/>
          </p:nvSpPr>
          <p:spPr>
            <a:xfrm rot="-1794682">
              <a:off x="201016" y="96774"/>
              <a:ext cx="89640" cy="89640"/>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06" name="Google Shape;1506;p39"/>
          <p:cNvGrpSpPr/>
          <p:nvPr/>
        </p:nvGrpSpPr>
        <p:grpSpPr>
          <a:xfrm>
            <a:off x="566282" y="6120875"/>
            <a:ext cx="900412" cy="706764"/>
            <a:chOff x="184636" y="80394"/>
            <a:chExt cx="906577" cy="711603"/>
          </a:xfrm>
        </p:grpSpPr>
        <p:sp>
          <p:nvSpPr>
            <p:cNvPr id="1507" name="Google Shape;1507;p39"/>
            <p:cNvSpPr/>
            <p:nvPr/>
          </p:nvSpPr>
          <p:spPr>
            <a:xfrm>
              <a:off x="577075" y="352002"/>
              <a:ext cx="89700" cy="897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8" name="Google Shape;1508;p39"/>
            <p:cNvSpPr/>
            <p:nvPr/>
          </p:nvSpPr>
          <p:spPr>
            <a:xfrm>
              <a:off x="831064" y="702290"/>
              <a:ext cx="89700" cy="897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9" name="Google Shape;1509;p39"/>
            <p:cNvSpPr/>
            <p:nvPr/>
          </p:nvSpPr>
          <p:spPr>
            <a:xfrm>
              <a:off x="307025" y="702296"/>
              <a:ext cx="89700" cy="897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0" name="Google Shape;1510;p39"/>
            <p:cNvSpPr/>
            <p:nvPr/>
          </p:nvSpPr>
          <p:spPr>
            <a:xfrm rot="-1794682">
              <a:off x="985193" y="352030"/>
              <a:ext cx="89640" cy="89640"/>
            </a:xfrm>
            <a:prstGeom prst="ellipse">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1" name="Google Shape;1511;p39"/>
            <p:cNvSpPr/>
            <p:nvPr/>
          </p:nvSpPr>
          <p:spPr>
            <a:xfrm rot="-1794682">
              <a:off x="201016" y="96774"/>
              <a:ext cx="89640" cy="89640"/>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7" name="Google Shape;1476;p39"/>
          <p:cNvSpPr txBox="1">
            <a:spLocks/>
          </p:cNvSpPr>
          <p:nvPr/>
        </p:nvSpPr>
        <p:spPr>
          <a:xfrm>
            <a:off x="5291911" y="2658329"/>
            <a:ext cx="1562012" cy="37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1"/>
              </a:buClr>
              <a:buSzPts val="1600"/>
              <a:buFont typeface="Nunito"/>
              <a:buNone/>
              <a:defRPr sz="2133" b="0" i="0" u="none" strike="noStrike" cap="none">
                <a:solidFill>
                  <a:schemeClr val="dk1"/>
                </a:solidFill>
                <a:latin typeface="Nunito"/>
                <a:ea typeface="Nunito"/>
                <a:cs typeface="Nunito"/>
                <a:sym typeface="Nunito"/>
              </a:defRPr>
            </a:lvl9pPr>
          </a:lstStyle>
          <a:p>
            <a:pPr marL="0" indent="0"/>
            <a:r>
              <a:rPr lang="en-US" sz="2800" b="1" kern="0" dirty="0" err="1">
                <a:solidFill>
                  <a:srgbClr val="00B050"/>
                </a:solidFill>
              </a:rPr>
              <a:t>Tr.82</a:t>
            </a:r>
            <a:endParaRPr lang="en-US" sz="2800" b="1" kern="0" dirty="0">
              <a:solidFill>
                <a:srgbClr val="00B050"/>
              </a:solidFill>
            </a:endParaRPr>
          </a:p>
        </p:txBody>
      </p:sp>
      <p:pic>
        <p:nvPicPr>
          <p:cNvPr id="1026" name="Picture 2" descr="Cartoon Illustration OF A Little Kid Running 10721699 Vector Art at Vecteez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38147" flipH="1">
            <a:off x="9362873" y="2696801"/>
            <a:ext cx="3664710" cy="33251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ds run Vectors &amp; Illustrations for Free Download | Freepik"/>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5070" y="1969460"/>
            <a:ext cx="4341912" cy="5159730"/>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a:extLst>
              <a:ext uri="{FF2B5EF4-FFF2-40B4-BE49-F238E27FC236}">
                <a16:creationId xmlns:a16="http://schemas.microsoft.com/office/drawing/2014/main" id="{924325A8-4AB4-4C96-85BF-27B947870C77}"/>
              </a:ext>
            </a:extLst>
          </p:cNvPr>
          <p:cNvPicPr>
            <a:picLocks noChangeAspect="1"/>
          </p:cNvPicPr>
          <p:nvPr/>
        </p:nvPicPr>
        <p:blipFill>
          <a:blip r:embed="rId5"/>
          <a:stretch>
            <a:fillRect/>
          </a:stretch>
        </p:blipFill>
        <p:spPr>
          <a:xfrm>
            <a:off x="2801806" y="167640"/>
            <a:ext cx="7565792" cy="749873"/>
          </a:xfrm>
          <a:prstGeom prst="rect">
            <a:avLst/>
          </a:prstGeom>
        </p:spPr>
      </p:pic>
    </p:spTree>
    <p:extLst>
      <p:ext uri="{BB962C8B-B14F-4D97-AF65-F5344CB8AC3E}">
        <p14:creationId xmlns:p14="http://schemas.microsoft.com/office/powerpoint/2010/main" val="1054524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6" name="Google Shape;1656;p43"/>
          <p:cNvSpPr txBox="1">
            <a:spLocks noGrp="1"/>
          </p:cNvSpPr>
          <p:nvPr>
            <p:ph type="title" idx="2"/>
          </p:nvPr>
        </p:nvSpPr>
        <p:spPr>
          <a:xfrm>
            <a:off x="6372923" y="2117115"/>
            <a:ext cx="2738103" cy="1091200"/>
          </a:xfrm>
          <a:prstGeom prst="rect">
            <a:avLst/>
          </a:prstGeom>
        </p:spPr>
        <p:txBody>
          <a:bodyPr spcFirstLastPara="1" wrap="square" lIns="121900" tIns="121900" rIns="121900" bIns="121900" anchor="t" anchorCtr="0">
            <a:noAutofit/>
          </a:bodyPr>
          <a:lstStyle/>
          <a:p>
            <a:r>
              <a:rPr lang="en-US" sz="4800" b="1" dirty="0" err="1">
                <a:solidFill>
                  <a:srgbClr val="00B050"/>
                </a:solidFill>
              </a:rPr>
              <a:t>HĐ1</a:t>
            </a:r>
            <a:endParaRPr lang="en-US" sz="4800" b="1" dirty="0">
              <a:solidFill>
                <a:srgbClr val="00B050"/>
              </a:solidFill>
            </a:endParaRPr>
          </a:p>
        </p:txBody>
      </p:sp>
      <p:sp>
        <p:nvSpPr>
          <p:cNvPr id="1657" name="Google Shape;1657;p43"/>
          <p:cNvSpPr txBox="1">
            <a:spLocks noGrp="1"/>
          </p:cNvSpPr>
          <p:nvPr>
            <p:ph type="subTitle" idx="1"/>
          </p:nvPr>
        </p:nvSpPr>
        <p:spPr>
          <a:xfrm>
            <a:off x="4534422" y="3070529"/>
            <a:ext cx="7037468" cy="812800"/>
          </a:xfrm>
          <a:prstGeom prst="rect">
            <a:avLst/>
          </a:prstGeom>
        </p:spPr>
        <p:txBody>
          <a:bodyPr spcFirstLastPara="1" wrap="square" lIns="121900" tIns="121900" rIns="121900" bIns="121900" anchor="t" anchorCtr="0">
            <a:noAutofit/>
          </a:bodyPr>
          <a:lstStyle/>
          <a:p>
            <a:pPr marL="0" indent="0"/>
            <a:r>
              <a:rPr lang="en-US" sz="4800" b="1" dirty="0" err="1">
                <a:solidFill>
                  <a:schemeClr val="accent1">
                    <a:lumMod val="50000"/>
                  </a:schemeClr>
                </a:solidFill>
              </a:rPr>
              <a:t>Tìm</a:t>
            </a:r>
            <a:r>
              <a:rPr lang="en-US" sz="4800" b="1" dirty="0">
                <a:solidFill>
                  <a:schemeClr val="accent1">
                    <a:lumMod val="50000"/>
                  </a:schemeClr>
                </a:solidFill>
              </a:rPr>
              <a:t> </a:t>
            </a:r>
            <a:r>
              <a:rPr lang="en-US" sz="4800" b="1" dirty="0" err="1">
                <a:solidFill>
                  <a:schemeClr val="accent1">
                    <a:lumMod val="50000"/>
                  </a:schemeClr>
                </a:solidFill>
              </a:rPr>
              <a:t>hiểu</a:t>
            </a:r>
            <a:r>
              <a:rPr lang="en-US" sz="4800" b="1" dirty="0">
                <a:solidFill>
                  <a:schemeClr val="accent1">
                    <a:lumMod val="50000"/>
                  </a:schemeClr>
                </a:solidFill>
              </a:rPr>
              <a:t> </a:t>
            </a:r>
            <a:r>
              <a:rPr lang="en-US" sz="4800" b="1" dirty="0" err="1">
                <a:solidFill>
                  <a:schemeClr val="accent1">
                    <a:lumMod val="50000"/>
                  </a:schemeClr>
                </a:solidFill>
              </a:rPr>
              <a:t>các</a:t>
            </a:r>
            <a:r>
              <a:rPr lang="en-US" sz="4800" b="1" dirty="0">
                <a:solidFill>
                  <a:schemeClr val="accent1">
                    <a:lumMod val="50000"/>
                  </a:schemeClr>
                </a:solidFill>
              </a:rPr>
              <a:t> </a:t>
            </a:r>
            <a:r>
              <a:rPr lang="en-US" sz="4800" b="1" dirty="0" err="1">
                <a:solidFill>
                  <a:schemeClr val="accent1">
                    <a:lumMod val="50000"/>
                  </a:schemeClr>
                </a:solidFill>
              </a:rPr>
              <a:t>bộ</a:t>
            </a:r>
            <a:r>
              <a:rPr lang="en-US" sz="4800" b="1" dirty="0">
                <a:solidFill>
                  <a:schemeClr val="accent1">
                    <a:lumMod val="50000"/>
                  </a:schemeClr>
                </a:solidFill>
              </a:rPr>
              <a:t> </a:t>
            </a:r>
            <a:r>
              <a:rPr lang="en-US" sz="4800" b="1" dirty="0" err="1">
                <a:solidFill>
                  <a:schemeClr val="accent1">
                    <a:lumMod val="50000"/>
                  </a:schemeClr>
                </a:solidFill>
              </a:rPr>
              <a:t>phận</a:t>
            </a:r>
            <a:r>
              <a:rPr lang="en-US" sz="4800" b="1" dirty="0">
                <a:solidFill>
                  <a:schemeClr val="accent1">
                    <a:lumMod val="50000"/>
                  </a:schemeClr>
                </a:solidFill>
              </a:rPr>
              <a:t> </a:t>
            </a:r>
            <a:r>
              <a:rPr lang="en-US" sz="4800" b="1" dirty="0" err="1">
                <a:solidFill>
                  <a:schemeClr val="accent1">
                    <a:lumMod val="50000"/>
                  </a:schemeClr>
                </a:solidFill>
              </a:rPr>
              <a:t>của</a:t>
            </a:r>
            <a:r>
              <a:rPr lang="en-US" sz="4800" b="1" dirty="0">
                <a:solidFill>
                  <a:schemeClr val="accent1">
                    <a:lumMod val="50000"/>
                  </a:schemeClr>
                </a:solidFill>
              </a:rPr>
              <a:t> c</a:t>
            </a:r>
            <a:r>
              <a:rPr lang="vi-VN" sz="4800" b="1" dirty="0">
                <a:solidFill>
                  <a:schemeClr val="accent1">
                    <a:lumMod val="50000"/>
                  </a:schemeClr>
                </a:solidFill>
              </a:rPr>
              <a:t>ơ</a:t>
            </a:r>
            <a:r>
              <a:rPr lang="en-US" sz="4800" b="1" dirty="0">
                <a:solidFill>
                  <a:schemeClr val="accent1">
                    <a:lumMod val="50000"/>
                  </a:schemeClr>
                </a:solidFill>
              </a:rPr>
              <a:t> </a:t>
            </a:r>
            <a:r>
              <a:rPr lang="en-US" sz="4800" b="1" dirty="0" err="1">
                <a:solidFill>
                  <a:schemeClr val="accent1">
                    <a:lumMod val="50000"/>
                  </a:schemeClr>
                </a:solidFill>
              </a:rPr>
              <a:t>quan</a:t>
            </a:r>
            <a:r>
              <a:rPr lang="en-US" sz="4800" b="1" dirty="0">
                <a:solidFill>
                  <a:schemeClr val="accent1">
                    <a:lumMod val="50000"/>
                  </a:schemeClr>
                </a:solidFill>
              </a:rPr>
              <a:t> </a:t>
            </a:r>
            <a:r>
              <a:rPr lang="en-US" sz="4800" b="1" dirty="0" err="1">
                <a:solidFill>
                  <a:schemeClr val="accent1">
                    <a:lumMod val="50000"/>
                  </a:schemeClr>
                </a:solidFill>
              </a:rPr>
              <a:t>vận</a:t>
            </a:r>
            <a:r>
              <a:rPr lang="en-US" sz="4800" b="1" dirty="0">
                <a:solidFill>
                  <a:schemeClr val="accent1">
                    <a:lumMod val="50000"/>
                  </a:schemeClr>
                </a:solidFill>
              </a:rPr>
              <a:t> </a:t>
            </a:r>
            <a:r>
              <a:rPr lang="en-US" sz="4800" b="1" dirty="0" err="1">
                <a:solidFill>
                  <a:schemeClr val="accent1">
                    <a:lumMod val="50000"/>
                  </a:schemeClr>
                </a:solidFill>
              </a:rPr>
              <a:t>động</a:t>
            </a:r>
            <a:endParaRPr lang="vi-VN" sz="4800" b="1" dirty="0">
              <a:solidFill>
                <a:schemeClr val="accent1">
                  <a:lumMod val="50000"/>
                </a:schemeClr>
              </a:solidFill>
            </a:endParaRPr>
          </a:p>
        </p:txBody>
      </p:sp>
      <p:sp>
        <p:nvSpPr>
          <p:cNvPr id="1658" name="Google Shape;1658;p43"/>
          <p:cNvSpPr/>
          <p:nvPr/>
        </p:nvSpPr>
        <p:spPr>
          <a:xfrm>
            <a:off x="1009368" y="1426900"/>
            <a:ext cx="3011200" cy="31444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074" name="Picture 2" descr="Happy children cartoon running Royalty Free Vector Image"/>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0983"/>
          <a:stretch/>
        </p:blipFill>
        <p:spPr bwMode="auto">
          <a:xfrm>
            <a:off x="815747" y="1749009"/>
            <a:ext cx="3317555" cy="2303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854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3" name="Title 2"/>
          <p:cNvSpPr>
            <a:spLocks noGrp="1"/>
          </p:cNvSpPr>
          <p:nvPr>
            <p:ph type="title" idx="2"/>
          </p:nvPr>
        </p:nvSpPr>
        <p:spPr/>
        <p:txBody>
          <a:bodyPr/>
          <a:lstStyle/>
          <a:p>
            <a:endParaRPr lang="en-US">
              <a:latin typeface="Arial" panose="020B0604020202020204" pitchFamily="34" charset="0"/>
              <a:cs typeface="Arial" panose="020B0604020202020204" pitchFamily="34" charset="0"/>
            </a:endParaRPr>
          </a:p>
        </p:txBody>
      </p:sp>
      <p:sp>
        <p:nvSpPr>
          <p:cNvPr id="4" name="Subtitle 3"/>
          <p:cNvSpPr>
            <a:spLocks noGrp="1"/>
          </p:cNvSpPr>
          <p:nvPr>
            <p:ph type="subTitle" idx="1"/>
          </p:nvPr>
        </p:nvSpPr>
        <p:spPr/>
        <p:txBody>
          <a:bodyPr/>
          <a:lstStyle/>
          <a:p>
            <a:endParaRPr lang="en-US">
              <a:latin typeface="Arial" panose="020B0604020202020204" pitchFamily="34" charset="0"/>
              <a:cs typeface="Arial" panose="020B0604020202020204" pitchFamily="34" charset="0"/>
            </a:endParaRPr>
          </a:p>
        </p:txBody>
      </p:sp>
      <p:sp>
        <p:nvSpPr>
          <p:cNvPr id="5"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Speech Bubble: Rectangle with Corners Rounded 10">
            <a:extLst>
              <a:ext uri="{FF2B5EF4-FFF2-40B4-BE49-F238E27FC236}">
                <a16:creationId xmlns:a16="http://schemas.microsoft.com/office/drawing/2014/main" id="{A8203C60-724D-4F99-9E6B-D8BA1186D3DD}"/>
              </a:ext>
            </a:extLst>
          </p:cNvPr>
          <p:cNvSpPr/>
          <p:nvPr/>
        </p:nvSpPr>
        <p:spPr>
          <a:xfrm flipH="1">
            <a:off x="495724" y="289705"/>
            <a:ext cx="11269556" cy="2438400"/>
          </a:xfrm>
          <a:prstGeom prst="wedgeRoundRectCallout">
            <a:avLst>
              <a:gd name="adj1" fmla="val -5460"/>
              <a:gd name="adj2" fmla="val 8110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defTabSz="914400" rtl="0" eaLnBrk="1" fontAlgn="auto" latinLnBrk="0" hangingPunct="1">
              <a:lnSpc>
                <a:spcPct val="100000"/>
              </a:lnSpc>
              <a:spcBef>
                <a:spcPts val="0"/>
              </a:spcBef>
              <a:spcAft>
                <a:spcPts val="0"/>
              </a:spcAft>
              <a:buClrTx/>
              <a:buSzTx/>
              <a:buAutoNum type="arabicPeriod"/>
              <a:tabLst/>
              <a:defRPr/>
            </a:pPr>
            <a:r>
              <a:rPr kumimoji="0" lang="en-US" sz="320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Dùng</a:t>
            </a:r>
            <a:r>
              <a:rPr kumimoji="0" lang="en-US" sz="3200" i="0" u="none" strike="noStrike" kern="1200" cap="none" spc="0" normalizeH="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70C0"/>
                </a:solidFill>
                <a:effectLst/>
                <a:uLnTx/>
                <a:uFillTx/>
                <a:latin typeface="Arial" panose="020B0604020202020204" pitchFamily="34" charset="0"/>
                <a:cs typeface="Arial" panose="020B0604020202020204" pitchFamily="34" charset="0"/>
              </a:rPr>
              <a:t>tay</a:t>
            </a:r>
            <a:r>
              <a:rPr kumimoji="0" lang="en-US" sz="3200" i="0" u="none" strike="noStrike" kern="1200" cap="none" spc="0" normalizeH="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70C0"/>
                </a:solidFill>
                <a:effectLst/>
                <a:uLnTx/>
                <a:uFillTx/>
                <a:latin typeface="Arial" panose="020B0604020202020204" pitchFamily="34" charset="0"/>
                <a:cs typeface="Arial" panose="020B0604020202020204" pitchFamily="34" charset="0"/>
              </a:rPr>
              <a:t>nắn</a:t>
            </a:r>
            <a:r>
              <a:rPr kumimoji="0" lang="en-US" sz="3200" i="0" u="none" strike="noStrike" kern="1200" cap="none" spc="0" normalizeH="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70C0"/>
                </a:solidFill>
                <a:effectLst/>
                <a:uLnTx/>
                <a:uFillTx/>
                <a:latin typeface="Arial" panose="020B0604020202020204" pitchFamily="34" charset="0"/>
                <a:cs typeface="Arial" panose="020B0604020202020204" pitchFamily="34" charset="0"/>
              </a:rPr>
              <a:t>vào</a:t>
            </a:r>
            <a:r>
              <a:rPr kumimoji="0" lang="en-US" sz="3200" i="0" u="none" strike="noStrike" kern="1200" cap="none" spc="0" normalizeH="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70C0"/>
                </a:solidFill>
                <a:effectLst/>
                <a:uLnTx/>
                <a:uFillTx/>
                <a:latin typeface="Arial" panose="020B0604020202020204" pitchFamily="34" charset="0"/>
                <a:cs typeface="Arial" panose="020B0604020202020204" pitchFamily="34" charset="0"/>
              </a:rPr>
              <a:t>một</a:t>
            </a:r>
            <a:r>
              <a:rPr kumimoji="0" lang="en-US" sz="3200" i="0" u="none" strike="noStrike" kern="1200" cap="none" spc="0" normalizeH="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70C0"/>
                </a:solidFill>
                <a:effectLst/>
                <a:uLnTx/>
                <a:uFillTx/>
                <a:latin typeface="Arial" panose="020B0604020202020204" pitchFamily="34" charset="0"/>
                <a:cs typeface="Arial" panose="020B0604020202020204" pitchFamily="34" charset="0"/>
              </a:rPr>
              <a:t>số</a:t>
            </a:r>
            <a:r>
              <a:rPr kumimoji="0" lang="en-US" sz="3200" i="0" u="none" strike="noStrike" kern="1200" cap="none" spc="0" normalizeH="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70C0"/>
                </a:solidFill>
                <a:effectLst/>
                <a:uLnTx/>
                <a:uFillTx/>
                <a:latin typeface="Arial" panose="020B0604020202020204" pitchFamily="34" charset="0"/>
                <a:cs typeface="Arial" panose="020B0604020202020204" pitchFamily="34" charset="0"/>
              </a:rPr>
              <a:t>vị</a:t>
            </a:r>
            <a:r>
              <a:rPr kumimoji="0" lang="en-US" sz="3200" i="0" u="none" strike="noStrike" kern="1200" cap="none" spc="0" normalizeH="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70C0"/>
                </a:solidFill>
                <a:effectLst/>
                <a:uLnTx/>
                <a:uFillTx/>
                <a:latin typeface="Arial" panose="020B0604020202020204" pitchFamily="34" charset="0"/>
                <a:cs typeface="Arial" panose="020B0604020202020204" pitchFamily="34" charset="0"/>
              </a:rPr>
              <a:t>trí</a:t>
            </a:r>
            <a:r>
              <a:rPr kumimoji="0" lang="en-US" sz="3200" i="0" u="none" strike="noStrike" kern="1200" cap="none" spc="0" normalizeH="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70C0"/>
                </a:solidFill>
                <a:effectLst/>
                <a:uLnTx/>
                <a:uFillTx/>
                <a:latin typeface="Arial" panose="020B0604020202020204" pitchFamily="34" charset="0"/>
                <a:cs typeface="Arial" panose="020B0604020202020204" pitchFamily="34" charset="0"/>
              </a:rPr>
              <a:t>trên</a:t>
            </a:r>
            <a:r>
              <a:rPr kumimoji="0" lang="en-US" sz="3200" i="0" u="none" strike="noStrike" kern="1200" cap="none" spc="0" normalizeH="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70C0"/>
                </a:solidFill>
                <a:effectLst/>
                <a:uLnTx/>
                <a:uFillTx/>
                <a:latin typeface="Arial" panose="020B0604020202020204" pitchFamily="34" charset="0"/>
                <a:cs typeface="Arial" panose="020B0604020202020204" pitchFamily="34" charset="0"/>
              </a:rPr>
              <a:t>cơ</a:t>
            </a:r>
            <a:r>
              <a:rPr kumimoji="0" lang="en-US" sz="3200" i="0" u="none" strike="noStrike" kern="1200" cap="none" spc="0" normalizeH="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70C0"/>
                </a:solidFill>
                <a:effectLst/>
                <a:uLnTx/>
                <a:uFillTx/>
                <a:latin typeface="Arial" panose="020B0604020202020204" pitchFamily="34" charset="0"/>
                <a:cs typeface="Arial" panose="020B0604020202020204" pitchFamily="34" charset="0"/>
              </a:rPr>
              <a:t>thể</a:t>
            </a:r>
            <a:r>
              <a:rPr kumimoji="0" lang="en-US" sz="3200" i="0" u="none" strike="noStrike" kern="1200" cap="none" spc="0" normalizeH="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70C0"/>
                </a:solidFill>
                <a:effectLst/>
                <a:uLnTx/>
                <a:uFillTx/>
                <a:latin typeface="Arial" panose="020B0604020202020204" pitchFamily="34" charset="0"/>
                <a:cs typeface="Arial" panose="020B0604020202020204" pitchFamily="34" charset="0"/>
              </a:rPr>
              <a:t>như</a:t>
            </a:r>
            <a:r>
              <a:rPr kumimoji="0" lang="en-US" sz="3200" i="0" u="none" strike="noStrike" kern="1200" cap="none" spc="0" normalizeH="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70C0"/>
                </a:solidFill>
                <a:effectLst/>
                <a:uLnTx/>
                <a:uFillTx/>
                <a:latin typeface="Arial" panose="020B0604020202020204" pitchFamily="34" charset="0"/>
                <a:cs typeface="Arial" panose="020B0604020202020204" pitchFamily="34" charset="0"/>
              </a:rPr>
              <a:t>trong</a:t>
            </a:r>
            <a:r>
              <a:rPr kumimoji="0" lang="en-US" sz="3200" i="0" u="none" strike="noStrike" kern="1200" cap="none" spc="0" normalizeH="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70C0"/>
                </a:solidFill>
                <a:effectLst/>
                <a:uLnTx/>
                <a:uFillTx/>
                <a:latin typeface="Arial" panose="020B0604020202020204" pitchFamily="34" charset="0"/>
                <a:cs typeface="Arial" panose="020B0604020202020204" pitchFamily="34" charset="0"/>
              </a:rPr>
              <a:t>hình</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nói</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với</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bạn</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những</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gì</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em</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cảm</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thấy</a:t>
            </a:r>
            <a:r>
              <a:rPr lang="en-US" sz="3200" dirty="0">
                <a:solidFill>
                  <a:srgbClr val="0070C0"/>
                </a:solidFill>
                <a:latin typeface="Arial" panose="020B0604020202020204" pitchFamily="34" charset="0"/>
                <a:cs typeface="Arial" panose="020B0604020202020204" pitchFamily="34" charset="0"/>
              </a:rPr>
              <a:t>.</a:t>
            </a:r>
          </a:p>
          <a:p>
            <a:pPr marR="0" lvl="0" defTabSz="914400" rtl="0" eaLnBrk="1" fontAlgn="auto" latinLnBrk="0" hangingPunct="1">
              <a:lnSpc>
                <a:spcPct val="100000"/>
              </a:lnSpc>
              <a:spcBef>
                <a:spcPts val="0"/>
              </a:spcBef>
              <a:spcAft>
                <a:spcPts val="0"/>
              </a:spcAft>
              <a:buClrTx/>
              <a:buSzTx/>
              <a:tabLst/>
              <a:defRPr/>
            </a:pPr>
            <a:r>
              <a:rPr lang="en-US" sz="3200" dirty="0">
                <a:solidFill>
                  <a:schemeClr val="bg1"/>
                </a:solidFill>
                <a:latin typeface="Arial" panose="020B0604020202020204" pitchFamily="34" charset="0"/>
                <a:cs typeface="Arial" panose="020B0604020202020204" pitchFamily="34" charset="0"/>
              </a:rPr>
              <a:t>2. D</a:t>
            </a:r>
            <a:r>
              <a:rPr lang="vi-VN" sz="3200" dirty="0">
                <a:solidFill>
                  <a:schemeClr val="bg1"/>
                </a:solidFill>
                <a:latin typeface="Arial" panose="020B0604020202020204" pitchFamily="34" charset="0"/>
                <a:cs typeface="Arial" panose="020B0604020202020204" pitchFamily="34" charset="0"/>
              </a:rPr>
              <a:t>ự đoán bộ phận cơ thể em nắn vào thấy mềm </a:t>
            </a:r>
            <a:r>
              <a:rPr lang="en-US" sz="3200" dirty="0" err="1">
                <a:solidFill>
                  <a:schemeClr val="bg1"/>
                </a:solidFill>
                <a:latin typeface="Arial" panose="020B0604020202020204" pitchFamily="34" charset="0"/>
                <a:cs typeface="Arial" panose="020B0604020202020204" pitchFamily="34" charset="0"/>
              </a:rPr>
              <a:t>đó</a:t>
            </a:r>
            <a:r>
              <a:rPr lang="en-US" sz="3200" dirty="0">
                <a:solidFill>
                  <a:schemeClr val="bg1"/>
                </a:solidFill>
                <a:latin typeface="Arial" panose="020B0604020202020204" pitchFamily="34" charset="0"/>
                <a:cs typeface="Arial" panose="020B0604020202020204" pitchFamily="34" charset="0"/>
              </a:rPr>
              <a:t> </a:t>
            </a:r>
            <a:r>
              <a:rPr lang="vi-VN" sz="3200" dirty="0">
                <a:solidFill>
                  <a:schemeClr val="bg1"/>
                </a:solidFill>
                <a:latin typeface="Arial" panose="020B0604020202020204" pitchFamily="34" charset="0"/>
                <a:cs typeface="Arial" panose="020B0604020202020204" pitchFamily="34" charset="0"/>
              </a:rPr>
              <a:t>là gì</a:t>
            </a:r>
            <a:r>
              <a:rPr lang="en-US" sz="3200" dirty="0">
                <a:solidFill>
                  <a:schemeClr val="bg1"/>
                </a:solidFill>
                <a:latin typeface="Arial" panose="020B0604020202020204" pitchFamily="34" charset="0"/>
                <a:cs typeface="Arial" panose="020B0604020202020204" pitchFamily="34" charset="0"/>
              </a:rPr>
              <a:t>; b</a:t>
            </a:r>
            <a:r>
              <a:rPr lang="vi-VN" sz="3200" dirty="0">
                <a:solidFill>
                  <a:schemeClr val="bg1"/>
                </a:solidFill>
                <a:latin typeface="Arial" panose="020B0604020202020204" pitchFamily="34" charset="0"/>
                <a:cs typeface="Arial" panose="020B0604020202020204" pitchFamily="34" charset="0"/>
              </a:rPr>
              <a:t>ộ phận cơ thể em nắn vào thấy cứng </a:t>
            </a:r>
            <a:r>
              <a:rPr lang="en-US" sz="3200" dirty="0" err="1">
                <a:solidFill>
                  <a:schemeClr val="bg1"/>
                </a:solidFill>
                <a:latin typeface="Arial" panose="020B0604020202020204" pitchFamily="34" charset="0"/>
                <a:cs typeface="Arial" panose="020B0604020202020204" pitchFamily="34" charset="0"/>
              </a:rPr>
              <a:t>đó</a:t>
            </a:r>
            <a:r>
              <a:rPr lang="en-US" sz="3200" dirty="0">
                <a:solidFill>
                  <a:schemeClr val="bg1"/>
                </a:solidFill>
                <a:latin typeface="Arial" panose="020B0604020202020204" pitchFamily="34" charset="0"/>
                <a:cs typeface="Arial" panose="020B0604020202020204" pitchFamily="34" charset="0"/>
              </a:rPr>
              <a:t> </a:t>
            </a:r>
            <a:r>
              <a:rPr lang="vi-VN" sz="3200" dirty="0">
                <a:solidFill>
                  <a:schemeClr val="bg1"/>
                </a:solidFill>
                <a:latin typeface="Arial" panose="020B0604020202020204" pitchFamily="34" charset="0"/>
                <a:cs typeface="Arial" panose="020B0604020202020204" pitchFamily="34" charset="0"/>
              </a:rPr>
              <a:t>là gì?</a:t>
            </a:r>
            <a:endParaRPr lang="en-US" sz="3200" dirty="0">
              <a:solidFill>
                <a:schemeClr val="bg1"/>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063417A-800E-4D49-8322-E49729BCD1E6}"/>
              </a:ext>
            </a:extLst>
          </p:cNvPr>
          <p:cNvGrpSpPr/>
          <p:nvPr/>
        </p:nvGrpSpPr>
        <p:grpSpPr>
          <a:xfrm>
            <a:off x="7666352" y="3284562"/>
            <a:ext cx="3598894" cy="2743659"/>
            <a:chOff x="8660218" y="7020791"/>
            <a:chExt cx="2943177" cy="2440364"/>
          </a:xfrm>
        </p:grpSpPr>
        <p:sp>
          <p:nvSpPr>
            <p:cNvPr id="9" name="Cloud 8">
              <a:extLst>
                <a:ext uri="{FF2B5EF4-FFF2-40B4-BE49-F238E27FC236}">
                  <a16:creationId xmlns:a16="http://schemas.microsoft.com/office/drawing/2014/main" id="{F2D3532B-CE5B-4CC0-A3BC-2E8DFFED76A2}"/>
                </a:ext>
              </a:extLst>
            </p:cNvPr>
            <p:cNvSpPr/>
            <p:nvPr/>
          </p:nvSpPr>
          <p:spPr>
            <a:xfrm rot="554997">
              <a:off x="8660218" y="7020791"/>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05C6218-F03B-4273-9EAB-ED1A83218D8F}"/>
                </a:ext>
              </a:extLst>
            </p:cNvPr>
            <p:cNvGrpSpPr/>
            <p:nvPr/>
          </p:nvGrpSpPr>
          <p:grpSpPr>
            <a:xfrm>
              <a:off x="9261654" y="7086600"/>
              <a:ext cx="1939746" cy="2197473"/>
              <a:chOff x="9225795" y="7098813"/>
              <a:chExt cx="1939746" cy="2197473"/>
            </a:xfrm>
          </p:grpSpPr>
          <p:pic>
            <p:nvPicPr>
              <p:cNvPr id="11" name="Picture 10">
                <a:extLst>
                  <a:ext uri="{FF2B5EF4-FFF2-40B4-BE49-F238E27FC236}">
                    <a16:creationId xmlns:a16="http://schemas.microsoft.com/office/drawing/2014/main" id="{B7895798-482C-4031-8C04-D5E905AEAF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8597"/>
              <a:stretch/>
            </p:blipFill>
            <p:spPr>
              <a:xfrm>
                <a:off x="9225795" y="7098813"/>
                <a:ext cx="1939746" cy="1174947"/>
              </a:xfrm>
              <a:prstGeom prst="rect">
                <a:avLst/>
              </a:prstGeom>
            </p:spPr>
          </p:pic>
          <p:sp>
            <p:nvSpPr>
              <p:cNvPr id="12" name="TextBox 11">
                <a:extLst>
                  <a:ext uri="{FF2B5EF4-FFF2-40B4-BE49-F238E27FC236}">
                    <a16:creationId xmlns:a16="http://schemas.microsoft.com/office/drawing/2014/main" id="{B4588F1B-376B-4344-848B-9BEF1FA86C8B}"/>
                  </a:ext>
                </a:extLst>
              </p:cNvPr>
              <p:cNvSpPr txBox="1"/>
              <p:nvPr/>
            </p:nvSpPr>
            <p:spPr>
              <a:xfrm>
                <a:off x="9399260" y="8338148"/>
                <a:ext cx="1678261" cy="958138"/>
              </a:xfrm>
              <a:prstGeom prst="rect">
                <a:avLst/>
              </a:prstGeom>
              <a:noFill/>
            </p:spPr>
            <p:txBody>
              <a:bodyPr wrap="none" rtlCol="0">
                <a:spAutoFit/>
              </a:bodyPr>
              <a:lstStyle/>
              <a:p>
                <a:pPr algn="ctr"/>
                <a:r>
                  <a:rPr lang="en-US" sz="3200" b="1" dirty="0" err="1">
                    <a:solidFill>
                      <a:srgbClr val="00B050"/>
                    </a:solidFill>
                    <a:latin typeface="Arial" panose="020B0604020202020204" pitchFamily="34" charset="0"/>
                    <a:cs typeface="Arial" panose="020B0604020202020204" pitchFamily="34" charset="0"/>
                  </a:rPr>
                  <a:t>Làm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việc</a:t>
                </a:r>
                <a:r>
                  <a:rPr lang="en-US" sz="3200" b="1" dirty="0">
                    <a:solidFill>
                      <a:srgbClr val="00B050"/>
                    </a:solidFill>
                    <a:latin typeface="Arial" panose="020B0604020202020204" pitchFamily="34" charset="0"/>
                    <a:cs typeface="Arial" panose="020B0604020202020204" pitchFamily="34" charset="0"/>
                  </a:rPr>
                  <a:t> </a:t>
                </a:r>
              </a:p>
              <a:p>
                <a:pPr algn="ctr"/>
                <a:r>
                  <a:rPr lang="en-US" sz="3200" b="1" dirty="0" err="1">
                    <a:solidFill>
                      <a:srgbClr val="00B050"/>
                    </a:solidFill>
                    <a:latin typeface="Arial" panose="020B0604020202020204" pitchFamily="34" charset="0"/>
                    <a:cs typeface="Arial" panose="020B0604020202020204" pitchFamily="34" charset="0"/>
                  </a:rPr>
                  <a:t>nhóm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đôi</a:t>
                </a:r>
                <a:endParaRPr lang="en-US" sz="3200" b="1" dirty="0">
                  <a:solidFill>
                    <a:srgbClr val="00B050"/>
                  </a:solidFill>
                  <a:latin typeface="Arial" panose="020B0604020202020204" pitchFamily="34" charset="0"/>
                  <a:cs typeface="Arial" panose="020B0604020202020204" pitchFamily="34" charset="0"/>
                </a:endParaRPr>
              </a:p>
            </p:txBody>
          </p:sp>
        </p:grpSp>
      </p:grpSp>
      <p:pic>
        <p:nvPicPr>
          <p:cNvPr id="13" name="Picture 12">
            <a:extLst>
              <a:ext uri="{FF2B5EF4-FFF2-40B4-BE49-F238E27FC236}">
                <a16:creationId xmlns:a16="http://schemas.microsoft.com/office/drawing/2014/main" id="{3E052A13-DB66-4FAE-A79B-564084DAACE4}"/>
              </a:ext>
            </a:extLst>
          </p:cNvPr>
          <p:cNvPicPr>
            <a:picLocks noChangeAspect="1"/>
          </p:cNvPicPr>
          <p:nvPr/>
        </p:nvPicPr>
        <p:blipFill>
          <a:blip r:embed="rId3"/>
          <a:stretch>
            <a:fillRect/>
          </a:stretch>
        </p:blipFill>
        <p:spPr>
          <a:xfrm>
            <a:off x="2395471" y="2832353"/>
            <a:ext cx="3552825" cy="3648075"/>
          </a:xfrm>
          <a:prstGeom prst="rect">
            <a:avLst/>
          </a:prstGeom>
        </p:spPr>
      </p:pic>
      <p:sp>
        <p:nvSpPr>
          <p:cNvPr id="14" name="Speech Bubble: Rectangle with Corners Rounded 10">
            <a:extLst>
              <a:ext uri="{FF2B5EF4-FFF2-40B4-BE49-F238E27FC236}">
                <a16:creationId xmlns:a16="http://schemas.microsoft.com/office/drawing/2014/main" id="{A8203C60-724D-4F99-9E6B-D8BA1186D3DD}"/>
              </a:ext>
            </a:extLst>
          </p:cNvPr>
          <p:cNvSpPr/>
          <p:nvPr/>
        </p:nvSpPr>
        <p:spPr>
          <a:xfrm flipH="1">
            <a:off x="495724" y="296452"/>
            <a:ext cx="11269556" cy="2438400"/>
          </a:xfrm>
          <a:prstGeom prst="wedgeRoundRectCallout">
            <a:avLst>
              <a:gd name="adj1" fmla="val -5460"/>
              <a:gd name="adj2" fmla="val 8110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defTabSz="914400" rtl="0" eaLnBrk="1" fontAlgn="auto" latinLnBrk="0" hangingPunct="1">
              <a:lnSpc>
                <a:spcPct val="100000"/>
              </a:lnSpc>
              <a:spcBef>
                <a:spcPts val="0"/>
              </a:spcBef>
              <a:spcAft>
                <a:spcPts val="0"/>
              </a:spcAft>
              <a:buClrTx/>
              <a:buSzTx/>
              <a:buAutoNum type="arabicPeriod"/>
              <a:tabLst/>
              <a:defRPr/>
            </a:pP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Dùng</a:t>
            </a:r>
            <a:r>
              <a:rPr kumimoji="0" lang="en-US" sz="32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tay</a:t>
            </a:r>
            <a:r>
              <a:rPr kumimoji="0" lang="en-US" sz="32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nắn</a:t>
            </a:r>
            <a:r>
              <a:rPr kumimoji="0" lang="en-US" sz="32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vào</a:t>
            </a:r>
            <a:r>
              <a:rPr kumimoji="0" lang="en-US" sz="32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một</a:t>
            </a:r>
            <a:r>
              <a:rPr kumimoji="0" lang="en-US" sz="32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số</a:t>
            </a:r>
            <a:r>
              <a:rPr kumimoji="0" lang="en-US" sz="32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vị</a:t>
            </a:r>
            <a:r>
              <a:rPr kumimoji="0" lang="en-US" sz="32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trí</a:t>
            </a:r>
            <a:r>
              <a:rPr kumimoji="0" lang="en-US" sz="32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trên</a:t>
            </a:r>
            <a:r>
              <a:rPr kumimoji="0" lang="en-US" sz="32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cơ</a:t>
            </a:r>
            <a:r>
              <a:rPr kumimoji="0" lang="en-US" sz="32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thể</a:t>
            </a:r>
            <a:r>
              <a:rPr kumimoji="0" lang="en-US" sz="32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như</a:t>
            </a:r>
            <a:r>
              <a:rPr kumimoji="0" lang="en-US" sz="32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trong</a:t>
            </a:r>
            <a:r>
              <a:rPr kumimoji="0" lang="en-US" sz="32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hình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nói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bạn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những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gì</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em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cảm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thấy</a:t>
            </a:r>
            <a:r>
              <a:rPr lang="en-US" sz="3200" dirty="0">
                <a:solidFill>
                  <a:srgbClr val="002060"/>
                </a:solidFill>
                <a:latin typeface="Arial" panose="020B0604020202020204" pitchFamily="34" charset="0"/>
                <a:cs typeface="Arial" panose="020B0604020202020204" pitchFamily="34" charset="0"/>
              </a:rPr>
              <a:t>.</a:t>
            </a:r>
          </a:p>
          <a:p>
            <a:pPr marR="0" lvl="0" defTabSz="914400" rtl="0" eaLnBrk="1" fontAlgn="auto" latinLnBrk="0" hangingPunct="1">
              <a:lnSpc>
                <a:spcPct val="100000"/>
              </a:lnSpc>
              <a:spcBef>
                <a:spcPts val="0"/>
              </a:spcBef>
              <a:spcAft>
                <a:spcPts val="0"/>
              </a:spcAft>
              <a:buClrTx/>
              <a:buSzTx/>
              <a:tabLst/>
              <a:defRPr/>
            </a:pPr>
            <a:r>
              <a:rPr lang="en-US" sz="3200" dirty="0">
                <a:solidFill>
                  <a:srgbClr val="0070C0"/>
                </a:solidFill>
                <a:latin typeface="Arial" panose="020B0604020202020204" pitchFamily="34" charset="0"/>
                <a:cs typeface="Arial" panose="020B0604020202020204" pitchFamily="34" charset="0"/>
              </a:rPr>
              <a:t>2. D</a:t>
            </a:r>
            <a:r>
              <a:rPr lang="vi-VN" sz="3200" dirty="0">
                <a:solidFill>
                  <a:srgbClr val="0070C0"/>
                </a:solidFill>
                <a:latin typeface="Arial" panose="020B0604020202020204" pitchFamily="34" charset="0"/>
                <a:cs typeface="Arial" panose="020B0604020202020204" pitchFamily="34" charset="0"/>
              </a:rPr>
              <a:t>ự đoán bộ phận cơ thể em nắn vào thấy mềm </a:t>
            </a:r>
            <a:r>
              <a:rPr lang="en-US" sz="3200" dirty="0" err="1">
                <a:solidFill>
                  <a:srgbClr val="0070C0"/>
                </a:solidFill>
                <a:latin typeface="Arial" panose="020B0604020202020204" pitchFamily="34" charset="0"/>
                <a:cs typeface="Arial" panose="020B0604020202020204" pitchFamily="34" charset="0"/>
              </a:rPr>
              <a:t>đó</a:t>
            </a:r>
            <a:r>
              <a:rPr lang="en-US" sz="3200" dirty="0">
                <a:solidFill>
                  <a:srgbClr val="0070C0"/>
                </a:solidFill>
                <a:latin typeface="Arial" panose="020B0604020202020204" pitchFamily="34" charset="0"/>
                <a:cs typeface="Arial" panose="020B0604020202020204" pitchFamily="34" charset="0"/>
              </a:rPr>
              <a:t> </a:t>
            </a:r>
            <a:r>
              <a:rPr lang="vi-VN" sz="3200" dirty="0">
                <a:solidFill>
                  <a:srgbClr val="0070C0"/>
                </a:solidFill>
                <a:latin typeface="Arial" panose="020B0604020202020204" pitchFamily="34" charset="0"/>
                <a:cs typeface="Arial" panose="020B0604020202020204" pitchFamily="34" charset="0"/>
              </a:rPr>
              <a:t>là gì</a:t>
            </a:r>
            <a:r>
              <a:rPr lang="en-US" sz="3200" dirty="0">
                <a:solidFill>
                  <a:srgbClr val="0070C0"/>
                </a:solidFill>
                <a:latin typeface="Arial" panose="020B0604020202020204" pitchFamily="34" charset="0"/>
                <a:cs typeface="Arial" panose="020B0604020202020204" pitchFamily="34" charset="0"/>
              </a:rPr>
              <a:t>; b</a:t>
            </a:r>
            <a:r>
              <a:rPr lang="vi-VN" sz="3200" dirty="0">
                <a:solidFill>
                  <a:srgbClr val="0070C0"/>
                </a:solidFill>
                <a:latin typeface="Arial" panose="020B0604020202020204" pitchFamily="34" charset="0"/>
                <a:cs typeface="Arial" panose="020B0604020202020204" pitchFamily="34" charset="0"/>
              </a:rPr>
              <a:t>ộ phận cơ thể em nắn vào thấy cứng </a:t>
            </a:r>
            <a:r>
              <a:rPr lang="en-US" sz="3200" dirty="0" err="1">
                <a:solidFill>
                  <a:srgbClr val="0070C0"/>
                </a:solidFill>
                <a:latin typeface="Arial" panose="020B0604020202020204" pitchFamily="34" charset="0"/>
                <a:cs typeface="Arial" panose="020B0604020202020204" pitchFamily="34" charset="0"/>
              </a:rPr>
              <a:t>đó</a:t>
            </a:r>
            <a:r>
              <a:rPr lang="en-US" sz="3200" dirty="0">
                <a:solidFill>
                  <a:srgbClr val="0070C0"/>
                </a:solidFill>
                <a:latin typeface="Arial" panose="020B0604020202020204" pitchFamily="34" charset="0"/>
                <a:cs typeface="Arial" panose="020B0604020202020204" pitchFamily="34" charset="0"/>
              </a:rPr>
              <a:t> </a:t>
            </a:r>
            <a:r>
              <a:rPr lang="vi-VN" sz="3200" dirty="0">
                <a:solidFill>
                  <a:srgbClr val="0070C0"/>
                </a:solidFill>
                <a:latin typeface="Arial" panose="020B0604020202020204" pitchFamily="34" charset="0"/>
                <a:cs typeface="Arial" panose="020B0604020202020204" pitchFamily="34" charset="0"/>
              </a:rPr>
              <a:t>là gì?</a:t>
            </a:r>
            <a:endParaRPr lang="en-US" sz="3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04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trips(downRight)">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trips(down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2"/>
          <p:cNvSpPr>
            <a:spLocks noGrp="1"/>
          </p:cNvSpPr>
          <p:nvPr>
            <p:ph type="title" idx="2"/>
          </p:nvPr>
        </p:nvSpPr>
        <p:spPr/>
        <p:txBody>
          <a:bodyPr/>
          <a:lstStyle/>
          <a:p>
            <a:endParaRPr lang="en-US"/>
          </a:p>
        </p:txBody>
      </p:sp>
      <p:sp>
        <p:nvSpPr>
          <p:cNvPr id="4" name="Subtitle 3"/>
          <p:cNvSpPr>
            <a:spLocks noGrp="1"/>
          </p:cNvSpPr>
          <p:nvPr>
            <p:ph type="subTitle" idx="1"/>
          </p:nvPr>
        </p:nvSpPr>
        <p:spPr/>
        <p:txBody>
          <a:bodyPr/>
          <a:lstStyle/>
          <a:p>
            <a:endParaRPr lang="en-US"/>
          </a:p>
        </p:txBody>
      </p:sp>
      <p:sp>
        <p:nvSpPr>
          <p:cNvPr id="5"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6"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pic>
        <p:nvPicPr>
          <p:cNvPr id="8" name="Picture 7">
            <a:extLst>
              <a:ext uri="{FF2B5EF4-FFF2-40B4-BE49-F238E27FC236}">
                <a16:creationId xmlns:a16="http://schemas.microsoft.com/office/drawing/2014/main" id="{2F924A16-35B7-49B4-889D-867A731ABD33}"/>
              </a:ext>
            </a:extLst>
          </p:cNvPr>
          <p:cNvPicPr>
            <a:picLocks noChangeAspect="1"/>
          </p:cNvPicPr>
          <p:nvPr/>
        </p:nvPicPr>
        <p:blipFill>
          <a:blip r:embed="rId3"/>
          <a:stretch>
            <a:fillRect/>
          </a:stretch>
        </p:blipFill>
        <p:spPr>
          <a:xfrm>
            <a:off x="9710056" y="3686617"/>
            <a:ext cx="2481943" cy="3171060"/>
          </a:xfrm>
          <a:prstGeom prst="rect">
            <a:avLst/>
          </a:prstGeom>
        </p:spPr>
      </p:pic>
      <p:sp>
        <p:nvSpPr>
          <p:cNvPr id="9" name="Speech Bubble: Rectangle with Corners Rounded 9">
            <a:extLst>
              <a:ext uri="{FF2B5EF4-FFF2-40B4-BE49-F238E27FC236}">
                <a16:creationId xmlns:a16="http://schemas.microsoft.com/office/drawing/2014/main" id="{270BCDE3-9449-4F4C-9F38-FFF6E5886A51}"/>
              </a:ext>
            </a:extLst>
          </p:cNvPr>
          <p:cNvSpPr/>
          <p:nvPr/>
        </p:nvSpPr>
        <p:spPr>
          <a:xfrm>
            <a:off x="2716233" y="1751990"/>
            <a:ext cx="3743608" cy="1831154"/>
          </a:xfrm>
          <a:prstGeom prst="wedgeRoundRectCallout">
            <a:avLst>
              <a:gd name="adj1" fmla="val -58988"/>
              <a:gd name="adj2" fmla="val 99635"/>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chemeClr val="tx1">
                    <a:lumMod val="90000"/>
                    <a:lumOff val="10000"/>
                  </a:schemeClr>
                </a:solidFill>
                <a:effectLst/>
                <a:uLnTx/>
                <a:uFillTx/>
                <a:latin typeface="Arial" panose="020B0604020202020204" pitchFamily="34" charset="0"/>
                <a:cs typeface="Arial" panose="020B0604020202020204" pitchFamily="34" charset="0"/>
              </a:rPr>
              <a:t>Cảm</a:t>
            </a:r>
            <a:r>
              <a:rPr kumimoji="0" lang="en-US" sz="4400" b="0" i="0" u="none" strike="noStrike" kern="1200" cap="none" spc="0" normalizeH="0" noProof="0" dirty="0">
                <a:ln>
                  <a:noFill/>
                </a:ln>
                <a:solidFill>
                  <a:schemeClr val="tx1">
                    <a:lumMod val="90000"/>
                    <a:lumOff val="10000"/>
                  </a:schemeClr>
                </a:solidFill>
                <a:effectLst/>
                <a:uLnTx/>
                <a:uFillTx/>
                <a:latin typeface="Arial" panose="020B0604020202020204" pitchFamily="34" charset="0"/>
                <a:cs typeface="Arial" panose="020B0604020202020204" pitchFamily="34" charset="0"/>
              </a:rPr>
              <a:t> </a:t>
            </a:r>
            <a:r>
              <a:rPr kumimoji="0" lang="en-US" sz="4400" b="0" i="0" u="none" strike="noStrike" kern="1200" cap="none" spc="0" normalizeH="0" noProof="0" dirty="0" err="1">
                <a:ln>
                  <a:noFill/>
                </a:ln>
                <a:solidFill>
                  <a:schemeClr val="tx1">
                    <a:lumMod val="90000"/>
                    <a:lumOff val="10000"/>
                  </a:schemeClr>
                </a:solidFill>
                <a:effectLst/>
                <a:uLnTx/>
                <a:uFillTx/>
                <a:latin typeface="Arial" panose="020B0604020202020204" pitchFamily="34" charset="0"/>
                <a:cs typeface="Arial" panose="020B0604020202020204" pitchFamily="34" charset="0"/>
              </a:rPr>
              <a:t>giác</a:t>
            </a:r>
            <a:r>
              <a:rPr kumimoji="0" lang="en-US" sz="4400" b="0" i="0" u="none" strike="noStrike" kern="1200" cap="none" spc="0" normalizeH="0" noProof="0" dirty="0">
                <a:ln>
                  <a:noFill/>
                </a:ln>
                <a:solidFill>
                  <a:schemeClr val="tx1">
                    <a:lumMod val="90000"/>
                    <a:lumOff val="10000"/>
                  </a:schemeClr>
                </a:solidFill>
                <a:effectLst/>
                <a:uLnTx/>
                <a:uFillTx/>
                <a:latin typeface="Arial" panose="020B0604020202020204" pitchFamily="34" charset="0"/>
                <a:cs typeface="Arial" panose="020B0604020202020204" pitchFamily="34" charset="0"/>
              </a:rPr>
              <a:t> </a:t>
            </a:r>
            <a:r>
              <a:rPr kumimoji="0" lang="en-US" sz="4400" b="0" i="0" u="none" strike="noStrike" kern="1200" cap="none" spc="0" normalizeH="0" noProof="0" dirty="0" err="1">
                <a:ln>
                  <a:noFill/>
                </a:ln>
                <a:solidFill>
                  <a:schemeClr val="tx1">
                    <a:lumMod val="90000"/>
                    <a:lumOff val="10000"/>
                  </a:schemeClr>
                </a:solidFill>
                <a:effectLst/>
                <a:uLnTx/>
                <a:uFillTx/>
                <a:latin typeface="Arial" panose="020B0604020202020204" pitchFamily="34" charset="0"/>
                <a:cs typeface="Arial" panose="020B0604020202020204" pitchFamily="34" charset="0"/>
              </a:rPr>
              <a:t>khi</a:t>
            </a:r>
            <a:r>
              <a:rPr kumimoji="0" lang="en-US" sz="4400" b="0" i="0" u="none" strike="noStrike" kern="1200" cap="none" spc="0" normalizeH="0" noProof="0" dirty="0">
                <a:ln>
                  <a:noFill/>
                </a:ln>
                <a:solidFill>
                  <a:schemeClr val="tx1">
                    <a:lumMod val="90000"/>
                    <a:lumOff val="10000"/>
                  </a:schemeClr>
                </a:solidFill>
                <a:effectLst/>
                <a:uLnTx/>
                <a:uFillTx/>
                <a:latin typeface="Arial" panose="020B0604020202020204" pitchFamily="34" charset="0"/>
                <a:cs typeface="Arial" panose="020B0604020202020204" pitchFamily="34" charset="0"/>
              </a:rPr>
              <a:t> </a:t>
            </a:r>
            <a:r>
              <a:rPr kumimoji="0" lang="en-US" sz="4400" b="0" i="0" u="none" strike="noStrike" kern="1200" cap="none" spc="0" normalizeH="0" noProof="0" dirty="0" err="1">
                <a:ln>
                  <a:noFill/>
                </a:ln>
                <a:solidFill>
                  <a:schemeClr val="tx1">
                    <a:lumMod val="90000"/>
                    <a:lumOff val="10000"/>
                  </a:schemeClr>
                </a:solidFill>
                <a:effectLst/>
                <a:uLnTx/>
                <a:uFillTx/>
                <a:latin typeface="Arial" panose="020B0604020202020204" pitchFamily="34" charset="0"/>
                <a:cs typeface="Arial" panose="020B0604020202020204" pitchFamily="34" charset="0"/>
              </a:rPr>
              <a:t>nắn</a:t>
            </a:r>
            <a:r>
              <a:rPr kumimoji="0" lang="en-US" sz="4400" b="0" i="0" u="none" strike="noStrike" kern="1200" cap="none" spc="0" normalizeH="0" noProof="0" dirty="0">
                <a:ln>
                  <a:noFill/>
                </a:ln>
                <a:solidFill>
                  <a:schemeClr val="tx1">
                    <a:lumMod val="90000"/>
                    <a:lumOff val="10000"/>
                  </a:schemeClr>
                </a:solidFill>
                <a:effectLst/>
                <a:uLnTx/>
                <a:uFillTx/>
                <a:latin typeface="Arial" panose="020B0604020202020204" pitchFamily="34" charset="0"/>
                <a:cs typeface="Arial" panose="020B0604020202020204" pitchFamily="34" charset="0"/>
              </a:rPr>
              <a:t> </a:t>
            </a:r>
            <a:r>
              <a:rPr kumimoji="0" lang="en-US" sz="4400" b="0" i="0" u="none" strike="noStrike" kern="1200" cap="none" spc="0" normalizeH="0" noProof="0" dirty="0" err="1">
                <a:ln>
                  <a:noFill/>
                </a:ln>
                <a:solidFill>
                  <a:schemeClr val="tx1">
                    <a:lumMod val="90000"/>
                    <a:lumOff val="10000"/>
                  </a:schemeClr>
                </a:solidFill>
                <a:effectLst/>
                <a:uLnTx/>
                <a:uFillTx/>
                <a:latin typeface="Arial" panose="020B0604020202020204" pitchFamily="34" charset="0"/>
                <a:cs typeface="Arial" panose="020B0604020202020204" pitchFamily="34" charset="0"/>
              </a:rPr>
              <a:t>tay</a:t>
            </a:r>
            <a:endParaRPr kumimoji="0" lang="en-US" sz="4400" b="0" i="0" u="none" strike="noStrike" kern="1200" cap="none" spc="0" normalizeH="0" baseline="0" noProof="0" dirty="0">
              <a:ln>
                <a:noFill/>
              </a:ln>
              <a:solidFill>
                <a:schemeClr val="tx1">
                  <a:lumMod val="90000"/>
                  <a:lumOff val="10000"/>
                </a:schemeClr>
              </a:solidFill>
              <a:effectLst/>
              <a:uLnTx/>
              <a:uFillTx/>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1C90DF5C-83D3-4C1D-9FAA-A48CD5443ABA}"/>
              </a:ext>
            </a:extLst>
          </p:cNvPr>
          <p:cNvPicPr>
            <a:picLocks noChangeAspect="1"/>
          </p:cNvPicPr>
          <p:nvPr/>
        </p:nvPicPr>
        <p:blipFill>
          <a:blip r:embed="rId4"/>
          <a:stretch>
            <a:fillRect/>
          </a:stretch>
        </p:blipFill>
        <p:spPr>
          <a:xfrm>
            <a:off x="2286000" y="304297"/>
            <a:ext cx="7010400" cy="943704"/>
          </a:xfrm>
          <a:prstGeom prst="rect">
            <a:avLst/>
          </a:prstGeom>
        </p:spPr>
      </p:pic>
      <p:pic>
        <p:nvPicPr>
          <p:cNvPr id="11" name="Picture 10">
            <a:extLst>
              <a:ext uri="{FF2B5EF4-FFF2-40B4-BE49-F238E27FC236}">
                <a16:creationId xmlns:a16="http://schemas.microsoft.com/office/drawing/2014/main" id="{9C873E2C-9ECB-4199-953B-5E63A90C85D4}"/>
              </a:ext>
            </a:extLst>
          </p:cNvPr>
          <p:cNvPicPr>
            <a:picLocks noChangeAspect="1"/>
          </p:cNvPicPr>
          <p:nvPr/>
        </p:nvPicPr>
        <p:blipFill>
          <a:blip r:embed="rId5"/>
          <a:stretch>
            <a:fillRect/>
          </a:stretch>
        </p:blipFill>
        <p:spPr>
          <a:xfrm>
            <a:off x="141514" y="3633266"/>
            <a:ext cx="2184589" cy="3155827"/>
          </a:xfrm>
          <a:prstGeom prst="rect">
            <a:avLst/>
          </a:prstGeom>
        </p:spPr>
      </p:pic>
      <p:sp>
        <p:nvSpPr>
          <p:cNvPr id="12" name="Speech Bubble: Rectangle with Corners Rounded 9">
            <a:extLst>
              <a:ext uri="{FF2B5EF4-FFF2-40B4-BE49-F238E27FC236}">
                <a16:creationId xmlns:a16="http://schemas.microsoft.com/office/drawing/2014/main" id="{270BCDE3-9449-4F4C-9F38-FFF6E5886A51}"/>
              </a:ext>
            </a:extLst>
          </p:cNvPr>
          <p:cNvSpPr/>
          <p:nvPr/>
        </p:nvSpPr>
        <p:spPr>
          <a:xfrm>
            <a:off x="4713514" y="3953938"/>
            <a:ext cx="4134653" cy="1831154"/>
          </a:xfrm>
          <a:prstGeom prst="wedgeRoundRectCallout">
            <a:avLst>
              <a:gd name="adj1" fmla="val 74913"/>
              <a:gd name="adj2" fmla="val -1070"/>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dirty="0" err="1">
                <a:solidFill>
                  <a:srgbClr val="C00000"/>
                </a:solidFill>
                <a:latin typeface="Arial" panose="020B0604020202020204" pitchFamily="34" charset="0"/>
                <a:cs typeface="Arial" panose="020B0604020202020204" pitchFamily="34" charset="0"/>
              </a:rPr>
              <a:t>Dự</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đoán</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tên</a:t>
            </a:r>
            <a:r>
              <a:rPr lang="en-US" sz="4400" dirty="0">
                <a:solidFill>
                  <a:srgbClr val="C00000"/>
                </a:solidFill>
                <a:latin typeface="Arial" panose="020B0604020202020204" pitchFamily="34" charset="0"/>
                <a:cs typeface="Arial" panose="020B0604020202020204" pitchFamily="34" charset="0"/>
              </a:rPr>
              <a:t> </a:t>
            </a:r>
          </a:p>
          <a:p>
            <a:pPr lvl="0" algn="ctr">
              <a:defRPr/>
            </a:pPr>
            <a:r>
              <a:rPr lang="en-US" sz="4400" dirty="0" err="1">
                <a:solidFill>
                  <a:srgbClr val="C00000"/>
                </a:solidFill>
                <a:latin typeface="Arial" panose="020B0604020202020204" pitchFamily="34" charset="0"/>
                <a:cs typeface="Arial" panose="020B0604020202020204" pitchFamily="34" charset="0"/>
              </a:rPr>
              <a:t>bộ</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phận</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cơ</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thể</a:t>
            </a:r>
            <a:endParaRPr lang="en-US" sz="44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728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2"/>
          <p:cNvSpPr>
            <a:spLocks noGrp="1"/>
          </p:cNvSpPr>
          <p:nvPr>
            <p:ph type="title" idx="2"/>
          </p:nvPr>
        </p:nvSpPr>
        <p:spPr/>
        <p:txBody>
          <a:bodyPr/>
          <a:lstStyle/>
          <a:p>
            <a:endParaRPr lang="en-US"/>
          </a:p>
        </p:txBody>
      </p:sp>
      <p:sp>
        <p:nvSpPr>
          <p:cNvPr id="4" name="Subtitle 3"/>
          <p:cNvSpPr>
            <a:spLocks noGrp="1"/>
          </p:cNvSpPr>
          <p:nvPr>
            <p:ph type="subTitle" idx="1"/>
          </p:nvPr>
        </p:nvSpPr>
        <p:spPr/>
        <p:txBody>
          <a:bodyPr/>
          <a:lstStyle/>
          <a:p>
            <a:endParaRPr lang="en-US"/>
          </a:p>
        </p:txBody>
      </p:sp>
      <p:sp>
        <p:nvSpPr>
          <p:cNvPr id="5"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6"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pic>
        <p:nvPicPr>
          <p:cNvPr id="10" name="Picture 9">
            <a:extLst>
              <a:ext uri="{FF2B5EF4-FFF2-40B4-BE49-F238E27FC236}">
                <a16:creationId xmlns:a16="http://schemas.microsoft.com/office/drawing/2014/main" id="{1C90DF5C-83D3-4C1D-9FAA-A48CD5443ABA}"/>
              </a:ext>
            </a:extLst>
          </p:cNvPr>
          <p:cNvPicPr>
            <a:picLocks noChangeAspect="1"/>
          </p:cNvPicPr>
          <p:nvPr/>
        </p:nvPicPr>
        <p:blipFill>
          <a:blip r:embed="rId3"/>
          <a:stretch>
            <a:fillRect/>
          </a:stretch>
        </p:blipFill>
        <p:spPr>
          <a:xfrm>
            <a:off x="2286000" y="304297"/>
            <a:ext cx="7010400" cy="943704"/>
          </a:xfrm>
          <a:prstGeom prst="rect">
            <a:avLst/>
          </a:prstGeom>
        </p:spPr>
      </p:pic>
      <p:sp>
        <p:nvSpPr>
          <p:cNvPr id="12" name="Speech Bubble: Rectangle with Corners Rounded 9">
            <a:extLst>
              <a:ext uri="{FF2B5EF4-FFF2-40B4-BE49-F238E27FC236}">
                <a16:creationId xmlns:a16="http://schemas.microsoft.com/office/drawing/2014/main" id="{270BCDE3-9449-4F4C-9F38-FFF6E5886A51}"/>
              </a:ext>
            </a:extLst>
          </p:cNvPr>
          <p:cNvSpPr/>
          <p:nvPr/>
        </p:nvSpPr>
        <p:spPr>
          <a:xfrm>
            <a:off x="3594374" y="1491894"/>
            <a:ext cx="6802229" cy="3994505"/>
          </a:xfrm>
          <a:prstGeom prst="cloudCallout">
            <a:avLst>
              <a:gd name="adj1" fmla="val -68304"/>
              <a:gd name="adj2" fmla="val 2264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C00000"/>
                </a:solidFill>
                <a:cs typeface="Arial" panose="020B0604020202020204" pitchFamily="34" charset="0"/>
              </a:rPr>
              <a:t>Các bộ phận</a:t>
            </a:r>
            <a:r>
              <a:rPr lang="en-US" sz="4400" dirty="0">
                <a:solidFill>
                  <a:srgbClr val="C00000"/>
                </a:solidFill>
                <a:cs typeface="Arial" panose="020B0604020202020204" pitchFamily="34" charset="0"/>
              </a:rPr>
              <a:t> </a:t>
            </a:r>
            <a:r>
              <a:rPr lang="en-US" sz="4400" dirty="0" err="1">
                <a:solidFill>
                  <a:srgbClr val="C00000"/>
                </a:solidFill>
                <a:cs typeface="Arial" panose="020B0604020202020204" pitchFamily="34" charset="0"/>
              </a:rPr>
              <a:t>chính</a:t>
            </a:r>
            <a:r>
              <a:rPr lang="en-US" sz="4400" dirty="0">
                <a:solidFill>
                  <a:srgbClr val="C00000"/>
                </a:solidFill>
                <a:cs typeface="Arial" panose="020B0604020202020204" pitchFamily="34" charset="0"/>
              </a:rPr>
              <a:t> </a:t>
            </a:r>
            <a:r>
              <a:rPr lang="vi-VN" sz="4400" dirty="0">
                <a:solidFill>
                  <a:srgbClr val="C00000"/>
                </a:solidFill>
                <a:cs typeface="Arial" panose="020B0604020202020204" pitchFamily="34" charset="0"/>
              </a:rPr>
              <a:t>của cơ quan vận động trên cơ thể là gì? </a:t>
            </a:r>
            <a:endParaRPr lang="en-US" sz="4400" dirty="0">
              <a:solidFill>
                <a:srgbClr val="C00000"/>
              </a:solidFill>
              <a:latin typeface="Arial" panose="020B0604020202020204" pitchFamily="34" charset="0"/>
              <a:cs typeface="Arial" panose="020B0604020202020204" pitchFamily="34" charset="0"/>
            </a:endParaRPr>
          </a:p>
        </p:txBody>
      </p:sp>
      <p:pic>
        <p:nvPicPr>
          <p:cNvPr id="13" name="Picture 12" descr="Thuyết Đa Trí Thông Minh | Con Bạn Có Trí Thông Minh Nào?"/>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54310"/>
          <a:stretch/>
        </p:blipFill>
        <p:spPr bwMode="auto">
          <a:xfrm>
            <a:off x="168031" y="2470089"/>
            <a:ext cx="2754113" cy="4573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28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6"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2" name="Title 1"/>
          <p:cNvSpPr>
            <a:spLocks noGrp="1"/>
          </p:cNvSpPr>
          <p:nvPr>
            <p:ph type="title"/>
          </p:nvPr>
        </p:nvSpPr>
        <p:spPr>
          <a:xfrm>
            <a:off x="4457243" y="3449963"/>
            <a:ext cx="6748800" cy="918800"/>
          </a:xfrm>
        </p:spPr>
        <p:txBody>
          <a:bodyPr/>
          <a:lstStyle/>
          <a:p>
            <a:endParaRPr lang="en-US"/>
          </a:p>
        </p:txBody>
      </p:sp>
      <p:sp>
        <p:nvSpPr>
          <p:cNvPr id="3" name="Title 2"/>
          <p:cNvSpPr>
            <a:spLocks noGrp="1"/>
          </p:cNvSpPr>
          <p:nvPr>
            <p:ph type="title" idx="2"/>
          </p:nvPr>
        </p:nvSpPr>
        <p:spPr>
          <a:xfrm>
            <a:off x="6674443" y="2389194"/>
            <a:ext cx="2314400" cy="1091200"/>
          </a:xfrm>
        </p:spPr>
        <p:txBody>
          <a:bodyPr/>
          <a:lstStyle/>
          <a:p>
            <a:endParaRPr lang="en-US"/>
          </a:p>
        </p:txBody>
      </p:sp>
      <p:sp>
        <p:nvSpPr>
          <p:cNvPr id="4" name="Subtitle 3"/>
          <p:cNvSpPr>
            <a:spLocks noGrp="1"/>
          </p:cNvSpPr>
          <p:nvPr>
            <p:ph type="subTitle" idx="1"/>
          </p:nvPr>
        </p:nvSpPr>
        <p:spPr>
          <a:xfrm>
            <a:off x="5430043" y="4625627"/>
            <a:ext cx="4803200" cy="812800"/>
          </a:xfrm>
        </p:spPr>
        <p:txBody>
          <a:bodyPr/>
          <a:lstStyle/>
          <a:p>
            <a:endParaRPr lang="en-US"/>
          </a:p>
        </p:txBody>
      </p:sp>
      <p:grpSp>
        <p:nvGrpSpPr>
          <p:cNvPr id="8" name="Group 7">
            <a:extLst>
              <a:ext uri="{FF2B5EF4-FFF2-40B4-BE49-F238E27FC236}">
                <a16:creationId xmlns:a16="http://schemas.microsoft.com/office/drawing/2014/main" id="{50DE8550-BC67-4553-86B9-5ABCED9CA57F}"/>
              </a:ext>
            </a:extLst>
          </p:cNvPr>
          <p:cNvGrpSpPr/>
          <p:nvPr/>
        </p:nvGrpSpPr>
        <p:grpSpPr>
          <a:xfrm>
            <a:off x="779654" y="391391"/>
            <a:ext cx="8209188" cy="6101238"/>
            <a:chOff x="4436414" y="1551563"/>
            <a:chExt cx="7327377" cy="4133089"/>
          </a:xfrm>
        </p:grpSpPr>
        <p:sp>
          <p:nvSpPr>
            <p:cNvPr id="9" name="Rectangle: Diagonal Corners Rounded 12">
              <a:extLst>
                <a:ext uri="{FF2B5EF4-FFF2-40B4-BE49-F238E27FC236}">
                  <a16:creationId xmlns:a16="http://schemas.microsoft.com/office/drawing/2014/main" id="{3E0F9A7F-E4CC-42CF-8967-C337AA940216}"/>
                </a:ext>
              </a:extLst>
            </p:cNvPr>
            <p:cNvSpPr/>
            <p:nvPr/>
          </p:nvSpPr>
          <p:spPr>
            <a:xfrm flipH="1">
              <a:off x="4572000" y="1676401"/>
              <a:ext cx="7191791" cy="3954911"/>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Diagonal Corners Rounded 13">
              <a:extLst>
                <a:ext uri="{FF2B5EF4-FFF2-40B4-BE49-F238E27FC236}">
                  <a16:creationId xmlns:a16="http://schemas.microsoft.com/office/drawing/2014/main" id="{7995B1EB-5C1F-425F-A4DF-D3AFF88B9745}"/>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female teacher cartoon png cutout PNG &amp; clipart images | CI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656419" y="341111"/>
            <a:ext cx="3127375" cy="24579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ỉ và nói tên các cơ quan vận động của cơ thể? Các cơ quan vận động của cơ"/>
          <p:cNvPicPr>
            <a:picLocks noChangeAspect="1" noChangeArrowheads="1"/>
          </p:cNvPicPr>
          <p:nvPr/>
        </p:nvPicPr>
        <p:blipFill rotWithShape="1">
          <a:blip r:embed="rId4">
            <a:extLst>
              <a:ext uri="{28A0092B-C50C-407E-A947-70E740481C1C}">
                <a14:useLocalDpi xmlns:a14="http://schemas.microsoft.com/office/drawing/2010/main" val="0"/>
              </a:ext>
            </a:extLst>
          </a:blip>
          <a:srcRect b="7917"/>
          <a:stretch/>
        </p:blipFill>
        <p:spPr bwMode="auto">
          <a:xfrm>
            <a:off x="2009094" y="453718"/>
            <a:ext cx="5222568" cy="588279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9">
            <a:extLst>
              <a:ext uri="{FF2B5EF4-FFF2-40B4-BE49-F238E27FC236}">
                <a16:creationId xmlns:a16="http://schemas.microsoft.com/office/drawing/2014/main" id="{270BCDE3-9449-4F4C-9F38-FFF6E5886A51}"/>
              </a:ext>
            </a:extLst>
          </p:cNvPr>
          <p:cNvSpPr/>
          <p:nvPr/>
        </p:nvSpPr>
        <p:spPr>
          <a:xfrm>
            <a:off x="7375108" y="3120466"/>
            <a:ext cx="1254029" cy="1059398"/>
          </a:xfrm>
          <a:prstGeom prst="wedgeRoundRectCallout">
            <a:avLst>
              <a:gd name="adj1" fmla="val -152896"/>
              <a:gd name="adj2" fmla="val 24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Cơ</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8" name="Speech Bubble: Rectangle with Corners Rounded 9">
            <a:extLst>
              <a:ext uri="{FF2B5EF4-FFF2-40B4-BE49-F238E27FC236}">
                <a16:creationId xmlns:a16="http://schemas.microsoft.com/office/drawing/2014/main" id="{270BCDE3-9449-4F4C-9F38-FFF6E5886A51}"/>
              </a:ext>
            </a:extLst>
          </p:cNvPr>
          <p:cNvSpPr/>
          <p:nvPr/>
        </p:nvSpPr>
        <p:spPr>
          <a:xfrm>
            <a:off x="983243" y="619647"/>
            <a:ext cx="2051699" cy="976684"/>
          </a:xfrm>
          <a:prstGeom prst="wedgeRoundRectCallout">
            <a:avLst>
              <a:gd name="adj1" fmla="val 87068"/>
              <a:gd name="adj2" fmla="val 34393"/>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dirty="0" err="1">
                <a:solidFill>
                  <a:schemeClr val="accent6">
                    <a:lumMod val="50000"/>
                  </a:schemeClr>
                </a:solidFill>
                <a:latin typeface="Arial" panose="020B0604020202020204" pitchFamily="34" charset="0"/>
                <a:cs typeface="Arial" panose="020B0604020202020204" pitchFamily="34" charset="0"/>
              </a:rPr>
              <a:t>Xương</a:t>
            </a:r>
            <a:endParaRPr lang="en-US" sz="4400"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208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theme/theme1.xml><?xml version="1.0" encoding="utf-8"?>
<a:theme xmlns:a="http://schemas.openxmlformats.org/drawingml/2006/main" name="Child-like Style Lesson for Pre-K by Slidesgo">
  <a:themeElements>
    <a:clrScheme name="Simple Light">
      <a:dk1>
        <a:srgbClr val="191919"/>
      </a:dk1>
      <a:lt1>
        <a:srgbClr val="FDF3E3"/>
      </a:lt1>
      <a:dk2>
        <a:srgbClr val="191919"/>
      </a:dk2>
      <a:lt2>
        <a:srgbClr val="FFFFFF"/>
      </a:lt2>
      <a:accent1>
        <a:srgbClr val="F09D94"/>
      </a:accent1>
      <a:accent2>
        <a:srgbClr val="D18680"/>
      </a:accent2>
      <a:accent3>
        <a:srgbClr val="FFC910"/>
      </a:accent3>
      <a:accent4>
        <a:srgbClr val="9CC7D0"/>
      </a:accent4>
      <a:accent5>
        <a:srgbClr val="FF7C1E"/>
      </a:accent5>
      <a:accent6>
        <a:srgbClr val="8F5A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utumn Leaves Stickers Lesson for Pre-K by Slidesgo">
  <a:themeElements>
    <a:clrScheme name="Simple Light">
      <a:dk1>
        <a:srgbClr val="3C3C3B"/>
      </a:dk1>
      <a:lt1>
        <a:srgbClr val="FDF2E2"/>
      </a:lt1>
      <a:dk2>
        <a:srgbClr val="FFCF18"/>
      </a:dk2>
      <a:lt2>
        <a:srgbClr val="52617F"/>
      </a:lt2>
      <a:accent1>
        <a:srgbClr val="986478"/>
      </a:accent1>
      <a:accent2>
        <a:srgbClr val="FFFFFF"/>
      </a:accent2>
      <a:accent3>
        <a:srgbClr val="FFBC9C"/>
      </a:accent3>
      <a:accent4>
        <a:srgbClr val="B0D6B1"/>
      </a:accent4>
      <a:accent5>
        <a:srgbClr val="FDE8CB"/>
      </a:accent5>
      <a:accent6>
        <a:srgbClr val="FF7577"/>
      </a:accent6>
      <a:hlink>
        <a:srgbClr val="5261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1344</TotalTime>
  <Words>1226</Words>
  <Application>Microsoft Office PowerPoint</Application>
  <PresentationFormat>Widescreen</PresentationFormat>
  <Paragraphs>105</Paragraphs>
  <Slides>17</Slides>
  <Notes>16</Notes>
  <HiddenSlides>0</HiddenSlides>
  <MMClips>2</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17</vt:i4>
      </vt:variant>
    </vt:vector>
  </HeadingPairs>
  <TitlesOfParts>
    <vt:vector size="43" baseType="lpstr">
      <vt:lpstr>等线</vt:lpstr>
      <vt:lpstr>等线 Light</vt:lpstr>
      <vt:lpstr>Arial</vt:lpstr>
      <vt:lpstr>Barlow Semi Condensed</vt:lpstr>
      <vt:lpstr>Bebas Neue</vt:lpstr>
      <vt:lpstr>Calibri</vt:lpstr>
      <vt:lpstr>Cambria</vt:lpstr>
      <vt:lpstr>Coiny</vt:lpstr>
      <vt:lpstr>Croissant One</vt:lpstr>
      <vt:lpstr>iCiel Cadena</vt:lpstr>
      <vt:lpstr>Knewave</vt:lpstr>
      <vt:lpstr>Livvic</vt:lpstr>
      <vt:lpstr>Nunito</vt:lpstr>
      <vt:lpstr>Nunito Light</vt:lpstr>
      <vt:lpstr>PT Sans</vt:lpstr>
      <vt:lpstr>Quicksand</vt:lpstr>
      <vt:lpstr>Roboto Condensed Light</vt:lpstr>
      <vt:lpstr>Short Stack</vt:lpstr>
      <vt:lpstr>Times New Roman</vt:lpstr>
      <vt:lpstr>Wingdings</vt:lpstr>
      <vt:lpstr>庞门正道标题体</vt:lpstr>
      <vt:lpstr>Child-like Style Lesson for Pre-K by Slidesgo</vt:lpstr>
      <vt:lpstr>Autumn Leaves Stickers Lesson for Pre-K by Slidesgo</vt:lpstr>
      <vt:lpstr>3_Office 主题​​</vt:lpstr>
      <vt:lpstr>1_Simple Light</vt:lpstr>
      <vt:lpstr>2_Simple Light</vt:lpstr>
      <vt:lpstr>PowerPoint Presentation</vt:lpstr>
      <vt:lpstr>Khởi động</vt:lpstr>
      <vt:lpstr>PowerPoint Presentation</vt:lpstr>
      <vt:lpstr>BÀI 14 CƠ QUAN VẬN ĐỘNG</vt:lpstr>
      <vt:lpstr>HĐ1</vt:lpstr>
      <vt:lpstr>PowerPoint Presentation</vt:lpstr>
      <vt:lpstr>PowerPoint Presentation</vt:lpstr>
      <vt:lpstr>PowerPoint Presentation</vt:lpstr>
      <vt:lpstr>PowerPoint Presentation</vt:lpstr>
      <vt:lpstr>HĐ2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HongTuyet</dc:creator>
  <cp:lastModifiedBy>Ms Huyen</cp:lastModifiedBy>
  <cp:revision>215</cp:revision>
  <dcterms:created xsi:type="dcterms:W3CDTF">2021-08-01T18:12:27Z</dcterms:created>
  <dcterms:modified xsi:type="dcterms:W3CDTF">2023-03-27T06:52:08Z</dcterms:modified>
</cp:coreProperties>
</file>