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26" r:id="rId3"/>
    <p:sldMasterId id="2147483763" r:id="rId4"/>
    <p:sldMasterId id="2147483775" r:id="rId5"/>
    <p:sldMasterId id="2147483788" r:id="rId6"/>
    <p:sldMasterId id="2147483799" r:id="rId7"/>
    <p:sldMasterId id="2147483812" r:id="rId8"/>
    <p:sldMasterId id="2147483825" r:id="rId9"/>
    <p:sldMasterId id="2147483838" r:id="rId10"/>
    <p:sldMasterId id="2147483851" r:id="rId11"/>
    <p:sldMasterId id="2147483875" r:id="rId12"/>
    <p:sldMasterId id="2147483887" r:id="rId13"/>
    <p:sldMasterId id="2147483899" r:id="rId14"/>
  </p:sldMasterIdLst>
  <p:notesMasterIdLst>
    <p:notesMasterId r:id="rId40"/>
  </p:notesMasterIdLst>
  <p:sldIdLst>
    <p:sldId id="388" r:id="rId15"/>
    <p:sldId id="386" r:id="rId16"/>
    <p:sldId id="377" r:id="rId17"/>
    <p:sldId id="378" r:id="rId18"/>
    <p:sldId id="379" r:id="rId19"/>
    <p:sldId id="324" r:id="rId20"/>
    <p:sldId id="268" r:id="rId21"/>
    <p:sldId id="274" r:id="rId22"/>
    <p:sldId id="272" r:id="rId23"/>
    <p:sldId id="275" r:id="rId24"/>
    <p:sldId id="401" r:id="rId25"/>
    <p:sldId id="380" r:id="rId26"/>
    <p:sldId id="286" r:id="rId27"/>
    <p:sldId id="345" r:id="rId28"/>
    <p:sldId id="327" r:id="rId29"/>
    <p:sldId id="367" r:id="rId30"/>
    <p:sldId id="392" r:id="rId31"/>
    <p:sldId id="374" r:id="rId32"/>
    <p:sldId id="383" r:id="rId33"/>
    <p:sldId id="369" r:id="rId34"/>
    <p:sldId id="402" r:id="rId35"/>
    <p:sldId id="393" r:id="rId36"/>
    <p:sldId id="400" r:id="rId37"/>
    <p:sldId id="346" r:id="rId38"/>
    <p:sldId id="38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94" autoAdjust="0"/>
    <p:restoredTop sz="94660"/>
  </p:normalViewPr>
  <p:slideViewPr>
    <p:cSldViewPr snapToGrid="0">
      <p:cViewPr varScale="1">
        <p:scale>
          <a:sx n="86" d="100"/>
          <a:sy n="86" d="100"/>
        </p:scale>
        <p:origin x="720"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20" Type="http://schemas.openxmlformats.org/officeDocument/2006/relationships/slide" Target="slides/slide6.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4B9B1-D581-4DBF-B1D6-BABDDB25F6B1}" type="datetimeFigureOut">
              <a:rPr lang="en-US" smtClean="0"/>
              <a:t>24/03/2023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BBBB-45B5-4101-A992-BD8B4C2491F5}" type="slidenum">
              <a:rPr lang="en-US" smtClean="0"/>
              <a:t>‹#›</a:t>
            </a:fld>
            <a:endParaRPr lang="en-US"/>
          </a:p>
        </p:txBody>
      </p:sp>
    </p:spTree>
    <p:extLst>
      <p:ext uri="{BB962C8B-B14F-4D97-AF65-F5344CB8AC3E}">
        <p14:creationId xmlns:p14="http://schemas.microsoft.com/office/powerpoint/2010/main" val="124978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4268823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1909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0633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3448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Chuyển: Tuy nhiên, không phải lúc nào 2 cách trên (cách chuyển phép nhân thành phép cộng và cách đổi về cùng 1 đơn vị đo) cũng dễ dàng thực hiện. Chính vì vậy, sau đây cô sẽ hướng dẫn các con cách thực hiện trực tiếp nhân số đo thời gian với một số tự nhiên.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396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Để</a:t>
            </a:r>
            <a:r>
              <a:rPr lang="vi-VN" dirty="0"/>
              <a:t> xem chúng mình ai hiểu về thói quen, sở thích của thầy cô, cô trò mình cùng nhau chơi trò chơi: Ai hiểu thầy cô nhất. </a:t>
            </a:r>
          </a:p>
          <a:p>
            <a:r>
              <a:rPr lang="vi-VN" dirty="0"/>
              <a:t>Cô có 3 câu hỏi, nội dung của các câu hỏi xoay quanh sở thích, thói quen của thầy cô chúng mình. Các con sẽ đọc và ghi câu trả lời vào vở.</a:t>
            </a:r>
          </a:p>
          <a:p>
            <a:r>
              <a:rPr lang="vi-VN" dirty="0"/>
              <a:t>Sau khi viết xong các con sẽ nói cho bố mẹ mình nghe về sở thích, thói quen của cô giáo mình.</a:t>
            </a:r>
            <a:endParaRPr lang="en-US" dirty="0"/>
          </a:p>
        </p:txBody>
      </p:sp>
      <p:sp>
        <p:nvSpPr>
          <p:cNvPr id="4" name="Slide Number Placeholder 3"/>
          <p:cNvSpPr>
            <a:spLocks noGrp="1"/>
          </p:cNvSpPr>
          <p:nvPr>
            <p:ph type="sldNum" sz="quarter" idx="5"/>
          </p:nvPr>
        </p:nvSpPr>
        <p:spPr/>
        <p:txBody>
          <a:bodyPr/>
          <a:lstStyle/>
          <a:p>
            <a:fld id="{0793BBBB-45B5-4101-A992-BD8B4C2491F5}" type="slidenum">
              <a:rPr lang="en-US" smtClean="0"/>
              <a:t>6</a:t>
            </a:fld>
            <a:endParaRPr lang="en-US"/>
          </a:p>
        </p:txBody>
      </p:sp>
    </p:spTree>
    <p:extLst>
      <p:ext uri="{BB962C8B-B14F-4D97-AF65-F5344CB8AC3E}">
        <p14:creationId xmlns:p14="http://schemas.microsoft.com/office/powerpoint/2010/main" val="1309004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7241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704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704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704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3448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BBBB-45B5-4101-A992-BD8B4C2491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75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6.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152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24/03/2023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19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57901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6617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56533-32EB-4613-B612-5DAC9478DE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44CF1-2548-4CB8-AC91-DE527D947D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35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56533-32EB-4613-B612-5DAC9478DE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44CF1-2548-4CB8-AC91-DE527D947D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7873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56533-32EB-4613-B612-5DAC9478DE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44CF1-2548-4CB8-AC91-DE527D947D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287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56533-32EB-4613-B612-5DAC9478DE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44CF1-2548-4CB8-AC91-DE527D947D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686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56533-32EB-4613-B612-5DAC9478DE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44CF1-2548-4CB8-AC91-DE527D947D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1439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56533-32EB-4613-B612-5DAC9478DE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44CF1-2548-4CB8-AC91-DE527D947D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521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56533-32EB-4613-B612-5DAC9478DE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44CF1-2548-4CB8-AC91-DE527D947D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8011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56533-32EB-4613-B612-5DAC9478DE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44CF1-2548-4CB8-AC91-DE527D947D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302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24/03/2023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575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56533-32EB-4613-B612-5DAC9478DE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44CF1-2548-4CB8-AC91-DE527D947D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0367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56533-32EB-4613-B612-5DAC9478DE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44CF1-2548-4CB8-AC91-DE527D947D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315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656533-32EB-4613-B612-5DAC9478DE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344CF1-2548-4CB8-AC91-DE527D947D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0498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3F45EB-AAE6-4246-A269-64056B3C0F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4F338-F08A-4FC4-9CE3-F19C0AAAC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3647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3F45EB-AAE6-4246-A269-64056B3C0F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4F338-F08A-4FC4-9CE3-F19C0AAAC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2754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3F45EB-AAE6-4246-A269-64056B3C0F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4F338-F08A-4FC4-9CE3-F19C0AAAC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7732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3F45EB-AAE6-4246-A269-64056B3C0F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4F338-F08A-4FC4-9CE3-F19C0AAAC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0343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3F45EB-AAE6-4246-A269-64056B3C0F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4F338-F08A-4FC4-9CE3-F19C0AAAC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5366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3F45EB-AAE6-4246-A269-64056B3C0F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4F338-F08A-4FC4-9CE3-F19C0AAAC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3431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3F45EB-AAE6-4246-A269-64056B3C0F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4F338-F08A-4FC4-9CE3-F19C0AAAC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73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24/03/2023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01772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3F45EB-AAE6-4246-A269-64056B3C0F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4F338-F08A-4FC4-9CE3-F19C0AAAC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578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3F45EB-AAE6-4246-A269-64056B3C0F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4F338-F08A-4FC4-9CE3-F19C0AAAC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0810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3F45EB-AAE6-4246-A269-64056B3C0F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4F338-F08A-4FC4-9CE3-F19C0AAAC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2314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3F45EB-AAE6-4246-A269-64056B3C0F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44F338-F08A-4FC4-9CE3-F19C0AAAC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0909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BB6420-30C7-436E-B94E-C4769C49B5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D0D62-841A-419D-ADDC-C3945F90E9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76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BB6420-30C7-436E-B94E-C4769C49B5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D0D62-841A-419D-ADDC-C3945F90E9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6866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BB6420-30C7-436E-B94E-C4769C49B5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D0D62-841A-419D-ADDC-C3945F90E9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0716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BB6420-30C7-436E-B94E-C4769C49B5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D0D62-841A-419D-ADDC-C3945F90E9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0057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BB6420-30C7-436E-B94E-C4769C49B5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D0D62-841A-419D-ADDC-C3945F90E9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5786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BB6420-30C7-436E-B94E-C4769C49B5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D0D62-841A-419D-ADDC-C3945F90E9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596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24/03/2023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178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BB6420-30C7-436E-B94E-C4769C49B5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D0D62-841A-419D-ADDC-C3945F90E9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2742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BB6420-30C7-436E-B94E-C4769C49B5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D0D62-841A-419D-ADDC-C3945F90E9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1500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BB6420-30C7-436E-B94E-C4769C49B5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D0D62-841A-419D-ADDC-C3945F90E9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7984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BB6420-30C7-436E-B94E-C4769C49B5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D0D62-841A-419D-ADDC-C3945F90E9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6819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BB6420-30C7-436E-B94E-C4769C49B5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D0D62-841A-419D-ADDC-C3945F90E9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4726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19947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6403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01724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32153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726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27939" indent="0" algn="ctr">
              <a:buNone/>
              <a:defRPr>
                <a:solidFill>
                  <a:schemeClr val="tx1">
                    <a:tint val="75000"/>
                  </a:schemeClr>
                </a:solidFill>
              </a:defRPr>
            </a:lvl2pPr>
            <a:lvl3pPr marL="855878" indent="0" algn="ctr">
              <a:buNone/>
              <a:defRPr>
                <a:solidFill>
                  <a:schemeClr val="tx1">
                    <a:tint val="75000"/>
                  </a:schemeClr>
                </a:solidFill>
              </a:defRPr>
            </a:lvl3pPr>
            <a:lvl4pPr marL="1283818" indent="0" algn="ctr">
              <a:buNone/>
              <a:defRPr>
                <a:solidFill>
                  <a:schemeClr val="tx1">
                    <a:tint val="75000"/>
                  </a:schemeClr>
                </a:solidFill>
              </a:defRPr>
            </a:lvl4pPr>
            <a:lvl5pPr marL="1711757" indent="0" algn="ctr">
              <a:buNone/>
              <a:defRPr>
                <a:solidFill>
                  <a:schemeClr val="tx1">
                    <a:tint val="75000"/>
                  </a:schemeClr>
                </a:solidFill>
              </a:defRPr>
            </a:lvl5pPr>
            <a:lvl6pPr marL="2139696" indent="0" algn="ctr">
              <a:buNone/>
              <a:defRPr>
                <a:solidFill>
                  <a:schemeClr val="tx1">
                    <a:tint val="75000"/>
                  </a:schemeClr>
                </a:solidFill>
              </a:defRPr>
            </a:lvl6pPr>
            <a:lvl7pPr marL="2567635" indent="0" algn="ctr">
              <a:buNone/>
              <a:defRPr>
                <a:solidFill>
                  <a:schemeClr val="tx1">
                    <a:tint val="75000"/>
                  </a:schemeClr>
                </a:solidFill>
              </a:defRPr>
            </a:lvl7pPr>
            <a:lvl8pPr marL="2995574" indent="0" algn="ctr">
              <a:buNone/>
              <a:defRPr>
                <a:solidFill>
                  <a:schemeClr val="tx1">
                    <a:tint val="75000"/>
                  </a:schemeClr>
                </a:solidFill>
              </a:defRPr>
            </a:lvl8pPr>
            <a:lvl9pPr marL="342351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8086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32241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46287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65449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29252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54067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562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7961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372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20">
                <a:solidFill>
                  <a:schemeClr val="tx1">
                    <a:tint val="75000"/>
                  </a:schemeClr>
                </a:solidFill>
              </a:defRPr>
            </a:lvl1pPr>
            <a:lvl2pPr marL="427939" indent="0">
              <a:buNone/>
              <a:defRPr sz="1680">
                <a:solidFill>
                  <a:schemeClr val="tx1">
                    <a:tint val="75000"/>
                  </a:schemeClr>
                </a:solidFill>
              </a:defRPr>
            </a:lvl2pPr>
            <a:lvl3pPr marL="855878" indent="0">
              <a:buNone/>
              <a:defRPr sz="1440">
                <a:solidFill>
                  <a:schemeClr val="tx1">
                    <a:tint val="75000"/>
                  </a:schemeClr>
                </a:solidFill>
              </a:defRPr>
            </a:lvl3pPr>
            <a:lvl4pPr marL="1283818" indent="0">
              <a:buNone/>
              <a:defRPr sz="1320">
                <a:solidFill>
                  <a:schemeClr val="tx1">
                    <a:tint val="75000"/>
                  </a:schemeClr>
                </a:solidFill>
              </a:defRPr>
            </a:lvl4pPr>
            <a:lvl5pPr marL="1711757" indent="0">
              <a:buNone/>
              <a:defRPr sz="1320">
                <a:solidFill>
                  <a:schemeClr val="tx1">
                    <a:tint val="75000"/>
                  </a:schemeClr>
                </a:solidFill>
              </a:defRPr>
            </a:lvl5pPr>
            <a:lvl6pPr marL="2139696" indent="0">
              <a:buNone/>
              <a:defRPr sz="1320">
                <a:solidFill>
                  <a:schemeClr val="tx1">
                    <a:tint val="75000"/>
                  </a:schemeClr>
                </a:solidFill>
              </a:defRPr>
            </a:lvl6pPr>
            <a:lvl7pPr marL="2567635" indent="0">
              <a:buNone/>
              <a:defRPr sz="1320">
                <a:solidFill>
                  <a:schemeClr val="tx1">
                    <a:tint val="75000"/>
                  </a:schemeClr>
                </a:solidFill>
              </a:defRPr>
            </a:lvl7pPr>
            <a:lvl8pPr marL="2995574" indent="0">
              <a:buNone/>
              <a:defRPr sz="1320">
                <a:solidFill>
                  <a:schemeClr val="tx1">
                    <a:tint val="75000"/>
                  </a:schemeClr>
                </a:solidFill>
              </a:defRPr>
            </a:lvl8pPr>
            <a:lvl9pPr marL="3423514" indent="0">
              <a:buNone/>
              <a:defRPr sz="13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3439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40"/>
            </a:lvl1pPr>
            <a:lvl2pPr>
              <a:defRPr sz="2280"/>
            </a:lvl2pPr>
            <a:lvl3pPr>
              <a:defRPr sz="1920"/>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640"/>
            </a:lvl1pPr>
            <a:lvl2pPr>
              <a:defRPr sz="2280"/>
            </a:lvl2pPr>
            <a:lvl3pPr>
              <a:defRPr sz="1920"/>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476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280" b="1"/>
            </a:lvl1pPr>
            <a:lvl2pPr marL="427939" indent="0">
              <a:buNone/>
              <a:defRPr sz="1920" b="1"/>
            </a:lvl2pPr>
            <a:lvl3pPr marL="855878" indent="0">
              <a:buNone/>
              <a:defRPr sz="1680" b="1"/>
            </a:lvl3pPr>
            <a:lvl4pPr marL="1283818" indent="0">
              <a:buNone/>
              <a:defRPr sz="1440" b="1"/>
            </a:lvl4pPr>
            <a:lvl5pPr marL="1711757" indent="0">
              <a:buNone/>
              <a:defRPr sz="1440" b="1"/>
            </a:lvl5pPr>
            <a:lvl6pPr marL="2139696" indent="0">
              <a:buNone/>
              <a:defRPr sz="1440" b="1"/>
            </a:lvl6pPr>
            <a:lvl7pPr marL="2567635" indent="0">
              <a:buNone/>
              <a:defRPr sz="1440" b="1"/>
            </a:lvl7pPr>
            <a:lvl8pPr marL="2995574" indent="0">
              <a:buNone/>
              <a:defRPr sz="1440" b="1"/>
            </a:lvl8pPr>
            <a:lvl9pPr marL="3423514" indent="0">
              <a:buNone/>
              <a:defRPr sz="144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8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280" b="1"/>
            </a:lvl1pPr>
            <a:lvl2pPr marL="427939" indent="0">
              <a:buNone/>
              <a:defRPr sz="1920" b="1"/>
            </a:lvl2pPr>
            <a:lvl3pPr marL="855878" indent="0">
              <a:buNone/>
              <a:defRPr sz="1680" b="1"/>
            </a:lvl3pPr>
            <a:lvl4pPr marL="1283818" indent="0">
              <a:buNone/>
              <a:defRPr sz="1440" b="1"/>
            </a:lvl4pPr>
            <a:lvl5pPr marL="1711757" indent="0">
              <a:buNone/>
              <a:defRPr sz="1440" b="1"/>
            </a:lvl5pPr>
            <a:lvl6pPr marL="2139696" indent="0">
              <a:buNone/>
              <a:defRPr sz="1440" b="1"/>
            </a:lvl6pPr>
            <a:lvl7pPr marL="2567635" indent="0">
              <a:buNone/>
              <a:defRPr sz="1440" b="1"/>
            </a:lvl7pPr>
            <a:lvl8pPr marL="2995574" indent="0">
              <a:buNone/>
              <a:defRPr sz="1440" b="1"/>
            </a:lvl8pPr>
            <a:lvl9pPr marL="3423514"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28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381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862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t>2023/3/24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t>‹#›</a:t>
            </a:fld>
            <a:endParaRPr lang="zh-CN" altLang="en-US"/>
          </a:p>
        </p:txBody>
      </p:sp>
    </p:spTree>
    <p:extLst>
      <p:ext uri="{BB962C8B-B14F-4D97-AF65-F5344CB8AC3E}">
        <p14:creationId xmlns:p14="http://schemas.microsoft.com/office/powerpoint/2010/main" val="321630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9907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192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000"/>
            </a:lvl1pPr>
            <a:lvl2pPr>
              <a:defRPr sz="2640"/>
            </a:lvl2pPr>
            <a:lvl3pPr>
              <a:defRPr sz="228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320"/>
            </a:lvl1pPr>
            <a:lvl2pPr marL="427939" indent="0">
              <a:buNone/>
              <a:defRPr sz="1080"/>
            </a:lvl2pPr>
            <a:lvl3pPr marL="855878" indent="0">
              <a:buNone/>
              <a:defRPr sz="960"/>
            </a:lvl3pPr>
            <a:lvl4pPr marL="1283818" indent="0">
              <a:buNone/>
              <a:defRPr sz="840"/>
            </a:lvl4pPr>
            <a:lvl5pPr marL="1711757" indent="0">
              <a:buNone/>
              <a:defRPr sz="840"/>
            </a:lvl5pPr>
            <a:lvl6pPr marL="2139696" indent="0">
              <a:buNone/>
              <a:defRPr sz="840"/>
            </a:lvl6pPr>
            <a:lvl7pPr marL="2567635" indent="0">
              <a:buNone/>
              <a:defRPr sz="840"/>
            </a:lvl7pPr>
            <a:lvl8pPr marL="2995574" indent="0">
              <a:buNone/>
              <a:defRPr sz="840"/>
            </a:lvl8pPr>
            <a:lvl9pPr marL="3423514" indent="0">
              <a:buNone/>
              <a:defRPr sz="84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4814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2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000"/>
            </a:lvl1pPr>
            <a:lvl2pPr marL="427939" indent="0">
              <a:buNone/>
              <a:defRPr sz="2640"/>
            </a:lvl2pPr>
            <a:lvl3pPr marL="855878" indent="0">
              <a:buNone/>
              <a:defRPr sz="2280"/>
            </a:lvl3pPr>
            <a:lvl4pPr marL="1283818" indent="0">
              <a:buNone/>
              <a:defRPr sz="1920"/>
            </a:lvl4pPr>
            <a:lvl5pPr marL="1711757" indent="0">
              <a:buNone/>
              <a:defRPr sz="1920"/>
            </a:lvl5pPr>
            <a:lvl6pPr marL="2139696" indent="0">
              <a:buNone/>
              <a:defRPr sz="1920"/>
            </a:lvl6pPr>
            <a:lvl7pPr marL="2567635" indent="0">
              <a:buNone/>
              <a:defRPr sz="1920"/>
            </a:lvl7pPr>
            <a:lvl8pPr marL="2995574" indent="0">
              <a:buNone/>
              <a:defRPr sz="1920"/>
            </a:lvl8pPr>
            <a:lvl9pPr marL="3423514" indent="0">
              <a:buNone/>
              <a:defRPr sz="192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20"/>
            </a:lvl1pPr>
            <a:lvl2pPr marL="427939" indent="0">
              <a:buNone/>
              <a:defRPr sz="1080"/>
            </a:lvl2pPr>
            <a:lvl3pPr marL="855878" indent="0">
              <a:buNone/>
              <a:defRPr sz="960"/>
            </a:lvl3pPr>
            <a:lvl4pPr marL="1283818" indent="0">
              <a:buNone/>
              <a:defRPr sz="840"/>
            </a:lvl4pPr>
            <a:lvl5pPr marL="1711757" indent="0">
              <a:buNone/>
              <a:defRPr sz="840"/>
            </a:lvl5pPr>
            <a:lvl6pPr marL="2139696" indent="0">
              <a:buNone/>
              <a:defRPr sz="840"/>
            </a:lvl6pPr>
            <a:lvl7pPr marL="2567635" indent="0">
              <a:buNone/>
              <a:defRPr sz="840"/>
            </a:lvl7pPr>
            <a:lvl8pPr marL="2995574" indent="0">
              <a:buNone/>
              <a:defRPr sz="840"/>
            </a:lvl8pPr>
            <a:lvl9pPr marL="3423514" indent="0">
              <a:buNone/>
              <a:defRPr sz="84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2725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0657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2821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2"/>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vi-VN">
              <a:solidFill>
                <a:prstClr val="black">
                  <a:tint val="75000"/>
                </a:prstClr>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vi-VN">
              <a:solidFill>
                <a:prstClr val="black">
                  <a:tint val="75000"/>
                </a:prstClr>
              </a:solidFill>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C91BDDEE-AC63-44B8-94EC-FCB0EBBC2A3F}" type="slidenum">
              <a:rPr lang="vi-VN">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363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995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196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78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063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24/03/2023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721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6988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296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4449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9604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85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1035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2023/3/24</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07872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2BA123-7A8A-4D82-B27F-19BB4E9CAD4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C6963-1BCE-4AA7-9EEA-610ABB812D72}"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446000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2BA123-7A8A-4D82-B27F-19BB4E9CAD4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C6963-1BCE-4AA7-9EEA-610ABB812D72}"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94194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2BA123-7A8A-4D82-B27F-19BB4E9CAD4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C6963-1BCE-4AA7-9EEA-610ABB812D72}"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912625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24/03/2023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297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2BA123-7A8A-4D82-B27F-19BB4E9CAD4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C6963-1BCE-4AA7-9EEA-610ABB812D72}"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2427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2BA123-7A8A-4D82-B27F-19BB4E9CAD4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C6963-1BCE-4AA7-9EEA-610ABB812D72}"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19975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2BA123-7A8A-4D82-B27F-19BB4E9CAD4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C6963-1BCE-4AA7-9EEA-610ABB812D72}"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169229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2BA123-7A8A-4D82-B27F-19BB4E9CAD4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C6963-1BCE-4AA7-9EEA-610ABB812D72}"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85642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2BA123-7A8A-4D82-B27F-19BB4E9CAD4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C6963-1BCE-4AA7-9EEA-610ABB812D72}"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73201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2BA123-7A8A-4D82-B27F-19BB4E9CAD4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C6963-1BCE-4AA7-9EEA-610ABB812D72}"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5635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2BA123-7A8A-4D82-B27F-19BB4E9CAD4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C6963-1BCE-4AA7-9EEA-610ABB812D72}"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4129661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2BA123-7A8A-4D82-B27F-19BB4E9CAD4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C6963-1BCE-4AA7-9EEA-610ABB812D72}"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00465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06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093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24/03/2023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990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568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63D58F-F6A0-4EA3-BFB5-4642485F75D9}"/>
              </a:ext>
            </a:extLst>
          </p:cNvPr>
          <p:cNvPicPr>
            <a:picLocks noChangeAspect="1"/>
          </p:cNvPicPr>
          <p:nvPr userDrawn="1"/>
        </p:nvPicPr>
        <p:blipFill>
          <a:blip r:embed="rId3"/>
          <a:stretch>
            <a:fillRect/>
          </a:stretch>
        </p:blipFill>
        <p:spPr>
          <a:xfrm>
            <a:off x="-528" y="-297"/>
            <a:ext cx="12193057" cy="6858594"/>
          </a:xfrm>
          <a:prstGeom prst="rect">
            <a:avLst/>
          </a:prstGeom>
        </p:spPr>
      </p:pic>
      <p:pic>
        <p:nvPicPr>
          <p:cNvPr id="3" name="图片 2">
            <a:extLst>
              <a:ext uri="{FF2B5EF4-FFF2-40B4-BE49-F238E27FC236}">
                <a16:creationId xmlns:a16="http://schemas.microsoft.com/office/drawing/2014/main" id="{98CD8127-072B-44C9-ABE8-9BC4AB287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a:off x="2079566" y="-4365566"/>
            <a:ext cx="9182100" cy="15881232"/>
          </a:xfrm>
          <a:prstGeom prst="rect">
            <a:avLst/>
          </a:prstGeom>
        </p:spPr>
      </p:pic>
      <p:pic>
        <p:nvPicPr>
          <p:cNvPr id="4" name="图片 3">
            <a:extLst>
              <a:ext uri="{FF2B5EF4-FFF2-40B4-BE49-F238E27FC236}">
                <a16:creationId xmlns:a16="http://schemas.microsoft.com/office/drawing/2014/main" id="{931AE1AF-6B20-4CE0-B6FA-B23D537947C3}"/>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0774363" y="98277"/>
            <a:ext cx="1049338" cy="988507"/>
          </a:xfrm>
          <a:prstGeom prst="rect">
            <a:avLst/>
          </a:prstGeom>
        </p:spPr>
      </p:pic>
      <p:pic>
        <p:nvPicPr>
          <p:cNvPr id="5" name="图片 4">
            <a:extLst>
              <a:ext uri="{FF2B5EF4-FFF2-40B4-BE49-F238E27FC236}">
                <a16:creationId xmlns:a16="http://schemas.microsoft.com/office/drawing/2014/main" id="{99B37BB5-2650-4467-ABB7-31E9CA48D4D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6062" y="0"/>
            <a:ext cx="1181100" cy="1647825"/>
          </a:xfrm>
          <a:prstGeom prst="rect">
            <a:avLst/>
          </a:prstGeom>
        </p:spPr>
      </p:pic>
      <p:pic>
        <p:nvPicPr>
          <p:cNvPr id="6" name="图片 5">
            <a:extLst>
              <a:ext uri="{FF2B5EF4-FFF2-40B4-BE49-F238E27FC236}">
                <a16:creationId xmlns:a16="http://schemas.microsoft.com/office/drawing/2014/main" id="{5F048B97-1CDA-4F65-837F-F768C8EAF4C5}"/>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0" y="5529531"/>
            <a:ext cx="2476500" cy="1328766"/>
          </a:xfrm>
          <a:prstGeom prst="rect">
            <a:avLst/>
          </a:prstGeom>
        </p:spPr>
      </p:pic>
      <p:pic>
        <p:nvPicPr>
          <p:cNvPr id="7" name="图片 6">
            <a:extLst>
              <a:ext uri="{FF2B5EF4-FFF2-40B4-BE49-F238E27FC236}">
                <a16:creationId xmlns:a16="http://schemas.microsoft.com/office/drawing/2014/main" id="{4E9B10E7-A5D5-4AAF-9A24-86B84EF4F8F5}"/>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9664700" y="5414688"/>
            <a:ext cx="2527300" cy="1462630"/>
          </a:xfrm>
          <a:prstGeom prst="rect">
            <a:avLst/>
          </a:prstGeom>
        </p:spPr>
      </p:pic>
      <p:cxnSp>
        <p:nvCxnSpPr>
          <p:cNvPr id="8" name="直接连接符 7">
            <a:extLst>
              <a:ext uri="{FF2B5EF4-FFF2-40B4-BE49-F238E27FC236}">
                <a16:creationId xmlns:a16="http://schemas.microsoft.com/office/drawing/2014/main" id="{9D467883-BBB8-4AA8-9569-B77F3D2BD526}"/>
              </a:ext>
            </a:extLst>
          </p:cNvPr>
          <p:cNvCxnSpPr>
            <a:cxnSpLocks/>
          </p:cNvCxnSpPr>
          <p:nvPr userDrawn="1"/>
        </p:nvCxnSpPr>
        <p:spPr>
          <a:xfrm>
            <a:off x="0" y="1045028"/>
            <a:ext cx="121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A-文本框 10">
            <a:extLst>
              <a:ext uri="{FF2B5EF4-FFF2-40B4-BE49-F238E27FC236}">
                <a16:creationId xmlns:a16="http://schemas.microsoft.com/office/drawing/2014/main" id="{7030A9C3-FAF0-45B7-A03D-DF86ACD0FEDF}"/>
              </a:ext>
            </a:extLst>
          </p:cNvPr>
          <p:cNvSpPr txBox="1"/>
          <p:nvPr userDrawn="1">
            <p:custDataLst>
              <p:tags r:id="rId1"/>
            </p:custDataLst>
          </p:nvPr>
        </p:nvSpPr>
        <p:spPr>
          <a:xfrm>
            <a:off x="3291304" y="155585"/>
            <a:ext cx="5609391" cy="742319"/>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27AFA2"/>
                </a:solidFill>
                <a:effectLst/>
                <a:uLnTx/>
                <a:uFillTx/>
                <a:latin typeface="微软雅黑"/>
                <a:ea typeface="微软雅黑"/>
                <a:cs typeface="+mn-cs"/>
              </a:rPr>
              <a:t>教学工作回顾</a:t>
            </a:r>
          </a:p>
        </p:txBody>
      </p:sp>
    </p:spTree>
    <p:extLst>
      <p:ext uri="{BB962C8B-B14F-4D97-AF65-F5344CB8AC3E}">
        <p14:creationId xmlns:p14="http://schemas.microsoft.com/office/powerpoint/2010/main" val="333430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836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84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859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58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172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550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71819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2365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24/03/2023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963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740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29246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3395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79528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5674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2370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90919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15343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0317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98029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24/03/2023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3682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9778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09327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14317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20625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2789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74261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5778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9223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1372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13099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24/03/2023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545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53287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39557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20966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60664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51196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2121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2179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8268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0325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07089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DD3215C-9170-41D5-870A-B1104A586A85}" type="datetimeFigureOut">
              <a:rPr lang="en-US" smtClean="0">
                <a:solidFill>
                  <a:prstClr val="black">
                    <a:tint val="75000"/>
                  </a:prstClr>
                </a:solidFill>
              </a:rPr>
              <a:pPr>
                <a:defRPr/>
              </a:pPr>
              <a:t>24/03/2023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2228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086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1723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37245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0884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5678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94147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26475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2986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70023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018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8.jp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9.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6.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383936"/>
      </p:ext>
    </p:extLst>
  </p:cSld>
  <p:clrMap bg1="lt1" tx1="dk1" bg2="lt2" tx2="dk2" accent1="accent1" accent2="accent2" accent3="accent3" accent4="accent4" accent5="accent5" accent6="accent6" hlink="hlink" folHlink="folHlink"/>
  <p:sldLayoutIdLst>
    <p:sldLayoutId id="2147483661" r:id="rId1"/>
    <p:sldLayoutId id="214748368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4BDB071-5CDC-491D-8D65-A787FDDDD517}"/>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a:ea typeface="+mn-ea"/>
                <a:cs typeface="+mn-cs"/>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1725755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7" r:id="rId8"/>
    <p:sldLayoutId id="2147483848" r:id="rId9"/>
    <p:sldLayoutId id="2147483849" r:id="rId10"/>
    <p:sldLayoutId id="214748385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656533-32EB-4613-B612-5DAC9478DE4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2344CF1-2548-4CB8-AC91-DE527D947D0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74173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3F45EB-AAE6-4246-A269-64056B3C0F8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B44F338-F08A-4FC4-9CE3-F19C0AAAC1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Shape&#10;&#10;Description automatically generated with medium confidence">
            <a:extLst>
              <a:ext uri="{FF2B5EF4-FFF2-40B4-BE49-F238E27FC236}">
                <a16:creationId xmlns:a16="http://schemas.microsoft.com/office/drawing/2014/main" id="{0CF7B6F9-B7C6-4796-AAA9-9B5950DDAB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1650" y="233661"/>
            <a:ext cx="1457027" cy="1457027"/>
          </a:xfrm>
          <a:prstGeom prst="rect">
            <a:avLst/>
          </a:prstGeom>
        </p:spPr>
      </p:pic>
    </p:spTree>
    <p:extLst>
      <p:ext uri="{BB962C8B-B14F-4D97-AF65-F5344CB8AC3E}">
        <p14:creationId xmlns:p14="http://schemas.microsoft.com/office/powerpoint/2010/main" val="69225412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BB6420-30C7-436E-B94E-C4769C49B56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9D0D62-841A-419D-ADDC-C3945F90E9C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79853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24/03/2023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1450822"/>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DD3215C-9170-41D5-870A-B1104A586A85}" type="datetimeFigureOut">
              <a:rPr lang="en-US" smtClean="0">
                <a:solidFill>
                  <a:prstClr val="black">
                    <a:tint val="75000"/>
                  </a:prstClr>
                </a:solidFill>
              </a:rPr>
              <a:pPr>
                <a:defRPr/>
              </a:pPr>
              <a:t>24/03/2023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8C18464-50EF-4517-8B02-FC43004DFB2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475262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71323" tIns="35662" rIns="71323" bIns="35662" rtlCol="0" anchor="ctr"/>
          <a:lstStyle>
            <a:lvl1pPr algn="l">
              <a:defRPr sz="1080">
                <a:solidFill>
                  <a:schemeClr val="tx1">
                    <a:tint val="75000"/>
                  </a:schemeClr>
                </a:solidFill>
              </a:defRPr>
            </a:lvl1pPr>
          </a:lstStyle>
          <a:p>
            <a:pPr defTabSz="855878"/>
            <a:fld id="{C29C64D2-274B-45A3-8200-54197C530B48}" type="datetimeFigureOut">
              <a:rPr lang="zh-CN" altLang="en-US" smtClean="0">
                <a:solidFill>
                  <a:prstClr val="black">
                    <a:tint val="75000"/>
                  </a:prstClr>
                </a:solidFill>
              </a:rPr>
              <a:pPr defTabSz="855878"/>
              <a:t>2023/3/24</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71323" tIns="35662" rIns="71323" bIns="35662" rtlCol="0" anchor="ctr"/>
          <a:lstStyle>
            <a:lvl1pPr algn="ctr">
              <a:defRPr sz="1080">
                <a:solidFill>
                  <a:schemeClr val="tx1">
                    <a:tint val="75000"/>
                  </a:schemeClr>
                </a:solidFill>
              </a:defRPr>
            </a:lvl1pPr>
          </a:lstStyle>
          <a:p>
            <a:pPr defTabSz="855878"/>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71323" tIns="35662" rIns="71323" bIns="35662" rtlCol="0" anchor="ctr"/>
          <a:lstStyle>
            <a:lvl1pPr algn="r">
              <a:defRPr sz="1080">
                <a:solidFill>
                  <a:schemeClr val="tx1">
                    <a:tint val="75000"/>
                  </a:schemeClr>
                </a:solidFill>
              </a:defRPr>
            </a:lvl1pPr>
          </a:lstStyle>
          <a:p>
            <a:pPr defTabSz="855878"/>
            <a:fld id="{38DEB520-2D59-4F6B-9AE7-E477211A8885}" type="slidenum">
              <a:rPr lang="zh-CN" altLang="en-US" smtClean="0">
                <a:solidFill>
                  <a:prstClr val="black">
                    <a:tint val="75000"/>
                  </a:prstClr>
                </a:solidFill>
              </a:rPr>
              <a:pPr defTabSz="855878"/>
              <a:t>‹#›</a:t>
            </a:fld>
            <a:endParaRPr lang="zh-CN" altLang="en-US">
              <a:solidFill>
                <a:prstClr val="black">
                  <a:tint val="75000"/>
                </a:prstClr>
              </a:solidFill>
            </a:endParaRPr>
          </a:p>
        </p:txBody>
      </p:sp>
    </p:spTree>
    <p:extLst>
      <p:ext uri="{BB962C8B-B14F-4D97-AF65-F5344CB8AC3E}">
        <p14:creationId xmlns:p14="http://schemas.microsoft.com/office/powerpoint/2010/main" val="284997329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855878" rtl="0" eaLnBrk="1" latinLnBrk="0" hangingPunct="1">
        <a:spcBef>
          <a:spcPct val="0"/>
        </a:spcBef>
        <a:buNone/>
        <a:defRPr sz="4080" kern="1200">
          <a:solidFill>
            <a:schemeClr val="tx1"/>
          </a:solidFill>
          <a:latin typeface="+mj-lt"/>
          <a:ea typeface="+mj-ea"/>
          <a:cs typeface="+mj-cs"/>
        </a:defRPr>
      </a:lvl1pPr>
    </p:titleStyle>
    <p:bodyStyle>
      <a:lvl1pPr marL="320954" indent="-320954" algn="l" defTabSz="855878"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5401" indent="-267462" algn="l" defTabSz="855878" rtl="0" eaLnBrk="1" latinLnBrk="0" hangingPunct="1">
        <a:spcBef>
          <a:spcPct val="20000"/>
        </a:spcBef>
        <a:buFont typeface="Arial" pitchFamily="34" charset="0"/>
        <a:buChar char="–"/>
        <a:defRPr sz="2640" kern="1200">
          <a:solidFill>
            <a:schemeClr val="tx1"/>
          </a:solidFill>
          <a:latin typeface="+mn-lt"/>
          <a:ea typeface="+mn-ea"/>
          <a:cs typeface="+mn-cs"/>
        </a:defRPr>
      </a:lvl2pPr>
      <a:lvl3pPr marL="1069848" indent="-213970" algn="l" defTabSz="855878" rtl="0" eaLnBrk="1" latinLnBrk="0" hangingPunct="1">
        <a:spcBef>
          <a:spcPct val="20000"/>
        </a:spcBef>
        <a:buFont typeface="Arial" pitchFamily="34" charset="0"/>
        <a:buChar char="•"/>
        <a:defRPr sz="2280" kern="1200">
          <a:solidFill>
            <a:schemeClr val="tx1"/>
          </a:solidFill>
          <a:latin typeface="+mn-lt"/>
          <a:ea typeface="+mn-ea"/>
          <a:cs typeface="+mn-cs"/>
        </a:defRPr>
      </a:lvl3pPr>
      <a:lvl4pPr marL="1497787" indent="-213970" algn="l" defTabSz="855878" rtl="0" eaLnBrk="1" latinLnBrk="0" hangingPunct="1">
        <a:spcBef>
          <a:spcPct val="20000"/>
        </a:spcBef>
        <a:buFont typeface="Arial" pitchFamily="34" charset="0"/>
        <a:buChar char="–"/>
        <a:defRPr sz="1920" kern="1200">
          <a:solidFill>
            <a:schemeClr val="tx1"/>
          </a:solidFill>
          <a:latin typeface="+mn-lt"/>
          <a:ea typeface="+mn-ea"/>
          <a:cs typeface="+mn-cs"/>
        </a:defRPr>
      </a:lvl4pPr>
      <a:lvl5pPr marL="1925726" indent="-213970" algn="l" defTabSz="855878" rtl="0" eaLnBrk="1" latinLnBrk="0" hangingPunct="1">
        <a:spcBef>
          <a:spcPct val="20000"/>
        </a:spcBef>
        <a:buFont typeface="Arial" pitchFamily="34" charset="0"/>
        <a:buChar char="»"/>
        <a:defRPr sz="1920" kern="1200">
          <a:solidFill>
            <a:schemeClr val="tx1"/>
          </a:solidFill>
          <a:latin typeface="+mn-lt"/>
          <a:ea typeface="+mn-ea"/>
          <a:cs typeface="+mn-cs"/>
        </a:defRPr>
      </a:lvl5pPr>
      <a:lvl6pPr marL="2353666" indent="-213970" algn="l" defTabSz="855878" rtl="0" eaLnBrk="1" latinLnBrk="0" hangingPunct="1">
        <a:spcBef>
          <a:spcPct val="20000"/>
        </a:spcBef>
        <a:buFont typeface="Arial" pitchFamily="34" charset="0"/>
        <a:buChar char="•"/>
        <a:defRPr sz="1920" kern="1200">
          <a:solidFill>
            <a:schemeClr val="tx1"/>
          </a:solidFill>
          <a:latin typeface="+mn-lt"/>
          <a:ea typeface="+mn-ea"/>
          <a:cs typeface="+mn-cs"/>
        </a:defRPr>
      </a:lvl6pPr>
      <a:lvl7pPr marL="2781605" indent="-213970" algn="l" defTabSz="855878" rtl="0" eaLnBrk="1" latinLnBrk="0" hangingPunct="1">
        <a:spcBef>
          <a:spcPct val="20000"/>
        </a:spcBef>
        <a:buFont typeface="Arial" pitchFamily="34" charset="0"/>
        <a:buChar char="•"/>
        <a:defRPr sz="1920" kern="1200">
          <a:solidFill>
            <a:schemeClr val="tx1"/>
          </a:solidFill>
          <a:latin typeface="+mn-lt"/>
          <a:ea typeface="+mn-ea"/>
          <a:cs typeface="+mn-cs"/>
        </a:defRPr>
      </a:lvl7pPr>
      <a:lvl8pPr marL="3209544" indent="-213970" algn="l" defTabSz="855878" rtl="0" eaLnBrk="1" latinLnBrk="0" hangingPunct="1">
        <a:spcBef>
          <a:spcPct val="20000"/>
        </a:spcBef>
        <a:buFont typeface="Arial" pitchFamily="34" charset="0"/>
        <a:buChar char="•"/>
        <a:defRPr sz="1920" kern="1200">
          <a:solidFill>
            <a:schemeClr val="tx1"/>
          </a:solidFill>
          <a:latin typeface="+mn-lt"/>
          <a:ea typeface="+mn-ea"/>
          <a:cs typeface="+mn-cs"/>
        </a:defRPr>
      </a:lvl8pPr>
      <a:lvl9pPr marL="3637483" indent="-213970" algn="l" defTabSz="855878" rtl="0" eaLnBrk="1" latinLnBrk="0" hangingPunct="1">
        <a:spcBef>
          <a:spcPct val="20000"/>
        </a:spcBef>
        <a:buFont typeface="Arial" pitchFamily="34" charset="0"/>
        <a:buChar char="•"/>
        <a:defRPr sz="1920" kern="1200">
          <a:solidFill>
            <a:schemeClr val="tx1"/>
          </a:solidFill>
          <a:latin typeface="+mn-lt"/>
          <a:ea typeface="+mn-ea"/>
          <a:cs typeface="+mn-cs"/>
        </a:defRPr>
      </a:lvl9pPr>
    </p:bodyStyle>
    <p:otherStyle>
      <a:defPPr>
        <a:defRPr lang="en-US"/>
      </a:defPPr>
      <a:lvl1pPr marL="0" algn="l" defTabSz="855878" rtl="0" eaLnBrk="1" latinLnBrk="0" hangingPunct="1">
        <a:defRPr sz="1680" kern="1200">
          <a:solidFill>
            <a:schemeClr val="tx1"/>
          </a:solidFill>
          <a:latin typeface="+mn-lt"/>
          <a:ea typeface="+mn-ea"/>
          <a:cs typeface="+mn-cs"/>
        </a:defRPr>
      </a:lvl1pPr>
      <a:lvl2pPr marL="427939" algn="l" defTabSz="855878" rtl="0" eaLnBrk="1" latinLnBrk="0" hangingPunct="1">
        <a:defRPr sz="1680" kern="1200">
          <a:solidFill>
            <a:schemeClr val="tx1"/>
          </a:solidFill>
          <a:latin typeface="+mn-lt"/>
          <a:ea typeface="+mn-ea"/>
          <a:cs typeface="+mn-cs"/>
        </a:defRPr>
      </a:lvl2pPr>
      <a:lvl3pPr marL="855878" algn="l" defTabSz="855878" rtl="0" eaLnBrk="1" latinLnBrk="0" hangingPunct="1">
        <a:defRPr sz="1680" kern="1200">
          <a:solidFill>
            <a:schemeClr val="tx1"/>
          </a:solidFill>
          <a:latin typeface="+mn-lt"/>
          <a:ea typeface="+mn-ea"/>
          <a:cs typeface="+mn-cs"/>
        </a:defRPr>
      </a:lvl3pPr>
      <a:lvl4pPr marL="1283818" algn="l" defTabSz="855878" rtl="0" eaLnBrk="1" latinLnBrk="0" hangingPunct="1">
        <a:defRPr sz="1680" kern="1200">
          <a:solidFill>
            <a:schemeClr val="tx1"/>
          </a:solidFill>
          <a:latin typeface="+mn-lt"/>
          <a:ea typeface="+mn-ea"/>
          <a:cs typeface="+mn-cs"/>
        </a:defRPr>
      </a:lvl4pPr>
      <a:lvl5pPr marL="1711757" algn="l" defTabSz="855878" rtl="0" eaLnBrk="1" latinLnBrk="0" hangingPunct="1">
        <a:defRPr sz="1680" kern="1200">
          <a:solidFill>
            <a:schemeClr val="tx1"/>
          </a:solidFill>
          <a:latin typeface="+mn-lt"/>
          <a:ea typeface="+mn-ea"/>
          <a:cs typeface="+mn-cs"/>
        </a:defRPr>
      </a:lvl5pPr>
      <a:lvl6pPr marL="2139696" algn="l" defTabSz="855878" rtl="0" eaLnBrk="1" latinLnBrk="0" hangingPunct="1">
        <a:defRPr sz="1680" kern="1200">
          <a:solidFill>
            <a:schemeClr val="tx1"/>
          </a:solidFill>
          <a:latin typeface="+mn-lt"/>
          <a:ea typeface="+mn-ea"/>
          <a:cs typeface="+mn-cs"/>
        </a:defRPr>
      </a:lvl6pPr>
      <a:lvl7pPr marL="2567635" algn="l" defTabSz="855878" rtl="0" eaLnBrk="1" latinLnBrk="0" hangingPunct="1">
        <a:defRPr sz="1680" kern="1200">
          <a:solidFill>
            <a:schemeClr val="tx1"/>
          </a:solidFill>
          <a:latin typeface="+mn-lt"/>
          <a:ea typeface="+mn-ea"/>
          <a:cs typeface="+mn-cs"/>
        </a:defRPr>
      </a:lvl7pPr>
      <a:lvl8pPr marL="2995574" algn="l" defTabSz="855878" rtl="0" eaLnBrk="1" latinLnBrk="0" hangingPunct="1">
        <a:defRPr sz="1680" kern="1200">
          <a:solidFill>
            <a:schemeClr val="tx1"/>
          </a:solidFill>
          <a:latin typeface="+mn-lt"/>
          <a:ea typeface="+mn-ea"/>
          <a:cs typeface="+mn-cs"/>
        </a:defRPr>
      </a:lvl8pPr>
      <a:lvl9pPr marL="3423514" algn="l" defTabSz="855878" rtl="0" eaLnBrk="1" latinLnBrk="0" hangingPunct="1">
        <a:defRPr sz="16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24/03/2023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1243420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2BA123-7A8A-4D82-B27F-19BB4E9CAD4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46C6963-1BCE-4AA7-9EEA-610ABB812D72}"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3657721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87059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4BDB071-5CDC-491D-8D65-A787FDDDD517}"/>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a:ea typeface="+mn-ea"/>
                <a:cs typeface="+mn-cs"/>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0242155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8" r:id="rId8"/>
    <p:sldLayoutId id="2147483809" r:id="rId9"/>
    <p:sldLayoutId id="2147483810" r:id="rId10"/>
    <p:sldLayoutId id="21474838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4BDB071-5CDC-491D-8D65-A787FDDDD517}"/>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a:ea typeface="+mn-ea"/>
                <a:cs typeface="+mn-cs"/>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0676232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1" r:id="rId8"/>
    <p:sldLayoutId id="2147483822" r:id="rId9"/>
    <p:sldLayoutId id="2147483823" r:id="rId10"/>
    <p:sldLayoutId id="214748382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4BDB071-5CDC-491D-8D65-A787FDDDD517}"/>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a:ea typeface="+mn-ea"/>
                <a:cs typeface="+mn-cs"/>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7024568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4" r:id="rId8"/>
    <p:sldLayoutId id="2147483835" r:id="rId9"/>
    <p:sldLayoutId id="2147483836" r:id="rId10"/>
    <p:sldLayoutId id="214748383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36.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slide" Target="slide7.xml"/><Relationship Id="rId4" Type="http://schemas.openxmlformats.org/officeDocument/2006/relationships/notesSlide" Target="../notesSlides/notesSlide7.xml"/><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36.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slide" Target="slide7.xml"/><Relationship Id="rId4" Type="http://schemas.openxmlformats.org/officeDocument/2006/relationships/notesSlide" Target="../notesSlides/notesSlide8.xml"/><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44.svg"/><Relationship Id="rId2" Type="http://schemas.openxmlformats.org/officeDocument/2006/relationships/image" Target="../media/image11.jpeg"/><Relationship Id="rId1" Type="http://schemas.openxmlformats.org/officeDocument/2006/relationships/slideLayout" Target="../slideLayouts/slideLayout81.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20.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8.png"/><Relationship Id="rId1" Type="http://schemas.openxmlformats.org/officeDocument/2006/relationships/slideLayout" Target="../slideLayouts/slideLayout27.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gif"/><Relationship Id="rId2" Type="http://schemas.openxmlformats.org/officeDocument/2006/relationships/notesSlide" Target="../notesSlides/notesSlide10.xml"/><Relationship Id="rId1" Type="http://schemas.openxmlformats.org/officeDocument/2006/relationships/slideLayout" Target="../slideLayouts/slideLayout119.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81.xml"/><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0.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gif"/><Relationship Id="rId2" Type="http://schemas.openxmlformats.org/officeDocument/2006/relationships/notesSlide" Target="../notesSlides/notesSlide12.xml"/><Relationship Id="rId1" Type="http://schemas.openxmlformats.org/officeDocument/2006/relationships/slideLayout" Target="../slideLayouts/slideLayout119.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image" Target="../media/image1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9.png"/><Relationship Id="rId5" Type="http://schemas.openxmlformats.org/officeDocument/2006/relationships/image" Target="../media/image15.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9.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81.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slide" Target="slide11.xm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slide" Target="slide8.xml"/><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slide" Target="slide10.xml"/><Relationship Id="rId20" Type="http://schemas.openxmlformats.org/officeDocument/2006/relationships/slide" Target="slide13.xml"/><Relationship Id="rId1" Type="http://schemas.openxmlformats.org/officeDocument/2006/relationships/slideLayout" Target="../slideLayouts/slideLayout13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image" Target="../media/image31.jpeg"/><Relationship Id="rId19"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36.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slide" Target="slide7.xml"/><Relationship Id="rId4" Type="http://schemas.openxmlformats.org/officeDocument/2006/relationships/notesSlide" Target="../notesSlides/notesSlide5.xml"/><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36.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slide" Target="slide7.xml"/><Relationship Id="rId4" Type="http://schemas.openxmlformats.org/officeDocument/2006/relationships/notesSlide" Target="../notesSlides/notesSlide6.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组合 129"/>
          <p:cNvGrpSpPr/>
          <p:nvPr/>
        </p:nvGrpSpPr>
        <p:grpSpPr>
          <a:xfrm>
            <a:off x="9399564" y="-75384"/>
            <a:ext cx="3059113" cy="1616075"/>
            <a:chOff x="9559925" y="2573338"/>
            <a:chExt cx="3059113" cy="1616075"/>
          </a:xfrm>
        </p:grpSpPr>
        <p:sp>
          <p:nvSpPr>
            <p:cNvPr id="10" name="Freeform 5"/>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 name="Freeform 6"/>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 name="Freeform 7"/>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3" name="Freeform 8"/>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4" name="Freeform 9"/>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5" name="Freeform 10"/>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6" name="Freeform 11"/>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7" name="Freeform 12"/>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grpSp>
        <p:nvGrpSpPr>
          <p:cNvPr id="129" name="组合 128"/>
          <p:cNvGrpSpPr/>
          <p:nvPr/>
        </p:nvGrpSpPr>
        <p:grpSpPr>
          <a:xfrm>
            <a:off x="34194" y="0"/>
            <a:ext cx="2703766" cy="1617663"/>
            <a:chOff x="-920750" y="2238375"/>
            <a:chExt cx="3092451" cy="1617663"/>
          </a:xfrm>
        </p:grpSpPr>
        <p:sp>
          <p:nvSpPr>
            <p:cNvPr id="18" name="Freeform 13"/>
            <p:cNvSpPr/>
            <p:nvPr/>
          </p:nvSpPr>
          <p:spPr bwMode="auto">
            <a:xfrm>
              <a:off x="-920750" y="2238375"/>
              <a:ext cx="3036888" cy="1501775"/>
            </a:xfrm>
            <a:custGeom>
              <a:avLst/>
              <a:gdLst>
                <a:gd name="T0" fmla="*/ 708 w 708"/>
                <a:gd name="T1" fmla="*/ 6 h 350"/>
                <a:gd name="T2" fmla="*/ 0 w 708"/>
                <a:gd name="T3" fmla="*/ 298 h 350"/>
                <a:gd name="T4" fmla="*/ 3 w 708"/>
                <a:gd name="T5" fmla="*/ 287 h 350"/>
                <a:gd name="T6" fmla="*/ 698 w 708"/>
                <a:gd name="T7" fmla="*/ 0 h 350"/>
                <a:gd name="T8" fmla="*/ 708 w 708"/>
                <a:gd name="T9" fmla="*/ 6 h 350"/>
              </a:gdLst>
              <a:ahLst/>
              <a:cxnLst>
                <a:cxn ang="0">
                  <a:pos x="T0" y="T1"/>
                </a:cxn>
                <a:cxn ang="0">
                  <a:pos x="T2" y="T3"/>
                </a:cxn>
                <a:cxn ang="0">
                  <a:pos x="T4" y="T5"/>
                </a:cxn>
                <a:cxn ang="0">
                  <a:pos x="T6" y="T7"/>
                </a:cxn>
                <a:cxn ang="0">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9" name="Freeform 14"/>
            <p:cNvSpPr/>
            <p:nvPr/>
          </p:nvSpPr>
          <p:spPr bwMode="auto">
            <a:xfrm>
              <a:off x="-762000" y="3533775"/>
              <a:ext cx="342900" cy="312738"/>
            </a:xfrm>
            <a:custGeom>
              <a:avLst/>
              <a:gdLst>
                <a:gd name="T0" fmla="*/ 33 w 80"/>
                <a:gd name="T1" fmla="*/ 73 h 73"/>
                <a:gd name="T2" fmla="*/ 0 w 80"/>
                <a:gd name="T3" fmla="*/ 0 h 73"/>
                <a:gd name="T4" fmla="*/ 80 w 80"/>
                <a:gd name="T5" fmla="*/ 8 h 73"/>
                <a:gd name="T6" fmla="*/ 33 w 80"/>
                <a:gd name="T7" fmla="*/ 73 h 73"/>
              </a:gdLst>
              <a:ahLst/>
              <a:cxnLst>
                <a:cxn ang="0">
                  <a:pos x="T0" y="T1"/>
                </a:cxn>
                <a:cxn ang="0">
                  <a:pos x="T2" y="T3"/>
                </a:cxn>
                <a:cxn ang="0">
                  <a:pos x="T4" y="T5"/>
                </a:cxn>
                <a:cxn ang="0">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0" name="Freeform 15"/>
            <p:cNvSpPr/>
            <p:nvPr/>
          </p:nvSpPr>
          <p:spPr bwMode="auto">
            <a:xfrm>
              <a:off x="-277812" y="3551238"/>
              <a:ext cx="339725" cy="304800"/>
            </a:xfrm>
            <a:custGeom>
              <a:avLst/>
              <a:gdLst>
                <a:gd name="T0" fmla="*/ 44 w 79"/>
                <a:gd name="T1" fmla="*/ 71 h 71"/>
                <a:gd name="T2" fmla="*/ 0 w 79"/>
                <a:gd name="T3" fmla="*/ 5 h 71"/>
                <a:gd name="T4" fmla="*/ 79 w 79"/>
                <a:gd name="T5" fmla="*/ 0 h 71"/>
                <a:gd name="T6" fmla="*/ 44 w 79"/>
                <a:gd name="T7" fmla="*/ 71 h 71"/>
              </a:gdLst>
              <a:ahLst/>
              <a:cxnLst>
                <a:cxn ang="0">
                  <a:pos x="T0" y="T1"/>
                </a:cxn>
                <a:cxn ang="0">
                  <a:pos x="T2" y="T3"/>
                </a:cxn>
                <a:cxn ang="0">
                  <a:pos x="T4" y="T5"/>
                </a:cxn>
                <a:cxn ang="0">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1" name="Freeform 16"/>
            <p:cNvSpPr/>
            <p:nvPr/>
          </p:nvSpPr>
          <p:spPr bwMode="auto">
            <a:xfrm>
              <a:off x="198438" y="3452813"/>
              <a:ext cx="325438" cy="325438"/>
            </a:xfrm>
            <a:custGeom>
              <a:avLst/>
              <a:gdLst>
                <a:gd name="T0" fmla="*/ 54 w 76"/>
                <a:gd name="T1" fmla="*/ 76 h 76"/>
                <a:gd name="T2" fmla="*/ 0 w 76"/>
                <a:gd name="T3" fmla="*/ 18 h 76"/>
                <a:gd name="T4" fmla="*/ 76 w 76"/>
                <a:gd name="T5" fmla="*/ 0 h 76"/>
                <a:gd name="T6" fmla="*/ 54 w 76"/>
                <a:gd name="T7" fmla="*/ 76 h 76"/>
              </a:gdLst>
              <a:ahLst/>
              <a:cxnLst>
                <a:cxn ang="0">
                  <a:pos x="T0" y="T1"/>
                </a:cxn>
                <a:cxn ang="0">
                  <a:pos x="T2" y="T3"/>
                </a:cxn>
                <a:cxn ang="0">
                  <a:pos x="T4" y="T5"/>
                </a:cxn>
                <a:cxn ang="0">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2" name="Freeform 17"/>
            <p:cNvSpPr/>
            <p:nvPr/>
          </p:nvSpPr>
          <p:spPr bwMode="auto">
            <a:xfrm>
              <a:off x="657225" y="3276600"/>
              <a:ext cx="309563" cy="338138"/>
            </a:xfrm>
            <a:custGeom>
              <a:avLst/>
              <a:gdLst>
                <a:gd name="T0" fmla="*/ 63 w 72"/>
                <a:gd name="T1" fmla="*/ 79 h 79"/>
                <a:gd name="T2" fmla="*/ 0 w 72"/>
                <a:gd name="T3" fmla="*/ 30 h 79"/>
                <a:gd name="T4" fmla="*/ 72 w 72"/>
                <a:gd name="T5" fmla="*/ 0 h 79"/>
                <a:gd name="T6" fmla="*/ 63 w 72"/>
                <a:gd name="T7" fmla="*/ 79 h 79"/>
              </a:gdLst>
              <a:ahLst/>
              <a:cxnLst>
                <a:cxn ang="0">
                  <a:pos x="T0" y="T1"/>
                </a:cxn>
                <a:cxn ang="0">
                  <a:pos x="T2" y="T3"/>
                </a:cxn>
                <a:cxn ang="0">
                  <a:pos x="T4" y="T5"/>
                </a:cxn>
                <a:cxn ang="0">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3" name="Freeform 18"/>
            <p:cNvSpPr/>
            <p:nvPr/>
          </p:nvSpPr>
          <p:spPr bwMode="auto">
            <a:xfrm>
              <a:off x="1090613" y="3032125"/>
              <a:ext cx="300038" cy="338138"/>
            </a:xfrm>
            <a:custGeom>
              <a:avLst/>
              <a:gdLst>
                <a:gd name="T0" fmla="*/ 70 w 70"/>
                <a:gd name="T1" fmla="*/ 79 h 79"/>
                <a:gd name="T2" fmla="*/ 0 w 70"/>
                <a:gd name="T3" fmla="*/ 42 h 79"/>
                <a:gd name="T4" fmla="*/ 66 w 70"/>
                <a:gd name="T5" fmla="*/ 0 h 79"/>
                <a:gd name="T6" fmla="*/ 70 w 70"/>
                <a:gd name="T7" fmla="*/ 79 h 79"/>
              </a:gdLst>
              <a:ahLst/>
              <a:cxnLst>
                <a:cxn ang="0">
                  <a:pos x="T0" y="T1"/>
                </a:cxn>
                <a:cxn ang="0">
                  <a:pos x="T2" y="T3"/>
                </a:cxn>
                <a:cxn ang="0">
                  <a:pos x="T4" y="T5"/>
                </a:cxn>
                <a:cxn ang="0">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Freeform 19"/>
            <p:cNvSpPr/>
            <p:nvPr/>
          </p:nvSpPr>
          <p:spPr bwMode="auto">
            <a:xfrm>
              <a:off x="1485900" y="2719388"/>
              <a:ext cx="325438" cy="333375"/>
            </a:xfrm>
            <a:custGeom>
              <a:avLst/>
              <a:gdLst>
                <a:gd name="T0" fmla="*/ 76 w 76"/>
                <a:gd name="T1" fmla="*/ 78 h 78"/>
                <a:gd name="T2" fmla="*/ 0 w 76"/>
                <a:gd name="T3" fmla="*/ 53 h 78"/>
                <a:gd name="T4" fmla="*/ 58 w 76"/>
                <a:gd name="T5" fmla="*/ 0 h 78"/>
                <a:gd name="T6" fmla="*/ 76 w 76"/>
                <a:gd name="T7" fmla="*/ 78 h 78"/>
              </a:gdLst>
              <a:ahLst/>
              <a:cxnLst>
                <a:cxn ang="0">
                  <a:pos x="T0" y="T1"/>
                </a:cxn>
                <a:cxn ang="0">
                  <a:pos x="T2" y="T3"/>
                </a:cxn>
                <a:cxn ang="0">
                  <a:pos x="T4" y="T5"/>
                </a:cxn>
                <a:cxn ang="0">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5" name="Freeform 20"/>
            <p:cNvSpPr/>
            <p:nvPr/>
          </p:nvSpPr>
          <p:spPr bwMode="auto">
            <a:xfrm>
              <a:off x="1833563" y="2341563"/>
              <a:ext cx="338138" cy="322263"/>
            </a:xfrm>
            <a:custGeom>
              <a:avLst/>
              <a:gdLst>
                <a:gd name="T0" fmla="*/ 79 w 79"/>
                <a:gd name="T1" fmla="*/ 75 h 75"/>
                <a:gd name="T2" fmla="*/ 0 w 79"/>
                <a:gd name="T3" fmla="*/ 64 h 75"/>
                <a:gd name="T4" fmla="*/ 50 w 79"/>
                <a:gd name="T5" fmla="*/ 0 h 75"/>
                <a:gd name="T6" fmla="*/ 79 w 79"/>
                <a:gd name="T7" fmla="*/ 75 h 75"/>
              </a:gdLst>
              <a:ahLst/>
              <a:cxnLst>
                <a:cxn ang="0">
                  <a:pos x="T0" y="T1"/>
                </a:cxn>
                <a:cxn ang="0">
                  <a:pos x="T2" y="T3"/>
                </a:cxn>
                <a:cxn ang="0">
                  <a:pos x="T4" y="T5"/>
                </a:cxn>
                <a:cxn ang="0">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33" name="Oval 28"/>
          <p:cNvSpPr>
            <a:spLocks noChangeArrowheads="1"/>
          </p:cNvSpPr>
          <p:nvPr/>
        </p:nvSpPr>
        <p:spPr bwMode="auto">
          <a:xfrm>
            <a:off x="9017971" y="181342"/>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1" name="Freeform 56"/>
          <p:cNvSpPr/>
          <p:nvPr/>
        </p:nvSpPr>
        <p:spPr bwMode="auto">
          <a:xfrm>
            <a:off x="2182183" y="299757"/>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2" name="Freeform 57"/>
          <p:cNvSpPr/>
          <p:nvPr/>
        </p:nvSpPr>
        <p:spPr bwMode="auto">
          <a:xfrm>
            <a:off x="444103" y="111238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3" name="Freeform 58"/>
          <p:cNvSpPr/>
          <p:nvPr/>
        </p:nvSpPr>
        <p:spPr bwMode="auto">
          <a:xfrm>
            <a:off x="9995733" y="647974"/>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4" name="Freeform 59"/>
          <p:cNvSpPr/>
          <p:nvPr/>
        </p:nvSpPr>
        <p:spPr bwMode="auto">
          <a:xfrm>
            <a:off x="10412810" y="138716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5" name="Freeform 60"/>
          <p:cNvSpPr/>
          <p:nvPr/>
        </p:nvSpPr>
        <p:spPr bwMode="auto">
          <a:xfrm>
            <a:off x="11034658" y="1012119"/>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6" name="Freeform 61"/>
          <p:cNvSpPr/>
          <p:nvPr/>
        </p:nvSpPr>
        <p:spPr bwMode="auto">
          <a:xfrm>
            <a:off x="1412478" y="815267"/>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9" name="Freeform 104"/>
          <p:cNvSpPr/>
          <p:nvPr/>
        </p:nvSpPr>
        <p:spPr bwMode="auto">
          <a:xfrm>
            <a:off x="11427825" y="1488762"/>
            <a:ext cx="493713" cy="231775"/>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133" name="组合 132"/>
          <p:cNvGrpSpPr/>
          <p:nvPr/>
        </p:nvGrpSpPr>
        <p:grpSpPr>
          <a:xfrm>
            <a:off x="-130969" y="5102960"/>
            <a:ext cx="12280201" cy="1752997"/>
            <a:chOff x="44450" y="4062455"/>
            <a:chExt cx="11814175" cy="2887672"/>
          </a:xfrm>
        </p:grpSpPr>
        <p:sp>
          <p:nvSpPr>
            <p:cNvPr id="26" name="Freeform 21"/>
            <p:cNvSpPr/>
            <p:nvPr/>
          </p:nvSpPr>
          <p:spPr bwMode="auto">
            <a:xfrm>
              <a:off x="8169275" y="5348288"/>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7" name="Freeform 22"/>
            <p:cNvSpPr/>
            <p:nvPr/>
          </p:nvSpPr>
          <p:spPr bwMode="auto">
            <a:xfrm>
              <a:off x="8431213" y="5799138"/>
              <a:ext cx="385763" cy="882650"/>
            </a:xfrm>
            <a:custGeom>
              <a:avLst/>
              <a:gdLst>
                <a:gd name="T0" fmla="*/ 243 w 243"/>
                <a:gd name="T1" fmla="*/ 97 h 556"/>
                <a:gd name="T2" fmla="*/ 138 w 243"/>
                <a:gd name="T3" fmla="*/ 159 h 556"/>
                <a:gd name="T4" fmla="*/ 122 w 243"/>
                <a:gd name="T5" fmla="*/ 0 h 556"/>
                <a:gd name="T6" fmla="*/ 106 w 243"/>
                <a:gd name="T7" fmla="*/ 159 h 556"/>
                <a:gd name="T8" fmla="*/ 0 w 243"/>
                <a:gd name="T9" fmla="*/ 97 h 556"/>
                <a:gd name="T10" fmla="*/ 97 w 243"/>
                <a:gd name="T11" fmla="*/ 210 h 556"/>
                <a:gd name="T12" fmla="*/ 100 w 243"/>
                <a:gd name="T13" fmla="*/ 556 h 556"/>
                <a:gd name="T14" fmla="*/ 151 w 243"/>
                <a:gd name="T15" fmla="*/ 556 h 556"/>
                <a:gd name="T16" fmla="*/ 146 w 243"/>
                <a:gd name="T17" fmla="*/ 210 h 556"/>
                <a:gd name="T18" fmla="*/ 243 w 243"/>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556">
                  <a:moveTo>
                    <a:pt x="243" y="97"/>
                  </a:moveTo>
                  <a:lnTo>
                    <a:pt x="138" y="159"/>
                  </a:lnTo>
                  <a:lnTo>
                    <a:pt x="122" y="0"/>
                  </a:lnTo>
                  <a:lnTo>
                    <a:pt x="106" y="159"/>
                  </a:lnTo>
                  <a:lnTo>
                    <a:pt x="0" y="97"/>
                  </a:lnTo>
                  <a:lnTo>
                    <a:pt x="97" y="210"/>
                  </a:lnTo>
                  <a:lnTo>
                    <a:pt x="100" y="556"/>
                  </a:lnTo>
                  <a:lnTo>
                    <a:pt x="151" y="556"/>
                  </a:lnTo>
                  <a:lnTo>
                    <a:pt x="146" y="210"/>
                  </a:lnTo>
                  <a:lnTo>
                    <a:pt x="243" y="97"/>
                  </a:lnTo>
                  <a:close/>
                </a:path>
              </a:pathLst>
            </a:custGeom>
            <a:solidFill>
              <a:srgbClr val="C56D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8" name="Freeform 23"/>
            <p:cNvSpPr/>
            <p:nvPr/>
          </p:nvSpPr>
          <p:spPr bwMode="auto">
            <a:xfrm>
              <a:off x="1760538" y="4062455"/>
              <a:ext cx="1882775" cy="1295400"/>
            </a:xfrm>
            <a:custGeom>
              <a:avLst/>
              <a:gdLst>
                <a:gd name="T0" fmla="*/ 406 w 439"/>
                <a:gd name="T1" fmla="*/ 302 h 302"/>
                <a:gd name="T2" fmla="*/ 412 w 439"/>
                <a:gd name="T3" fmla="*/ 280 h 302"/>
                <a:gd name="T4" fmla="*/ 257 w 439"/>
                <a:gd name="T5" fmla="*/ 27 h 302"/>
                <a:gd name="T6" fmla="*/ 4 w 439"/>
                <a:gd name="T7" fmla="*/ 182 h 302"/>
                <a:gd name="T8" fmla="*/ 0 w 439"/>
                <a:gd name="T9" fmla="*/ 204 h 302"/>
                <a:gd name="T10" fmla="*/ 406 w 439"/>
                <a:gd name="T11" fmla="*/ 302 h 302"/>
              </a:gdLst>
              <a:ahLst/>
              <a:cxnLst>
                <a:cxn ang="0">
                  <a:pos x="T0" y="T1"/>
                </a:cxn>
                <a:cxn ang="0">
                  <a:pos x="T2" y="T3"/>
                </a:cxn>
                <a:cxn ang="0">
                  <a:pos x="T4" y="T5"/>
                </a:cxn>
                <a:cxn ang="0">
                  <a:pos x="T6" y="T7"/>
                </a:cxn>
                <a:cxn ang="0">
                  <a:pos x="T8" y="T9"/>
                </a:cxn>
                <a:cxn ang="0">
                  <a:pos x="T10" y="T11"/>
                </a:cxn>
              </a:cxnLst>
              <a:rect l="0" t="0" r="r" b="b"/>
              <a:pathLst>
                <a:path w="439" h="302">
                  <a:moveTo>
                    <a:pt x="406" y="302"/>
                  </a:moveTo>
                  <a:cubicBezTo>
                    <a:pt x="409" y="295"/>
                    <a:pt x="411" y="288"/>
                    <a:pt x="412" y="280"/>
                  </a:cubicBezTo>
                  <a:cubicBezTo>
                    <a:pt x="439" y="168"/>
                    <a:pt x="370" y="54"/>
                    <a:pt x="257" y="27"/>
                  </a:cubicBezTo>
                  <a:cubicBezTo>
                    <a:pt x="144" y="0"/>
                    <a:pt x="31" y="69"/>
                    <a:pt x="4" y="182"/>
                  </a:cubicBezTo>
                  <a:cubicBezTo>
                    <a:pt x="2" y="190"/>
                    <a:pt x="1" y="197"/>
                    <a:pt x="0" y="204"/>
                  </a:cubicBezTo>
                  <a:cubicBezTo>
                    <a:pt x="406" y="302"/>
                    <a:pt x="406" y="302"/>
                    <a:pt x="406" y="302"/>
                  </a:cubicBezTo>
                </a:path>
              </a:pathLst>
            </a:custGeom>
            <a:solidFill>
              <a:srgbClr val="FF7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9" name="Freeform 24"/>
            <p:cNvSpPr/>
            <p:nvPr/>
          </p:nvSpPr>
          <p:spPr bwMode="auto">
            <a:xfrm>
              <a:off x="1893888" y="4230733"/>
              <a:ext cx="1595438" cy="1093788"/>
            </a:xfrm>
            <a:custGeom>
              <a:avLst/>
              <a:gdLst>
                <a:gd name="T0" fmla="*/ 344 w 372"/>
                <a:gd name="T1" fmla="*/ 255 h 255"/>
                <a:gd name="T2" fmla="*/ 349 w 372"/>
                <a:gd name="T3" fmla="*/ 237 h 255"/>
                <a:gd name="T4" fmla="*/ 218 w 372"/>
                <a:gd name="T5" fmla="*/ 23 h 255"/>
                <a:gd name="T6" fmla="*/ 3 w 372"/>
                <a:gd name="T7" fmla="*/ 154 h 255"/>
                <a:gd name="T8" fmla="*/ 0 w 372"/>
                <a:gd name="T9" fmla="*/ 172 h 255"/>
                <a:gd name="T10" fmla="*/ 344 w 372"/>
                <a:gd name="T11" fmla="*/ 255 h 255"/>
              </a:gdLst>
              <a:ahLst/>
              <a:cxnLst>
                <a:cxn ang="0">
                  <a:pos x="T0" y="T1"/>
                </a:cxn>
                <a:cxn ang="0">
                  <a:pos x="T2" y="T3"/>
                </a:cxn>
                <a:cxn ang="0">
                  <a:pos x="T4" y="T5"/>
                </a:cxn>
                <a:cxn ang="0">
                  <a:pos x="T6" y="T7"/>
                </a:cxn>
                <a:cxn ang="0">
                  <a:pos x="T8" y="T9"/>
                </a:cxn>
                <a:cxn ang="0">
                  <a:pos x="T10" y="T11"/>
                </a:cxn>
              </a:cxnLst>
              <a:rect l="0" t="0" r="r" b="b"/>
              <a:pathLst>
                <a:path w="372" h="255">
                  <a:moveTo>
                    <a:pt x="344" y="255"/>
                  </a:moveTo>
                  <a:cubicBezTo>
                    <a:pt x="346" y="249"/>
                    <a:pt x="348" y="243"/>
                    <a:pt x="349" y="237"/>
                  </a:cubicBezTo>
                  <a:cubicBezTo>
                    <a:pt x="372" y="142"/>
                    <a:pt x="313" y="46"/>
                    <a:pt x="218" y="23"/>
                  </a:cubicBezTo>
                  <a:cubicBezTo>
                    <a:pt x="122" y="0"/>
                    <a:pt x="26" y="59"/>
                    <a:pt x="3" y="154"/>
                  </a:cubicBezTo>
                  <a:cubicBezTo>
                    <a:pt x="2" y="160"/>
                    <a:pt x="1" y="166"/>
                    <a:pt x="0" y="172"/>
                  </a:cubicBezTo>
                  <a:cubicBezTo>
                    <a:pt x="344" y="255"/>
                    <a:pt x="344" y="255"/>
                    <a:pt x="344" y="255"/>
                  </a:cubicBezTo>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0" name="Freeform 25"/>
            <p:cNvSpPr/>
            <p:nvPr/>
          </p:nvSpPr>
          <p:spPr bwMode="auto">
            <a:xfrm>
              <a:off x="2073275" y="4432345"/>
              <a:ext cx="1209675" cy="849313"/>
            </a:xfrm>
            <a:custGeom>
              <a:avLst/>
              <a:gdLst>
                <a:gd name="T0" fmla="*/ 259 w 282"/>
                <a:gd name="T1" fmla="*/ 198 h 198"/>
                <a:gd name="T2" fmla="*/ 265 w 282"/>
                <a:gd name="T3" fmla="*/ 180 h 198"/>
                <a:gd name="T4" fmla="*/ 166 w 282"/>
                <a:gd name="T5" fmla="*/ 18 h 198"/>
                <a:gd name="T6" fmla="*/ 3 w 282"/>
                <a:gd name="T7" fmla="*/ 117 h 198"/>
                <a:gd name="T8" fmla="*/ 0 w 282"/>
                <a:gd name="T9" fmla="*/ 136 h 198"/>
                <a:gd name="T10" fmla="*/ 259 w 282"/>
                <a:gd name="T11" fmla="*/ 198 h 198"/>
              </a:gdLst>
              <a:ahLst/>
              <a:cxnLst>
                <a:cxn ang="0">
                  <a:pos x="T0" y="T1"/>
                </a:cxn>
                <a:cxn ang="0">
                  <a:pos x="T2" y="T3"/>
                </a:cxn>
                <a:cxn ang="0">
                  <a:pos x="T4" y="T5"/>
                </a:cxn>
                <a:cxn ang="0">
                  <a:pos x="T6" y="T7"/>
                </a:cxn>
                <a:cxn ang="0">
                  <a:pos x="T8" y="T9"/>
                </a:cxn>
                <a:cxn ang="0">
                  <a:pos x="T10" y="T11"/>
                </a:cxn>
              </a:cxnLst>
              <a:rect l="0" t="0" r="r" b="b"/>
              <a:pathLst>
                <a:path w="282" h="198">
                  <a:moveTo>
                    <a:pt x="259" y="198"/>
                  </a:moveTo>
                  <a:cubicBezTo>
                    <a:pt x="262" y="192"/>
                    <a:pt x="264" y="186"/>
                    <a:pt x="265" y="180"/>
                  </a:cubicBezTo>
                  <a:cubicBezTo>
                    <a:pt x="282" y="108"/>
                    <a:pt x="238" y="35"/>
                    <a:pt x="166" y="18"/>
                  </a:cubicBezTo>
                  <a:cubicBezTo>
                    <a:pt x="93" y="0"/>
                    <a:pt x="21" y="45"/>
                    <a:pt x="3" y="117"/>
                  </a:cubicBezTo>
                  <a:cubicBezTo>
                    <a:pt x="2" y="123"/>
                    <a:pt x="1" y="130"/>
                    <a:pt x="0" y="136"/>
                  </a:cubicBezTo>
                  <a:cubicBezTo>
                    <a:pt x="259" y="198"/>
                    <a:pt x="259" y="198"/>
                    <a:pt x="259" y="198"/>
                  </a:cubicBezTo>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1" name="Freeform 26"/>
            <p:cNvSpPr/>
            <p:nvPr/>
          </p:nvSpPr>
          <p:spPr bwMode="auto">
            <a:xfrm>
              <a:off x="2274888" y="4654601"/>
              <a:ext cx="788988" cy="579438"/>
            </a:xfrm>
            <a:custGeom>
              <a:avLst/>
              <a:gdLst>
                <a:gd name="T0" fmla="*/ 166 w 184"/>
                <a:gd name="T1" fmla="*/ 135 h 135"/>
                <a:gd name="T2" fmla="*/ 172 w 184"/>
                <a:gd name="T3" fmla="*/ 117 h 135"/>
                <a:gd name="T4" fmla="*/ 108 w 184"/>
                <a:gd name="T5" fmla="*/ 11 h 135"/>
                <a:gd name="T6" fmla="*/ 2 w 184"/>
                <a:gd name="T7" fmla="*/ 76 h 135"/>
                <a:gd name="T8" fmla="*/ 0 w 184"/>
                <a:gd name="T9" fmla="*/ 95 h 135"/>
                <a:gd name="T10" fmla="*/ 166 w 184"/>
                <a:gd name="T11" fmla="*/ 135 h 135"/>
              </a:gdLst>
              <a:ahLst/>
              <a:cxnLst>
                <a:cxn ang="0">
                  <a:pos x="T0" y="T1"/>
                </a:cxn>
                <a:cxn ang="0">
                  <a:pos x="T2" y="T3"/>
                </a:cxn>
                <a:cxn ang="0">
                  <a:pos x="T4" y="T5"/>
                </a:cxn>
                <a:cxn ang="0">
                  <a:pos x="T6" y="T7"/>
                </a:cxn>
                <a:cxn ang="0">
                  <a:pos x="T8" y="T9"/>
                </a:cxn>
                <a:cxn ang="0">
                  <a:pos x="T10" y="T11"/>
                </a:cxn>
              </a:cxnLst>
              <a:rect l="0" t="0" r="r" b="b"/>
              <a:pathLst>
                <a:path w="184" h="135">
                  <a:moveTo>
                    <a:pt x="166" y="135"/>
                  </a:moveTo>
                  <a:cubicBezTo>
                    <a:pt x="169" y="129"/>
                    <a:pt x="171" y="123"/>
                    <a:pt x="172" y="117"/>
                  </a:cubicBezTo>
                  <a:cubicBezTo>
                    <a:pt x="184" y="70"/>
                    <a:pt x="155" y="23"/>
                    <a:pt x="108" y="11"/>
                  </a:cubicBezTo>
                  <a:cubicBezTo>
                    <a:pt x="61" y="0"/>
                    <a:pt x="13" y="29"/>
                    <a:pt x="2" y="76"/>
                  </a:cubicBezTo>
                  <a:cubicBezTo>
                    <a:pt x="0" y="82"/>
                    <a:pt x="0" y="89"/>
                    <a:pt x="0" y="95"/>
                  </a:cubicBezTo>
                  <a:cubicBezTo>
                    <a:pt x="166" y="135"/>
                    <a:pt x="166" y="135"/>
                    <a:pt x="166" y="135"/>
                  </a:cubicBezTo>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2" name="Freeform 27"/>
            <p:cNvSpPr/>
            <p:nvPr/>
          </p:nvSpPr>
          <p:spPr bwMode="auto">
            <a:xfrm>
              <a:off x="2459038" y="4860970"/>
              <a:ext cx="400050" cy="325438"/>
            </a:xfrm>
            <a:custGeom>
              <a:avLst/>
              <a:gdLst>
                <a:gd name="T0" fmla="*/ 79 w 93"/>
                <a:gd name="T1" fmla="*/ 76 h 76"/>
                <a:gd name="T2" fmla="*/ 87 w 93"/>
                <a:gd name="T3" fmla="*/ 59 h 76"/>
                <a:gd name="T4" fmla="*/ 55 w 93"/>
                <a:gd name="T5" fmla="*/ 6 h 76"/>
                <a:gd name="T6" fmla="*/ 1 w 93"/>
                <a:gd name="T7" fmla="*/ 38 h 76"/>
                <a:gd name="T8" fmla="*/ 1 w 93"/>
                <a:gd name="T9" fmla="*/ 57 h 76"/>
                <a:gd name="T10" fmla="*/ 79 w 93"/>
                <a:gd name="T11" fmla="*/ 76 h 76"/>
              </a:gdLst>
              <a:ahLst/>
              <a:cxnLst>
                <a:cxn ang="0">
                  <a:pos x="T0" y="T1"/>
                </a:cxn>
                <a:cxn ang="0">
                  <a:pos x="T2" y="T3"/>
                </a:cxn>
                <a:cxn ang="0">
                  <a:pos x="T4" y="T5"/>
                </a:cxn>
                <a:cxn ang="0">
                  <a:pos x="T6" y="T7"/>
                </a:cxn>
                <a:cxn ang="0">
                  <a:pos x="T8" y="T9"/>
                </a:cxn>
                <a:cxn ang="0">
                  <a:pos x="T10" y="T11"/>
                </a:cxn>
              </a:cxnLst>
              <a:rect l="0" t="0" r="r" b="b"/>
              <a:pathLst>
                <a:path w="93" h="76">
                  <a:moveTo>
                    <a:pt x="79" y="76"/>
                  </a:moveTo>
                  <a:cubicBezTo>
                    <a:pt x="83" y="71"/>
                    <a:pt x="86" y="65"/>
                    <a:pt x="87" y="59"/>
                  </a:cubicBezTo>
                  <a:cubicBezTo>
                    <a:pt x="93" y="35"/>
                    <a:pt x="78" y="11"/>
                    <a:pt x="55" y="6"/>
                  </a:cubicBezTo>
                  <a:cubicBezTo>
                    <a:pt x="31" y="0"/>
                    <a:pt x="7" y="15"/>
                    <a:pt x="1" y="38"/>
                  </a:cubicBezTo>
                  <a:cubicBezTo>
                    <a:pt x="0" y="45"/>
                    <a:pt x="0" y="51"/>
                    <a:pt x="1" y="57"/>
                  </a:cubicBezTo>
                  <a:cubicBezTo>
                    <a:pt x="79" y="76"/>
                    <a:pt x="79" y="76"/>
                    <a:pt x="79" y="76"/>
                  </a:cubicBezTo>
                </a:path>
              </a:pathLst>
            </a:custGeom>
            <a:solidFill>
              <a:srgbClr val="7051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4" name="Freeform 29"/>
            <p:cNvSpPr/>
            <p:nvPr/>
          </p:nvSpPr>
          <p:spPr bwMode="auto">
            <a:xfrm>
              <a:off x="44450" y="4432345"/>
              <a:ext cx="3011488" cy="2517775"/>
            </a:xfrm>
            <a:custGeom>
              <a:avLst/>
              <a:gdLst>
                <a:gd name="T0" fmla="*/ 702 w 702"/>
                <a:gd name="T1" fmla="*/ 587 h 587"/>
                <a:gd name="T2" fmla="*/ 702 w 702"/>
                <a:gd name="T3" fmla="*/ 573 h 587"/>
                <a:gd name="T4" fmla="*/ 351 w 702"/>
                <a:gd name="T5" fmla="*/ 0 h 587"/>
                <a:gd name="T6" fmla="*/ 0 w 702"/>
                <a:gd name="T7" fmla="*/ 573 h 587"/>
                <a:gd name="T8" fmla="*/ 0 w 702"/>
                <a:gd name="T9" fmla="*/ 587 h 587"/>
                <a:gd name="T10" fmla="*/ 702 w 702"/>
                <a:gd name="T11" fmla="*/ 587 h 587"/>
              </a:gdLst>
              <a:ahLst/>
              <a:cxnLst>
                <a:cxn ang="0">
                  <a:pos x="T0" y="T1"/>
                </a:cxn>
                <a:cxn ang="0">
                  <a:pos x="T2" y="T3"/>
                </a:cxn>
                <a:cxn ang="0">
                  <a:pos x="T4" y="T5"/>
                </a:cxn>
                <a:cxn ang="0">
                  <a:pos x="T6" y="T7"/>
                </a:cxn>
                <a:cxn ang="0">
                  <a:pos x="T8" y="T9"/>
                </a:cxn>
                <a:cxn ang="0">
                  <a:pos x="T10" y="T11"/>
                </a:cxn>
              </a:cxnLst>
              <a:rect l="0" t="0" r="r" b="b"/>
              <a:pathLst>
                <a:path w="702" h="587">
                  <a:moveTo>
                    <a:pt x="702" y="587"/>
                  </a:moveTo>
                  <a:cubicBezTo>
                    <a:pt x="702" y="582"/>
                    <a:pt x="702" y="578"/>
                    <a:pt x="702" y="573"/>
                  </a:cubicBezTo>
                  <a:cubicBezTo>
                    <a:pt x="702" y="257"/>
                    <a:pt x="545" y="0"/>
                    <a:pt x="351" y="0"/>
                  </a:cubicBezTo>
                  <a:cubicBezTo>
                    <a:pt x="157" y="0"/>
                    <a:pt x="0" y="257"/>
                    <a:pt x="0" y="573"/>
                  </a:cubicBezTo>
                  <a:cubicBezTo>
                    <a:pt x="0" y="578"/>
                    <a:pt x="0" y="582"/>
                    <a:pt x="0" y="587"/>
                  </a:cubicBezTo>
                  <a:cubicBezTo>
                    <a:pt x="702" y="587"/>
                    <a:pt x="702" y="587"/>
                    <a:pt x="702" y="587"/>
                  </a:cubicBezTo>
                </a:path>
              </a:pathLst>
            </a:custGeom>
            <a:solidFill>
              <a:srgbClr val="BBCE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5" name="Freeform 30"/>
            <p:cNvSpPr>
              <a:spLocks noEditPoints="1"/>
            </p:cNvSpPr>
            <p:nvPr/>
          </p:nvSpPr>
          <p:spPr bwMode="auto">
            <a:xfrm>
              <a:off x="44450" y="6527800"/>
              <a:ext cx="0" cy="85725"/>
            </a:xfrm>
            <a:custGeom>
              <a:avLst/>
              <a:gdLst>
                <a:gd name="T0" fmla="*/ 20 h 20"/>
                <a:gd name="T1" fmla="*/ 19 h 20"/>
                <a:gd name="T2" fmla="*/ 19 h 20"/>
                <a:gd name="T3" fmla="*/ 18 h 20"/>
                <a:gd name="T4" fmla="*/ 18 h 20"/>
                <a:gd name="T5" fmla="*/ 18 h 20"/>
                <a:gd name="T6" fmla="*/ 17 h 20"/>
                <a:gd name="T7" fmla="*/ 17 h 20"/>
                <a:gd name="T8" fmla="*/ 16 h 20"/>
                <a:gd name="T9" fmla="*/ 16 h 20"/>
                <a:gd name="T10" fmla="*/ 15 h 20"/>
                <a:gd name="T11" fmla="*/ 15 h 20"/>
                <a:gd name="T12" fmla="*/ 14 h 20"/>
                <a:gd name="T13" fmla="*/ 14 h 20"/>
                <a:gd name="T14" fmla="*/ 13 h 20"/>
                <a:gd name="T15" fmla="*/ 13 h 20"/>
                <a:gd name="T16" fmla="*/ 12 h 20"/>
                <a:gd name="T17" fmla="*/ 12 h 20"/>
                <a:gd name="T18" fmla="*/ 11 h 20"/>
                <a:gd name="T19" fmla="*/ 11 h 20"/>
                <a:gd name="T20" fmla="*/ 11 h 20"/>
                <a:gd name="T21" fmla="*/ 10 h 20"/>
                <a:gd name="T22" fmla="*/ 10 h 20"/>
                <a:gd name="T23" fmla="*/ 9 h 20"/>
                <a:gd name="T24" fmla="*/ 9 h 20"/>
                <a:gd name="T25" fmla="*/ 8 h 20"/>
                <a:gd name="T26" fmla="*/ 8 h 20"/>
                <a:gd name="T27" fmla="*/ 7 h 20"/>
                <a:gd name="T28" fmla="*/ 7 h 20"/>
                <a:gd name="T29" fmla="*/ 6 h 20"/>
                <a:gd name="T30" fmla="*/ 6 h 20"/>
                <a:gd name="T31" fmla="*/ 5 h 20"/>
                <a:gd name="T32" fmla="*/ 5 h 20"/>
                <a:gd name="T33" fmla="*/ 5 h 20"/>
                <a:gd name="T34" fmla="*/ 4 h 20"/>
                <a:gd name="T35" fmla="*/ 4 h 20"/>
                <a:gd name="T36" fmla="*/ 3 h 20"/>
                <a:gd name="T37" fmla="*/ 3 h 20"/>
                <a:gd name="T38" fmla="*/ 2 h 20"/>
                <a:gd name="T39" fmla="*/ 2 h 20"/>
                <a:gd name="T40" fmla="*/ 1 h 20"/>
                <a:gd name="T41" fmla="*/ 1 h 20"/>
                <a:gd name="T42" fmla="*/ 0 h 20"/>
                <a:gd name="T43" fmla="*/ 0 h 20"/>
                <a:gd name="T44" fmla="*/ 0 h 2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Lst>
              <a:rect l="0" t="0" r="r" b="b"/>
              <a:pathLst>
                <a:path h="20">
                  <a:moveTo>
                    <a:pt x="0" y="19"/>
                  </a:moveTo>
                  <a:cubicBezTo>
                    <a:pt x="0" y="20"/>
                    <a:pt x="0" y="20"/>
                    <a:pt x="0" y="20"/>
                  </a:cubicBezTo>
                  <a:cubicBezTo>
                    <a:pt x="0" y="20"/>
                    <a:pt x="0" y="20"/>
                    <a:pt x="0" y="20"/>
                  </a:cubicBezTo>
                  <a:cubicBezTo>
                    <a:pt x="0" y="20"/>
                    <a:pt x="0" y="20"/>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5"/>
                  </a:moveTo>
                  <a:cubicBezTo>
                    <a:pt x="0" y="15"/>
                    <a:pt x="0" y="16"/>
                    <a:pt x="0" y="16"/>
                  </a:cubicBezTo>
                  <a:cubicBezTo>
                    <a:pt x="0" y="16"/>
                    <a:pt x="0" y="15"/>
                    <a:pt x="0" y="15"/>
                  </a:cubicBezTo>
                  <a:moveTo>
                    <a:pt x="0" y="15"/>
                  </a:moveTo>
                  <a:cubicBezTo>
                    <a:pt x="0" y="15"/>
                    <a:pt x="0" y="15"/>
                    <a:pt x="0" y="15"/>
                  </a:cubicBezTo>
                  <a:cubicBezTo>
                    <a:pt x="0" y="15"/>
                    <a:pt x="0" y="15"/>
                    <a:pt x="0" y="15"/>
                  </a:cubicBezTo>
                  <a:moveTo>
                    <a:pt x="0" y="14"/>
                  </a:moveTo>
                  <a:cubicBezTo>
                    <a:pt x="0" y="14"/>
                    <a:pt x="0" y="15"/>
                    <a:pt x="0" y="15"/>
                  </a:cubicBezTo>
                  <a:cubicBezTo>
                    <a:pt x="0" y="15"/>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5"/>
                    <a:pt x="0" y="5"/>
                  </a:cubicBezTo>
                  <a:cubicBezTo>
                    <a:pt x="0" y="5"/>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6" name="Freeform 31"/>
            <p:cNvSpPr/>
            <p:nvPr/>
          </p:nvSpPr>
          <p:spPr bwMode="auto">
            <a:xfrm>
              <a:off x="44450" y="4435525"/>
              <a:ext cx="1458913" cy="2514600"/>
            </a:xfrm>
            <a:custGeom>
              <a:avLst/>
              <a:gdLst>
                <a:gd name="T0" fmla="*/ 0 w 340"/>
                <a:gd name="T1" fmla="*/ 552 h 586"/>
                <a:gd name="T2" fmla="*/ 0 w 340"/>
                <a:gd name="T3" fmla="*/ 552 h 586"/>
                <a:gd name="T4" fmla="*/ 0 w 340"/>
                <a:gd name="T5" fmla="*/ 552 h 586"/>
                <a:gd name="T6" fmla="*/ 0 w 340"/>
                <a:gd name="T7" fmla="*/ 553 h 586"/>
                <a:gd name="T8" fmla="*/ 0 w 340"/>
                <a:gd name="T9" fmla="*/ 553 h 586"/>
                <a:gd name="T10" fmla="*/ 0 w 340"/>
                <a:gd name="T11" fmla="*/ 554 h 586"/>
                <a:gd name="T12" fmla="*/ 0 w 340"/>
                <a:gd name="T13" fmla="*/ 554 h 586"/>
                <a:gd name="T14" fmla="*/ 0 w 340"/>
                <a:gd name="T15" fmla="*/ 555 h 586"/>
                <a:gd name="T16" fmla="*/ 0 w 340"/>
                <a:gd name="T17" fmla="*/ 555 h 586"/>
                <a:gd name="T18" fmla="*/ 0 w 340"/>
                <a:gd name="T19" fmla="*/ 556 h 586"/>
                <a:gd name="T20" fmla="*/ 0 w 340"/>
                <a:gd name="T21" fmla="*/ 556 h 586"/>
                <a:gd name="T22" fmla="*/ 0 w 340"/>
                <a:gd name="T23" fmla="*/ 556 h 586"/>
                <a:gd name="T24" fmla="*/ 0 w 340"/>
                <a:gd name="T25" fmla="*/ 557 h 586"/>
                <a:gd name="T26" fmla="*/ 0 w 340"/>
                <a:gd name="T27" fmla="*/ 557 h 586"/>
                <a:gd name="T28" fmla="*/ 0 w 340"/>
                <a:gd name="T29" fmla="*/ 558 h 586"/>
                <a:gd name="T30" fmla="*/ 0 w 340"/>
                <a:gd name="T31" fmla="*/ 558 h 586"/>
                <a:gd name="T32" fmla="*/ 0 w 340"/>
                <a:gd name="T33" fmla="*/ 559 h 586"/>
                <a:gd name="T34" fmla="*/ 0 w 340"/>
                <a:gd name="T35" fmla="*/ 559 h 586"/>
                <a:gd name="T36" fmla="*/ 0 w 340"/>
                <a:gd name="T37" fmla="*/ 560 h 586"/>
                <a:gd name="T38" fmla="*/ 0 w 340"/>
                <a:gd name="T39" fmla="*/ 560 h 586"/>
                <a:gd name="T40" fmla="*/ 0 w 340"/>
                <a:gd name="T41" fmla="*/ 560 h 586"/>
                <a:gd name="T42" fmla="*/ 0 w 340"/>
                <a:gd name="T43" fmla="*/ 561 h 586"/>
                <a:gd name="T44" fmla="*/ 0 w 340"/>
                <a:gd name="T45" fmla="*/ 561 h 586"/>
                <a:gd name="T46" fmla="*/ 0 w 340"/>
                <a:gd name="T47" fmla="*/ 562 h 586"/>
                <a:gd name="T48" fmla="*/ 0 w 340"/>
                <a:gd name="T49" fmla="*/ 562 h 586"/>
                <a:gd name="T50" fmla="*/ 0 w 340"/>
                <a:gd name="T51" fmla="*/ 563 h 586"/>
                <a:gd name="T52" fmla="*/ 0 w 340"/>
                <a:gd name="T53" fmla="*/ 563 h 586"/>
                <a:gd name="T54" fmla="*/ 0 w 340"/>
                <a:gd name="T55" fmla="*/ 564 h 586"/>
                <a:gd name="T56" fmla="*/ 0 w 340"/>
                <a:gd name="T57" fmla="*/ 564 h 586"/>
                <a:gd name="T58" fmla="*/ 0 w 340"/>
                <a:gd name="T59" fmla="*/ 565 h 586"/>
                <a:gd name="T60" fmla="*/ 0 w 340"/>
                <a:gd name="T61" fmla="*/ 565 h 586"/>
                <a:gd name="T62" fmla="*/ 0 w 340"/>
                <a:gd name="T63" fmla="*/ 565 h 586"/>
                <a:gd name="T64" fmla="*/ 0 w 340"/>
                <a:gd name="T65" fmla="*/ 566 h 586"/>
                <a:gd name="T66" fmla="*/ 0 w 340"/>
                <a:gd name="T67" fmla="*/ 566 h 586"/>
                <a:gd name="T68" fmla="*/ 0 w 340"/>
                <a:gd name="T69" fmla="*/ 567 h 586"/>
                <a:gd name="T70" fmla="*/ 0 w 340"/>
                <a:gd name="T71" fmla="*/ 567 h 586"/>
                <a:gd name="T72" fmla="*/ 0 w 340"/>
                <a:gd name="T73" fmla="*/ 568 h 586"/>
                <a:gd name="T74" fmla="*/ 0 w 340"/>
                <a:gd name="T75" fmla="*/ 568 h 586"/>
                <a:gd name="T76" fmla="*/ 0 w 340"/>
                <a:gd name="T77" fmla="*/ 569 h 586"/>
                <a:gd name="T78" fmla="*/ 0 w 340"/>
                <a:gd name="T79" fmla="*/ 569 h 586"/>
                <a:gd name="T80" fmla="*/ 0 w 340"/>
                <a:gd name="T81" fmla="*/ 570 h 586"/>
                <a:gd name="T82" fmla="*/ 0 w 340"/>
                <a:gd name="T83" fmla="*/ 570 h 586"/>
                <a:gd name="T84" fmla="*/ 0 w 340"/>
                <a:gd name="T85" fmla="*/ 571 h 586"/>
                <a:gd name="T86" fmla="*/ 0 w 340"/>
                <a:gd name="T87" fmla="*/ 571 h 586"/>
                <a:gd name="T88" fmla="*/ 0 w 340"/>
                <a:gd name="T89" fmla="*/ 571 h 586"/>
                <a:gd name="T90" fmla="*/ 0 w 340"/>
                <a:gd name="T91" fmla="*/ 586 h 586"/>
                <a:gd name="T92" fmla="*/ 340 w 340"/>
                <a:gd name="T93"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586">
                  <a:moveTo>
                    <a:pt x="340" y="0"/>
                  </a:moveTo>
                  <a:cubicBezTo>
                    <a:pt x="156" y="9"/>
                    <a:pt x="7" y="251"/>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3"/>
                    <a:pt x="0" y="553"/>
                    <a:pt x="0" y="553"/>
                  </a:cubicBezTo>
                  <a:cubicBezTo>
                    <a:pt x="0" y="553"/>
                    <a:pt x="0" y="553"/>
                    <a:pt x="0" y="553"/>
                  </a:cubicBezTo>
                  <a:cubicBezTo>
                    <a:pt x="0" y="553"/>
                    <a:pt x="0" y="553"/>
                    <a:pt x="0" y="553"/>
                  </a:cubicBezTo>
                  <a:cubicBezTo>
                    <a:pt x="0" y="553"/>
                    <a:pt x="0" y="553"/>
                    <a:pt x="0" y="553"/>
                  </a:cubicBezTo>
                  <a:cubicBezTo>
                    <a:pt x="0" y="553"/>
                    <a:pt x="0" y="554"/>
                    <a:pt x="0" y="554"/>
                  </a:cubicBezTo>
                  <a:cubicBezTo>
                    <a:pt x="0" y="554"/>
                    <a:pt x="0" y="554"/>
                    <a:pt x="0" y="554"/>
                  </a:cubicBezTo>
                  <a:cubicBezTo>
                    <a:pt x="0" y="554"/>
                    <a:pt x="0" y="554"/>
                    <a:pt x="0" y="554"/>
                  </a:cubicBezTo>
                  <a:cubicBezTo>
                    <a:pt x="0" y="554"/>
                    <a:pt x="0" y="554"/>
                    <a:pt x="0" y="554"/>
                  </a:cubicBezTo>
                  <a:cubicBezTo>
                    <a:pt x="0" y="554"/>
                    <a:pt x="0" y="555"/>
                    <a:pt x="0" y="555"/>
                  </a:cubicBezTo>
                  <a:cubicBezTo>
                    <a:pt x="0" y="555"/>
                    <a:pt x="0" y="555"/>
                    <a:pt x="0" y="555"/>
                  </a:cubicBezTo>
                  <a:cubicBezTo>
                    <a:pt x="0" y="555"/>
                    <a:pt x="0" y="555"/>
                    <a:pt x="0" y="555"/>
                  </a:cubicBezTo>
                  <a:cubicBezTo>
                    <a:pt x="0" y="555"/>
                    <a:pt x="0" y="555"/>
                    <a:pt x="0" y="555"/>
                  </a:cubicBezTo>
                  <a:cubicBezTo>
                    <a:pt x="0" y="555"/>
                    <a:pt x="0" y="555"/>
                    <a:pt x="0" y="556"/>
                  </a:cubicBezTo>
                  <a:cubicBezTo>
                    <a:pt x="0" y="556"/>
                    <a:pt x="0" y="556"/>
                    <a:pt x="0" y="556"/>
                  </a:cubicBezTo>
                  <a:cubicBezTo>
                    <a:pt x="0" y="556"/>
                    <a:pt x="0" y="556"/>
                    <a:pt x="0" y="556"/>
                  </a:cubicBezTo>
                  <a:cubicBezTo>
                    <a:pt x="0" y="556"/>
                    <a:pt x="0" y="556"/>
                    <a:pt x="0" y="556"/>
                  </a:cubicBezTo>
                  <a:cubicBezTo>
                    <a:pt x="0" y="556"/>
                    <a:pt x="0" y="556"/>
                    <a:pt x="0" y="556"/>
                  </a:cubicBezTo>
                  <a:cubicBezTo>
                    <a:pt x="0" y="556"/>
                    <a:pt x="0" y="557"/>
                    <a:pt x="0" y="557"/>
                  </a:cubicBezTo>
                  <a:cubicBezTo>
                    <a:pt x="0" y="557"/>
                    <a:pt x="0" y="557"/>
                    <a:pt x="0" y="557"/>
                  </a:cubicBezTo>
                  <a:cubicBezTo>
                    <a:pt x="0" y="557"/>
                    <a:pt x="0" y="557"/>
                    <a:pt x="0" y="557"/>
                  </a:cubicBezTo>
                  <a:cubicBezTo>
                    <a:pt x="0" y="557"/>
                    <a:pt x="0" y="557"/>
                    <a:pt x="0" y="557"/>
                  </a:cubicBezTo>
                  <a:cubicBezTo>
                    <a:pt x="0" y="557"/>
                    <a:pt x="0" y="557"/>
                    <a:pt x="0" y="557"/>
                  </a:cubicBezTo>
                  <a:cubicBezTo>
                    <a:pt x="0" y="558"/>
                    <a:pt x="0" y="558"/>
                    <a:pt x="0" y="558"/>
                  </a:cubicBezTo>
                  <a:cubicBezTo>
                    <a:pt x="0" y="558"/>
                    <a:pt x="0" y="558"/>
                    <a:pt x="0" y="558"/>
                  </a:cubicBezTo>
                  <a:cubicBezTo>
                    <a:pt x="0" y="558"/>
                    <a:pt x="0" y="558"/>
                    <a:pt x="0" y="558"/>
                  </a:cubicBezTo>
                  <a:cubicBezTo>
                    <a:pt x="0" y="558"/>
                    <a:pt x="0" y="558"/>
                    <a:pt x="0" y="558"/>
                  </a:cubicBezTo>
                  <a:cubicBezTo>
                    <a:pt x="0" y="558"/>
                    <a:pt x="0" y="559"/>
                    <a:pt x="0" y="559"/>
                  </a:cubicBezTo>
                  <a:cubicBezTo>
                    <a:pt x="0" y="559"/>
                    <a:pt x="0" y="559"/>
                    <a:pt x="0" y="559"/>
                  </a:cubicBezTo>
                  <a:cubicBezTo>
                    <a:pt x="0" y="559"/>
                    <a:pt x="0" y="559"/>
                    <a:pt x="0" y="559"/>
                  </a:cubicBezTo>
                  <a:cubicBezTo>
                    <a:pt x="0" y="559"/>
                    <a:pt x="0" y="559"/>
                    <a:pt x="0" y="559"/>
                  </a:cubicBezTo>
                  <a:cubicBezTo>
                    <a:pt x="0" y="559"/>
                    <a:pt x="0" y="559"/>
                    <a:pt x="0" y="560"/>
                  </a:cubicBezTo>
                  <a:cubicBezTo>
                    <a:pt x="0" y="560"/>
                    <a:pt x="0" y="560"/>
                    <a:pt x="0" y="560"/>
                  </a:cubicBezTo>
                  <a:cubicBezTo>
                    <a:pt x="0" y="560"/>
                    <a:pt x="0" y="560"/>
                    <a:pt x="0" y="560"/>
                  </a:cubicBezTo>
                  <a:cubicBezTo>
                    <a:pt x="0" y="560"/>
                    <a:pt x="0" y="560"/>
                    <a:pt x="0" y="560"/>
                  </a:cubicBezTo>
                  <a:cubicBezTo>
                    <a:pt x="0" y="560"/>
                    <a:pt x="0" y="560"/>
                    <a:pt x="0" y="560"/>
                  </a:cubicBezTo>
                  <a:cubicBezTo>
                    <a:pt x="0" y="561"/>
                    <a:pt x="0" y="561"/>
                    <a:pt x="0" y="561"/>
                  </a:cubicBezTo>
                  <a:cubicBezTo>
                    <a:pt x="0" y="561"/>
                    <a:pt x="0" y="561"/>
                    <a:pt x="0" y="561"/>
                  </a:cubicBezTo>
                  <a:cubicBezTo>
                    <a:pt x="0" y="561"/>
                    <a:pt x="0" y="561"/>
                    <a:pt x="0" y="561"/>
                  </a:cubicBezTo>
                  <a:cubicBezTo>
                    <a:pt x="0" y="561"/>
                    <a:pt x="0" y="561"/>
                    <a:pt x="0" y="561"/>
                  </a:cubicBezTo>
                  <a:cubicBezTo>
                    <a:pt x="0" y="561"/>
                    <a:pt x="0" y="562"/>
                    <a:pt x="0" y="562"/>
                  </a:cubicBezTo>
                  <a:cubicBezTo>
                    <a:pt x="0" y="562"/>
                    <a:pt x="0" y="562"/>
                    <a:pt x="0" y="562"/>
                  </a:cubicBezTo>
                  <a:cubicBezTo>
                    <a:pt x="0" y="562"/>
                    <a:pt x="0" y="562"/>
                    <a:pt x="0" y="562"/>
                  </a:cubicBezTo>
                  <a:cubicBezTo>
                    <a:pt x="0" y="562"/>
                    <a:pt x="0" y="562"/>
                    <a:pt x="0" y="562"/>
                  </a:cubicBezTo>
                  <a:cubicBezTo>
                    <a:pt x="0" y="562"/>
                    <a:pt x="0" y="562"/>
                    <a:pt x="0" y="563"/>
                  </a:cubicBezTo>
                  <a:cubicBezTo>
                    <a:pt x="0" y="563"/>
                    <a:pt x="0" y="563"/>
                    <a:pt x="0" y="563"/>
                  </a:cubicBezTo>
                  <a:cubicBezTo>
                    <a:pt x="0" y="563"/>
                    <a:pt x="0" y="563"/>
                    <a:pt x="0" y="563"/>
                  </a:cubicBezTo>
                  <a:cubicBezTo>
                    <a:pt x="0" y="563"/>
                    <a:pt x="0" y="563"/>
                    <a:pt x="0" y="563"/>
                  </a:cubicBezTo>
                  <a:cubicBezTo>
                    <a:pt x="0" y="563"/>
                    <a:pt x="0" y="563"/>
                    <a:pt x="0" y="563"/>
                  </a:cubicBezTo>
                  <a:cubicBezTo>
                    <a:pt x="0" y="564"/>
                    <a:pt x="0" y="564"/>
                    <a:pt x="0" y="564"/>
                  </a:cubicBezTo>
                  <a:cubicBezTo>
                    <a:pt x="0" y="564"/>
                    <a:pt x="0" y="564"/>
                    <a:pt x="0" y="564"/>
                  </a:cubicBezTo>
                  <a:cubicBezTo>
                    <a:pt x="0" y="564"/>
                    <a:pt x="0" y="564"/>
                    <a:pt x="0" y="564"/>
                  </a:cubicBezTo>
                  <a:cubicBezTo>
                    <a:pt x="0" y="564"/>
                    <a:pt x="0" y="564"/>
                    <a:pt x="0" y="564"/>
                  </a:cubicBezTo>
                  <a:cubicBezTo>
                    <a:pt x="0" y="564"/>
                    <a:pt x="0" y="565"/>
                    <a:pt x="0" y="565"/>
                  </a:cubicBezTo>
                  <a:cubicBezTo>
                    <a:pt x="0" y="565"/>
                    <a:pt x="0" y="565"/>
                    <a:pt x="0" y="565"/>
                  </a:cubicBezTo>
                  <a:cubicBezTo>
                    <a:pt x="0" y="565"/>
                    <a:pt x="0" y="565"/>
                    <a:pt x="0" y="565"/>
                  </a:cubicBezTo>
                  <a:cubicBezTo>
                    <a:pt x="0" y="565"/>
                    <a:pt x="0" y="565"/>
                    <a:pt x="0" y="565"/>
                  </a:cubicBezTo>
                  <a:cubicBezTo>
                    <a:pt x="0" y="565"/>
                    <a:pt x="0" y="565"/>
                    <a:pt x="0" y="565"/>
                  </a:cubicBezTo>
                  <a:cubicBezTo>
                    <a:pt x="0" y="566"/>
                    <a:pt x="0" y="566"/>
                    <a:pt x="0" y="566"/>
                  </a:cubicBezTo>
                  <a:cubicBezTo>
                    <a:pt x="0" y="566"/>
                    <a:pt x="0" y="566"/>
                    <a:pt x="0" y="566"/>
                  </a:cubicBezTo>
                  <a:cubicBezTo>
                    <a:pt x="0" y="566"/>
                    <a:pt x="0" y="566"/>
                    <a:pt x="0" y="566"/>
                  </a:cubicBezTo>
                  <a:cubicBezTo>
                    <a:pt x="0" y="566"/>
                    <a:pt x="0" y="566"/>
                    <a:pt x="0" y="566"/>
                  </a:cubicBezTo>
                  <a:cubicBezTo>
                    <a:pt x="0" y="566"/>
                    <a:pt x="0" y="567"/>
                    <a:pt x="0" y="567"/>
                  </a:cubicBezTo>
                  <a:cubicBezTo>
                    <a:pt x="0" y="567"/>
                    <a:pt x="0" y="567"/>
                    <a:pt x="0" y="567"/>
                  </a:cubicBezTo>
                  <a:cubicBezTo>
                    <a:pt x="0" y="567"/>
                    <a:pt x="0" y="567"/>
                    <a:pt x="0" y="567"/>
                  </a:cubicBezTo>
                  <a:cubicBezTo>
                    <a:pt x="0" y="567"/>
                    <a:pt x="0" y="567"/>
                    <a:pt x="0" y="567"/>
                  </a:cubicBezTo>
                  <a:cubicBezTo>
                    <a:pt x="0" y="567"/>
                    <a:pt x="0" y="568"/>
                    <a:pt x="0" y="568"/>
                  </a:cubicBezTo>
                  <a:cubicBezTo>
                    <a:pt x="0" y="568"/>
                    <a:pt x="0" y="568"/>
                    <a:pt x="0" y="568"/>
                  </a:cubicBezTo>
                  <a:cubicBezTo>
                    <a:pt x="0" y="568"/>
                    <a:pt x="0" y="568"/>
                    <a:pt x="0" y="568"/>
                  </a:cubicBezTo>
                  <a:cubicBezTo>
                    <a:pt x="0" y="568"/>
                    <a:pt x="0" y="568"/>
                    <a:pt x="0" y="568"/>
                  </a:cubicBezTo>
                  <a:cubicBezTo>
                    <a:pt x="0" y="568"/>
                    <a:pt x="0" y="568"/>
                    <a:pt x="0" y="569"/>
                  </a:cubicBezTo>
                  <a:cubicBezTo>
                    <a:pt x="0" y="569"/>
                    <a:pt x="0" y="569"/>
                    <a:pt x="0" y="569"/>
                  </a:cubicBezTo>
                  <a:cubicBezTo>
                    <a:pt x="0" y="569"/>
                    <a:pt x="0" y="569"/>
                    <a:pt x="0" y="569"/>
                  </a:cubicBezTo>
                  <a:cubicBezTo>
                    <a:pt x="0" y="569"/>
                    <a:pt x="0" y="569"/>
                    <a:pt x="0" y="569"/>
                  </a:cubicBezTo>
                  <a:cubicBezTo>
                    <a:pt x="0" y="569"/>
                    <a:pt x="0" y="569"/>
                    <a:pt x="0" y="570"/>
                  </a:cubicBezTo>
                  <a:cubicBezTo>
                    <a:pt x="0" y="570"/>
                    <a:pt x="0" y="570"/>
                    <a:pt x="0" y="570"/>
                  </a:cubicBezTo>
                  <a:cubicBezTo>
                    <a:pt x="0" y="570"/>
                    <a:pt x="0" y="570"/>
                    <a:pt x="0" y="570"/>
                  </a:cubicBezTo>
                  <a:cubicBezTo>
                    <a:pt x="0" y="570"/>
                    <a:pt x="0" y="570"/>
                    <a:pt x="0" y="570"/>
                  </a:cubicBezTo>
                  <a:cubicBezTo>
                    <a:pt x="0" y="570"/>
                    <a:pt x="0" y="570"/>
                    <a:pt x="0" y="570"/>
                  </a:cubicBezTo>
                  <a:cubicBezTo>
                    <a:pt x="0" y="570"/>
                    <a:pt x="0" y="570"/>
                    <a:pt x="0" y="571"/>
                  </a:cubicBezTo>
                  <a:cubicBezTo>
                    <a:pt x="0" y="571"/>
                    <a:pt x="0" y="571"/>
                    <a:pt x="0" y="571"/>
                  </a:cubicBezTo>
                  <a:cubicBezTo>
                    <a:pt x="0" y="571"/>
                    <a:pt x="0" y="571"/>
                    <a:pt x="0" y="571"/>
                  </a:cubicBezTo>
                  <a:cubicBezTo>
                    <a:pt x="0" y="571"/>
                    <a:pt x="0" y="571"/>
                    <a:pt x="0" y="571"/>
                  </a:cubicBezTo>
                  <a:cubicBezTo>
                    <a:pt x="0" y="571"/>
                    <a:pt x="0" y="571"/>
                    <a:pt x="0" y="571"/>
                  </a:cubicBezTo>
                  <a:cubicBezTo>
                    <a:pt x="0" y="572"/>
                    <a:pt x="0" y="572"/>
                    <a:pt x="0" y="572"/>
                  </a:cubicBezTo>
                  <a:cubicBezTo>
                    <a:pt x="0" y="577"/>
                    <a:pt x="0" y="581"/>
                    <a:pt x="0" y="586"/>
                  </a:cubicBezTo>
                  <a:cubicBezTo>
                    <a:pt x="340" y="586"/>
                    <a:pt x="340" y="586"/>
                    <a:pt x="340" y="586"/>
                  </a:cubicBezTo>
                  <a:cubicBezTo>
                    <a:pt x="340" y="0"/>
                    <a:pt x="340" y="0"/>
                    <a:pt x="340" y="0"/>
                  </a:cubicBezTo>
                </a:path>
              </a:pathLst>
            </a:custGeom>
            <a:solidFill>
              <a:srgbClr val="C9D8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7" name="Freeform 32"/>
            <p:cNvSpPr/>
            <p:nvPr/>
          </p:nvSpPr>
          <p:spPr bwMode="auto">
            <a:xfrm>
              <a:off x="1952625" y="4981627"/>
              <a:ext cx="2355850" cy="196850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8" name="Freeform 33"/>
            <p:cNvSpPr>
              <a:spLocks noEditPoints="1"/>
            </p:cNvSpPr>
            <p:nvPr/>
          </p:nvSpPr>
          <p:spPr bwMode="auto">
            <a:xfrm>
              <a:off x="1952625" y="6527800"/>
              <a:ext cx="4763" cy="93663"/>
            </a:xfrm>
            <a:custGeom>
              <a:avLst/>
              <a:gdLst>
                <a:gd name="T0" fmla="*/ 0 w 1"/>
                <a:gd name="T1" fmla="*/ 22 h 22"/>
                <a:gd name="T2" fmla="*/ 0 w 1"/>
                <a:gd name="T3" fmla="*/ 22 h 22"/>
                <a:gd name="T4" fmla="*/ 0 w 1"/>
                <a:gd name="T5" fmla="*/ 21 h 22"/>
                <a:gd name="T6" fmla="*/ 0 w 1"/>
                <a:gd name="T7" fmla="*/ 21 h 22"/>
                <a:gd name="T8" fmla="*/ 0 w 1"/>
                <a:gd name="T9" fmla="*/ 21 h 22"/>
                <a:gd name="T10" fmla="*/ 1 w 1"/>
                <a:gd name="T11" fmla="*/ 20 h 22"/>
                <a:gd name="T12" fmla="*/ 1 w 1"/>
                <a:gd name="T13" fmla="*/ 20 h 22"/>
                <a:gd name="T14" fmla="*/ 1 w 1"/>
                <a:gd name="T15" fmla="*/ 20 h 22"/>
                <a:gd name="T16" fmla="*/ 1 w 1"/>
                <a:gd name="T17" fmla="*/ 19 h 22"/>
                <a:gd name="T18" fmla="*/ 1 w 1"/>
                <a:gd name="T19" fmla="*/ 19 h 22"/>
                <a:gd name="T20" fmla="*/ 1 w 1"/>
                <a:gd name="T21" fmla="*/ 19 h 22"/>
                <a:gd name="T22" fmla="*/ 1 w 1"/>
                <a:gd name="T23" fmla="*/ 18 h 22"/>
                <a:gd name="T24" fmla="*/ 1 w 1"/>
                <a:gd name="T25" fmla="*/ 18 h 22"/>
                <a:gd name="T26" fmla="*/ 1 w 1"/>
                <a:gd name="T27" fmla="*/ 18 h 22"/>
                <a:gd name="T28" fmla="*/ 1 w 1"/>
                <a:gd name="T29" fmla="*/ 17 h 22"/>
                <a:gd name="T30" fmla="*/ 1 w 1"/>
                <a:gd name="T31" fmla="*/ 17 h 22"/>
                <a:gd name="T32" fmla="*/ 1 w 1"/>
                <a:gd name="T33" fmla="*/ 16 h 22"/>
                <a:gd name="T34" fmla="*/ 1 w 1"/>
                <a:gd name="T35" fmla="*/ 16 h 22"/>
                <a:gd name="T36" fmla="*/ 1 w 1"/>
                <a:gd name="T37" fmla="*/ 16 h 22"/>
                <a:gd name="T38" fmla="*/ 1 w 1"/>
                <a:gd name="T39" fmla="*/ 15 h 22"/>
                <a:gd name="T40" fmla="*/ 1 w 1"/>
                <a:gd name="T41" fmla="*/ 15 h 22"/>
                <a:gd name="T42" fmla="*/ 1 w 1"/>
                <a:gd name="T43" fmla="*/ 15 h 22"/>
                <a:gd name="T44" fmla="*/ 1 w 1"/>
                <a:gd name="T45" fmla="*/ 14 h 22"/>
                <a:gd name="T46" fmla="*/ 1 w 1"/>
                <a:gd name="T47" fmla="*/ 14 h 22"/>
                <a:gd name="T48" fmla="*/ 1 w 1"/>
                <a:gd name="T49" fmla="*/ 14 h 22"/>
                <a:gd name="T50" fmla="*/ 1 w 1"/>
                <a:gd name="T51" fmla="*/ 13 h 22"/>
                <a:gd name="T52" fmla="*/ 1 w 1"/>
                <a:gd name="T53" fmla="*/ 13 h 22"/>
                <a:gd name="T54" fmla="*/ 1 w 1"/>
                <a:gd name="T55" fmla="*/ 13 h 22"/>
                <a:gd name="T56" fmla="*/ 1 w 1"/>
                <a:gd name="T57" fmla="*/ 12 h 22"/>
                <a:gd name="T58" fmla="*/ 1 w 1"/>
                <a:gd name="T59" fmla="*/ 12 h 22"/>
                <a:gd name="T60" fmla="*/ 1 w 1"/>
                <a:gd name="T61" fmla="*/ 12 h 22"/>
                <a:gd name="T62" fmla="*/ 1 w 1"/>
                <a:gd name="T63" fmla="*/ 11 h 22"/>
                <a:gd name="T64" fmla="*/ 1 w 1"/>
                <a:gd name="T65" fmla="*/ 11 h 22"/>
                <a:gd name="T66" fmla="*/ 1 w 1"/>
                <a:gd name="T67" fmla="*/ 10 h 22"/>
                <a:gd name="T68" fmla="*/ 1 w 1"/>
                <a:gd name="T69" fmla="*/ 10 h 22"/>
                <a:gd name="T70" fmla="*/ 1 w 1"/>
                <a:gd name="T71" fmla="*/ 10 h 22"/>
                <a:gd name="T72" fmla="*/ 1 w 1"/>
                <a:gd name="T73" fmla="*/ 9 h 22"/>
                <a:gd name="T74" fmla="*/ 1 w 1"/>
                <a:gd name="T75" fmla="*/ 9 h 22"/>
                <a:gd name="T76" fmla="*/ 1 w 1"/>
                <a:gd name="T77" fmla="*/ 9 h 22"/>
                <a:gd name="T78" fmla="*/ 1 w 1"/>
                <a:gd name="T79" fmla="*/ 8 h 22"/>
                <a:gd name="T80" fmla="*/ 1 w 1"/>
                <a:gd name="T81" fmla="*/ 8 h 22"/>
                <a:gd name="T82" fmla="*/ 1 w 1"/>
                <a:gd name="T83" fmla="*/ 8 h 22"/>
                <a:gd name="T84" fmla="*/ 1 w 1"/>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 h="22">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2"/>
                    <a:pt x="0" y="22"/>
                    <a:pt x="0" y="22"/>
                  </a:cubicBezTo>
                  <a:cubicBezTo>
                    <a:pt x="0" y="22"/>
                    <a:pt x="0" y="22"/>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1" y="20"/>
                  </a:moveTo>
                  <a:cubicBezTo>
                    <a:pt x="1" y="20"/>
                    <a:pt x="1" y="21"/>
                    <a:pt x="1" y="21"/>
                  </a:cubicBezTo>
                  <a:cubicBezTo>
                    <a:pt x="1" y="21"/>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19"/>
                  </a:moveTo>
                  <a:cubicBezTo>
                    <a:pt x="1" y="19"/>
                    <a:pt x="1" y="19"/>
                    <a:pt x="1" y="20"/>
                  </a:cubicBezTo>
                  <a:cubicBezTo>
                    <a:pt x="1" y="19"/>
                    <a:pt x="1" y="19"/>
                    <a:pt x="1" y="19"/>
                  </a:cubicBezTo>
                  <a:moveTo>
                    <a:pt x="1" y="19"/>
                  </a:moveTo>
                  <a:cubicBezTo>
                    <a:pt x="1" y="19"/>
                    <a:pt x="1" y="19"/>
                    <a:pt x="1" y="19"/>
                  </a:cubicBezTo>
                  <a:cubicBezTo>
                    <a:pt x="1" y="19"/>
                    <a:pt x="1" y="19"/>
                    <a:pt x="1" y="19"/>
                  </a:cubicBezTo>
                  <a:moveTo>
                    <a:pt x="1" y="19"/>
                  </a:moveTo>
                  <a:cubicBezTo>
                    <a:pt x="1" y="19"/>
                    <a:pt x="1" y="19"/>
                    <a:pt x="1" y="19"/>
                  </a:cubicBezTo>
                  <a:cubicBezTo>
                    <a:pt x="1" y="19"/>
                    <a:pt x="1" y="19"/>
                    <a:pt x="1" y="19"/>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7"/>
                  </a:moveTo>
                  <a:cubicBezTo>
                    <a:pt x="1" y="17"/>
                    <a:pt x="1" y="17"/>
                    <a:pt x="1" y="17"/>
                  </a:cubicBezTo>
                  <a:cubicBezTo>
                    <a:pt x="1" y="17"/>
                    <a:pt x="1" y="17"/>
                    <a:pt x="1" y="17"/>
                  </a:cubicBezTo>
                  <a:moveTo>
                    <a:pt x="1" y="17"/>
                  </a:moveTo>
                  <a:cubicBezTo>
                    <a:pt x="1" y="17"/>
                    <a:pt x="1" y="17"/>
                    <a:pt x="1" y="17"/>
                  </a:cubicBezTo>
                  <a:cubicBezTo>
                    <a:pt x="1" y="17"/>
                    <a:pt x="1" y="17"/>
                    <a:pt x="1" y="17"/>
                  </a:cubicBezTo>
                  <a:moveTo>
                    <a:pt x="1" y="16"/>
                  </a:moveTo>
                  <a:cubicBezTo>
                    <a:pt x="1" y="17"/>
                    <a:pt x="1" y="17"/>
                    <a:pt x="1" y="17"/>
                  </a:cubicBezTo>
                  <a:cubicBezTo>
                    <a:pt x="1" y="17"/>
                    <a:pt x="1" y="17"/>
                    <a:pt x="1" y="16"/>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10"/>
                  </a:cubicBezTo>
                  <a:cubicBezTo>
                    <a:pt x="1" y="9"/>
                    <a:pt x="1" y="9"/>
                    <a:pt x="1" y="9"/>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0"/>
                  </a:moveTo>
                  <a:cubicBezTo>
                    <a:pt x="1" y="0"/>
                    <a:pt x="1" y="0"/>
                    <a:pt x="1" y="0"/>
                  </a:cubicBezTo>
                  <a:cubicBezTo>
                    <a:pt x="1" y="0"/>
                    <a:pt x="1" y="0"/>
                    <a:pt x="1" y="0"/>
                  </a:cubicBezTo>
                </a:path>
              </a:pathLst>
            </a:custGeom>
            <a:solidFill>
              <a:srgbClr val="C9D8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9" name="Freeform 34"/>
            <p:cNvSpPr/>
            <p:nvPr/>
          </p:nvSpPr>
          <p:spPr bwMode="auto">
            <a:xfrm>
              <a:off x="1952625" y="4984800"/>
              <a:ext cx="1141413" cy="1965325"/>
            </a:xfrm>
            <a:custGeom>
              <a:avLst/>
              <a:gdLst>
                <a:gd name="T0" fmla="*/ 1 w 266"/>
                <a:gd name="T1" fmla="*/ 424 h 458"/>
                <a:gd name="T2" fmla="*/ 1 w 266"/>
                <a:gd name="T3" fmla="*/ 432 h 458"/>
                <a:gd name="T4" fmla="*/ 1 w 266"/>
                <a:gd name="T5" fmla="*/ 432 h 458"/>
                <a:gd name="T6" fmla="*/ 1 w 266"/>
                <a:gd name="T7" fmla="*/ 432 h 458"/>
                <a:gd name="T8" fmla="*/ 1 w 266"/>
                <a:gd name="T9" fmla="*/ 433 h 458"/>
                <a:gd name="T10" fmla="*/ 1 w 266"/>
                <a:gd name="T11" fmla="*/ 433 h 458"/>
                <a:gd name="T12" fmla="*/ 1 w 266"/>
                <a:gd name="T13" fmla="*/ 433 h 458"/>
                <a:gd name="T14" fmla="*/ 1 w 266"/>
                <a:gd name="T15" fmla="*/ 434 h 458"/>
                <a:gd name="T16" fmla="*/ 1 w 266"/>
                <a:gd name="T17" fmla="*/ 434 h 458"/>
                <a:gd name="T18" fmla="*/ 1 w 266"/>
                <a:gd name="T19" fmla="*/ 434 h 458"/>
                <a:gd name="T20" fmla="*/ 1 w 266"/>
                <a:gd name="T21" fmla="*/ 435 h 458"/>
                <a:gd name="T22" fmla="*/ 1 w 266"/>
                <a:gd name="T23" fmla="*/ 435 h 458"/>
                <a:gd name="T24" fmla="*/ 1 w 266"/>
                <a:gd name="T25" fmla="*/ 436 h 458"/>
                <a:gd name="T26" fmla="*/ 1 w 266"/>
                <a:gd name="T27" fmla="*/ 436 h 458"/>
                <a:gd name="T28" fmla="*/ 1 w 266"/>
                <a:gd name="T29" fmla="*/ 436 h 458"/>
                <a:gd name="T30" fmla="*/ 1 w 266"/>
                <a:gd name="T31" fmla="*/ 437 h 458"/>
                <a:gd name="T32" fmla="*/ 1 w 266"/>
                <a:gd name="T33" fmla="*/ 437 h 458"/>
                <a:gd name="T34" fmla="*/ 1 w 266"/>
                <a:gd name="T35" fmla="*/ 437 h 458"/>
                <a:gd name="T36" fmla="*/ 1 w 266"/>
                <a:gd name="T37" fmla="*/ 438 h 458"/>
                <a:gd name="T38" fmla="*/ 1 w 266"/>
                <a:gd name="T39" fmla="*/ 438 h 458"/>
                <a:gd name="T40" fmla="*/ 1 w 266"/>
                <a:gd name="T41" fmla="*/ 438 h 458"/>
                <a:gd name="T42" fmla="*/ 1 w 266"/>
                <a:gd name="T43" fmla="*/ 439 h 458"/>
                <a:gd name="T44" fmla="*/ 1 w 266"/>
                <a:gd name="T45" fmla="*/ 439 h 458"/>
                <a:gd name="T46" fmla="*/ 1 w 266"/>
                <a:gd name="T47" fmla="*/ 439 h 458"/>
                <a:gd name="T48" fmla="*/ 1 w 266"/>
                <a:gd name="T49" fmla="*/ 440 h 458"/>
                <a:gd name="T50" fmla="*/ 1 w 266"/>
                <a:gd name="T51" fmla="*/ 440 h 458"/>
                <a:gd name="T52" fmla="*/ 1 w 266"/>
                <a:gd name="T53" fmla="*/ 440 h 458"/>
                <a:gd name="T54" fmla="*/ 1 w 266"/>
                <a:gd name="T55" fmla="*/ 441 h 458"/>
                <a:gd name="T56" fmla="*/ 1 w 266"/>
                <a:gd name="T57" fmla="*/ 441 h 458"/>
                <a:gd name="T58" fmla="*/ 1 w 266"/>
                <a:gd name="T59" fmla="*/ 442 h 458"/>
                <a:gd name="T60" fmla="*/ 1 w 266"/>
                <a:gd name="T61" fmla="*/ 442 h 458"/>
                <a:gd name="T62" fmla="*/ 1 w 266"/>
                <a:gd name="T63" fmla="*/ 442 h 458"/>
                <a:gd name="T64" fmla="*/ 1 w 266"/>
                <a:gd name="T65" fmla="*/ 443 h 458"/>
                <a:gd name="T66" fmla="*/ 1 w 266"/>
                <a:gd name="T67" fmla="*/ 443 h 458"/>
                <a:gd name="T68" fmla="*/ 1 w 266"/>
                <a:gd name="T69" fmla="*/ 443 h 458"/>
                <a:gd name="T70" fmla="*/ 1 w 266"/>
                <a:gd name="T71" fmla="*/ 444 h 458"/>
                <a:gd name="T72" fmla="*/ 1 w 266"/>
                <a:gd name="T73" fmla="*/ 444 h 458"/>
                <a:gd name="T74" fmla="*/ 1 w 266"/>
                <a:gd name="T75" fmla="*/ 444 h 458"/>
                <a:gd name="T76" fmla="*/ 0 w 266"/>
                <a:gd name="T77" fmla="*/ 445 h 458"/>
                <a:gd name="T78" fmla="*/ 0 w 266"/>
                <a:gd name="T79" fmla="*/ 445 h 458"/>
                <a:gd name="T80" fmla="*/ 0 w 266"/>
                <a:gd name="T81" fmla="*/ 445 h 458"/>
                <a:gd name="T82" fmla="*/ 0 w 266"/>
                <a:gd name="T83" fmla="*/ 446 h 458"/>
                <a:gd name="T84" fmla="*/ 0 w 266"/>
                <a:gd name="T85" fmla="*/ 446 h 458"/>
                <a:gd name="T86" fmla="*/ 0 w 266"/>
                <a:gd name="T87" fmla="*/ 447 h 458"/>
                <a:gd name="T88" fmla="*/ 1 w 266"/>
                <a:gd name="T89" fmla="*/ 458 h 458"/>
                <a:gd name="T90" fmla="*/ 266 w 266"/>
                <a:gd name="T91"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458">
                  <a:moveTo>
                    <a:pt x="266" y="0"/>
                  </a:moveTo>
                  <a:cubicBezTo>
                    <a:pt x="123" y="7"/>
                    <a:pt x="8" y="192"/>
                    <a:pt x="1" y="424"/>
                  </a:cubicBezTo>
                  <a:cubicBezTo>
                    <a:pt x="1" y="424"/>
                    <a:pt x="1" y="424"/>
                    <a:pt x="1" y="424"/>
                  </a:cubicBezTo>
                  <a:cubicBezTo>
                    <a:pt x="1" y="427"/>
                    <a:pt x="1" y="429"/>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5"/>
                    <a:pt x="1"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0" name="Freeform 35"/>
            <p:cNvSpPr/>
            <p:nvPr/>
          </p:nvSpPr>
          <p:spPr bwMode="auto">
            <a:xfrm>
              <a:off x="10499725" y="5537200"/>
              <a:ext cx="1358900" cy="1136650"/>
            </a:xfrm>
            <a:custGeom>
              <a:avLst/>
              <a:gdLst>
                <a:gd name="T0" fmla="*/ 317 w 317"/>
                <a:gd name="T1" fmla="*/ 265 h 265"/>
                <a:gd name="T2" fmla="*/ 317 w 317"/>
                <a:gd name="T3" fmla="*/ 259 h 265"/>
                <a:gd name="T4" fmla="*/ 159 w 317"/>
                <a:gd name="T5" fmla="*/ 0 h 265"/>
                <a:gd name="T6" fmla="*/ 0 w 317"/>
                <a:gd name="T7" fmla="*/ 259 h 265"/>
                <a:gd name="T8" fmla="*/ 1 w 317"/>
                <a:gd name="T9" fmla="*/ 265 h 265"/>
                <a:gd name="T10" fmla="*/ 317 w 317"/>
                <a:gd name="T11" fmla="*/ 265 h 265"/>
              </a:gdLst>
              <a:ahLst/>
              <a:cxnLst>
                <a:cxn ang="0">
                  <a:pos x="T0" y="T1"/>
                </a:cxn>
                <a:cxn ang="0">
                  <a:pos x="T2" y="T3"/>
                </a:cxn>
                <a:cxn ang="0">
                  <a:pos x="T4" y="T5"/>
                </a:cxn>
                <a:cxn ang="0">
                  <a:pos x="T6" y="T7"/>
                </a:cxn>
                <a:cxn ang="0">
                  <a:pos x="T8" y="T9"/>
                </a:cxn>
                <a:cxn ang="0">
                  <a:pos x="T10" y="T11"/>
                </a:cxn>
              </a:cxnLst>
              <a:rect l="0" t="0" r="r" b="b"/>
              <a:pathLst>
                <a:path w="317" h="265">
                  <a:moveTo>
                    <a:pt x="317" y="265"/>
                  </a:moveTo>
                  <a:cubicBezTo>
                    <a:pt x="317" y="263"/>
                    <a:pt x="317" y="261"/>
                    <a:pt x="317" y="259"/>
                  </a:cubicBezTo>
                  <a:cubicBezTo>
                    <a:pt x="317" y="116"/>
                    <a:pt x="247" y="0"/>
                    <a:pt x="159" y="0"/>
                  </a:cubicBezTo>
                  <a:cubicBezTo>
                    <a:pt x="71" y="0"/>
                    <a:pt x="0" y="116"/>
                    <a:pt x="0" y="259"/>
                  </a:cubicBezTo>
                  <a:cubicBezTo>
                    <a:pt x="0" y="261"/>
                    <a:pt x="1" y="263"/>
                    <a:pt x="1" y="265"/>
                  </a:cubicBezTo>
                  <a:cubicBezTo>
                    <a:pt x="317" y="265"/>
                    <a:pt x="317" y="265"/>
                    <a:pt x="317" y="265"/>
                  </a:cubicBezTo>
                </a:path>
              </a:pathLst>
            </a:custGeom>
            <a:solidFill>
              <a:srgbClr val="E6E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1" name="Freeform 36"/>
            <p:cNvSpPr>
              <a:spLocks noEditPoints="1"/>
            </p:cNvSpPr>
            <p:nvPr/>
          </p:nvSpPr>
          <p:spPr bwMode="auto">
            <a:xfrm>
              <a:off x="10499725" y="6570663"/>
              <a:ext cx="3175" cy="73025"/>
            </a:xfrm>
            <a:custGeom>
              <a:avLst/>
              <a:gdLst>
                <a:gd name="T0" fmla="*/ 0 w 1"/>
                <a:gd name="T1" fmla="*/ 17 h 17"/>
                <a:gd name="T2" fmla="*/ 0 w 1"/>
                <a:gd name="T3" fmla="*/ 16 h 17"/>
                <a:gd name="T4" fmla="*/ 0 w 1"/>
                <a:gd name="T5" fmla="*/ 16 h 17"/>
                <a:gd name="T6" fmla="*/ 0 w 1"/>
                <a:gd name="T7" fmla="*/ 16 h 17"/>
                <a:gd name="T8" fmla="*/ 1 w 1"/>
                <a:gd name="T9" fmla="*/ 15 h 17"/>
                <a:gd name="T10" fmla="*/ 1 w 1"/>
                <a:gd name="T11" fmla="*/ 15 h 17"/>
                <a:gd name="T12" fmla="*/ 1 w 1"/>
                <a:gd name="T13" fmla="*/ 15 h 17"/>
                <a:gd name="T14" fmla="*/ 1 w 1"/>
                <a:gd name="T15" fmla="*/ 15 h 17"/>
                <a:gd name="T16" fmla="*/ 1 w 1"/>
                <a:gd name="T17" fmla="*/ 15 h 17"/>
                <a:gd name="T18" fmla="*/ 1 w 1"/>
                <a:gd name="T19" fmla="*/ 14 h 17"/>
                <a:gd name="T20" fmla="*/ 1 w 1"/>
                <a:gd name="T21" fmla="*/ 14 h 17"/>
                <a:gd name="T22" fmla="*/ 1 w 1"/>
                <a:gd name="T23" fmla="*/ 14 h 17"/>
                <a:gd name="T24" fmla="*/ 1 w 1"/>
                <a:gd name="T25" fmla="*/ 14 h 17"/>
                <a:gd name="T26" fmla="*/ 1 w 1"/>
                <a:gd name="T27" fmla="*/ 13 h 17"/>
                <a:gd name="T28" fmla="*/ 1 w 1"/>
                <a:gd name="T29" fmla="*/ 13 h 17"/>
                <a:gd name="T30" fmla="*/ 1 w 1"/>
                <a:gd name="T31" fmla="*/ 13 h 17"/>
                <a:gd name="T32" fmla="*/ 1 w 1"/>
                <a:gd name="T33" fmla="*/ 12 h 17"/>
                <a:gd name="T34" fmla="*/ 1 w 1"/>
                <a:gd name="T35" fmla="*/ 12 h 17"/>
                <a:gd name="T36" fmla="*/ 1 w 1"/>
                <a:gd name="T37" fmla="*/ 12 h 17"/>
                <a:gd name="T38" fmla="*/ 1 w 1"/>
                <a:gd name="T39" fmla="*/ 11 h 17"/>
                <a:gd name="T40" fmla="*/ 1 w 1"/>
                <a:gd name="T41" fmla="*/ 11 h 17"/>
                <a:gd name="T42" fmla="*/ 1 w 1"/>
                <a:gd name="T43" fmla="*/ 11 h 17"/>
                <a:gd name="T44" fmla="*/ 1 w 1"/>
                <a:gd name="T45" fmla="*/ 10 h 17"/>
                <a:gd name="T46" fmla="*/ 1 w 1"/>
                <a:gd name="T47" fmla="*/ 10 h 17"/>
                <a:gd name="T48" fmla="*/ 1 w 1"/>
                <a:gd name="T49" fmla="*/ 10 h 17"/>
                <a:gd name="T50" fmla="*/ 1 w 1"/>
                <a:gd name="T51" fmla="*/ 10 h 17"/>
                <a:gd name="T52" fmla="*/ 1 w 1"/>
                <a:gd name="T53" fmla="*/ 10 h 17"/>
                <a:gd name="T54" fmla="*/ 1 w 1"/>
                <a:gd name="T55" fmla="*/ 9 h 17"/>
                <a:gd name="T56" fmla="*/ 1 w 1"/>
                <a:gd name="T57" fmla="*/ 9 h 17"/>
                <a:gd name="T58" fmla="*/ 1 w 1"/>
                <a:gd name="T59" fmla="*/ 9 h 17"/>
                <a:gd name="T60" fmla="*/ 1 w 1"/>
                <a:gd name="T61" fmla="*/ 9 h 17"/>
                <a:gd name="T62" fmla="*/ 1 w 1"/>
                <a:gd name="T63" fmla="*/ 8 h 17"/>
                <a:gd name="T64" fmla="*/ 1 w 1"/>
                <a:gd name="T65" fmla="*/ 8 h 17"/>
                <a:gd name="T66" fmla="*/ 1 w 1"/>
                <a:gd name="T67" fmla="*/ 8 h 17"/>
                <a:gd name="T68" fmla="*/ 1 w 1"/>
                <a:gd name="T69" fmla="*/ 7 h 17"/>
                <a:gd name="T70" fmla="*/ 1 w 1"/>
                <a:gd name="T71" fmla="*/ 7 h 17"/>
                <a:gd name="T72" fmla="*/ 1 w 1"/>
                <a:gd name="T73" fmla="*/ 7 h 17"/>
                <a:gd name="T74" fmla="*/ 1 w 1"/>
                <a:gd name="T75" fmla="*/ 6 h 17"/>
                <a:gd name="T76" fmla="*/ 1 w 1"/>
                <a:gd name="T77" fmla="*/ 6 h 17"/>
                <a:gd name="T78" fmla="*/ 1 w 1"/>
                <a:gd name="T79" fmla="*/ 6 h 17"/>
                <a:gd name="T80" fmla="*/ 1 w 1"/>
                <a:gd name="T81" fmla="*/ 6 h 17"/>
                <a:gd name="T82" fmla="*/ 1 w 1"/>
                <a:gd name="T83" fmla="*/ 6 h 17"/>
                <a:gd name="T84" fmla="*/ 1 w 1"/>
                <a:gd name="T85" fmla="*/ 5 h 17"/>
                <a:gd name="T86" fmla="*/ 1 w 1"/>
                <a:gd name="T87" fmla="*/ 5 h 17"/>
                <a:gd name="T88" fmla="*/ 1 w 1"/>
                <a:gd name="T89" fmla="*/ 5 h 17"/>
                <a:gd name="T90" fmla="*/ 1 w 1"/>
                <a:gd name="T91" fmla="*/ 5 h 17"/>
                <a:gd name="T92" fmla="*/ 1 w 1"/>
                <a:gd name="T93" fmla="*/ 4 h 17"/>
                <a:gd name="T94" fmla="*/ 1 w 1"/>
                <a:gd name="T95" fmla="*/ 4 h 17"/>
                <a:gd name="T96" fmla="*/ 1 w 1"/>
                <a:gd name="T97" fmla="*/ 4 h 17"/>
                <a:gd name="T98" fmla="*/ 1 w 1"/>
                <a:gd name="T99" fmla="*/ 3 h 17"/>
                <a:gd name="T100" fmla="*/ 1 w 1"/>
                <a:gd name="T101" fmla="*/ 3 h 17"/>
                <a:gd name="T102" fmla="*/ 1 w 1"/>
                <a:gd name="T103" fmla="*/ 3 h 17"/>
                <a:gd name="T104" fmla="*/ 1 w 1"/>
                <a:gd name="T105" fmla="*/ 2 h 17"/>
                <a:gd name="T106" fmla="*/ 1 w 1"/>
                <a:gd name="T107" fmla="*/ 2 h 17"/>
                <a:gd name="T108" fmla="*/ 1 w 1"/>
                <a:gd name="T109" fmla="*/ 2 h 17"/>
                <a:gd name="T110" fmla="*/ 1 w 1"/>
                <a:gd name="T111" fmla="*/ 2 h 17"/>
                <a:gd name="T112" fmla="*/ 1 w 1"/>
                <a:gd name="T113" fmla="*/ 2 h 17"/>
                <a:gd name="T114" fmla="*/ 1 w 1"/>
                <a:gd name="T115" fmla="*/ 1 h 17"/>
                <a:gd name="T116" fmla="*/ 1 w 1"/>
                <a:gd name="T117" fmla="*/ 1 h 17"/>
                <a:gd name="T118" fmla="*/ 1 w 1"/>
                <a:gd name="T119" fmla="*/ 1 h 17"/>
                <a:gd name="T120" fmla="*/ 1 w 1"/>
                <a:gd name="T1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 h="17">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4"/>
                    <a:pt x="1" y="14"/>
                  </a:cubicBezTo>
                  <a:cubicBezTo>
                    <a:pt x="1" y="14"/>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2"/>
                  </a:cubicBezTo>
                  <a:cubicBezTo>
                    <a:pt x="1" y="11"/>
                    <a:pt x="1" y="11"/>
                    <a:pt x="1" y="11"/>
                  </a:cubicBezTo>
                  <a:moveTo>
                    <a:pt x="1" y="11"/>
                  </a:moveTo>
                  <a:cubicBezTo>
                    <a:pt x="1" y="11"/>
                    <a:pt x="1" y="11"/>
                    <a:pt x="1" y="11"/>
                  </a:cubicBezTo>
                  <a:cubicBezTo>
                    <a:pt x="1" y="11"/>
                    <a:pt x="1" y="11"/>
                    <a:pt x="1" y="11"/>
                  </a:cubicBezTo>
                  <a:moveTo>
                    <a:pt x="1" y="10"/>
                  </a:moveTo>
                  <a:cubicBezTo>
                    <a:pt x="1" y="11"/>
                    <a:pt x="1" y="11"/>
                    <a:pt x="1" y="11"/>
                  </a:cubicBezTo>
                  <a:cubicBezTo>
                    <a:pt x="1" y="11"/>
                    <a:pt x="1" y="11"/>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9"/>
                    <a:pt x="1" y="9"/>
                  </a:cubicBezTo>
                  <a:cubicBezTo>
                    <a:pt x="1" y="9"/>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6"/>
                  </a:moveTo>
                  <a:cubicBezTo>
                    <a:pt x="1" y="6"/>
                    <a:pt x="1" y="7"/>
                    <a:pt x="1" y="7"/>
                  </a:cubicBezTo>
                  <a:cubicBezTo>
                    <a:pt x="1" y="7"/>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5"/>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2" name="Freeform 37"/>
            <p:cNvSpPr/>
            <p:nvPr/>
          </p:nvSpPr>
          <p:spPr bwMode="auto">
            <a:xfrm>
              <a:off x="10499725" y="5537200"/>
              <a:ext cx="660400" cy="1136650"/>
            </a:xfrm>
            <a:custGeom>
              <a:avLst/>
              <a:gdLst>
                <a:gd name="T0" fmla="*/ 1 w 154"/>
                <a:gd name="T1" fmla="*/ 241 h 265"/>
                <a:gd name="T2" fmla="*/ 1 w 154"/>
                <a:gd name="T3" fmla="*/ 242 h 265"/>
                <a:gd name="T4" fmla="*/ 1 w 154"/>
                <a:gd name="T5" fmla="*/ 242 h 265"/>
                <a:gd name="T6" fmla="*/ 1 w 154"/>
                <a:gd name="T7" fmla="*/ 243 h 265"/>
                <a:gd name="T8" fmla="*/ 1 w 154"/>
                <a:gd name="T9" fmla="*/ 243 h 265"/>
                <a:gd name="T10" fmla="*/ 1 w 154"/>
                <a:gd name="T11" fmla="*/ 243 h 265"/>
                <a:gd name="T12" fmla="*/ 1 w 154"/>
                <a:gd name="T13" fmla="*/ 244 h 265"/>
                <a:gd name="T14" fmla="*/ 1 w 154"/>
                <a:gd name="T15" fmla="*/ 244 h 265"/>
                <a:gd name="T16" fmla="*/ 1 w 154"/>
                <a:gd name="T17" fmla="*/ 245 h 265"/>
                <a:gd name="T18" fmla="*/ 1 w 154"/>
                <a:gd name="T19" fmla="*/ 245 h 265"/>
                <a:gd name="T20" fmla="*/ 1 w 154"/>
                <a:gd name="T21" fmla="*/ 245 h 265"/>
                <a:gd name="T22" fmla="*/ 1 w 154"/>
                <a:gd name="T23" fmla="*/ 246 h 265"/>
                <a:gd name="T24" fmla="*/ 1 w 154"/>
                <a:gd name="T25" fmla="*/ 246 h 265"/>
                <a:gd name="T26" fmla="*/ 1 w 154"/>
                <a:gd name="T27" fmla="*/ 247 h 265"/>
                <a:gd name="T28" fmla="*/ 1 w 154"/>
                <a:gd name="T29" fmla="*/ 247 h 265"/>
                <a:gd name="T30" fmla="*/ 1 w 154"/>
                <a:gd name="T31" fmla="*/ 247 h 265"/>
                <a:gd name="T32" fmla="*/ 1 w 154"/>
                <a:gd name="T33" fmla="*/ 248 h 265"/>
                <a:gd name="T34" fmla="*/ 1 w 154"/>
                <a:gd name="T35" fmla="*/ 248 h 265"/>
                <a:gd name="T36" fmla="*/ 1 w 154"/>
                <a:gd name="T37" fmla="*/ 249 h 265"/>
                <a:gd name="T38" fmla="*/ 1 w 154"/>
                <a:gd name="T39" fmla="*/ 249 h 265"/>
                <a:gd name="T40" fmla="*/ 1 w 154"/>
                <a:gd name="T41" fmla="*/ 249 h 265"/>
                <a:gd name="T42" fmla="*/ 1 w 154"/>
                <a:gd name="T43" fmla="*/ 250 h 265"/>
                <a:gd name="T44" fmla="*/ 1 w 154"/>
                <a:gd name="T45" fmla="*/ 250 h 265"/>
                <a:gd name="T46" fmla="*/ 1 w 154"/>
                <a:gd name="T47" fmla="*/ 251 h 265"/>
                <a:gd name="T48" fmla="*/ 1 w 154"/>
                <a:gd name="T49" fmla="*/ 251 h 265"/>
                <a:gd name="T50" fmla="*/ 1 w 154"/>
                <a:gd name="T51" fmla="*/ 251 h 265"/>
                <a:gd name="T52" fmla="*/ 1 w 154"/>
                <a:gd name="T53" fmla="*/ 252 h 265"/>
                <a:gd name="T54" fmla="*/ 1 w 154"/>
                <a:gd name="T55" fmla="*/ 252 h 265"/>
                <a:gd name="T56" fmla="*/ 1 w 154"/>
                <a:gd name="T57" fmla="*/ 253 h 265"/>
                <a:gd name="T58" fmla="*/ 1 w 154"/>
                <a:gd name="T59" fmla="*/ 253 h 265"/>
                <a:gd name="T60" fmla="*/ 1 w 154"/>
                <a:gd name="T61" fmla="*/ 254 h 265"/>
                <a:gd name="T62" fmla="*/ 1 w 154"/>
                <a:gd name="T63" fmla="*/ 254 h 265"/>
                <a:gd name="T64" fmla="*/ 1 w 154"/>
                <a:gd name="T65" fmla="*/ 254 h 265"/>
                <a:gd name="T66" fmla="*/ 1 w 154"/>
                <a:gd name="T67" fmla="*/ 255 h 265"/>
                <a:gd name="T68" fmla="*/ 1 w 154"/>
                <a:gd name="T69" fmla="*/ 255 h 265"/>
                <a:gd name="T70" fmla="*/ 1 w 154"/>
                <a:gd name="T71" fmla="*/ 256 h 265"/>
                <a:gd name="T72" fmla="*/ 1 w 154"/>
                <a:gd name="T73" fmla="*/ 256 h 265"/>
                <a:gd name="T74" fmla="*/ 1 w 154"/>
                <a:gd name="T75" fmla="*/ 256 h 265"/>
                <a:gd name="T76" fmla="*/ 0 w 154"/>
                <a:gd name="T77" fmla="*/ 257 h 265"/>
                <a:gd name="T78" fmla="*/ 0 w 154"/>
                <a:gd name="T79" fmla="*/ 257 h 265"/>
                <a:gd name="T80" fmla="*/ 0 w 154"/>
                <a:gd name="T81" fmla="*/ 258 h 265"/>
                <a:gd name="T82" fmla="*/ 0 w 154"/>
                <a:gd name="T83" fmla="*/ 259 h 265"/>
                <a:gd name="T84" fmla="*/ 1 w 154"/>
                <a:gd name="T85" fmla="*/ 265 h 265"/>
                <a:gd name="T86" fmla="*/ 154 w 154"/>
                <a:gd name="T8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265">
                  <a:moveTo>
                    <a:pt x="154" y="0"/>
                  </a:moveTo>
                  <a:cubicBezTo>
                    <a:pt x="72" y="4"/>
                    <a:pt x="6" y="109"/>
                    <a:pt x="1" y="241"/>
                  </a:cubicBezTo>
                  <a:cubicBezTo>
                    <a:pt x="1" y="241"/>
                    <a:pt x="1" y="241"/>
                    <a:pt x="1" y="241"/>
                  </a:cubicBezTo>
                  <a:cubicBezTo>
                    <a:pt x="1" y="242"/>
                    <a:pt x="1" y="242"/>
                    <a:pt x="1" y="242"/>
                  </a:cubicBezTo>
                  <a:cubicBezTo>
                    <a:pt x="1" y="242"/>
                    <a:pt x="1" y="242"/>
                    <a:pt x="1" y="242"/>
                  </a:cubicBezTo>
                  <a:cubicBezTo>
                    <a:pt x="1" y="242"/>
                    <a:pt x="1" y="242"/>
                    <a:pt x="1" y="242"/>
                  </a:cubicBezTo>
                  <a:cubicBezTo>
                    <a:pt x="1" y="242"/>
                    <a:pt x="1" y="242"/>
                    <a:pt x="1" y="242"/>
                  </a:cubicBezTo>
                  <a:cubicBezTo>
                    <a:pt x="1" y="242"/>
                    <a:pt x="1" y="242"/>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4"/>
                    <a:pt x="1" y="244"/>
                    <a:pt x="1" y="244"/>
                  </a:cubicBezTo>
                  <a:cubicBezTo>
                    <a:pt x="1" y="244"/>
                    <a:pt x="1" y="244"/>
                    <a:pt x="1" y="244"/>
                  </a:cubicBezTo>
                  <a:cubicBezTo>
                    <a:pt x="1" y="244"/>
                    <a:pt x="1" y="244"/>
                    <a:pt x="1" y="244"/>
                  </a:cubicBezTo>
                  <a:cubicBezTo>
                    <a:pt x="1" y="244"/>
                    <a:pt x="1" y="244"/>
                    <a:pt x="1" y="244"/>
                  </a:cubicBezTo>
                  <a:cubicBezTo>
                    <a:pt x="1" y="244"/>
                    <a:pt x="1" y="244"/>
                    <a:pt x="1" y="245"/>
                  </a:cubicBezTo>
                  <a:cubicBezTo>
                    <a:pt x="1" y="245"/>
                    <a:pt x="1" y="245"/>
                    <a:pt x="1" y="245"/>
                  </a:cubicBezTo>
                  <a:cubicBezTo>
                    <a:pt x="1" y="245"/>
                    <a:pt x="1" y="245"/>
                    <a:pt x="1" y="245"/>
                  </a:cubicBezTo>
                  <a:cubicBezTo>
                    <a:pt x="1" y="245"/>
                    <a:pt x="1" y="245"/>
                    <a:pt x="1" y="245"/>
                  </a:cubicBezTo>
                  <a:cubicBezTo>
                    <a:pt x="1" y="245"/>
                    <a:pt x="1" y="245"/>
                    <a:pt x="1" y="245"/>
                  </a:cubicBezTo>
                  <a:cubicBezTo>
                    <a:pt x="1" y="245"/>
                    <a:pt x="1" y="245"/>
                    <a:pt x="1" y="246"/>
                  </a:cubicBezTo>
                  <a:cubicBezTo>
                    <a:pt x="1" y="246"/>
                    <a:pt x="1" y="246"/>
                    <a:pt x="1" y="246"/>
                  </a:cubicBezTo>
                  <a:cubicBezTo>
                    <a:pt x="1" y="246"/>
                    <a:pt x="1" y="246"/>
                    <a:pt x="1" y="246"/>
                  </a:cubicBezTo>
                  <a:cubicBezTo>
                    <a:pt x="1" y="246"/>
                    <a:pt x="1" y="246"/>
                    <a:pt x="1" y="246"/>
                  </a:cubicBezTo>
                  <a:cubicBezTo>
                    <a:pt x="1" y="246"/>
                    <a:pt x="1" y="246"/>
                    <a:pt x="1" y="246"/>
                  </a:cubicBezTo>
                  <a:cubicBezTo>
                    <a:pt x="1" y="246"/>
                    <a:pt x="1" y="247"/>
                    <a:pt x="1" y="247"/>
                  </a:cubicBezTo>
                  <a:cubicBezTo>
                    <a:pt x="1" y="247"/>
                    <a:pt x="1" y="247"/>
                    <a:pt x="1" y="247"/>
                  </a:cubicBezTo>
                  <a:cubicBezTo>
                    <a:pt x="1" y="247"/>
                    <a:pt x="1" y="247"/>
                    <a:pt x="1" y="247"/>
                  </a:cubicBezTo>
                  <a:cubicBezTo>
                    <a:pt x="1" y="247"/>
                    <a:pt x="1" y="247"/>
                    <a:pt x="1" y="247"/>
                  </a:cubicBezTo>
                  <a:cubicBezTo>
                    <a:pt x="1" y="247"/>
                    <a:pt x="1" y="247"/>
                    <a:pt x="1" y="247"/>
                  </a:cubicBezTo>
                  <a:cubicBezTo>
                    <a:pt x="1" y="247"/>
                    <a:pt x="1" y="248"/>
                    <a:pt x="1" y="248"/>
                  </a:cubicBezTo>
                  <a:cubicBezTo>
                    <a:pt x="1" y="248"/>
                    <a:pt x="1" y="248"/>
                    <a:pt x="1" y="248"/>
                  </a:cubicBezTo>
                  <a:cubicBezTo>
                    <a:pt x="1" y="248"/>
                    <a:pt x="1" y="248"/>
                    <a:pt x="1" y="248"/>
                  </a:cubicBezTo>
                  <a:cubicBezTo>
                    <a:pt x="1" y="248"/>
                    <a:pt x="1" y="248"/>
                    <a:pt x="1" y="248"/>
                  </a:cubicBezTo>
                  <a:cubicBezTo>
                    <a:pt x="1" y="248"/>
                    <a:pt x="1" y="248"/>
                    <a:pt x="1" y="248"/>
                  </a:cubicBezTo>
                  <a:cubicBezTo>
                    <a:pt x="1" y="248"/>
                    <a:pt x="1" y="249"/>
                    <a:pt x="1" y="249"/>
                  </a:cubicBezTo>
                  <a:cubicBezTo>
                    <a:pt x="1" y="249"/>
                    <a:pt x="1" y="249"/>
                    <a:pt x="1" y="249"/>
                  </a:cubicBezTo>
                  <a:cubicBezTo>
                    <a:pt x="1" y="249"/>
                    <a:pt x="1" y="249"/>
                    <a:pt x="1" y="249"/>
                  </a:cubicBezTo>
                  <a:cubicBezTo>
                    <a:pt x="1" y="249"/>
                    <a:pt x="1" y="249"/>
                    <a:pt x="1" y="249"/>
                  </a:cubicBezTo>
                  <a:cubicBezTo>
                    <a:pt x="1" y="249"/>
                    <a:pt x="1" y="249"/>
                    <a:pt x="1" y="249"/>
                  </a:cubicBezTo>
                  <a:cubicBezTo>
                    <a:pt x="1" y="249"/>
                    <a:pt x="1" y="250"/>
                    <a:pt x="1" y="250"/>
                  </a:cubicBezTo>
                  <a:cubicBezTo>
                    <a:pt x="1" y="250"/>
                    <a:pt x="1" y="250"/>
                    <a:pt x="1" y="250"/>
                  </a:cubicBezTo>
                  <a:cubicBezTo>
                    <a:pt x="1" y="250"/>
                    <a:pt x="1" y="250"/>
                    <a:pt x="1" y="250"/>
                  </a:cubicBezTo>
                  <a:cubicBezTo>
                    <a:pt x="1" y="250"/>
                    <a:pt x="1" y="250"/>
                    <a:pt x="1" y="250"/>
                  </a:cubicBezTo>
                  <a:cubicBezTo>
                    <a:pt x="1" y="250"/>
                    <a:pt x="1" y="250"/>
                    <a:pt x="1" y="250"/>
                  </a:cubicBezTo>
                  <a:cubicBezTo>
                    <a:pt x="1" y="251"/>
                    <a:pt x="1" y="251"/>
                    <a:pt x="1" y="251"/>
                  </a:cubicBezTo>
                  <a:cubicBezTo>
                    <a:pt x="1" y="251"/>
                    <a:pt x="1" y="251"/>
                    <a:pt x="1" y="251"/>
                  </a:cubicBezTo>
                  <a:cubicBezTo>
                    <a:pt x="1" y="251"/>
                    <a:pt x="1" y="251"/>
                    <a:pt x="1" y="251"/>
                  </a:cubicBezTo>
                  <a:cubicBezTo>
                    <a:pt x="1" y="251"/>
                    <a:pt x="1" y="251"/>
                    <a:pt x="1" y="251"/>
                  </a:cubicBezTo>
                  <a:cubicBezTo>
                    <a:pt x="1" y="251"/>
                    <a:pt x="1" y="251"/>
                    <a:pt x="1" y="251"/>
                  </a:cubicBezTo>
                  <a:cubicBezTo>
                    <a:pt x="1" y="252"/>
                    <a:pt x="1" y="252"/>
                    <a:pt x="1" y="252"/>
                  </a:cubicBezTo>
                  <a:cubicBezTo>
                    <a:pt x="1" y="252"/>
                    <a:pt x="1" y="252"/>
                    <a:pt x="1" y="252"/>
                  </a:cubicBezTo>
                  <a:cubicBezTo>
                    <a:pt x="1" y="252"/>
                    <a:pt x="1" y="252"/>
                    <a:pt x="1" y="252"/>
                  </a:cubicBezTo>
                  <a:cubicBezTo>
                    <a:pt x="1" y="252"/>
                    <a:pt x="1" y="252"/>
                    <a:pt x="1" y="252"/>
                  </a:cubicBezTo>
                  <a:cubicBezTo>
                    <a:pt x="1" y="252"/>
                    <a:pt x="1" y="252"/>
                    <a:pt x="1" y="253"/>
                  </a:cubicBezTo>
                  <a:cubicBezTo>
                    <a:pt x="1" y="253"/>
                    <a:pt x="1" y="253"/>
                    <a:pt x="1" y="253"/>
                  </a:cubicBezTo>
                  <a:cubicBezTo>
                    <a:pt x="1" y="253"/>
                    <a:pt x="1" y="253"/>
                    <a:pt x="1" y="253"/>
                  </a:cubicBezTo>
                  <a:cubicBezTo>
                    <a:pt x="1" y="253"/>
                    <a:pt x="1" y="253"/>
                    <a:pt x="1" y="253"/>
                  </a:cubicBezTo>
                  <a:cubicBezTo>
                    <a:pt x="1" y="253"/>
                    <a:pt x="1" y="253"/>
                    <a:pt x="1" y="253"/>
                  </a:cubicBezTo>
                  <a:cubicBezTo>
                    <a:pt x="1" y="253"/>
                    <a:pt x="1" y="253"/>
                    <a:pt x="1" y="254"/>
                  </a:cubicBezTo>
                  <a:cubicBezTo>
                    <a:pt x="1" y="254"/>
                    <a:pt x="1" y="254"/>
                    <a:pt x="1" y="254"/>
                  </a:cubicBezTo>
                  <a:cubicBezTo>
                    <a:pt x="1" y="254"/>
                    <a:pt x="1" y="254"/>
                    <a:pt x="1" y="254"/>
                  </a:cubicBezTo>
                  <a:cubicBezTo>
                    <a:pt x="1" y="254"/>
                    <a:pt x="1" y="254"/>
                    <a:pt x="1" y="254"/>
                  </a:cubicBezTo>
                  <a:cubicBezTo>
                    <a:pt x="1" y="254"/>
                    <a:pt x="1" y="254"/>
                    <a:pt x="1" y="254"/>
                  </a:cubicBezTo>
                  <a:cubicBezTo>
                    <a:pt x="1" y="254"/>
                    <a:pt x="1" y="255"/>
                    <a:pt x="1" y="255"/>
                  </a:cubicBezTo>
                  <a:cubicBezTo>
                    <a:pt x="1" y="255"/>
                    <a:pt x="1" y="255"/>
                    <a:pt x="1" y="255"/>
                  </a:cubicBezTo>
                  <a:cubicBezTo>
                    <a:pt x="1" y="255"/>
                    <a:pt x="1" y="255"/>
                    <a:pt x="1" y="255"/>
                  </a:cubicBezTo>
                  <a:cubicBezTo>
                    <a:pt x="1" y="255"/>
                    <a:pt x="1" y="255"/>
                    <a:pt x="1" y="255"/>
                  </a:cubicBezTo>
                  <a:cubicBezTo>
                    <a:pt x="1" y="255"/>
                    <a:pt x="1" y="255"/>
                    <a:pt x="1" y="255"/>
                  </a:cubicBezTo>
                  <a:cubicBezTo>
                    <a:pt x="1" y="255"/>
                    <a:pt x="1" y="256"/>
                    <a:pt x="1" y="256"/>
                  </a:cubicBezTo>
                  <a:cubicBezTo>
                    <a:pt x="1" y="256"/>
                    <a:pt x="1" y="256"/>
                    <a:pt x="1" y="256"/>
                  </a:cubicBezTo>
                  <a:cubicBezTo>
                    <a:pt x="1" y="256"/>
                    <a:pt x="1" y="256"/>
                    <a:pt x="1" y="256"/>
                  </a:cubicBezTo>
                  <a:cubicBezTo>
                    <a:pt x="1" y="256"/>
                    <a:pt x="1" y="256"/>
                    <a:pt x="1" y="256"/>
                  </a:cubicBezTo>
                  <a:cubicBezTo>
                    <a:pt x="1" y="256"/>
                    <a:pt x="1" y="256"/>
                    <a:pt x="1" y="256"/>
                  </a:cubicBezTo>
                  <a:cubicBezTo>
                    <a:pt x="1" y="257"/>
                    <a:pt x="1" y="257"/>
                    <a:pt x="1" y="257"/>
                  </a:cubicBezTo>
                  <a:cubicBezTo>
                    <a:pt x="1" y="257"/>
                    <a:pt x="0" y="257"/>
                    <a:pt x="0" y="257"/>
                  </a:cubicBezTo>
                  <a:cubicBezTo>
                    <a:pt x="0" y="257"/>
                    <a:pt x="0" y="257"/>
                    <a:pt x="0" y="257"/>
                  </a:cubicBezTo>
                  <a:cubicBezTo>
                    <a:pt x="0" y="257"/>
                    <a:pt x="0" y="257"/>
                    <a:pt x="0" y="257"/>
                  </a:cubicBezTo>
                  <a:cubicBezTo>
                    <a:pt x="0" y="257"/>
                    <a:pt x="0" y="257"/>
                    <a:pt x="0" y="257"/>
                  </a:cubicBezTo>
                  <a:cubicBezTo>
                    <a:pt x="0" y="258"/>
                    <a:pt x="0" y="258"/>
                    <a:pt x="0" y="258"/>
                  </a:cubicBezTo>
                  <a:cubicBezTo>
                    <a:pt x="0" y="258"/>
                    <a:pt x="0" y="258"/>
                    <a:pt x="0" y="258"/>
                  </a:cubicBezTo>
                  <a:cubicBezTo>
                    <a:pt x="0" y="258"/>
                    <a:pt x="0" y="258"/>
                    <a:pt x="0" y="259"/>
                  </a:cubicBezTo>
                  <a:cubicBezTo>
                    <a:pt x="0" y="259"/>
                    <a:pt x="0" y="259"/>
                    <a:pt x="0" y="259"/>
                  </a:cubicBezTo>
                  <a:cubicBezTo>
                    <a:pt x="0" y="261"/>
                    <a:pt x="1" y="263"/>
                    <a:pt x="1" y="265"/>
                  </a:cubicBezTo>
                  <a:cubicBezTo>
                    <a:pt x="154" y="265"/>
                    <a:pt x="154" y="265"/>
                    <a:pt x="154" y="265"/>
                  </a:cubicBezTo>
                  <a:cubicBezTo>
                    <a:pt x="154" y="0"/>
                    <a:pt x="154" y="0"/>
                    <a:pt x="154" y="0"/>
                  </a:cubicBezTo>
                </a:path>
              </a:pathLst>
            </a:custGeom>
            <a:solidFill>
              <a:srgbClr val="EBE9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3" name="Freeform 38"/>
            <p:cNvSpPr/>
            <p:nvPr/>
          </p:nvSpPr>
          <p:spPr bwMode="auto">
            <a:xfrm>
              <a:off x="8877300" y="6132513"/>
              <a:ext cx="1093788" cy="41592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4" name="Freeform 39"/>
            <p:cNvSpPr/>
            <p:nvPr/>
          </p:nvSpPr>
          <p:spPr bwMode="auto">
            <a:xfrm>
              <a:off x="9426575" y="6167438"/>
              <a:ext cx="544513" cy="38100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1 w 127"/>
                <a:gd name="T25" fmla="*/ 1 h 89"/>
                <a:gd name="T26" fmla="*/ 7 w 127"/>
                <a:gd name="T27" fmla="*/ 8 h 89"/>
                <a:gd name="T28" fmla="*/ 7 w 127"/>
                <a:gd name="T29" fmla="*/ 8 h 89"/>
                <a:gd name="T30" fmla="*/ 7 w 127"/>
                <a:gd name="T31" fmla="*/ 8 h 89"/>
                <a:gd name="T32" fmla="*/ 7 w 127"/>
                <a:gd name="T33" fmla="*/ 8 h 89"/>
                <a:gd name="T34" fmla="*/ 0 w 127"/>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1"/>
                    <a:pt x="5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5" name="Freeform 40"/>
            <p:cNvSpPr/>
            <p:nvPr/>
          </p:nvSpPr>
          <p:spPr bwMode="auto">
            <a:xfrm>
              <a:off x="9061450" y="6369050"/>
              <a:ext cx="120650"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6" name="Freeform 41"/>
            <p:cNvSpPr/>
            <p:nvPr/>
          </p:nvSpPr>
          <p:spPr bwMode="auto">
            <a:xfrm>
              <a:off x="9250363" y="6223000"/>
              <a:ext cx="138113"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7" name="Freeform 42"/>
            <p:cNvSpPr/>
            <p:nvPr/>
          </p:nvSpPr>
          <p:spPr bwMode="auto">
            <a:xfrm>
              <a:off x="9302750" y="6381750"/>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8" name="Freeform 43"/>
            <p:cNvSpPr/>
            <p:nvPr/>
          </p:nvSpPr>
          <p:spPr bwMode="auto">
            <a:xfrm>
              <a:off x="9491663" y="6270625"/>
              <a:ext cx="119063"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9" name="Freeform 44"/>
            <p:cNvSpPr/>
            <p:nvPr/>
          </p:nvSpPr>
          <p:spPr bwMode="auto">
            <a:xfrm>
              <a:off x="9628188" y="6389688"/>
              <a:ext cx="120650" cy="952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0" name="Freeform 45"/>
            <p:cNvSpPr/>
            <p:nvPr/>
          </p:nvSpPr>
          <p:spPr bwMode="auto">
            <a:xfrm>
              <a:off x="3789363" y="6081713"/>
              <a:ext cx="974725" cy="471488"/>
            </a:xfrm>
            <a:custGeom>
              <a:avLst/>
              <a:gdLst>
                <a:gd name="T0" fmla="*/ 226 w 227"/>
                <a:gd name="T1" fmla="*/ 110 h 110"/>
                <a:gd name="T2" fmla="*/ 227 w 227"/>
                <a:gd name="T3" fmla="*/ 97 h 110"/>
                <a:gd name="T4" fmla="*/ 170 w 227"/>
                <a:gd name="T5" fmla="*/ 40 h 110"/>
                <a:gd name="T6" fmla="*/ 165 w 227"/>
                <a:gd name="T7" fmla="*/ 40 h 110"/>
                <a:gd name="T8" fmla="*/ 115 w 227"/>
                <a:gd name="T9" fmla="*/ 0 h 110"/>
                <a:gd name="T10" fmla="*/ 63 w 227"/>
                <a:gd name="T11" fmla="*/ 51 h 110"/>
                <a:gd name="T12" fmla="*/ 49 w 227"/>
                <a:gd name="T13" fmla="*/ 49 h 110"/>
                <a:gd name="T14" fmla="*/ 0 w 227"/>
                <a:gd name="T15" fmla="*/ 99 h 110"/>
                <a:gd name="T16" fmla="*/ 1 w 227"/>
                <a:gd name="T17" fmla="*/ 110 h 110"/>
                <a:gd name="T18" fmla="*/ 226 w 227"/>
                <a:gd name="T1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10">
                  <a:moveTo>
                    <a:pt x="226" y="110"/>
                  </a:moveTo>
                  <a:cubicBezTo>
                    <a:pt x="227" y="106"/>
                    <a:pt x="227" y="102"/>
                    <a:pt x="227" y="97"/>
                  </a:cubicBezTo>
                  <a:cubicBezTo>
                    <a:pt x="227" y="66"/>
                    <a:pt x="201" y="39"/>
                    <a:pt x="170" y="40"/>
                  </a:cubicBezTo>
                  <a:cubicBezTo>
                    <a:pt x="168" y="40"/>
                    <a:pt x="166" y="40"/>
                    <a:pt x="165" y="40"/>
                  </a:cubicBezTo>
                  <a:cubicBezTo>
                    <a:pt x="159" y="17"/>
                    <a:pt x="139" y="0"/>
                    <a:pt x="115" y="0"/>
                  </a:cubicBezTo>
                  <a:cubicBezTo>
                    <a:pt x="87" y="0"/>
                    <a:pt x="64" y="24"/>
                    <a:pt x="63" y="51"/>
                  </a:cubicBezTo>
                  <a:cubicBezTo>
                    <a:pt x="59" y="50"/>
                    <a:pt x="54" y="49"/>
                    <a:pt x="49" y="49"/>
                  </a:cubicBezTo>
                  <a:cubicBezTo>
                    <a:pt x="23" y="49"/>
                    <a:pt x="0" y="72"/>
                    <a:pt x="0" y="99"/>
                  </a:cubicBezTo>
                  <a:cubicBezTo>
                    <a:pt x="0" y="102"/>
                    <a:pt x="1" y="106"/>
                    <a:pt x="1" y="110"/>
                  </a:cubicBezTo>
                  <a:cubicBezTo>
                    <a:pt x="226" y="110"/>
                    <a:pt x="226" y="110"/>
                    <a:pt x="226" y="110"/>
                  </a:cubicBezTo>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1" name="Freeform 46"/>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2" name="Freeform 47"/>
            <p:cNvSpPr/>
            <p:nvPr/>
          </p:nvSpPr>
          <p:spPr bwMode="auto">
            <a:xfrm>
              <a:off x="4114800" y="6369050"/>
              <a:ext cx="120650" cy="133350"/>
            </a:xfrm>
            <a:custGeom>
              <a:avLst/>
              <a:gdLst>
                <a:gd name="T0" fmla="*/ 25 w 28"/>
                <a:gd name="T1" fmla="*/ 7 h 31"/>
                <a:gd name="T2" fmla="*/ 11 w 28"/>
                <a:gd name="T3" fmla="*/ 2 h 31"/>
                <a:gd name="T4" fmla="*/ 5 w 28"/>
                <a:gd name="T5" fmla="*/ 5 h 31"/>
                <a:gd name="T6" fmla="*/ 1 w 28"/>
                <a:gd name="T7" fmla="*/ 18 h 31"/>
                <a:gd name="T8" fmla="*/ 23 w 28"/>
                <a:gd name="T9" fmla="*/ 24 h 31"/>
                <a:gd name="T10" fmla="*/ 25 w 28"/>
                <a:gd name="T11" fmla="*/ 7 h 31"/>
              </a:gdLst>
              <a:ahLst/>
              <a:cxnLst>
                <a:cxn ang="0">
                  <a:pos x="T0" y="T1"/>
                </a:cxn>
                <a:cxn ang="0">
                  <a:pos x="T2" y="T3"/>
                </a:cxn>
                <a:cxn ang="0">
                  <a:pos x="T4" y="T5"/>
                </a:cxn>
                <a:cxn ang="0">
                  <a:pos x="T6" y="T7"/>
                </a:cxn>
                <a:cxn ang="0">
                  <a:pos x="T8" y="T9"/>
                </a:cxn>
                <a:cxn ang="0">
                  <a:pos x="T10" y="T11"/>
                </a:cxn>
              </a:cxnLst>
              <a:rect l="0" t="0" r="r" b="b"/>
              <a:pathLst>
                <a:path w="28" h="31">
                  <a:moveTo>
                    <a:pt x="25" y="7"/>
                  </a:moveTo>
                  <a:cubicBezTo>
                    <a:pt x="23" y="1"/>
                    <a:pt x="16" y="0"/>
                    <a:pt x="11" y="2"/>
                  </a:cubicBezTo>
                  <a:cubicBezTo>
                    <a:pt x="8" y="2"/>
                    <a:pt x="6" y="3"/>
                    <a:pt x="5" y="5"/>
                  </a:cubicBezTo>
                  <a:cubicBezTo>
                    <a:pt x="1" y="9"/>
                    <a:pt x="0" y="13"/>
                    <a:pt x="1" y="18"/>
                  </a:cubicBezTo>
                  <a:cubicBezTo>
                    <a:pt x="4" y="27"/>
                    <a:pt x="16" y="31"/>
                    <a:pt x="23" y="24"/>
                  </a:cubicBezTo>
                  <a:cubicBezTo>
                    <a:pt x="28" y="19"/>
                    <a:pt x="28" y="13"/>
                    <a:pt x="25" y="7"/>
                  </a:cubicBezTo>
                </a:path>
              </a:pathLst>
            </a:custGeom>
            <a:solidFill>
              <a:srgbClr val="FF7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3" name="Freeform 48"/>
            <p:cNvSpPr/>
            <p:nvPr/>
          </p:nvSpPr>
          <p:spPr bwMode="auto">
            <a:xfrm>
              <a:off x="4137025" y="6215063"/>
              <a:ext cx="153988" cy="119063"/>
            </a:xfrm>
            <a:custGeom>
              <a:avLst/>
              <a:gdLst>
                <a:gd name="T0" fmla="*/ 20 w 36"/>
                <a:gd name="T1" fmla="*/ 0 h 28"/>
                <a:gd name="T2" fmla="*/ 20 w 36"/>
                <a:gd name="T3" fmla="*/ 28 h 28"/>
                <a:gd name="T4" fmla="*/ 20 w 36"/>
                <a:gd name="T5" fmla="*/ 0 h 28"/>
              </a:gdLst>
              <a:ahLst/>
              <a:cxnLst>
                <a:cxn ang="0">
                  <a:pos x="T0" y="T1"/>
                </a:cxn>
                <a:cxn ang="0">
                  <a:pos x="T2" y="T3"/>
                </a:cxn>
                <a:cxn ang="0">
                  <a:pos x="T4" y="T5"/>
                </a:cxn>
              </a:cxnLst>
              <a:rect l="0" t="0" r="r" b="b"/>
              <a:pathLst>
                <a:path w="36" h="28">
                  <a:moveTo>
                    <a:pt x="20" y="0"/>
                  </a:moveTo>
                  <a:cubicBezTo>
                    <a:pt x="0" y="0"/>
                    <a:pt x="0" y="28"/>
                    <a:pt x="20" y="28"/>
                  </a:cubicBezTo>
                  <a:cubicBezTo>
                    <a:pt x="36" y="28"/>
                    <a:pt x="36" y="0"/>
                    <a:pt x="20" y="0"/>
                  </a:cubicBezTo>
                </a:path>
              </a:pathLst>
            </a:custGeom>
            <a:solidFill>
              <a:srgbClr val="FF7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4" name="Freeform 49"/>
            <p:cNvSpPr/>
            <p:nvPr/>
          </p:nvSpPr>
          <p:spPr bwMode="auto">
            <a:xfrm>
              <a:off x="4346575" y="6343650"/>
              <a:ext cx="115888" cy="128588"/>
            </a:xfrm>
            <a:custGeom>
              <a:avLst/>
              <a:gdLst>
                <a:gd name="T0" fmla="*/ 24 w 27"/>
                <a:gd name="T1" fmla="*/ 6 h 30"/>
                <a:gd name="T2" fmla="*/ 20 w 27"/>
                <a:gd name="T3" fmla="*/ 3 h 30"/>
                <a:gd name="T4" fmla="*/ 7 w 27"/>
                <a:gd name="T5" fmla="*/ 3 h 30"/>
                <a:gd name="T6" fmla="*/ 2 w 27"/>
                <a:gd name="T7" fmla="*/ 8 h 30"/>
                <a:gd name="T8" fmla="*/ 0 w 27"/>
                <a:gd name="T9" fmla="*/ 15 h 30"/>
                <a:gd name="T10" fmla="*/ 10 w 27"/>
                <a:gd name="T11" fmla="*/ 28 h 30"/>
                <a:gd name="T12" fmla="*/ 26 w 27"/>
                <a:gd name="T13" fmla="*/ 22 h 30"/>
                <a:gd name="T14" fmla="*/ 27 w 27"/>
                <a:gd name="T15" fmla="*/ 15 h 30"/>
                <a:gd name="T16" fmla="*/ 24 w 27"/>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0">
                  <a:moveTo>
                    <a:pt x="24" y="6"/>
                  </a:moveTo>
                  <a:cubicBezTo>
                    <a:pt x="23" y="5"/>
                    <a:pt x="22" y="3"/>
                    <a:pt x="20" y="3"/>
                  </a:cubicBezTo>
                  <a:cubicBezTo>
                    <a:pt x="16" y="0"/>
                    <a:pt x="11" y="0"/>
                    <a:pt x="7" y="3"/>
                  </a:cubicBezTo>
                  <a:cubicBezTo>
                    <a:pt x="4" y="4"/>
                    <a:pt x="3" y="6"/>
                    <a:pt x="2" y="8"/>
                  </a:cubicBezTo>
                  <a:cubicBezTo>
                    <a:pt x="0" y="10"/>
                    <a:pt x="0" y="12"/>
                    <a:pt x="0" y="15"/>
                  </a:cubicBezTo>
                  <a:cubicBezTo>
                    <a:pt x="0" y="21"/>
                    <a:pt x="4" y="27"/>
                    <a:pt x="10" y="28"/>
                  </a:cubicBezTo>
                  <a:cubicBezTo>
                    <a:pt x="16" y="30"/>
                    <a:pt x="22" y="27"/>
                    <a:pt x="26" y="22"/>
                  </a:cubicBezTo>
                  <a:cubicBezTo>
                    <a:pt x="27" y="20"/>
                    <a:pt x="27" y="17"/>
                    <a:pt x="27" y="15"/>
                  </a:cubicBezTo>
                  <a:cubicBezTo>
                    <a:pt x="27" y="12"/>
                    <a:pt x="26" y="9"/>
                    <a:pt x="24" y="6"/>
                  </a:cubicBezTo>
                  <a:close/>
                </a:path>
              </a:pathLst>
            </a:custGeom>
            <a:solidFill>
              <a:srgbClr val="FF7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5" name="Freeform 50"/>
            <p:cNvSpPr/>
            <p:nvPr/>
          </p:nvSpPr>
          <p:spPr bwMode="auto">
            <a:xfrm>
              <a:off x="4514850" y="6373813"/>
              <a:ext cx="153988" cy="115888"/>
            </a:xfrm>
            <a:custGeom>
              <a:avLst/>
              <a:gdLst>
                <a:gd name="T0" fmla="*/ 16 w 36"/>
                <a:gd name="T1" fmla="*/ 0 h 27"/>
                <a:gd name="T2" fmla="*/ 16 w 36"/>
                <a:gd name="T3" fmla="*/ 27 h 27"/>
                <a:gd name="T4" fmla="*/ 16 w 36"/>
                <a:gd name="T5" fmla="*/ 0 h 27"/>
              </a:gdLst>
              <a:ahLst/>
              <a:cxnLst>
                <a:cxn ang="0">
                  <a:pos x="T0" y="T1"/>
                </a:cxn>
                <a:cxn ang="0">
                  <a:pos x="T2" y="T3"/>
                </a:cxn>
                <a:cxn ang="0">
                  <a:pos x="T4" y="T5"/>
                </a:cxn>
              </a:cxnLst>
              <a:rect l="0" t="0" r="r" b="b"/>
              <a:pathLst>
                <a:path w="36" h="27">
                  <a:moveTo>
                    <a:pt x="16" y="0"/>
                  </a:moveTo>
                  <a:cubicBezTo>
                    <a:pt x="0" y="0"/>
                    <a:pt x="0" y="27"/>
                    <a:pt x="16" y="27"/>
                  </a:cubicBezTo>
                  <a:cubicBezTo>
                    <a:pt x="36" y="27"/>
                    <a:pt x="36" y="0"/>
                    <a:pt x="16" y="0"/>
                  </a:cubicBezTo>
                  <a:close/>
                </a:path>
              </a:pathLst>
            </a:custGeom>
            <a:solidFill>
              <a:srgbClr val="FF7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6" name="Freeform 51"/>
            <p:cNvSpPr>
              <a:spLocks noEditPoints="1"/>
            </p:cNvSpPr>
            <p:nvPr/>
          </p:nvSpPr>
          <p:spPr bwMode="auto">
            <a:xfrm>
              <a:off x="3789363" y="6291263"/>
              <a:ext cx="269875" cy="214313"/>
            </a:xfrm>
            <a:custGeom>
              <a:avLst/>
              <a:gdLst>
                <a:gd name="T0" fmla="*/ 63 w 63"/>
                <a:gd name="T1" fmla="*/ 2 h 50"/>
                <a:gd name="T2" fmla="*/ 63 w 63"/>
                <a:gd name="T3" fmla="*/ 2 h 50"/>
                <a:gd name="T4" fmla="*/ 63 w 63"/>
                <a:gd name="T5" fmla="*/ 2 h 50"/>
                <a:gd name="T6" fmla="*/ 63 w 63"/>
                <a:gd name="T7" fmla="*/ 2 h 50"/>
                <a:gd name="T8" fmla="*/ 63 w 63"/>
                <a:gd name="T9" fmla="*/ 2 h 50"/>
                <a:gd name="T10" fmla="*/ 63 w 63"/>
                <a:gd name="T11" fmla="*/ 2 h 50"/>
                <a:gd name="T12" fmla="*/ 63 w 63"/>
                <a:gd name="T13" fmla="*/ 2 h 50"/>
                <a:gd name="T14" fmla="*/ 63 w 63"/>
                <a:gd name="T15" fmla="*/ 2 h 50"/>
                <a:gd name="T16" fmla="*/ 63 w 63"/>
                <a:gd name="T17" fmla="*/ 2 h 50"/>
                <a:gd name="T18" fmla="*/ 63 w 63"/>
                <a:gd name="T19" fmla="*/ 2 h 50"/>
                <a:gd name="T20" fmla="*/ 63 w 63"/>
                <a:gd name="T21" fmla="*/ 2 h 50"/>
                <a:gd name="T22" fmla="*/ 63 w 63"/>
                <a:gd name="T23" fmla="*/ 2 h 50"/>
                <a:gd name="T24" fmla="*/ 63 w 63"/>
                <a:gd name="T25" fmla="*/ 1 h 50"/>
                <a:gd name="T26" fmla="*/ 63 w 63"/>
                <a:gd name="T27" fmla="*/ 2 h 50"/>
                <a:gd name="T28" fmla="*/ 63 w 63"/>
                <a:gd name="T29" fmla="*/ 1 h 50"/>
                <a:gd name="T30" fmla="*/ 63 w 63"/>
                <a:gd name="T31" fmla="*/ 1 h 50"/>
                <a:gd name="T32" fmla="*/ 63 w 63"/>
                <a:gd name="T33" fmla="*/ 1 h 50"/>
                <a:gd name="T34" fmla="*/ 63 w 63"/>
                <a:gd name="T35" fmla="*/ 1 h 50"/>
                <a:gd name="T36" fmla="*/ 63 w 63"/>
                <a:gd name="T37" fmla="*/ 1 h 50"/>
                <a:gd name="T38" fmla="*/ 63 w 63"/>
                <a:gd name="T39" fmla="*/ 1 h 50"/>
                <a:gd name="T40" fmla="*/ 63 w 63"/>
                <a:gd name="T41" fmla="*/ 1 h 50"/>
                <a:gd name="T42" fmla="*/ 63 w 63"/>
                <a:gd name="T43" fmla="*/ 1 h 50"/>
                <a:gd name="T44" fmla="*/ 63 w 63"/>
                <a:gd name="T45" fmla="*/ 1 h 50"/>
                <a:gd name="T46" fmla="*/ 63 w 63"/>
                <a:gd name="T47" fmla="*/ 1 h 50"/>
                <a:gd name="T48" fmla="*/ 63 w 63"/>
                <a:gd name="T49" fmla="*/ 1 h 50"/>
                <a:gd name="T50" fmla="*/ 63 w 63"/>
                <a:gd name="T51" fmla="*/ 1 h 50"/>
                <a:gd name="T52" fmla="*/ 63 w 63"/>
                <a:gd name="T53" fmla="*/ 1 h 50"/>
                <a:gd name="T54" fmla="*/ 63 w 63"/>
                <a:gd name="T55" fmla="*/ 1 h 50"/>
                <a:gd name="T56" fmla="*/ 63 w 63"/>
                <a:gd name="T57" fmla="*/ 1 h 50"/>
                <a:gd name="T58" fmla="*/ 63 w 63"/>
                <a:gd name="T59" fmla="*/ 1 h 50"/>
                <a:gd name="T60" fmla="*/ 63 w 63"/>
                <a:gd name="T61" fmla="*/ 0 h 50"/>
                <a:gd name="T62" fmla="*/ 63 w 63"/>
                <a:gd name="T63" fmla="*/ 1 h 50"/>
                <a:gd name="T64" fmla="*/ 63 w 63"/>
                <a:gd name="T65" fmla="*/ 0 h 50"/>
                <a:gd name="T66" fmla="*/ 63 w 63"/>
                <a:gd name="T67" fmla="*/ 0 h 50"/>
                <a:gd name="T68" fmla="*/ 63 w 63"/>
                <a:gd name="T69" fmla="*/ 0 h 50"/>
                <a:gd name="T70" fmla="*/ 63 w 63"/>
                <a:gd name="T71" fmla="*/ 0 h 50"/>
                <a:gd name="T72" fmla="*/ 49 w 63"/>
                <a:gd name="T73" fmla="*/ 0 h 50"/>
                <a:gd name="T74" fmla="*/ 0 w 63"/>
                <a:gd name="T75" fmla="*/ 50 h 50"/>
                <a:gd name="T76" fmla="*/ 0 w 63"/>
                <a:gd name="T77" fmla="*/ 50 h 50"/>
                <a:gd name="T78" fmla="*/ 49 w 63"/>
                <a:gd name="T79" fmla="*/ 0 h 50"/>
                <a:gd name="T80" fmla="*/ 63 w 63"/>
                <a:gd name="T81" fmla="*/ 2 h 50"/>
                <a:gd name="T82" fmla="*/ 63 w 63"/>
                <a:gd name="T83" fmla="*/ 2 h 50"/>
                <a:gd name="T84" fmla="*/ 63 w 63"/>
                <a:gd name="T85" fmla="*/ 2 h 50"/>
                <a:gd name="T86" fmla="*/ 49 w 63"/>
                <a:gd name="T87" fmla="*/ 0 h 50"/>
                <a:gd name="T88" fmla="*/ 63 w 63"/>
                <a:gd name="T89" fmla="*/ 0 h 50"/>
                <a:gd name="T90" fmla="*/ 63 w 63"/>
                <a:gd name="T91" fmla="*/ 0 h 50"/>
                <a:gd name="T92" fmla="*/ 63 w 63"/>
                <a:gd name="T93" fmla="*/ 0 h 50"/>
                <a:gd name="T94" fmla="*/ 63 w 63"/>
                <a:gd name="T95" fmla="*/ 0 h 50"/>
                <a:gd name="T96" fmla="*/ 63 w 63"/>
                <a:gd name="T97" fmla="*/ 0 h 50"/>
                <a:gd name="T98" fmla="*/ 63 w 63"/>
                <a:gd name="T99" fmla="*/ 0 h 50"/>
                <a:gd name="T100" fmla="*/ 63 w 63"/>
                <a:gd name="T101" fmla="*/ 0 h 50"/>
                <a:gd name="T102" fmla="*/ 63 w 63"/>
                <a:gd name="T103" fmla="*/ 0 h 50"/>
                <a:gd name="T104" fmla="*/ 63 w 63"/>
                <a:gd name="T105" fmla="*/ 0 h 50"/>
                <a:gd name="T106" fmla="*/ 63 w 63"/>
                <a:gd name="T107" fmla="*/ 0 h 50"/>
                <a:gd name="T108" fmla="*/ 63 w 63"/>
                <a:gd name="T109" fmla="*/ 0 h 50"/>
                <a:gd name="T110" fmla="*/ 63 w 63"/>
                <a:gd name="T111" fmla="*/ 0 h 50"/>
                <a:gd name="T112" fmla="*/ 63 w 63"/>
                <a:gd name="T113" fmla="*/ 0 h 50"/>
                <a:gd name="T114" fmla="*/ 63 w 63"/>
                <a:gd name="T115" fmla="*/ 0 h 50"/>
                <a:gd name="T116" fmla="*/ 63 w 63"/>
                <a:gd name="T1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 h="50">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1"/>
                  </a:moveTo>
                  <a:cubicBezTo>
                    <a:pt x="63" y="1"/>
                    <a:pt x="63" y="2"/>
                    <a:pt x="63" y="2"/>
                  </a:cubicBezTo>
                  <a:cubicBezTo>
                    <a:pt x="63" y="2"/>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0"/>
                  </a:moveTo>
                  <a:cubicBezTo>
                    <a:pt x="63" y="1"/>
                    <a:pt x="63" y="1"/>
                    <a:pt x="63" y="1"/>
                  </a:cubicBezTo>
                  <a:cubicBezTo>
                    <a:pt x="63" y="1"/>
                    <a:pt x="63" y="1"/>
                    <a:pt x="63" y="0"/>
                  </a:cubicBezTo>
                  <a:moveTo>
                    <a:pt x="63" y="0"/>
                  </a:moveTo>
                  <a:cubicBezTo>
                    <a:pt x="63" y="0"/>
                    <a:pt x="63" y="0"/>
                    <a:pt x="63" y="0"/>
                  </a:cubicBezTo>
                  <a:cubicBezTo>
                    <a:pt x="63" y="0"/>
                    <a:pt x="63" y="0"/>
                    <a:pt x="63" y="0"/>
                  </a:cubicBezTo>
                  <a:moveTo>
                    <a:pt x="49" y="0"/>
                  </a:moveTo>
                  <a:cubicBezTo>
                    <a:pt x="23" y="0"/>
                    <a:pt x="0" y="23"/>
                    <a:pt x="0" y="50"/>
                  </a:cubicBezTo>
                  <a:cubicBezTo>
                    <a:pt x="0" y="50"/>
                    <a:pt x="0" y="50"/>
                    <a:pt x="0" y="50"/>
                  </a:cubicBezTo>
                  <a:cubicBezTo>
                    <a:pt x="0" y="23"/>
                    <a:pt x="23" y="0"/>
                    <a:pt x="49" y="0"/>
                  </a:cubicBezTo>
                  <a:cubicBezTo>
                    <a:pt x="54" y="0"/>
                    <a:pt x="59" y="1"/>
                    <a:pt x="63" y="2"/>
                  </a:cubicBezTo>
                  <a:cubicBezTo>
                    <a:pt x="63" y="2"/>
                    <a:pt x="63" y="2"/>
                    <a:pt x="63" y="2"/>
                  </a:cubicBezTo>
                  <a:cubicBezTo>
                    <a:pt x="63" y="2"/>
                    <a:pt x="63" y="2"/>
                    <a:pt x="63" y="2"/>
                  </a:cubicBezTo>
                  <a:cubicBezTo>
                    <a:pt x="59" y="1"/>
                    <a:pt x="54" y="0"/>
                    <a:pt x="49"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path>
              </a:pathLst>
            </a:custGeom>
            <a:solidFill>
              <a:srgbClr val="F2F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7" name="Freeform 52"/>
            <p:cNvSpPr>
              <a:spLocks noEditPoints="1"/>
            </p:cNvSpPr>
            <p:nvPr/>
          </p:nvSpPr>
          <p:spPr bwMode="auto">
            <a:xfrm>
              <a:off x="3789363" y="6086475"/>
              <a:ext cx="458788" cy="466725"/>
            </a:xfrm>
            <a:custGeom>
              <a:avLst/>
              <a:gdLst>
                <a:gd name="T0" fmla="*/ 37 w 107"/>
                <a:gd name="T1" fmla="*/ 93 h 109"/>
                <a:gd name="T2" fmla="*/ 37 w 107"/>
                <a:gd name="T3" fmla="*/ 68 h 109"/>
                <a:gd name="T4" fmla="*/ 37 w 107"/>
                <a:gd name="T5" fmla="*/ 93 h 109"/>
                <a:gd name="T6" fmla="*/ 90 w 107"/>
                <a:gd name="T7" fmla="*/ 94 h 109"/>
                <a:gd name="T8" fmla="*/ 77 w 107"/>
                <a:gd name="T9" fmla="*/ 84 h 109"/>
                <a:gd name="T10" fmla="*/ 81 w 107"/>
                <a:gd name="T11" fmla="*/ 71 h 109"/>
                <a:gd name="T12" fmla="*/ 87 w 107"/>
                <a:gd name="T13" fmla="*/ 68 h 109"/>
                <a:gd name="T14" fmla="*/ 92 w 107"/>
                <a:gd name="T15" fmla="*/ 67 h 109"/>
                <a:gd name="T16" fmla="*/ 101 w 107"/>
                <a:gd name="T17" fmla="*/ 73 h 109"/>
                <a:gd name="T18" fmla="*/ 99 w 107"/>
                <a:gd name="T19" fmla="*/ 90 h 109"/>
                <a:gd name="T20" fmla="*/ 90 w 107"/>
                <a:gd name="T21" fmla="*/ 94 h 109"/>
                <a:gd name="T22" fmla="*/ 107 w 107"/>
                <a:gd name="T23" fmla="*/ 0 h 109"/>
                <a:gd name="T24" fmla="*/ 63 w 107"/>
                <a:gd name="T25" fmla="*/ 48 h 109"/>
                <a:gd name="T26" fmla="*/ 63 w 107"/>
                <a:gd name="T27" fmla="*/ 48 h 109"/>
                <a:gd name="T28" fmla="*/ 63 w 107"/>
                <a:gd name="T29" fmla="*/ 48 h 109"/>
                <a:gd name="T30" fmla="*/ 63 w 107"/>
                <a:gd name="T31" fmla="*/ 48 h 109"/>
                <a:gd name="T32" fmla="*/ 63 w 107"/>
                <a:gd name="T33" fmla="*/ 48 h 109"/>
                <a:gd name="T34" fmla="*/ 63 w 107"/>
                <a:gd name="T35" fmla="*/ 48 h 109"/>
                <a:gd name="T36" fmla="*/ 63 w 107"/>
                <a:gd name="T37" fmla="*/ 48 h 109"/>
                <a:gd name="T38" fmla="*/ 63 w 107"/>
                <a:gd name="T39" fmla="*/ 48 h 109"/>
                <a:gd name="T40" fmla="*/ 63 w 107"/>
                <a:gd name="T41" fmla="*/ 48 h 109"/>
                <a:gd name="T42" fmla="*/ 63 w 107"/>
                <a:gd name="T43" fmla="*/ 48 h 109"/>
                <a:gd name="T44" fmla="*/ 63 w 107"/>
                <a:gd name="T45" fmla="*/ 48 h 109"/>
                <a:gd name="T46" fmla="*/ 63 w 107"/>
                <a:gd name="T47" fmla="*/ 48 h 109"/>
                <a:gd name="T48" fmla="*/ 63 w 107"/>
                <a:gd name="T49" fmla="*/ 48 h 109"/>
                <a:gd name="T50" fmla="*/ 63 w 107"/>
                <a:gd name="T51" fmla="*/ 49 h 109"/>
                <a:gd name="T52" fmla="*/ 63 w 107"/>
                <a:gd name="T53" fmla="*/ 49 h 109"/>
                <a:gd name="T54" fmla="*/ 63 w 107"/>
                <a:gd name="T55" fmla="*/ 49 h 109"/>
                <a:gd name="T56" fmla="*/ 63 w 107"/>
                <a:gd name="T57" fmla="*/ 49 h 109"/>
                <a:gd name="T58" fmla="*/ 63 w 107"/>
                <a:gd name="T59" fmla="*/ 49 h 109"/>
                <a:gd name="T60" fmla="*/ 63 w 107"/>
                <a:gd name="T61" fmla="*/ 49 h 109"/>
                <a:gd name="T62" fmla="*/ 63 w 107"/>
                <a:gd name="T63" fmla="*/ 49 h 109"/>
                <a:gd name="T64" fmla="*/ 63 w 107"/>
                <a:gd name="T65" fmla="*/ 49 h 109"/>
                <a:gd name="T66" fmla="*/ 63 w 107"/>
                <a:gd name="T67" fmla="*/ 49 h 109"/>
                <a:gd name="T68" fmla="*/ 63 w 107"/>
                <a:gd name="T69" fmla="*/ 49 h 109"/>
                <a:gd name="T70" fmla="*/ 63 w 107"/>
                <a:gd name="T71" fmla="*/ 49 h 109"/>
                <a:gd name="T72" fmla="*/ 63 w 107"/>
                <a:gd name="T73" fmla="*/ 49 h 109"/>
                <a:gd name="T74" fmla="*/ 63 w 107"/>
                <a:gd name="T75" fmla="*/ 50 h 109"/>
                <a:gd name="T76" fmla="*/ 63 w 107"/>
                <a:gd name="T77" fmla="*/ 50 h 109"/>
                <a:gd name="T78" fmla="*/ 63 w 107"/>
                <a:gd name="T79" fmla="*/ 50 h 109"/>
                <a:gd name="T80" fmla="*/ 63 w 107"/>
                <a:gd name="T81" fmla="*/ 50 h 109"/>
                <a:gd name="T82" fmla="*/ 63 w 107"/>
                <a:gd name="T83" fmla="*/ 50 h 109"/>
                <a:gd name="T84" fmla="*/ 63 w 107"/>
                <a:gd name="T85" fmla="*/ 50 h 109"/>
                <a:gd name="T86" fmla="*/ 63 w 107"/>
                <a:gd name="T87" fmla="*/ 50 h 109"/>
                <a:gd name="T88" fmla="*/ 63 w 107"/>
                <a:gd name="T89" fmla="*/ 50 h 109"/>
                <a:gd name="T90" fmla="*/ 63 w 107"/>
                <a:gd name="T91" fmla="*/ 50 h 109"/>
                <a:gd name="T92" fmla="*/ 63 w 107"/>
                <a:gd name="T93" fmla="*/ 50 h 109"/>
                <a:gd name="T94" fmla="*/ 63 w 107"/>
                <a:gd name="T95" fmla="*/ 50 h 109"/>
                <a:gd name="T96" fmla="*/ 49 w 107"/>
                <a:gd name="T97" fmla="*/ 48 h 109"/>
                <a:gd name="T98" fmla="*/ 0 w 107"/>
                <a:gd name="T99" fmla="*/ 98 h 109"/>
                <a:gd name="T100" fmla="*/ 1 w 107"/>
                <a:gd name="T101" fmla="*/ 109 h 109"/>
                <a:gd name="T102" fmla="*/ 107 w 107"/>
                <a:gd name="T103" fmla="*/ 109 h 109"/>
                <a:gd name="T104" fmla="*/ 107 w 107"/>
                <a:gd name="T105" fmla="*/ 56 h 109"/>
                <a:gd name="T106" fmla="*/ 101 w 107"/>
                <a:gd name="T107" fmla="*/ 58 h 109"/>
                <a:gd name="T108" fmla="*/ 101 w 107"/>
                <a:gd name="T109" fmla="*/ 30 h 109"/>
                <a:gd name="T110" fmla="*/ 107 w 107"/>
                <a:gd name="T111" fmla="*/ 31 h 109"/>
                <a:gd name="T112" fmla="*/ 107 w 107"/>
                <a:gd name="T11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09">
                  <a:moveTo>
                    <a:pt x="37" y="93"/>
                  </a:moveTo>
                  <a:cubicBezTo>
                    <a:pt x="21" y="93"/>
                    <a:pt x="21" y="68"/>
                    <a:pt x="37" y="68"/>
                  </a:cubicBezTo>
                  <a:cubicBezTo>
                    <a:pt x="53" y="68"/>
                    <a:pt x="53" y="93"/>
                    <a:pt x="37" y="93"/>
                  </a:cubicBezTo>
                  <a:moveTo>
                    <a:pt x="90" y="94"/>
                  </a:moveTo>
                  <a:cubicBezTo>
                    <a:pt x="85" y="94"/>
                    <a:pt x="79" y="90"/>
                    <a:pt x="77" y="84"/>
                  </a:cubicBezTo>
                  <a:cubicBezTo>
                    <a:pt x="76" y="79"/>
                    <a:pt x="77" y="75"/>
                    <a:pt x="81" y="71"/>
                  </a:cubicBezTo>
                  <a:cubicBezTo>
                    <a:pt x="82" y="69"/>
                    <a:pt x="84" y="68"/>
                    <a:pt x="87" y="68"/>
                  </a:cubicBezTo>
                  <a:cubicBezTo>
                    <a:pt x="88" y="67"/>
                    <a:pt x="90" y="67"/>
                    <a:pt x="92" y="67"/>
                  </a:cubicBezTo>
                  <a:cubicBezTo>
                    <a:pt x="96" y="67"/>
                    <a:pt x="99" y="69"/>
                    <a:pt x="101" y="73"/>
                  </a:cubicBezTo>
                  <a:cubicBezTo>
                    <a:pt x="104" y="79"/>
                    <a:pt x="104" y="85"/>
                    <a:pt x="99" y="90"/>
                  </a:cubicBezTo>
                  <a:cubicBezTo>
                    <a:pt x="97" y="92"/>
                    <a:pt x="93" y="94"/>
                    <a:pt x="90" y="94"/>
                  </a:cubicBezTo>
                  <a:moveTo>
                    <a:pt x="107" y="0"/>
                  </a:moveTo>
                  <a:cubicBezTo>
                    <a:pt x="83" y="4"/>
                    <a:pt x="65" y="24"/>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59" y="49"/>
                    <a:pt x="54" y="48"/>
                    <a:pt x="49" y="48"/>
                  </a:cubicBezTo>
                  <a:cubicBezTo>
                    <a:pt x="23" y="48"/>
                    <a:pt x="0" y="71"/>
                    <a:pt x="0" y="98"/>
                  </a:cubicBezTo>
                  <a:cubicBezTo>
                    <a:pt x="0" y="101"/>
                    <a:pt x="1" y="105"/>
                    <a:pt x="1" y="109"/>
                  </a:cubicBezTo>
                  <a:cubicBezTo>
                    <a:pt x="107" y="109"/>
                    <a:pt x="107" y="109"/>
                    <a:pt x="107" y="109"/>
                  </a:cubicBezTo>
                  <a:cubicBezTo>
                    <a:pt x="107" y="56"/>
                    <a:pt x="107" y="56"/>
                    <a:pt x="107" y="56"/>
                  </a:cubicBezTo>
                  <a:cubicBezTo>
                    <a:pt x="105" y="57"/>
                    <a:pt x="103" y="58"/>
                    <a:pt x="101" y="58"/>
                  </a:cubicBezTo>
                  <a:cubicBezTo>
                    <a:pt x="81" y="58"/>
                    <a:pt x="81" y="30"/>
                    <a:pt x="101" y="30"/>
                  </a:cubicBezTo>
                  <a:cubicBezTo>
                    <a:pt x="103" y="30"/>
                    <a:pt x="105" y="30"/>
                    <a:pt x="107" y="31"/>
                  </a:cubicBezTo>
                  <a:cubicBezTo>
                    <a:pt x="107" y="0"/>
                    <a:pt x="107" y="0"/>
                    <a:pt x="107" y="0"/>
                  </a:cubicBezTo>
                </a:path>
              </a:pathLst>
            </a:custGeom>
            <a:solidFill>
              <a:srgbClr val="FFD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8" name="Freeform 53"/>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9" name="Freeform 54"/>
            <p:cNvSpPr/>
            <p:nvPr/>
          </p:nvSpPr>
          <p:spPr bwMode="auto">
            <a:xfrm>
              <a:off x="4114800" y="6373813"/>
              <a:ext cx="120650" cy="115888"/>
            </a:xfrm>
            <a:custGeom>
              <a:avLst/>
              <a:gdLst>
                <a:gd name="T0" fmla="*/ 16 w 28"/>
                <a:gd name="T1" fmla="*/ 0 h 27"/>
                <a:gd name="T2" fmla="*/ 11 w 28"/>
                <a:gd name="T3" fmla="*/ 1 h 27"/>
                <a:gd name="T4" fmla="*/ 5 w 28"/>
                <a:gd name="T5" fmla="*/ 4 h 27"/>
                <a:gd name="T6" fmla="*/ 1 w 28"/>
                <a:gd name="T7" fmla="*/ 17 h 27"/>
                <a:gd name="T8" fmla="*/ 14 w 28"/>
                <a:gd name="T9" fmla="*/ 27 h 27"/>
                <a:gd name="T10" fmla="*/ 23 w 28"/>
                <a:gd name="T11" fmla="*/ 23 h 27"/>
                <a:gd name="T12" fmla="*/ 25 w 28"/>
                <a:gd name="T13" fmla="*/ 6 h 27"/>
                <a:gd name="T14" fmla="*/ 16 w 28"/>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16" y="0"/>
                  </a:moveTo>
                  <a:cubicBezTo>
                    <a:pt x="14" y="0"/>
                    <a:pt x="12" y="0"/>
                    <a:pt x="11" y="1"/>
                  </a:cubicBezTo>
                  <a:cubicBezTo>
                    <a:pt x="8" y="1"/>
                    <a:pt x="6" y="2"/>
                    <a:pt x="5" y="4"/>
                  </a:cubicBezTo>
                  <a:cubicBezTo>
                    <a:pt x="1" y="8"/>
                    <a:pt x="0" y="12"/>
                    <a:pt x="1" y="17"/>
                  </a:cubicBezTo>
                  <a:cubicBezTo>
                    <a:pt x="3" y="23"/>
                    <a:pt x="9" y="27"/>
                    <a:pt x="14" y="27"/>
                  </a:cubicBezTo>
                  <a:cubicBezTo>
                    <a:pt x="17" y="27"/>
                    <a:pt x="21" y="25"/>
                    <a:pt x="23" y="23"/>
                  </a:cubicBezTo>
                  <a:cubicBezTo>
                    <a:pt x="28" y="18"/>
                    <a:pt x="28" y="12"/>
                    <a:pt x="25" y="6"/>
                  </a:cubicBezTo>
                  <a:cubicBezTo>
                    <a:pt x="23" y="2"/>
                    <a:pt x="20"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0" name="Freeform 55"/>
            <p:cNvSpPr/>
            <p:nvPr/>
          </p:nvSpPr>
          <p:spPr bwMode="auto">
            <a:xfrm>
              <a:off x="4137025" y="6215063"/>
              <a:ext cx="111125" cy="119063"/>
            </a:xfrm>
            <a:custGeom>
              <a:avLst/>
              <a:gdLst>
                <a:gd name="T0" fmla="*/ 20 w 26"/>
                <a:gd name="T1" fmla="*/ 0 h 28"/>
                <a:gd name="T2" fmla="*/ 20 w 26"/>
                <a:gd name="T3" fmla="*/ 28 h 28"/>
                <a:gd name="T4" fmla="*/ 26 w 26"/>
                <a:gd name="T5" fmla="*/ 26 h 28"/>
                <a:gd name="T6" fmla="*/ 26 w 26"/>
                <a:gd name="T7" fmla="*/ 1 h 28"/>
                <a:gd name="T8" fmla="*/ 20 w 26"/>
                <a:gd name="T9" fmla="*/ 0 h 28"/>
              </a:gdLst>
              <a:ahLst/>
              <a:cxnLst>
                <a:cxn ang="0">
                  <a:pos x="T0" y="T1"/>
                </a:cxn>
                <a:cxn ang="0">
                  <a:pos x="T2" y="T3"/>
                </a:cxn>
                <a:cxn ang="0">
                  <a:pos x="T4" y="T5"/>
                </a:cxn>
                <a:cxn ang="0">
                  <a:pos x="T6" y="T7"/>
                </a:cxn>
                <a:cxn ang="0">
                  <a:pos x="T8" y="T9"/>
                </a:cxn>
              </a:cxnLst>
              <a:rect l="0" t="0" r="r" b="b"/>
              <a:pathLst>
                <a:path w="26" h="28">
                  <a:moveTo>
                    <a:pt x="20" y="0"/>
                  </a:moveTo>
                  <a:cubicBezTo>
                    <a:pt x="0" y="0"/>
                    <a:pt x="0" y="28"/>
                    <a:pt x="20" y="28"/>
                  </a:cubicBezTo>
                  <a:cubicBezTo>
                    <a:pt x="22" y="28"/>
                    <a:pt x="24" y="27"/>
                    <a:pt x="26" y="26"/>
                  </a:cubicBezTo>
                  <a:cubicBezTo>
                    <a:pt x="26" y="1"/>
                    <a:pt x="26" y="1"/>
                    <a:pt x="26" y="1"/>
                  </a:cubicBezTo>
                  <a:cubicBezTo>
                    <a:pt x="24" y="0"/>
                    <a:pt x="22" y="0"/>
                    <a:pt x="20" y="0"/>
                  </a:cubicBezTo>
                </a:path>
              </a:pathLst>
            </a:custGeom>
            <a:solidFill>
              <a:srgbClr val="FFB2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7" name="Freeform 62"/>
            <p:cNvSpPr/>
            <p:nvPr/>
          </p:nvSpPr>
          <p:spPr bwMode="auto">
            <a:xfrm>
              <a:off x="2773363" y="6069013"/>
              <a:ext cx="158750" cy="698500"/>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8" name="Freeform 63"/>
            <p:cNvSpPr/>
            <p:nvPr/>
          </p:nvSpPr>
          <p:spPr bwMode="auto">
            <a:xfrm>
              <a:off x="2506663" y="5772150"/>
              <a:ext cx="531813" cy="561975"/>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9" name="Freeform 64"/>
            <p:cNvSpPr/>
            <p:nvPr/>
          </p:nvSpPr>
          <p:spPr bwMode="auto">
            <a:xfrm>
              <a:off x="2597150" y="5915025"/>
              <a:ext cx="320675" cy="295275"/>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0" name="Freeform 65"/>
            <p:cNvSpPr/>
            <p:nvPr/>
          </p:nvSpPr>
          <p:spPr bwMode="auto">
            <a:xfrm>
              <a:off x="2862263" y="6283325"/>
              <a:ext cx="236538" cy="188913"/>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1" name="Freeform 66"/>
            <p:cNvSpPr/>
            <p:nvPr/>
          </p:nvSpPr>
          <p:spPr bwMode="auto">
            <a:xfrm>
              <a:off x="2047875" y="6154738"/>
              <a:ext cx="158750" cy="698500"/>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2" name="Freeform 67"/>
            <p:cNvSpPr/>
            <p:nvPr/>
          </p:nvSpPr>
          <p:spPr bwMode="auto">
            <a:xfrm>
              <a:off x="1939925" y="5857875"/>
              <a:ext cx="531813" cy="5619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3" name="Freeform 68"/>
            <p:cNvSpPr/>
            <p:nvPr/>
          </p:nvSpPr>
          <p:spPr bwMode="auto">
            <a:xfrm>
              <a:off x="2060575" y="6000750"/>
              <a:ext cx="322263" cy="295275"/>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4" name="Freeform 69"/>
            <p:cNvSpPr/>
            <p:nvPr/>
          </p:nvSpPr>
          <p:spPr bwMode="auto">
            <a:xfrm>
              <a:off x="1879600" y="6369050"/>
              <a:ext cx="236538" cy="18891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5" name="Rectangle 70"/>
            <p:cNvSpPr>
              <a:spLocks noChangeArrowheads="1"/>
            </p:cNvSpPr>
            <p:nvPr/>
          </p:nvSpPr>
          <p:spPr bwMode="auto">
            <a:xfrm>
              <a:off x="5646738" y="5154613"/>
              <a:ext cx="257175" cy="806450"/>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6" name="Rectangle 71"/>
            <p:cNvSpPr>
              <a:spLocks noChangeArrowheads="1"/>
            </p:cNvSpPr>
            <p:nvPr/>
          </p:nvSpPr>
          <p:spPr bwMode="auto">
            <a:xfrm>
              <a:off x="5646738" y="5035550"/>
              <a:ext cx="257175" cy="1365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7" name="Freeform 72"/>
            <p:cNvSpPr/>
            <p:nvPr/>
          </p:nvSpPr>
          <p:spPr bwMode="auto">
            <a:xfrm>
              <a:off x="4729163" y="5194300"/>
              <a:ext cx="1257300" cy="1350963"/>
            </a:xfrm>
            <a:custGeom>
              <a:avLst/>
              <a:gdLst>
                <a:gd name="T0" fmla="*/ 792 w 792"/>
                <a:gd name="T1" fmla="*/ 851 h 851"/>
                <a:gd name="T2" fmla="*/ 792 w 792"/>
                <a:gd name="T3" fmla="*/ 405 h 851"/>
                <a:gd name="T4" fmla="*/ 397 w 792"/>
                <a:gd name="T5" fmla="*/ 0 h 851"/>
                <a:gd name="T6" fmla="*/ 0 w 792"/>
                <a:gd name="T7" fmla="*/ 405 h 851"/>
                <a:gd name="T8" fmla="*/ 0 w 792"/>
                <a:gd name="T9" fmla="*/ 851 h 851"/>
                <a:gd name="T10" fmla="*/ 792 w 792"/>
                <a:gd name="T11" fmla="*/ 851 h 851"/>
              </a:gdLst>
              <a:ahLst/>
              <a:cxnLst>
                <a:cxn ang="0">
                  <a:pos x="T0" y="T1"/>
                </a:cxn>
                <a:cxn ang="0">
                  <a:pos x="T2" y="T3"/>
                </a:cxn>
                <a:cxn ang="0">
                  <a:pos x="T4" y="T5"/>
                </a:cxn>
                <a:cxn ang="0">
                  <a:pos x="T6" y="T7"/>
                </a:cxn>
                <a:cxn ang="0">
                  <a:pos x="T8" y="T9"/>
                </a:cxn>
                <a:cxn ang="0">
                  <a:pos x="T10" y="T11"/>
                </a:cxn>
              </a:cxnLst>
              <a:rect l="0" t="0" r="r" b="b"/>
              <a:pathLst>
                <a:path w="792" h="851">
                  <a:moveTo>
                    <a:pt x="792" y="851"/>
                  </a:moveTo>
                  <a:lnTo>
                    <a:pt x="792" y="405"/>
                  </a:lnTo>
                  <a:lnTo>
                    <a:pt x="397" y="0"/>
                  </a:lnTo>
                  <a:lnTo>
                    <a:pt x="0" y="405"/>
                  </a:lnTo>
                  <a:lnTo>
                    <a:pt x="0" y="851"/>
                  </a:lnTo>
                  <a:lnTo>
                    <a:pt x="792" y="851"/>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8" name="Freeform 73"/>
            <p:cNvSpPr/>
            <p:nvPr/>
          </p:nvSpPr>
          <p:spPr bwMode="auto">
            <a:xfrm>
              <a:off x="4651375" y="5103813"/>
              <a:ext cx="1408113" cy="814388"/>
            </a:xfrm>
            <a:custGeom>
              <a:avLst/>
              <a:gdLst>
                <a:gd name="T0" fmla="*/ 22 w 328"/>
                <a:gd name="T1" fmla="*/ 185 h 190"/>
                <a:gd name="T2" fmla="*/ 163 w 328"/>
                <a:gd name="T3" fmla="*/ 37 h 190"/>
                <a:gd name="T4" fmla="*/ 307 w 328"/>
                <a:gd name="T5" fmla="*/ 190 h 190"/>
                <a:gd name="T6" fmla="*/ 328 w 328"/>
                <a:gd name="T7" fmla="*/ 170 h 190"/>
                <a:gd name="T8" fmla="*/ 174 w 328"/>
                <a:gd name="T9" fmla="*/ 5 h 190"/>
                <a:gd name="T10" fmla="*/ 163 w 328"/>
                <a:gd name="T11" fmla="*/ 0 h 190"/>
                <a:gd name="T12" fmla="*/ 153 w 328"/>
                <a:gd name="T13" fmla="*/ 5 h 190"/>
                <a:gd name="T14" fmla="*/ 0 w 328"/>
                <a:gd name="T15" fmla="*/ 164 h 190"/>
                <a:gd name="T16" fmla="*/ 22 w 328"/>
                <a:gd name="T17"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190">
                  <a:moveTo>
                    <a:pt x="22" y="185"/>
                  </a:moveTo>
                  <a:cubicBezTo>
                    <a:pt x="163" y="37"/>
                    <a:pt x="163" y="37"/>
                    <a:pt x="163" y="37"/>
                  </a:cubicBezTo>
                  <a:cubicBezTo>
                    <a:pt x="307" y="190"/>
                    <a:pt x="307" y="190"/>
                    <a:pt x="307" y="190"/>
                  </a:cubicBezTo>
                  <a:cubicBezTo>
                    <a:pt x="328" y="170"/>
                    <a:pt x="328" y="170"/>
                    <a:pt x="328" y="170"/>
                  </a:cubicBezTo>
                  <a:cubicBezTo>
                    <a:pt x="174" y="5"/>
                    <a:pt x="174" y="5"/>
                    <a:pt x="174" y="5"/>
                  </a:cubicBezTo>
                  <a:cubicBezTo>
                    <a:pt x="171" y="2"/>
                    <a:pt x="167" y="0"/>
                    <a:pt x="163" y="0"/>
                  </a:cubicBezTo>
                  <a:cubicBezTo>
                    <a:pt x="159" y="0"/>
                    <a:pt x="155" y="2"/>
                    <a:pt x="153" y="5"/>
                  </a:cubicBezTo>
                  <a:cubicBezTo>
                    <a:pt x="0" y="164"/>
                    <a:pt x="0" y="164"/>
                    <a:pt x="0" y="164"/>
                  </a:cubicBezTo>
                  <a:cubicBezTo>
                    <a:pt x="22" y="185"/>
                    <a:pt x="22" y="185"/>
                    <a:pt x="22" y="185"/>
                  </a:cubicBezTo>
                  <a:close/>
                </a:path>
              </a:pathLst>
            </a:custGeom>
            <a:solidFill>
              <a:srgbClr val="D76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79" name="Freeform 74"/>
            <p:cNvSpPr/>
            <p:nvPr/>
          </p:nvSpPr>
          <p:spPr bwMode="auto">
            <a:xfrm>
              <a:off x="4883150" y="5927725"/>
              <a:ext cx="153988" cy="350838"/>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0" name="Freeform 75"/>
            <p:cNvSpPr/>
            <p:nvPr/>
          </p:nvSpPr>
          <p:spPr bwMode="auto">
            <a:xfrm>
              <a:off x="4840288" y="5884863"/>
              <a:ext cx="239713" cy="436563"/>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D76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1" name="Freeform 76"/>
            <p:cNvSpPr/>
            <p:nvPr/>
          </p:nvSpPr>
          <p:spPr bwMode="auto">
            <a:xfrm>
              <a:off x="5694363" y="5927725"/>
              <a:ext cx="158750" cy="350838"/>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2" name="Freeform 77"/>
            <p:cNvSpPr/>
            <p:nvPr/>
          </p:nvSpPr>
          <p:spPr bwMode="auto">
            <a:xfrm>
              <a:off x="5651500" y="5884863"/>
              <a:ext cx="239713" cy="436563"/>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D76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3" name="Oval 78"/>
            <p:cNvSpPr>
              <a:spLocks noChangeArrowheads="1"/>
            </p:cNvSpPr>
            <p:nvPr/>
          </p:nvSpPr>
          <p:spPr bwMode="auto">
            <a:xfrm>
              <a:off x="5192713" y="5549900"/>
              <a:ext cx="330200" cy="3302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4" name="Freeform 79"/>
            <p:cNvSpPr/>
            <p:nvPr/>
          </p:nvSpPr>
          <p:spPr bwMode="auto">
            <a:xfrm>
              <a:off x="5149850" y="5511800"/>
              <a:ext cx="415925" cy="411163"/>
            </a:xfrm>
            <a:custGeom>
              <a:avLst/>
              <a:gdLst>
                <a:gd name="T0" fmla="*/ 10 w 97"/>
                <a:gd name="T1" fmla="*/ 48 h 96"/>
                <a:gd name="T2" fmla="*/ 20 w 97"/>
                <a:gd name="T3" fmla="*/ 48 h 96"/>
                <a:gd name="T4" fmla="*/ 28 w 97"/>
                <a:gd name="T5" fmla="*/ 28 h 96"/>
                <a:gd name="T6" fmla="*/ 48 w 97"/>
                <a:gd name="T7" fmla="*/ 19 h 96"/>
                <a:gd name="T8" fmla="*/ 69 w 97"/>
                <a:gd name="T9" fmla="*/ 28 h 96"/>
                <a:gd name="T10" fmla="*/ 77 w 97"/>
                <a:gd name="T11" fmla="*/ 48 h 96"/>
                <a:gd name="T12" fmla="*/ 69 w 97"/>
                <a:gd name="T13" fmla="*/ 68 h 96"/>
                <a:gd name="T14" fmla="*/ 48 w 97"/>
                <a:gd name="T15" fmla="*/ 76 h 96"/>
                <a:gd name="T16" fmla="*/ 28 w 97"/>
                <a:gd name="T17" fmla="*/ 68 h 96"/>
                <a:gd name="T18" fmla="*/ 20 w 97"/>
                <a:gd name="T19" fmla="*/ 48 h 96"/>
                <a:gd name="T20" fmla="*/ 10 w 97"/>
                <a:gd name="T21" fmla="*/ 48 h 96"/>
                <a:gd name="T22" fmla="*/ 0 w 97"/>
                <a:gd name="T23" fmla="*/ 48 h 96"/>
                <a:gd name="T24" fmla="*/ 48 w 97"/>
                <a:gd name="T25" fmla="*/ 96 h 96"/>
                <a:gd name="T26" fmla="*/ 97 w 97"/>
                <a:gd name="T27" fmla="*/ 48 h 96"/>
                <a:gd name="T28" fmla="*/ 48 w 97"/>
                <a:gd name="T29" fmla="*/ 0 h 96"/>
                <a:gd name="T30" fmla="*/ 0 w 97"/>
                <a:gd name="T31" fmla="*/ 48 h 96"/>
                <a:gd name="T32" fmla="*/ 10 w 97"/>
                <a:gd name="T3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96">
                  <a:moveTo>
                    <a:pt x="10" y="48"/>
                  </a:moveTo>
                  <a:cubicBezTo>
                    <a:pt x="20" y="48"/>
                    <a:pt x="20" y="48"/>
                    <a:pt x="20" y="48"/>
                  </a:cubicBezTo>
                  <a:cubicBezTo>
                    <a:pt x="20" y="40"/>
                    <a:pt x="23" y="33"/>
                    <a:pt x="28" y="28"/>
                  </a:cubicBezTo>
                  <a:cubicBezTo>
                    <a:pt x="34" y="22"/>
                    <a:pt x="41" y="19"/>
                    <a:pt x="48" y="19"/>
                  </a:cubicBezTo>
                  <a:cubicBezTo>
                    <a:pt x="56" y="19"/>
                    <a:pt x="63" y="22"/>
                    <a:pt x="69" y="28"/>
                  </a:cubicBezTo>
                  <a:cubicBezTo>
                    <a:pt x="74" y="33"/>
                    <a:pt x="77" y="40"/>
                    <a:pt x="77" y="48"/>
                  </a:cubicBezTo>
                  <a:cubicBezTo>
                    <a:pt x="77" y="56"/>
                    <a:pt x="74" y="63"/>
                    <a:pt x="69" y="68"/>
                  </a:cubicBezTo>
                  <a:cubicBezTo>
                    <a:pt x="63" y="73"/>
                    <a:pt x="56" y="76"/>
                    <a:pt x="48" y="76"/>
                  </a:cubicBezTo>
                  <a:cubicBezTo>
                    <a:pt x="41" y="76"/>
                    <a:pt x="34" y="73"/>
                    <a:pt x="28" y="68"/>
                  </a:cubicBezTo>
                  <a:cubicBezTo>
                    <a:pt x="23" y="63"/>
                    <a:pt x="20" y="56"/>
                    <a:pt x="20" y="48"/>
                  </a:cubicBezTo>
                  <a:cubicBezTo>
                    <a:pt x="10" y="48"/>
                    <a:pt x="10" y="48"/>
                    <a:pt x="10" y="48"/>
                  </a:cubicBezTo>
                  <a:cubicBezTo>
                    <a:pt x="0" y="48"/>
                    <a:pt x="0" y="48"/>
                    <a:pt x="0" y="48"/>
                  </a:cubicBezTo>
                  <a:cubicBezTo>
                    <a:pt x="0" y="74"/>
                    <a:pt x="22" y="96"/>
                    <a:pt x="48" y="96"/>
                  </a:cubicBezTo>
                  <a:cubicBezTo>
                    <a:pt x="75" y="96"/>
                    <a:pt x="97" y="74"/>
                    <a:pt x="97" y="48"/>
                  </a:cubicBezTo>
                  <a:cubicBezTo>
                    <a:pt x="97" y="21"/>
                    <a:pt x="75" y="0"/>
                    <a:pt x="48" y="0"/>
                  </a:cubicBezTo>
                  <a:cubicBezTo>
                    <a:pt x="22" y="0"/>
                    <a:pt x="0" y="21"/>
                    <a:pt x="0" y="48"/>
                  </a:cubicBezTo>
                  <a:lnTo>
                    <a:pt x="10" y="48"/>
                  </a:lnTo>
                  <a:close/>
                </a:path>
              </a:pathLst>
            </a:custGeom>
            <a:solidFill>
              <a:srgbClr val="D76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5" name="Rectangle 80"/>
            <p:cNvSpPr>
              <a:spLocks noChangeArrowheads="1"/>
            </p:cNvSpPr>
            <p:nvPr/>
          </p:nvSpPr>
          <p:spPr bwMode="auto">
            <a:xfrm>
              <a:off x="5195888" y="6119813"/>
              <a:ext cx="322263" cy="425450"/>
            </a:xfrm>
            <a:prstGeom prst="rect">
              <a:avLst/>
            </a:prstGeom>
            <a:solidFill>
              <a:srgbClr val="8E50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6" name="Freeform 81"/>
            <p:cNvSpPr/>
            <p:nvPr/>
          </p:nvSpPr>
          <p:spPr bwMode="auto">
            <a:xfrm>
              <a:off x="6145213" y="5519738"/>
              <a:ext cx="496888" cy="827088"/>
            </a:xfrm>
            <a:custGeom>
              <a:avLst/>
              <a:gdLst>
                <a:gd name="T0" fmla="*/ 313 w 313"/>
                <a:gd name="T1" fmla="*/ 521 h 521"/>
                <a:gd name="T2" fmla="*/ 156 w 313"/>
                <a:gd name="T3" fmla="*/ 0 h 521"/>
                <a:gd name="T4" fmla="*/ 0 w 313"/>
                <a:gd name="T5" fmla="*/ 521 h 521"/>
                <a:gd name="T6" fmla="*/ 313 w 313"/>
                <a:gd name="T7" fmla="*/ 521 h 521"/>
              </a:gdLst>
              <a:ahLst/>
              <a:cxnLst>
                <a:cxn ang="0">
                  <a:pos x="T0" y="T1"/>
                </a:cxn>
                <a:cxn ang="0">
                  <a:pos x="T2" y="T3"/>
                </a:cxn>
                <a:cxn ang="0">
                  <a:pos x="T4" y="T5"/>
                </a:cxn>
                <a:cxn ang="0">
                  <a:pos x="T6" y="T7"/>
                </a:cxn>
              </a:cxnLst>
              <a:rect l="0" t="0" r="r" b="b"/>
              <a:pathLst>
                <a:path w="313" h="521">
                  <a:moveTo>
                    <a:pt x="313" y="521"/>
                  </a:moveTo>
                  <a:lnTo>
                    <a:pt x="156" y="0"/>
                  </a:lnTo>
                  <a:lnTo>
                    <a:pt x="0" y="521"/>
                  </a:lnTo>
                  <a:lnTo>
                    <a:pt x="313" y="521"/>
                  </a:ln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7" name="Freeform 82"/>
            <p:cNvSpPr/>
            <p:nvPr/>
          </p:nvSpPr>
          <p:spPr bwMode="auto">
            <a:xfrm>
              <a:off x="6342063" y="5875338"/>
              <a:ext cx="107950" cy="673100"/>
            </a:xfrm>
            <a:custGeom>
              <a:avLst/>
              <a:gdLst>
                <a:gd name="T0" fmla="*/ 68 w 68"/>
                <a:gd name="T1" fmla="*/ 424 h 424"/>
                <a:gd name="T2" fmla="*/ 32 w 68"/>
                <a:gd name="T3" fmla="*/ 0 h 424"/>
                <a:gd name="T4" fmla="*/ 0 w 68"/>
                <a:gd name="T5" fmla="*/ 424 h 424"/>
                <a:gd name="T6" fmla="*/ 68 w 68"/>
                <a:gd name="T7" fmla="*/ 424 h 424"/>
              </a:gdLst>
              <a:ahLst/>
              <a:cxnLst>
                <a:cxn ang="0">
                  <a:pos x="T0" y="T1"/>
                </a:cxn>
                <a:cxn ang="0">
                  <a:pos x="T2" y="T3"/>
                </a:cxn>
                <a:cxn ang="0">
                  <a:pos x="T4" y="T5"/>
                </a:cxn>
                <a:cxn ang="0">
                  <a:pos x="T6" y="T7"/>
                </a:cxn>
              </a:cxnLst>
              <a:rect l="0" t="0" r="r" b="b"/>
              <a:pathLst>
                <a:path w="68" h="424">
                  <a:moveTo>
                    <a:pt x="68" y="424"/>
                  </a:moveTo>
                  <a:lnTo>
                    <a:pt x="32" y="0"/>
                  </a:lnTo>
                  <a:lnTo>
                    <a:pt x="0" y="424"/>
                  </a:lnTo>
                  <a:lnTo>
                    <a:pt x="68" y="424"/>
                  </a:lnTo>
                  <a:close/>
                </a:path>
              </a:pathLst>
            </a:custGeom>
            <a:solidFill>
              <a:srgbClr val="D760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nvGrpSpPr>
            <p:cNvPr id="132" name="组合 131"/>
            <p:cNvGrpSpPr/>
            <p:nvPr/>
          </p:nvGrpSpPr>
          <p:grpSpPr>
            <a:xfrm>
              <a:off x="395288" y="5437503"/>
              <a:ext cx="498475" cy="1310960"/>
              <a:chOff x="395288" y="5237478"/>
              <a:chExt cx="498475" cy="1310960"/>
            </a:xfrm>
          </p:grpSpPr>
          <p:sp>
            <p:nvSpPr>
              <p:cNvPr id="88" name="Freeform 83"/>
              <p:cNvSpPr/>
              <p:nvPr/>
            </p:nvSpPr>
            <p:spPr bwMode="auto">
              <a:xfrm>
                <a:off x="395288" y="5237478"/>
                <a:ext cx="498475" cy="827088"/>
              </a:xfrm>
              <a:custGeom>
                <a:avLst/>
                <a:gdLst>
                  <a:gd name="T0" fmla="*/ 314 w 314"/>
                  <a:gd name="T1" fmla="*/ 521 h 521"/>
                  <a:gd name="T2" fmla="*/ 157 w 314"/>
                  <a:gd name="T3" fmla="*/ 0 h 521"/>
                  <a:gd name="T4" fmla="*/ 0 w 314"/>
                  <a:gd name="T5" fmla="*/ 521 h 521"/>
                  <a:gd name="T6" fmla="*/ 314 w 314"/>
                  <a:gd name="T7" fmla="*/ 521 h 521"/>
                </a:gdLst>
                <a:ahLst/>
                <a:cxnLst>
                  <a:cxn ang="0">
                    <a:pos x="T0" y="T1"/>
                  </a:cxn>
                  <a:cxn ang="0">
                    <a:pos x="T2" y="T3"/>
                  </a:cxn>
                  <a:cxn ang="0">
                    <a:pos x="T4" y="T5"/>
                  </a:cxn>
                  <a:cxn ang="0">
                    <a:pos x="T6" y="T7"/>
                  </a:cxn>
                </a:cxnLst>
                <a:rect l="0" t="0" r="r" b="b"/>
                <a:pathLst>
                  <a:path w="314" h="521">
                    <a:moveTo>
                      <a:pt x="314" y="521"/>
                    </a:moveTo>
                    <a:lnTo>
                      <a:pt x="157" y="0"/>
                    </a:lnTo>
                    <a:lnTo>
                      <a:pt x="0" y="521"/>
                    </a:lnTo>
                    <a:lnTo>
                      <a:pt x="314" y="521"/>
                    </a:lnTo>
                    <a:close/>
                  </a:path>
                </a:pathLst>
              </a:custGeom>
              <a:solidFill>
                <a:srgbClr val="F590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9" name="Freeform 84"/>
              <p:cNvSpPr/>
              <p:nvPr/>
            </p:nvSpPr>
            <p:spPr bwMode="auto">
              <a:xfrm>
                <a:off x="593725" y="5875338"/>
                <a:ext cx="106363" cy="673100"/>
              </a:xfrm>
              <a:custGeom>
                <a:avLst/>
                <a:gdLst>
                  <a:gd name="T0" fmla="*/ 67 w 67"/>
                  <a:gd name="T1" fmla="*/ 424 h 424"/>
                  <a:gd name="T2" fmla="*/ 32 w 67"/>
                  <a:gd name="T3" fmla="*/ 0 h 424"/>
                  <a:gd name="T4" fmla="*/ 0 w 67"/>
                  <a:gd name="T5" fmla="*/ 424 h 424"/>
                  <a:gd name="T6" fmla="*/ 67 w 67"/>
                  <a:gd name="T7" fmla="*/ 424 h 424"/>
                </a:gdLst>
                <a:ahLst/>
                <a:cxnLst>
                  <a:cxn ang="0">
                    <a:pos x="T0" y="T1"/>
                  </a:cxn>
                  <a:cxn ang="0">
                    <a:pos x="T2" y="T3"/>
                  </a:cxn>
                  <a:cxn ang="0">
                    <a:pos x="T4" y="T5"/>
                  </a:cxn>
                  <a:cxn ang="0">
                    <a:pos x="T6" y="T7"/>
                  </a:cxn>
                </a:cxnLst>
                <a:rect l="0" t="0" r="r" b="b"/>
                <a:pathLst>
                  <a:path w="67" h="424">
                    <a:moveTo>
                      <a:pt x="67" y="424"/>
                    </a:moveTo>
                    <a:lnTo>
                      <a:pt x="32" y="0"/>
                    </a:lnTo>
                    <a:lnTo>
                      <a:pt x="0" y="424"/>
                    </a:lnTo>
                    <a:lnTo>
                      <a:pt x="67" y="424"/>
                    </a:lnTo>
                    <a:close/>
                  </a:path>
                </a:pathLst>
              </a:custGeom>
              <a:solidFill>
                <a:srgbClr val="8E50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90" name="Freeform 85"/>
            <p:cNvSpPr/>
            <p:nvPr/>
          </p:nvSpPr>
          <p:spPr bwMode="auto">
            <a:xfrm>
              <a:off x="654050" y="5434013"/>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FFEC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1" name="Freeform 86"/>
            <p:cNvSpPr/>
            <p:nvPr/>
          </p:nvSpPr>
          <p:spPr bwMode="auto">
            <a:xfrm>
              <a:off x="914400" y="5884863"/>
              <a:ext cx="387350" cy="882650"/>
            </a:xfrm>
            <a:custGeom>
              <a:avLst/>
              <a:gdLst>
                <a:gd name="T0" fmla="*/ 244 w 244"/>
                <a:gd name="T1" fmla="*/ 97 h 556"/>
                <a:gd name="T2" fmla="*/ 138 w 244"/>
                <a:gd name="T3" fmla="*/ 159 h 556"/>
                <a:gd name="T4" fmla="*/ 122 w 244"/>
                <a:gd name="T5" fmla="*/ 0 h 556"/>
                <a:gd name="T6" fmla="*/ 106 w 244"/>
                <a:gd name="T7" fmla="*/ 159 h 556"/>
                <a:gd name="T8" fmla="*/ 0 w 244"/>
                <a:gd name="T9" fmla="*/ 97 h 556"/>
                <a:gd name="T10" fmla="*/ 98 w 244"/>
                <a:gd name="T11" fmla="*/ 210 h 556"/>
                <a:gd name="T12" fmla="*/ 100 w 244"/>
                <a:gd name="T13" fmla="*/ 556 h 556"/>
                <a:gd name="T14" fmla="*/ 152 w 244"/>
                <a:gd name="T15" fmla="*/ 556 h 556"/>
                <a:gd name="T16" fmla="*/ 146 w 244"/>
                <a:gd name="T17" fmla="*/ 210 h 556"/>
                <a:gd name="T18" fmla="*/ 244 w 244"/>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556">
                  <a:moveTo>
                    <a:pt x="244" y="97"/>
                  </a:moveTo>
                  <a:lnTo>
                    <a:pt x="138" y="159"/>
                  </a:lnTo>
                  <a:lnTo>
                    <a:pt x="122" y="0"/>
                  </a:lnTo>
                  <a:lnTo>
                    <a:pt x="106" y="159"/>
                  </a:lnTo>
                  <a:lnTo>
                    <a:pt x="0" y="97"/>
                  </a:lnTo>
                  <a:lnTo>
                    <a:pt x="98" y="210"/>
                  </a:lnTo>
                  <a:lnTo>
                    <a:pt x="100" y="556"/>
                  </a:lnTo>
                  <a:lnTo>
                    <a:pt x="152" y="556"/>
                  </a:lnTo>
                  <a:lnTo>
                    <a:pt x="146" y="210"/>
                  </a:lnTo>
                  <a:lnTo>
                    <a:pt x="244" y="97"/>
                  </a:lnTo>
                  <a:close/>
                </a:path>
              </a:pathLst>
            </a:custGeom>
            <a:solidFill>
              <a:srgbClr val="C56D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2" name="Rectangle 87"/>
            <p:cNvSpPr>
              <a:spLocks noChangeArrowheads="1"/>
            </p:cNvSpPr>
            <p:nvPr/>
          </p:nvSpPr>
          <p:spPr bwMode="auto">
            <a:xfrm>
              <a:off x="10709275" y="6030913"/>
              <a:ext cx="120650"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3" name="Freeform 88"/>
            <p:cNvSpPr/>
            <p:nvPr/>
          </p:nvSpPr>
          <p:spPr bwMode="auto">
            <a:xfrm>
              <a:off x="10709275" y="6030913"/>
              <a:ext cx="120650" cy="514350"/>
            </a:xfrm>
            <a:custGeom>
              <a:avLst/>
              <a:gdLst>
                <a:gd name="T0" fmla="*/ 0 w 76"/>
                <a:gd name="T1" fmla="*/ 0 h 324"/>
                <a:gd name="T2" fmla="*/ 0 w 76"/>
                <a:gd name="T3" fmla="*/ 324 h 324"/>
                <a:gd name="T4" fmla="*/ 76 w 76"/>
                <a:gd name="T5" fmla="*/ 324 h 324"/>
                <a:gd name="T6" fmla="*/ 76 w 76"/>
                <a:gd name="T7" fmla="*/ 0 h 324"/>
              </a:gdLst>
              <a:ahLst/>
              <a:cxnLst>
                <a:cxn ang="0">
                  <a:pos x="T0" y="T1"/>
                </a:cxn>
                <a:cxn ang="0">
                  <a:pos x="T2" y="T3"/>
                </a:cxn>
                <a:cxn ang="0">
                  <a:pos x="T4" y="T5"/>
                </a:cxn>
                <a:cxn ang="0">
                  <a:pos x="T6" y="T7"/>
                </a:cxn>
              </a:cxnLst>
              <a:rect l="0" t="0" r="r" b="b"/>
              <a:pathLst>
                <a:path w="76" h="324">
                  <a:moveTo>
                    <a:pt x="0" y="0"/>
                  </a:moveTo>
                  <a:lnTo>
                    <a:pt x="0" y="324"/>
                  </a:lnTo>
                  <a:lnTo>
                    <a:pt x="76" y="324"/>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4" name="Rectangle 89"/>
            <p:cNvSpPr>
              <a:spLocks noChangeArrowheads="1"/>
            </p:cNvSpPr>
            <p:nvPr/>
          </p:nvSpPr>
          <p:spPr bwMode="auto">
            <a:xfrm>
              <a:off x="10401300"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5" name="Freeform 90"/>
            <p:cNvSpPr/>
            <p:nvPr/>
          </p:nvSpPr>
          <p:spPr bwMode="auto">
            <a:xfrm>
              <a:off x="10401300"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6" name="Rectangle 91"/>
            <p:cNvSpPr>
              <a:spLocks noChangeArrowheads="1"/>
            </p:cNvSpPr>
            <p:nvPr/>
          </p:nvSpPr>
          <p:spPr bwMode="auto">
            <a:xfrm>
              <a:off x="101266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7" name="Freeform 92"/>
            <p:cNvSpPr/>
            <p:nvPr/>
          </p:nvSpPr>
          <p:spPr bwMode="auto">
            <a:xfrm>
              <a:off x="101266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8" name="Rectangle 93"/>
            <p:cNvSpPr>
              <a:spLocks noChangeArrowheads="1"/>
            </p:cNvSpPr>
            <p:nvPr/>
          </p:nvSpPr>
          <p:spPr bwMode="auto">
            <a:xfrm>
              <a:off x="98345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9" name="Freeform 94"/>
            <p:cNvSpPr/>
            <p:nvPr/>
          </p:nvSpPr>
          <p:spPr bwMode="auto">
            <a:xfrm>
              <a:off x="98345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0" name="Rectangle 95"/>
            <p:cNvSpPr>
              <a:spLocks noChangeArrowheads="1"/>
            </p:cNvSpPr>
            <p:nvPr/>
          </p:nvSpPr>
          <p:spPr bwMode="auto">
            <a:xfrm>
              <a:off x="9885363" y="6218238"/>
              <a:ext cx="858838" cy="155575"/>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1" name="Freeform 96"/>
            <p:cNvSpPr/>
            <p:nvPr/>
          </p:nvSpPr>
          <p:spPr bwMode="auto">
            <a:xfrm>
              <a:off x="9885363" y="6218238"/>
              <a:ext cx="858838" cy="155575"/>
            </a:xfrm>
            <a:custGeom>
              <a:avLst/>
              <a:gdLst>
                <a:gd name="T0" fmla="*/ 0 w 541"/>
                <a:gd name="T1" fmla="*/ 98 h 98"/>
                <a:gd name="T2" fmla="*/ 541 w 541"/>
                <a:gd name="T3" fmla="*/ 98 h 98"/>
                <a:gd name="T4" fmla="*/ 541 w 541"/>
                <a:gd name="T5" fmla="*/ 0 h 98"/>
                <a:gd name="T6" fmla="*/ 0 w 541"/>
                <a:gd name="T7" fmla="*/ 0 h 98"/>
              </a:gdLst>
              <a:ahLst/>
              <a:cxnLst>
                <a:cxn ang="0">
                  <a:pos x="T0" y="T1"/>
                </a:cxn>
                <a:cxn ang="0">
                  <a:pos x="T2" y="T3"/>
                </a:cxn>
                <a:cxn ang="0">
                  <a:pos x="T4" y="T5"/>
                </a:cxn>
                <a:cxn ang="0">
                  <a:pos x="T6" y="T7"/>
                </a:cxn>
              </a:cxnLst>
              <a:rect l="0" t="0" r="r" b="b"/>
              <a:pathLst>
                <a:path w="541" h="98">
                  <a:moveTo>
                    <a:pt x="0" y="98"/>
                  </a:moveTo>
                  <a:lnTo>
                    <a:pt x="541" y="98"/>
                  </a:lnTo>
                  <a:lnTo>
                    <a:pt x="54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2" name="Freeform 97"/>
            <p:cNvSpPr/>
            <p:nvPr/>
          </p:nvSpPr>
          <p:spPr bwMode="auto">
            <a:xfrm>
              <a:off x="6762750" y="5824538"/>
              <a:ext cx="1355725" cy="617538"/>
            </a:xfrm>
            <a:custGeom>
              <a:avLst/>
              <a:gdLst>
                <a:gd name="T0" fmla="*/ 48 w 316"/>
                <a:gd name="T1" fmla="*/ 56 h 144"/>
                <a:gd name="T2" fmla="*/ 80 w 316"/>
                <a:gd name="T3" fmla="*/ 56 h 144"/>
                <a:gd name="T4" fmla="*/ 80 w 316"/>
                <a:gd name="T5" fmla="*/ 45 h 144"/>
                <a:gd name="T6" fmla="*/ 122 w 316"/>
                <a:gd name="T7" fmla="*/ 0 h 144"/>
                <a:gd name="T8" fmla="*/ 213 w 316"/>
                <a:gd name="T9" fmla="*/ 0 h 144"/>
                <a:gd name="T10" fmla="*/ 256 w 316"/>
                <a:gd name="T11" fmla="*/ 45 h 144"/>
                <a:gd name="T12" fmla="*/ 256 w 316"/>
                <a:gd name="T13" fmla="*/ 56 h 144"/>
                <a:gd name="T14" fmla="*/ 272 w 316"/>
                <a:gd name="T15" fmla="*/ 56 h 144"/>
                <a:gd name="T16" fmla="*/ 316 w 316"/>
                <a:gd name="T17" fmla="*/ 101 h 144"/>
                <a:gd name="T18" fmla="*/ 316 w 316"/>
                <a:gd name="T19" fmla="*/ 99 h 144"/>
                <a:gd name="T20" fmla="*/ 272 w 316"/>
                <a:gd name="T21" fmla="*/ 144 h 144"/>
                <a:gd name="T22" fmla="*/ 201 w 316"/>
                <a:gd name="T23" fmla="*/ 144 h 144"/>
                <a:gd name="T24" fmla="*/ 181 w 316"/>
                <a:gd name="T25" fmla="*/ 144 h 144"/>
                <a:gd name="T26" fmla="*/ 48 w 316"/>
                <a:gd name="T27" fmla="*/ 144 h 144"/>
                <a:gd name="T28" fmla="*/ 0 w 316"/>
                <a:gd name="T29" fmla="*/ 99 h 144"/>
                <a:gd name="T30" fmla="*/ 0 w 316"/>
                <a:gd name="T31" fmla="*/ 101 h 144"/>
                <a:gd name="T32" fmla="*/ 48 w 316"/>
                <a:gd name="T33"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144">
                  <a:moveTo>
                    <a:pt x="48" y="56"/>
                  </a:moveTo>
                  <a:cubicBezTo>
                    <a:pt x="80" y="56"/>
                    <a:pt x="80" y="56"/>
                    <a:pt x="80" y="56"/>
                  </a:cubicBezTo>
                  <a:cubicBezTo>
                    <a:pt x="80" y="45"/>
                    <a:pt x="80" y="45"/>
                    <a:pt x="80" y="45"/>
                  </a:cubicBezTo>
                  <a:cubicBezTo>
                    <a:pt x="80" y="20"/>
                    <a:pt x="98" y="0"/>
                    <a:pt x="122" y="0"/>
                  </a:cubicBezTo>
                  <a:cubicBezTo>
                    <a:pt x="213" y="0"/>
                    <a:pt x="213" y="0"/>
                    <a:pt x="213" y="0"/>
                  </a:cubicBezTo>
                  <a:cubicBezTo>
                    <a:pt x="237" y="0"/>
                    <a:pt x="256" y="20"/>
                    <a:pt x="256" y="45"/>
                  </a:cubicBezTo>
                  <a:cubicBezTo>
                    <a:pt x="256" y="56"/>
                    <a:pt x="256" y="56"/>
                    <a:pt x="256" y="56"/>
                  </a:cubicBezTo>
                  <a:cubicBezTo>
                    <a:pt x="272" y="56"/>
                    <a:pt x="272" y="56"/>
                    <a:pt x="272" y="56"/>
                  </a:cubicBezTo>
                  <a:cubicBezTo>
                    <a:pt x="296" y="56"/>
                    <a:pt x="316" y="76"/>
                    <a:pt x="316" y="101"/>
                  </a:cubicBezTo>
                  <a:cubicBezTo>
                    <a:pt x="316" y="99"/>
                    <a:pt x="316" y="99"/>
                    <a:pt x="316" y="99"/>
                  </a:cubicBezTo>
                  <a:cubicBezTo>
                    <a:pt x="316" y="123"/>
                    <a:pt x="296" y="144"/>
                    <a:pt x="272" y="144"/>
                  </a:cubicBezTo>
                  <a:cubicBezTo>
                    <a:pt x="201" y="144"/>
                    <a:pt x="201" y="144"/>
                    <a:pt x="201" y="144"/>
                  </a:cubicBezTo>
                  <a:cubicBezTo>
                    <a:pt x="181" y="144"/>
                    <a:pt x="181" y="144"/>
                    <a:pt x="181" y="144"/>
                  </a:cubicBezTo>
                  <a:cubicBezTo>
                    <a:pt x="48" y="144"/>
                    <a:pt x="48" y="144"/>
                    <a:pt x="48" y="144"/>
                  </a:cubicBezTo>
                  <a:cubicBezTo>
                    <a:pt x="24" y="144"/>
                    <a:pt x="0" y="123"/>
                    <a:pt x="0" y="99"/>
                  </a:cubicBezTo>
                  <a:cubicBezTo>
                    <a:pt x="0" y="101"/>
                    <a:pt x="0" y="101"/>
                    <a:pt x="0" y="101"/>
                  </a:cubicBezTo>
                  <a:cubicBezTo>
                    <a:pt x="0" y="76"/>
                    <a:pt x="24" y="56"/>
                    <a:pt x="48" y="56"/>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3" name="Freeform 98"/>
            <p:cNvSpPr/>
            <p:nvPr/>
          </p:nvSpPr>
          <p:spPr bwMode="auto">
            <a:xfrm>
              <a:off x="6757988" y="6172200"/>
              <a:ext cx="77788" cy="179388"/>
            </a:xfrm>
            <a:custGeom>
              <a:avLst/>
              <a:gdLst>
                <a:gd name="T0" fmla="*/ 8 w 18"/>
                <a:gd name="T1" fmla="*/ 42 h 42"/>
                <a:gd name="T2" fmla="*/ 0 w 18"/>
                <a:gd name="T3" fmla="*/ 19 h 42"/>
                <a:gd name="T4" fmla="*/ 5 w 18"/>
                <a:gd name="T5" fmla="*/ 0 h 42"/>
                <a:gd name="T6" fmla="*/ 12 w 18"/>
                <a:gd name="T7" fmla="*/ 33 h 42"/>
                <a:gd name="T8" fmla="*/ 8 w 18"/>
                <a:gd name="T9" fmla="*/ 42 h 42"/>
              </a:gdLst>
              <a:ahLst/>
              <a:cxnLst>
                <a:cxn ang="0">
                  <a:pos x="T0" y="T1"/>
                </a:cxn>
                <a:cxn ang="0">
                  <a:pos x="T2" y="T3"/>
                </a:cxn>
                <a:cxn ang="0">
                  <a:pos x="T4" y="T5"/>
                </a:cxn>
                <a:cxn ang="0">
                  <a:pos x="T6" y="T7"/>
                </a:cxn>
                <a:cxn ang="0">
                  <a:pos x="T8" y="T9"/>
                </a:cxn>
              </a:cxnLst>
              <a:rect l="0" t="0" r="r" b="b"/>
              <a:pathLst>
                <a:path w="18" h="42">
                  <a:moveTo>
                    <a:pt x="8" y="42"/>
                  </a:moveTo>
                  <a:cubicBezTo>
                    <a:pt x="3" y="36"/>
                    <a:pt x="0" y="27"/>
                    <a:pt x="0" y="19"/>
                  </a:cubicBezTo>
                  <a:cubicBezTo>
                    <a:pt x="0" y="12"/>
                    <a:pt x="2" y="6"/>
                    <a:pt x="5" y="0"/>
                  </a:cubicBezTo>
                  <a:cubicBezTo>
                    <a:pt x="15" y="6"/>
                    <a:pt x="18" y="16"/>
                    <a:pt x="12" y="33"/>
                  </a:cubicBezTo>
                  <a:cubicBezTo>
                    <a:pt x="11" y="36"/>
                    <a:pt x="9" y="39"/>
                    <a:pt x="8" y="42"/>
                  </a:cubicBezTo>
                  <a:close/>
                </a:path>
              </a:pathLst>
            </a:custGeom>
            <a:solidFill>
              <a:srgbClr val="FCF9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4" name="Freeform 99"/>
            <p:cNvSpPr/>
            <p:nvPr/>
          </p:nvSpPr>
          <p:spPr bwMode="auto">
            <a:xfrm>
              <a:off x="7213600" y="5918200"/>
              <a:ext cx="531813" cy="155575"/>
            </a:xfrm>
            <a:custGeom>
              <a:avLst/>
              <a:gdLst>
                <a:gd name="T0" fmla="*/ 0 w 124"/>
                <a:gd name="T1" fmla="*/ 36 h 36"/>
                <a:gd name="T2" fmla="*/ 0 w 124"/>
                <a:gd name="T3" fmla="*/ 11 h 36"/>
                <a:gd name="T4" fmla="*/ 11 w 124"/>
                <a:gd name="T5" fmla="*/ 0 h 36"/>
                <a:gd name="T6" fmla="*/ 113 w 124"/>
                <a:gd name="T7" fmla="*/ 0 h 36"/>
                <a:gd name="T8" fmla="*/ 124 w 124"/>
                <a:gd name="T9" fmla="*/ 11 h 36"/>
                <a:gd name="T10" fmla="*/ 124 w 124"/>
                <a:gd name="T11" fmla="*/ 36 h 36"/>
                <a:gd name="T12" fmla="*/ 0 w 12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4" h="36">
                  <a:moveTo>
                    <a:pt x="0" y="36"/>
                  </a:moveTo>
                  <a:cubicBezTo>
                    <a:pt x="0" y="11"/>
                    <a:pt x="0" y="11"/>
                    <a:pt x="0" y="11"/>
                  </a:cubicBezTo>
                  <a:cubicBezTo>
                    <a:pt x="0" y="5"/>
                    <a:pt x="5" y="0"/>
                    <a:pt x="11" y="0"/>
                  </a:cubicBezTo>
                  <a:cubicBezTo>
                    <a:pt x="113" y="0"/>
                    <a:pt x="113" y="0"/>
                    <a:pt x="113" y="0"/>
                  </a:cubicBezTo>
                  <a:cubicBezTo>
                    <a:pt x="119" y="0"/>
                    <a:pt x="124" y="5"/>
                    <a:pt x="124" y="11"/>
                  </a:cubicBezTo>
                  <a:cubicBezTo>
                    <a:pt x="124" y="36"/>
                    <a:pt x="124" y="36"/>
                    <a:pt x="124" y="36"/>
                  </a:cubicBezTo>
                  <a:lnTo>
                    <a:pt x="0" y="36"/>
                  </a:lnTo>
                  <a:close/>
                </a:path>
              </a:pathLst>
            </a:custGeom>
            <a:solidFill>
              <a:srgbClr val="FCF9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5" name="Oval 100"/>
            <p:cNvSpPr>
              <a:spLocks noChangeArrowheads="1"/>
            </p:cNvSpPr>
            <p:nvPr/>
          </p:nvSpPr>
          <p:spPr bwMode="auto">
            <a:xfrm>
              <a:off x="7586663"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6" name="Oval 101"/>
            <p:cNvSpPr>
              <a:spLocks noChangeArrowheads="1"/>
            </p:cNvSpPr>
            <p:nvPr/>
          </p:nvSpPr>
          <p:spPr bwMode="auto">
            <a:xfrm>
              <a:off x="7659688"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7" name="Oval 102"/>
            <p:cNvSpPr>
              <a:spLocks noChangeArrowheads="1"/>
            </p:cNvSpPr>
            <p:nvPr/>
          </p:nvSpPr>
          <p:spPr bwMode="auto">
            <a:xfrm>
              <a:off x="7024688"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8" name="Oval 103"/>
            <p:cNvSpPr>
              <a:spLocks noChangeArrowheads="1"/>
            </p:cNvSpPr>
            <p:nvPr/>
          </p:nvSpPr>
          <p:spPr bwMode="auto">
            <a:xfrm>
              <a:off x="7097713"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0" name="Freeform 105"/>
            <p:cNvSpPr/>
            <p:nvPr/>
          </p:nvSpPr>
          <p:spPr bwMode="auto">
            <a:xfrm>
              <a:off x="6551613" y="5026025"/>
              <a:ext cx="352425" cy="184150"/>
            </a:xfrm>
            <a:custGeom>
              <a:avLst/>
              <a:gdLst>
                <a:gd name="T0" fmla="*/ 45 w 82"/>
                <a:gd name="T1" fmla="*/ 26 h 43"/>
                <a:gd name="T2" fmla="*/ 19 w 82"/>
                <a:gd name="T3" fmla="*/ 3 h 43"/>
                <a:gd name="T4" fmla="*/ 43 w 82"/>
                <a:gd name="T5" fmla="*/ 41 h 43"/>
                <a:gd name="T6" fmla="*/ 45 w 82"/>
                <a:gd name="T7" fmla="*/ 26 h 43"/>
              </a:gdLst>
              <a:ahLst/>
              <a:cxnLst>
                <a:cxn ang="0">
                  <a:pos x="T0" y="T1"/>
                </a:cxn>
                <a:cxn ang="0">
                  <a:pos x="T2" y="T3"/>
                </a:cxn>
                <a:cxn ang="0">
                  <a:pos x="T4" y="T5"/>
                </a:cxn>
                <a:cxn ang="0">
                  <a:pos x="T6" y="T7"/>
                </a:cxn>
              </a:cxnLst>
              <a:rect l="0" t="0" r="r" b="b"/>
              <a:pathLst>
                <a:path w="82" h="43">
                  <a:moveTo>
                    <a:pt x="45" y="26"/>
                  </a:moveTo>
                  <a:cubicBezTo>
                    <a:pt x="45" y="26"/>
                    <a:pt x="37" y="0"/>
                    <a:pt x="19" y="3"/>
                  </a:cubicBezTo>
                  <a:cubicBezTo>
                    <a:pt x="0" y="7"/>
                    <a:pt x="5" y="40"/>
                    <a:pt x="43" y="41"/>
                  </a:cubicBezTo>
                  <a:cubicBezTo>
                    <a:pt x="82" y="43"/>
                    <a:pt x="45" y="26"/>
                    <a:pt x="45" y="26"/>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1" name="Freeform 106"/>
            <p:cNvSpPr/>
            <p:nvPr/>
          </p:nvSpPr>
          <p:spPr bwMode="auto">
            <a:xfrm>
              <a:off x="6518275" y="5164138"/>
              <a:ext cx="381000" cy="201613"/>
            </a:xfrm>
            <a:custGeom>
              <a:avLst/>
              <a:gdLst>
                <a:gd name="T0" fmla="*/ 49 w 89"/>
                <a:gd name="T1" fmla="*/ 24 h 47"/>
                <a:gd name="T2" fmla="*/ 18 w 89"/>
                <a:gd name="T3" fmla="*/ 39 h 47"/>
                <a:gd name="T4" fmla="*/ 51 w 89"/>
                <a:gd name="T5" fmla="*/ 9 h 47"/>
                <a:gd name="T6" fmla="*/ 49 w 89"/>
                <a:gd name="T7" fmla="*/ 24 h 47"/>
              </a:gdLst>
              <a:ahLst/>
              <a:cxnLst>
                <a:cxn ang="0">
                  <a:pos x="T0" y="T1"/>
                </a:cxn>
                <a:cxn ang="0">
                  <a:pos x="T2" y="T3"/>
                </a:cxn>
                <a:cxn ang="0">
                  <a:pos x="T4" y="T5"/>
                </a:cxn>
                <a:cxn ang="0">
                  <a:pos x="T6" y="T7"/>
                </a:cxn>
              </a:cxnLst>
              <a:rect l="0" t="0" r="r" b="b"/>
              <a:pathLst>
                <a:path w="89" h="47">
                  <a:moveTo>
                    <a:pt x="49" y="24"/>
                  </a:moveTo>
                  <a:cubicBezTo>
                    <a:pt x="49" y="24"/>
                    <a:pt x="35" y="47"/>
                    <a:pt x="18" y="39"/>
                  </a:cubicBezTo>
                  <a:cubicBezTo>
                    <a:pt x="0" y="31"/>
                    <a:pt x="14" y="0"/>
                    <a:pt x="51" y="9"/>
                  </a:cubicBezTo>
                  <a:cubicBezTo>
                    <a:pt x="89" y="18"/>
                    <a:pt x="49" y="24"/>
                    <a:pt x="49" y="24"/>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2" name="Freeform 107"/>
            <p:cNvSpPr/>
            <p:nvPr/>
          </p:nvSpPr>
          <p:spPr bwMode="auto">
            <a:xfrm>
              <a:off x="6621463" y="5051425"/>
              <a:ext cx="385763" cy="211138"/>
            </a:xfrm>
            <a:custGeom>
              <a:avLst/>
              <a:gdLst>
                <a:gd name="T0" fmla="*/ 41 w 90"/>
                <a:gd name="T1" fmla="*/ 22 h 49"/>
                <a:gd name="T2" fmla="*/ 73 w 90"/>
                <a:gd name="T3" fmla="*/ 9 h 49"/>
                <a:gd name="T4" fmla="*/ 37 w 90"/>
                <a:gd name="T5" fmla="*/ 37 h 49"/>
                <a:gd name="T6" fmla="*/ 41 w 90"/>
                <a:gd name="T7" fmla="*/ 22 h 49"/>
              </a:gdLst>
              <a:ahLst/>
              <a:cxnLst>
                <a:cxn ang="0">
                  <a:pos x="T0" y="T1"/>
                </a:cxn>
                <a:cxn ang="0">
                  <a:pos x="T2" y="T3"/>
                </a:cxn>
                <a:cxn ang="0">
                  <a:pos x="T4" y="T5"/>
                </a:cxn>
                <a:cxn ang="0">
                  <a:pos x="T6" y="T7"/>
                </a:cxn>
              </a:cxnLst>
              <a:rect l="0" t="0" r="r" b="b"/>
              <a:pathLst>
                <a:path w="90" h="49">
                  <a:moveTo>
                    <a:pt x="41" y="22"/>
                  </a:moveTo>
                  <a:cubicBezTo>
                    <a:pt x="41" y="22"/>
                    <a:pt x="57" y="0"/>
                    <a:pt x="73" y="9"/>
                  </a:cubicBezTo>
                  <a:cubicBezTo>
                    <a:pt x="90" y="19"/>
                    <a:pt x="74" y="49"/>
                    <a:pt x="37" y="37"/>
                  </a:cubicBezTo>
                  <a:cubicBezTo>
                    <a:pt x="0" y="26"/>
                    <a:pt x="41" y="22"/>
                    <a:pt x="41" y="22"/>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3" name="Freeform 108"/>
            <p:cNvSpPr/>
            <p:nvPr/>
          </p:nvSpPr>
          <p:spPr bwMode="auto">
            <a:xfrm>
              <a:off x="6616700" y="5194300"/>
              <a:ext cx="338138" cy="192088"/>
            </a:xfrm>
            <a:custGeom>
              <a:avLst/>
              <a:gdLst>
                <a:gd name="T0" fmla="*/ 36 w 79"/>
                <a:gd name="T1" fmla="*/ 19 h 45"/>
                <a:gd name="T2" fmla="*/ 61 w 79"/>
                <a:gd name="T3" fmla="*/ 43 h 45"/>
                <a:gd name="T4" fmla="*/ 38 w 79"/>
                <a:gd name="T5" fmla="*/ 4 h 45"/>
                <a:gd name="T6" fmla="*/ 36 w 79"/>
                <a:gd name="T7" fmla="*/ 19 h 45"/>
              </a:gdLst>
              <a:ahLst/>
              <a:cxnLst>
                <a:cxn ang="0">
                  <a:pos x="T0" y="T1"/>
                </a:cxn>
                <a:cxn ang="0">
                  <a:pos x="T2" y="T3"/>
                </a:cxn>
                <a:cxn ang="0">
                  <a:pos x="T4" y="T5"/>
                </a:cxn>
                <a:cxn ang="0">
                  <a:pos x="T6" y="T7"/>
                </a:cxn>
              </a:cxnLst>
              <a:rect l="0" t="0" r="r" b="b"/>
              <a:pathLst>
                <a:path w="79" h="45">
                  <a:moveTo>
                    <a:pt x="36" y="19"/>
                  </a:moveTo>
                  <a:cubicBezTo>
                    <a:pt x="36" y="19"/>
                    <a:pt x="42" y="45"/>
                    <a:pt x="61" y="43"/>
                  </a:cubicBezTo>
                  <a:cubicBezTo>
                    <a:pt x="79" y="41"/>
                    <a:pt x="77" y="8"/>
                    <a:pt x="38" y="4"/>
                  </a:cubicBezTo>
                  <a:cubicBezTo>
                    <a:pt x="0" y="0"/>
                    <a:pt x="36" y="19"/>
                    <a:pt x="36" y="19"/>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4" name="Freeform 109"/>
            <p:cNvSpPr/>
            <p:nvPr/>
          </p:nvSpPr>
          <p:spPr bwMode="auto">
            <a:xfrm>
              <a:off x="6694488" y="5091113"/>
              <a:ext cx="141288" cy="234950"/>
            </a:xfrm>
            <a:custGeom>
              <a:avLst/>
              <a:gdLst>
                <a:gd name="T0" fmla="*/ 31 w 33"/>
                <a:gd name="T1" fmla="*/ 30 h 55"/>
                <a:gd name="T2" fmla="*/ 12 w 33"/>
                <a:gd name="T3" fmla="*/ 54 h 55"/>
                <a:gd name="T4" fmla="*/ 3 w 33"/>
                <a:gd name="T5" fmla="*/ 25 h 55"/>
                <a:gd name="T6" fmla="*/ 21 w 33"/>
                <a:gd name="T7" fmla="*/ 1 h 55"/>
                <a:gd name="T8" fmla="*/ 31 w 33"/>
                <a:gd name="T9" fmla="*/ 30 h 55"/>
              </a:gdLst>
              <a:ahLst/>
              <a:cxnLst>
                <a:cxn ang="0">
                  <a:pos x="T0" y="T1"/>
                </a:cxn>
                <a:cxn ang="0">
                  <a:pos x="T2" y="T3"/>
                </a:cxn>
                <a:cxn ang="0">
                  <a:pos x="T4" y="T5"/>
                </a:cxn>
                <a:cxn ang="0">
                  <a:pos x="T6" y="T7"/>
                </a:cxn>
                <a:cxn ang="0">
                  <a:pos x="T8" y="T9"/>
                </a:cxn>
              </a:cxnLst>
              <a:rect l="0" t="0" r="r" b="b"/>
              <a:pathLst>
                <a:path w="33" h="55">
                  <a:moveTo>
                    <a:pt x="31" y="30"/>
                  </a:moveTo>
                  <a:cubicBezTo>
                    <a:pt x="28" y="44"/>
                    <a:pt x="20" y="55"/>
                    <a:pt x="12" y="54"/>
                  </a:cubicBezTo>
                  <a:cubicBezTo>
                    <a:pt x="4" y="53"/>
                    <a:pt x="0" y="40"/>
                    <a:pt x="3" y="25"/>
                  </a:cubicBezTo>
                  <a:cubicBezTo>
                    <a:pt x="5" y="10"/>
                    <a:pt x="13" y="0"/>
                    <a:pt x="21" y="1"/>
                  </a:cubicBezTo>
                  <a:cubicBezTo>
                    <a:pt x="29" y="2"/>
                    <a:pt x="33" y="15"/>
                    <a:pt x="31" y="30"/>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5" name="Freeform 110"/>
            <p:cNvSpPr/>
            <p:nvPr/>
          </p:nvSpPr>
          <p:spPr bwMode="auto">
            <a:xfrm>
              <a:off x="6710363" y="5133975"/>
              <a:ext cx="115888" cy="63500"/>
            </a:xfrm>
            <a:custGeom>
              <a:avLst/>
              <a:gdLst>
                <a:gd name="T0" fmla="*/ 27 w 27"/>
                <a:gd name="T1" fmla="*/ 15 h 15"/>
                <a:gd name="T2" fmla="*/ 27 w 27"/>
                <a:gd name="T3" fmla="*/ 4 h 15"/>
                <a:gd name="T4" fmla="*/ 4 w 27"/>
                <a:gd name="T5" fmla="*/ 0 h 15"/>
                <a:gd name="T6" fmla="*/ 0 w 27"/>
                <a:gd name="T7" fmla="*/ 10 h 15"/>
                <a:gd name="T8" fmla="*/ 27 w 27"/>
                <a:gd name="T9" fmla="*/ 15 h 15"/>
              </a:gdLst>
              <a:ahLst/>
              <a:cxnLst>
                <a:cxn ang="0">
                  <a:pos x="T0" y="T1"/>
                </a:cxn>
                <a:cxn ang="0">
                  <a:pos x="T2" y="T3"/>
                </a:cxn>
                <a:cxn ang="0">
                  <a:pos x="T4" y="T5"/>
                </a:cxn>
                <a:cxn ang="0">
                  <a:pos x="T6" y="T7"/>
                </a:cxn>
                <a:cxn ang="0">
                  <a:pos x="T8" y="T9"/>
                </a:cxn>
              </a:cxnLst>
              <a:rect l="0" t="0" r="r" b="b"/>
              <a:pathLst>
                <a:path w="27" h="15">
                  <a:moveTo>
                    <a:pt x="27" y="15"/>
                  </a:moveTo>
                  <a:cubicBezTo>
                    <a:pt x="27" y="11"/>
                    <a:pt x="27" y="7"/>
                    <a:pt x="27" y="4"/>
                  </a:cubicBezTo>
                  <a:cubicBezTo>
                    <a:pt x="4" y="0"/>
                    <a:pt x="4" y="0"/>
                    <a:pt x="4" y="0"/>
                  </a:cubicBezTo>
                  <a:cubicBezTo>
                    <a:pt x="2" y="3"/>
                    <a:pt x="1" y="6"/>
                    <a:pt x="0" y="10"/>
                  </a:cubicBezTo>
                  <a:lnTo>
                    <a:pt x="27" y="15"/>
                  </a:lnTo>
                  <a:close/>
                </a:path>
              </a:pathLst>
            </a:custGeom>
            <a:solidFill>
              <a:srgbClr val="854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6" name="Freeform 111"/>
            <p:cNvSpPr/>
            <p:nvPr/>
          </p:nvSpPr>
          <p:spPr bwMode="auto">
            <a:xfrm>
              <a:off x="6702425" y="5240338"/>
              <a:ext cx="111125" cy="60325"/>
            </a:xfrm>
            <a:custGeom>
              <a:avLst/>
              <a:gdLst>
                <a:gd name="T0" fmla="*/ 20 w 26"/>
                <a:gd name="T1" fmla="*/ 14 h 14"/>
                <a:gd name="T2" fmla="*/ 26 w 26"/>
                <a:gd name="T3" fmla="*/ 5 h 14"/>
                <a:gd name="T4" fmla="*/ 0 w 26"/>
                <a:gd name="T5" fmla="*/ 0 h 14"/>
                <a:gd name="T6" fmla="*/ 2 w 26"/>
                <a:gd name="T7" fmla="*/ 11 h 14"/>
                <a:gd name="T8" fmla="*/ 20 w 26"/>
                <a:gd name="T9" fmla="*/ 14 h 14"/>
              </a:gdLst>
              <a:ahLst/>
              <a:cxnLst>
                <a:cxn ang="0">
                  <a:pos x="T0" y="T1"/>
                </a:cxn>
                <a:cxn ang="0">
                  <a:pos x="T2" y="T3"/>
                </a:cxn>
                <a:cxn ang="0">
                  <a:pos x="T4" y="T5"/>
                </a:cxn>
                <a:cxn ang="0">
                  <a:pos x="T6" y="T7"/>
                </a:cxn>
                <a:cxn ang="0">
                  <a:pos x="T8" y="T9"/>
                </a:cxn>
              </a:cxnLst>
              <a:rect l="0" t="0" r="r" b="b"/>
              <a:pathLst>
                <a:path w="26" h="14">
                  <a:moveTo>
                    <a:pt x="20" y="14"/>
                  </a:moveTo>
                  <a:cubicBezTo>
                    <a:pt x="22" y="12"/>
                    <a:pt x="24" y="9"/>
                    <a:pt x="26" y="5"/>
                  </a:cubicBezTo>
                  <a:cubicBezTo>
                    <a:pt x="0" y="0"/>
                    <a:pt x="0" y="0"/>
                    <a:pt x="0" y="0"/>
                  </a:cubicBezTo>
                  <a:cubicBezTo>
                    <a:pt x="0" y="4"/>
                    <a:pt x="1" y="8"/>
                    <a:pt x="2" y="11"/>
                  </a:cubicBezTo>
                  <a:lnTo>
                    <a:pt x="20" y="14"/>
                  </a:lnTo>
                  <a:close/>
                </a:path>
              </a:pathLst>
            </a:custGeom>
            <a:solidFill>
              <a:srgbClr val="854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7" name="Freeform 112"/>
            <p:cNvSpPr/>
            <p:nvPr/>
          </p:nvSpPr>
          <p:spPr bwMode="auto">
            <a:xfrm>
              <a:off x="4330700" y="4730750"/>
              <a:ext cx="222250" cy="363538"/>
            </a:xfrm>
            <a:custGeom>
              <a:avLst/>
              <a:gdLst>
                <a:gd name="T0" fmla="*/ 37 w 52"/>
                <a:gd name="T1" fmla="*/ 46 h 85"/>
                <a:gd name="T2" fmla="*/ 37 w 52"/>
                <a:gd name="T3" fmla="*/ 12 h 85"/>
                <a:gd name="T4" fmla="*/ 24 w 52"/>
                <a:gd name="T5" fmla="*/ 55 h 85"/>
                <a:gd name="T6" fmla="*/ 37 w 52"/>
                <a:gd name="T7" fmla="*/ 46 h 85"/>
              </a:gdLst>
              <a:ahLst/>
              <a:cxnLst>
                <a:cxn ang="0">
                  <a:pos x="T0" y="T1"/>
                </a:cxn>
                <a:cxn ang="0">
                  <a:pos x="T2" y="T3"/>
                </a:cxn>
                <a:cxn ang="0">
                  <a:pos x="T4" y="T5"/>
                </a:cxn>
                <a:cxn ang="0">
                  <a:pos x="T6" y="T7"/>
                </a:cxn>
              </a:cxnLst>
              <a:rect l="0" t="0" r="r" b="b"/>
              <a:pathLst>
                <a:path w="52" h="85">
                  <a:moveTo>
                    <a:pt x="37" y="46"/>
                  </a:moveTo>
                  <a:cubicBezTo>
                    <a:pt x="37" y="46"/>
                    <a:pt x="52" y="24"/>
                    <a:pt x="37" y="12"/>
                  </a:cubicBezTo>
                  <a:cubicBezTo>
                    <a:pt x="22" y="0"/>
                    <a:pt x="0" y="25"/>
                    <a:pt x="24" y="55"/>
                  </a:cubicBezTo>
                  <a:cubicBezTo>
                    <a:pt x="48" y="85"/>
                    <a:pt x="37" y="46"/>
                    <a:pt x="37" y="46"/>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8" name="Freeform 113"/>
            <p:cNvSpPr/>
            <p:nvPr/>
          </p:nvSpPr>
          <p:spPr bwMode="auto">
            <a:xfrm>
              <a:off x="4217988" y="4821238"/>
              <a:ext cx="292100" cy="290513"/>
            </a:xfrm>
            <a:custGeom>
              <a:avLst/>
              <a:gdLst>
                <a:gd name="T0" fmla="*/ 37 w 68"/>
                <a:gd name="T1" fmla="*/ 42 h 68"/>
                <a:gd name="T2" fmla="*/ 6 w 68"/>
                <a:gd name="T3" fmla="*/ 28 h 68"/>
                <a:gd name="T4" fmla="*/ 50 w 68"/>
                <a:gd name="T5" fmla="*/ 34 h 68"/>
                <a:gd name="T6" fmla="*/ 37 w 68"/>
                <a:gd name="T7" fmla="*/ 42 h 68"/>
              </a:gdLst>
              <a:ahLst/>
              <a:cxnLst>
                <a:cxn ang="0">
                  <a:pos x="T0" y="T1"/>
                </a:cxn>
                <a:cxn ang="0">
                  <a:pos x="T2" y="T3"/>
                </a:cxn>
                <a:cxn ang="0">
                  <a:pos x="T4" y="T5"/>
                </a:cxn>
                <a:cxn ang="0">
                  <a:pos x="T6" y="T7"/>
                </a:cxn>
              </a:cxnLst>
              <a:rect l="0" t="0" r="r" b="b"/>
              <a:pathLst>
                <a:path w="68" h="68">
                  <a:moveTo>
                    <a:pt x="37" y="42"/>
                  </a:moveTo>
                  <a:cubicBezTo>
                    <a:pt x="37" y="42"/>
                    <a:pt x="11" y="46"/>
                    <a:pt x="6" y="28"/>
                  </a:cubicBezTo>
                  <a:cubicBezTo>
                    <a:pt x="0" y="10"/>
                    <a:pt x="33" y="0"/>
                    <a:pt x="50" y="34"/>
                  </a:cubicBezTo>
                  <a:cubicBezTo>
                    <a:pt x="68" y="68"/>
                    <a:pt x="37" y="42"/>
                    <a:pt x="37" y="42"/>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9" name="Freeform 114"/>
            <p:cNvSpPr/>
            <p:nvPr/>
          </p:nvSpPr>
          <p:spPr bwMode="auto">
            <a:xfrm>
              <a:off x="4389438" y="4849813"/>
              <a:ext cx="274638" cy="304800"/>
            </a:xfrm>
            <a:custGeom>
              <a:avLst/>
              <a:gdLst>
                <a:gd name="T0" fmla="*/ 29 w 64"/>
                <a:gd name="T1" fmla="*/ 29 h 71"/>
                <a:gd name="T2" fmla="*/ 60 w 64"/>
                <a:gd name="T3" fmla="*/ 45 h 71"/>
                <a:gd name="T4" fmla="*/ 15 w 64"/>
                <a:gd name="T5" fmla="*/ 36 h 71"/>
                <a:gd name="T6" fmla="*/ 29 w 64"/>
                <a:gd name="T7" fmla="*/ 29 h 71"/>
              </a:gdLst>
              <a:ahLst/>
              <a:cxnLst>
                <a:cxn ang="0">
                  <a:pos x="T0" y="T1"/>
                </a:cxn>
                <a:cxn ang="0">
                  <a:pos x="T2" y="T3"/>
                </a:cxn>
                <a:cxn ang="0">
                  <a:pos x="T4" y="T5"/>
                </a:cxn>
                <a:cxn ang="0">
                  <a:pos x="T6" y="T7"/>
                </a:cxn>
              </a:cxnLst>
              <a:rect l="0" t="0" r="r" b="b"/>
              <a:pathLst>
                <a:path w="64" h="71">
                  <a:moveTo>
                    <a:pt x="29" y="29"/>
                  </a:moveTo>
                  <a:cubicBezTo>
                    <a:pt x="29" y="29"/>
                    <a:pt x="56" y="26"/>
                    <a:pt x="60" y="45"/>
                  </a:cubicBezTo>
                  <a:cubicBezTo>
                    <a:pt x="64" y="64"/>
                    <a:pt x="31" y="71"/>
                    <a:pt x="15" y="36"/>
                  </a:cubicBezTo>
                  <a:cubicBezTo>
                    <a:pt x="0" y="0"/>
                    <a:pt x="29" y="29"/>
                    <a:pt x="29" y="29"/>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0" name="Freeform 115"/>
            <p:cNvSpPr/>
            <p:nvPr/>
          </p:nvSpPr>
          <p:spPr bwMode="auto">
            <a:xfrm>
              <a:off x="4330700" y="4867275"/>
              <a:ext cx="222250" cy="373063"/>
            </a:xfrm>
            <a:custGeom>
              <a:avLst/>
              <a:gdLst>
                <a:gd name="T0" fmla="*/ 17 w 52"/>
                <a:gd name="T1" fmla="*/ 40 h 87"/>
                <a:gd name="T2" fmla="*/ 14 w 52"/>
                <a:gd name="T3" fmla="*/ 74 h 87"/>
                <a:gd name="T4" fmla="*/ 30 w 52"/>
                <a:gd name="T5" fmla="*/ 32 h 87"/>
                <a:gd name="T6" fmla="*/ 17 w 52"/>
                <a:gd name="T7" fmla="*/ 40 h 87"/>
              </a:gdLst>
              <a:ahLst/>
              <a:cxnLst>
                <a:cxn ang="0">
                  <a:pos x="T0" y="T1"/>
                </a:cxn>
                <a:cxn ang="0">
                  <a:pos x="T2" y="T3"/>
                </a:cxn>
                <a:cxn ang="0">
                  <a:pos x="T4" y="T5"/>
                </a:cxn>
                <a:cxn ang="0">
                  <a:pos x="T6" y="T7"/>
                </a:cxn>
              </a:cxnLst>
              <a:rect l="0" t="0" r="r" b="b"/>
              <a:pathLst>
                <a:path w="52" h="87">
                  <a:moveTo>
                    <a:pt x="17" y="40"/>
                  </a:moveTo>
                  <a:cubicBezTo>
                    <a:pt x="17" y="40"/>
                    <a:pt x="0" y="61"/>
                    <a:pt x="14" y="74"/>
                  </a:cubicBezTo>
                  <a:cubicBezTo>
                    <a:pt x="28" y="87"/>
                    <a:pt x="52" y="64"/>
                    <a:pt x="30" y="32"/>
                  </a:cubicBezTo>
                  <a:cubicBezTo>
                    <a:pt x="8" y="0"/>
                    <a:pt x="17" y="40"/>
                    <a:pt x="17" y="40"/>
                  </a:cubicBezTo>
                  <a:close/>
                </a:path>
              </a:pathLst>
            </a:custGeom>
            <a:solidFill>
              <a:srgbClr val="D1E8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1" name="Freeform 116"/>
            <p:cNvSpPr/>
            <p:nvPr/>
          </p:nvSpPr>
          <p:spPr bwMode="auto">
            <a:xfrm>
              <a:off x="4330700" y="4902200"/>
              <a:ext cx="234950" cy="176213"/>
            </a:xfrm>
            <a:custGeom>
              <a:avLst/>
              <a:gdLst>
                <a:gd name="T0" fmla="*/ 35 w 55"/>
                <a:gd name="T1" fmla="*/ 33 h 41"/>
                <a:gd name="T2" fmla="*/ 4 w 55"/>
                <a:gd name="T3" fmla="*/ 35 h 41"/>
                <a:gd name="T4" fmla="*/ 20 w 55"/>
                <a:gd name="T5" fmla="*/ 9 h 41"/>
                <a:gd name="T6" fmla="*/ 51 w 55"/>
                <a:gd name="T7" fmla="*/ 7 h 41"/>
                <a:gd name="T8" fmla="*/ 35 w 55"/>
                <a:gd name="T9" fmla="*/ 33 h 41"/>
              </a:gdLst>
              <a:ahLst/>
              <a:cxnLst>
                <a:cxn ang="0">
                  <a:pos x="T0" y="T1"/>
                </a:cxn>
                <a:cxn ang="0">
                  <a:pos x="T2" y="T3"/>
                </a:cxn>
                <a:cxn ang="0">
                  <a:pos x="T4" y="T5"/>
                </a:cxn>
                <a:cxn ang="0">
                  <a:pos x="T6" y="T7"/>
                </a:cxn>
                <a:cxn ang="0">
                  <a:pos x="T8" y="T9"/>
                </a:cxn>
              </a:cxnLst>
              <a:rect l="0" t="0" r="r" b="b"/>
              <a:pathLst>
                <a:path w="55" h="41">
                  <a:moveTo>
                    <a:pt x="35" y="33"/>
                  </a:moveTo>
                  <a:cubicBezTo>
                    <a:pt x="22" y="40"/>
                    <a:pt x="8" y="41"/>
                    <a:pt x="4" y="35"/>
                  </a:cubicBezTo>
                  <a:cubicBezTo>
                    <a:pt x="0" y="28"/>
                    <a:pt x="7" y="16"/>
                    <a:pt x="20" y="9"/>
                  </a:cubicBezTo>
                  <a:cubicBezTo>
                    <a:pt x="33" y="1"/>
                    <a:pt x="46" y="0"/>
                    <a:pt x="51" y="7"/>
                  </a:cubicBezTo>
                  <a:cubicBezTo>
                    <a:pt x="55" y="13"/>
                    <a:pt x="47" y="25"/>
                    <a:pt x="35" y="33"/>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2" name="Freeform 117"/>
            <p:cNvSpPr/>
            <p:nvPr/>
          </p:nvSpPr>
          <p:spPr bwMode="auto">
            <a:xfrm>
              <a:off x="4437063" y="4914900"/>
              <a:ext cx="95250" cy="115888"/>
            </a:xfrm>
            <a:custGeom>
              <a:avLst/>
              <a:gdLst>
                <a:gd name="T0" fmla="*/ 14 w 22"/>
                <a:gd name="T1" fmla="*/ 27 h 27"/>
                <a:gd name="T2" fmla="*/ 22 w 22"/>
                <a:gd name="T3" fmla="*/ 20 h 27"/>
                <a:gd name="T4" fmla="*/ 10 w 22"/>
                <a:gd name="T5" fmla="*/ 0 h 27"/>
                <a:gd name="T6" fmla="*/ 0 w 22"/>
                <a:gd name="T7" fmla="*/ 3 h 27"/>
                <a:gd name="T8" fmla="*/ 14 w 22"/>
                <a:gd name="T9" fmla="*/ 27 h 27"/>
              </a:gdLst>
              <a:ahLst/>
              <a:cxnLst>
                <a:cxn ang="0">
                  <a:pos x="T0" y="T1"/>
                </a:cxn>
                <a:cxn ang="0">
                  <a:pos x="T2" y="T3"/>
                </a:cxn>
                <a:cxn ang="0">
                  <a:pos x="T4" y="T5"/>
                </a:cxn>
                <a:cxn ang="0">
                  <a:pos x="T6" y="T7"/>
                </a:cxn>
                <a:cxn ang="0">
                  <a:pos x="T8" y="T9"/>
                </a:cxn>
              </a:cxnLst>
              <a:rect l="0" t="0" r="r" b="b"/>
              <a:pathLst>
                <a:path w="22" h="27">
                  <a:moveTo>
                    <a:pt x="14" y="27"/>
                  </a:moveTo>
                  <a:cubicBezTo>
                    <a:pt x="17" y="25"/>
                    <a:pt x="20" y="22"/>
                    <a:pt x="22" y="20"/>
                  </a:cubicBezTo>
                  <a:cubicBezTo>
                    <a:pt x="10" y="0"/>
                    <a:pt x="10" y="0"/>
                    <a:pt x="10" y="0"/>
                  </a:cubicBezTo>
                  <a:cubicBezTo>
                    <a:pt x="7" y="0"/>
                    <a:pt x="3" y="2"/>
                    <a:pt x="0" y="3"/>
                  </a:cubicBezTo>
                  <a:lnTo>
                    <a:pt x="14" y="27"/>
                  </a:lnTo>
                  <a:close/>
                </a:path>
              </a:pathLst>
            </a:custGeom>
            <a:solidFill>
              <a:srgbClr val="854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3" name="Freeform 118"/>
            <p:cNvSpPr/>
            <p:nvPr/>
          </p:nvSpPr>
          <p:spPr bwMode="auto">
            <a:xfrm>
              <a:off x="4351338" y="4965700"/>
              <a:ext cx="85725" cy="103188"/>
            </a:xfrm>
            <a:custGeom>
              <a:avLst/>
              <a:gdLst>
                <a:gd name="T0" fmla="*/ 10 w 20"/>
                <a:gd name="T1" fmla="*/ 24 h 24"/>
                <a:gd name="T2" fmla="*/ 20 w 20"/>
                <a:gd name="T3" fmla="*/ 22 h 24"/>
                <a:gd name="T4" fmla="*/ 7 w 20"/>
                <a:gd name="T5" fmla="*/ 0 h 24"/>
                <a:gd name="T6" fmla="*/ 0 w 20"/>
                <a:gd name="T7" fmla="*/ 8 h 24"/>
                <a:gd name="T8" fmla="*/ 10 w 20"/>
                <a:gd name="T9" fmla="*/ 24 h 24"/>
              </a:gdLst>
              <a:ahLst/>
              <a:cxnLst>
                <a:cxn ang="0">
                  <a:pos x="T0" y="T1"/>
                </a:cxn>
                <a:cxn ang="0">
                  <a:pos x="T2" y="T3"/>
                </a:cxn>
                <a:cxn ang="0">
                  <a:pos x="T4" y="T5"/>
                </a:cxn>
                <a:cxn ang="0">
                  <a:pos x="T6" y="T7"/>
                </a:cxn>
                <a:cxn ang="0">
                  <a:pos x="T8" y="T9"/>
                </a:cxn>
              </a:cxnLst>
              <a:rect l="0" t="0" r="r" b="b"/>
              <a:pathLst>
                <a:path w="20" h="24">
                  <a:moveTo>
                    <a:pt x="10" y="24"/>
                  </a:moveTo>
                  <a:cubicBezTo>
                    <a:pt x="13" y="24"/>
                    <a:pt x="17" y="23"/>
                    <a:pt x="20" y="22"/>
                  </a:cubicBezTo>
                  <a:cubicBezTo>
                    <a:pt x="7" y="0"/>
                    <a:pt x="7" y="0"/>
                    <a:pt x="7" y="0"/>
                  </a:cubicBezTo>
                  <a:cubicBezTo>
                    <a:pt x="4" y="3"/>
                    <a:pt x="2" y="6"/>
                    <a:pt x="0" y="8"/>
                  </a:cubicBezTo>
                  <a:lnTo>
                    <a:pt x="10" y="24"/>
                  </a:lnTo>
                  <a:close/>
                </a:path>
              </a:pathLst>
            </a:custGeom>
            <a:solidFill>
              <a:srgbClr val="854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128" name="Freeform 122"/>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3" name="文本框 13">
            <a:extLst>
              <a:ext uri="{FF2B5EF4-FFF2-40B4-BE49-F238E27FC236}">
                <a16:creationId xmlns:a16="http://schemas.microsoft.com/office/drawing/2014/main" id="{9938DBBD-A59E-BE65-35A0-7DF215450C6D}"/>
              </a:ext>
            </a:extLst>
          </p:cNvPr>
          <p:cNvSpPr txBox="1"/>
          <p:nvPr/>
        </p:nvSpPr>
        <p:spPr>
          <a:xfrm>
            <a:off x="2658919" y="427685"/>
            <a:ext cx="6740645" cy="826295"/>
          </a:xfrm>
          <a:prstGeom prst="rect">
            <a:avLst/>
          </a:prstGeom>
          <a:noFill/>
        </p:spPr>
        <p:txBody>
          <a:bodyPr wrap="square" lIns="86785" tIns="43392" rIns="86785" bIns="43392">
            <a:spAutoFit/>
          </a:bodyPr>
          <a:lstStyle/>
          <a:p>
            <a:pPr marL="0" marR="0" lvl="0" indent="0" algn="ctr" defTabSz="623438"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inpin heiti" charset="-122"/>
                <a:cs typeface="Times New Roman" panose="02020603050405020304" pitchFamily="18" charset="0"/>
              </a:rPr>
              <a:t>UB NHÂN DÂN QUẬN HOÀNG MAI </a:t>
            </a:r>
          </a:p>
          <a:p>
            <a:pPr marL="0" marR="0" lvl="0" indent="0" algn="ctr" defTabSz="623438" rtl="0" eaLnBrk="0" fontAlgn="base" latinLnBrk="0" hangingPunct="0">
              <a:lnSpc>
                <a:spcPct val="100000"/>
              </a:lnSpc>
              <a:spcBef>
                <a:spcPct val="0"/>
              </a:spcBef>
              <a:spcAft>
                <a:spcPct val="0"/>
              </a:spcAft>
              <a:buClrTx/>
              <a:buSzTx/>
              <a:buFontTx/>
              <a:buNone/>
              <a:tabLst/>
              <a:defRPr/>
            </a:pPr>
            <a:r>
              <a:rPr kumimoji="0" lang="vi-VN" altLang="zh-C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inpin heiti" charset="-122"/>
                <a:cs typeface="Times New Roman" panose="02020603050405020304" pitchFamily="18" charset="0"/>
              </a:rPr>
              <a:t>TRƯỜNG TIỂU HỌC </a:t>
            </a:r>
            <a:r>
              <a:rPr lang="en-US" altLang="zh-CN" sz="2400" b="1" dirty="0">
                <a:solidFill>
                  <a:srgbClr val="C00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LĨNH NAM </a:t>
            </a:r>
            <a:endParaRPr kumimoji="0" lang="zh-CN" altLang="en-US" sz="2400" b="1" i="1" u="none" strike="noStrike" kern="1200" cap="none" spc="0" normalizeH="0" baseline="0" noProof="0" dirty="0">
              <a:ln>
                <a:noFill/>
              </a:ln>
              <a:solidFill>
                <a:srgbClr val="333399">
                  <a:lumMod val="50000"/>
                </a:srgbClr>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 name="文本框 5">
            <a:extLst>
              <a:ext uri="{FF2B5EF4-FFF2-40B4-BE49-F238E27FC236}">
                <a16:creationId xmlns:a16="http://schemas.microsoft.com/office/drawing/2014/main" id="{1475EAB9-79B2-022C-3054-1E4CBCD2EFAC}"/>
              </a:ext>
            </a:extLst>
          </p:cNvPr>
          <p:cNvSpPr txBox="1">
            <a:spLocks noChangeArrowheads="1"/>
          </p:cNvSpPr>
          <p:nvPr/>
        </p:nvSpPr>
        <p:spPr bwMode="auto">
          <a:xfrm>
            <a:off x="1547724" y="3305119"/>
            <a:ext cx="992429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1219170" rtl="0" eaLnBrk="1" fontAlgn="base" latinLnBrk="0" hangingPunct="1">
              <a:lnSpc>
                <a:spcPct val="15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0000FF"/>
                </a:solidFill>
                <a:effectLst/>
                <a:uLnTx/>
                <a:uFillTx/>
                <a:latin typeface="HP001 4 hàng" pitchFamily="34" charset="0"/>
                <a:ea typeface="宋体" panose="02010600030101010101" pitchFamily="2" charset="-122"/>
                <a:cs typeface="Arial" panose="020B0604020202020204" pitchFamily="34" charset="0"/>
              </a:rPr>
              <a:t>Giáo</a:t>
            </a:r>
            <a:r>
              <a:rPr kumimoji="0" lang="en-US" altLang="zh-CN" sz="3600" b="1" i="0" u="none" strike="noStrike" kern="1200" cap="none" spc="0" normalizeH="0" baseline="0" noProof="0" dirty="0">
                <a:ln>
                  <a:noFill/>
                </a:ln>
                <a:solidFill>
                  <a:srgbClr val="0000FF"/>
                </a:solidFill>
                <a:effectLst/>
                <a:uLnTx/>
                <a:uFillTx/>
                <a:latin typeface="HP001 4 hàng" pitchFamily="34" charset="0"/>
                <a:ea typeface="宋体" panose="02010600030101010101" pitchFamily="2" charset="-122"/>
                <a:cs typeface="Arial" panose="020B0604020202020204" pitchFamily="34" charset="0"/>
              </a:rPr>
              <a:t> </a:t>
            </a:r>
            <a:r>
              <a:rPr kumimoji="0" lang="en-US" altLang="zh-CN" sz="3600" b="1" i="0" u="none" strike="noStrike" kern="1200" cap="none" spc="0" normalizeH="0" baseline="0" noProof="0" dirty="0" err="1">
                <a:ln>
                  <a:noFill/>
                </a:ln>
                <a:solidFill>
                  <a:srgbClr val="0000FF"/>
                </a:solidFill>
                <a:effectLst/>
                <a:uLnTx/>
                <a:uFillTx/>
                <a:latin typeface="HP001 4 hàng" pitchFamily="34" charset="0"/>
                <a:ea typeface="宋体" panose="02010600030101010101" pitchFamily="2" charset="-122"/>
                <a:cs typeface="Arial" panose="020B0604020202020204" pitchFamily="34" charset="0"/>
              </a:rPr>
              <a:t>viên</a:t>
            </a:r>
            <a:r>
              <a:rPr kumimoji="0" lang="en-US" altLang="zh-CN" sz="3600" b="1" i="0" u="none" strike="noStrike" kern="1200" cap="none" spc="0" normalizeH="0" baseline="0" noProof="0" dirty="0">
                <a:ln>
                  <a:noFill/>
                </a:ln>
                <a:solidFill>
                  <a:srgbClr val="0000FF"/>
                </a:solidFill>
                <a:effectLst/>
                <a:uLnTx/>
                <a:uFillTx/>
                <a:latin typeface="HP001 4 hàng" pitchFamily="34" charset="0"/>
                <a:ea typeface="宋体" panose="02010600030101010101" pitchFamily="2" charset="-122"/>
                <a:cs typeface="Arial" panose="020B0604020202020204" pitchFamily="34" charset="0"/>
              </a:rPr>
              <a:t> </a:t>
            </a:r>
            <a:r>
              <a:rPr kumimoji="0" lang="en-US" altLang="zh-CN" sz="3600" b="1" i="0" u="none" strike="noStrike" kern="1200" cap="none" spc="0" normalizeH="0" baseline="0" noProof="0" dirty="0" err="1">
                <a:ln>
                  <a:noFill/>
                </a:ln>
                <a:solidFill>
                  <a:srgbClr val="0000FF"/>
                </a:solidFill>
                <a:effectLst/>
                <a:uLnTx/>
                <a:uFillTx/>
                <a:latin typeface="HP001 4 hàng" pitchFamily="34" charset="0"/>
                <a:ea typeface="宋体" panose="02010600030101010101" pitchFamily="2" charset="-122"/>
                <a:cs typeface="Arial" panose="020B0604020202020204" pitchFamily="34" charset="0"/>
              </a:rPr>
              <a:t>thực</a:t>
            </a:r>
            <a:r>
              <a:rPr kumimoji="0" lang="en-US" altLang="zh-CN" sz="3600" b="1" i="0" u="none" strike="noStrike" kern="1200" cap="none" spc="0" normalizeH="0" baseline="0" noProof="0" dirty="0">
                <a:ln>
                  <a:noFill/>
                </a:ln>
                <a:solidFill>
                  <a:srgbClr val="0000FF"/>
                </a:solidFill>
                <a:effectLst/>
                <a:uLnTx/>
                <a:uFillTx/>
                <a:latin typeface="HP001 4 hàng" pitchFamily="34" charset="0"/>
                <a:ea typeface="宋体" panose="02010600030101010101" pitchFamily="2" charset="-122"/>
                <a:cs typeface="Arial" panose="020B0604020202020204" pitchFamily="34" charset="0"/>
              </a:rPr>
              <a:t> </a:t>
            </a:r>
            <a:r>
              <a:rPr kumimoji="0" lang="en-US" altLang="zh-CN" sz="3600" b="1" i="0" u="none" strike="noStrike" kern="1200" cap="none" spc="0" normalizeH="0" baseline="0" noProof="0" dirty="0" err="1">
                <a:ln>
                  <a:noFill/>
                </a:ln>
                <a:solidFill>
                  <a:srgbClr val="0000FF"/>
                </a:solidFill>
                <a:effectLst/>
                <a:uLnTx/>
                <a:uFillTx/>
                <a:latin typeface="HP001 4 hàng" pitchFamily="34" charset="0"/>
                <a:ea typeface="宋体" panose="02010600030101010101" pitchFamily="2" charset="-122"/>
                <a:cs typeface="Arial" panose="020B0604020202020204" pitchFamily="34" charset="0"/>
              </a:rPr>
              <a:t>hiện</a:t>
            </a:r>
            <a:r>
              <a:rPr kumimoji="0" lang="en-US" altLang="zh-CN" sz="3600" b="1" i="0" u="none" strike="noStrike" kern="1200" cap="none" spc="0" normalizeH="0" baseline="0" noProof="0" dirty="0">
                <a:ln>
                  <a:noFill/>
                </a:ln>
                <a:solidFill>
                  <a:srgbClr val="0000FF"/>
                </a:solidFill>
                <a:effectLst/>
                <a:uLnTx/>
                <a:uFillTx/>
                <a:latin typeface="HP001 4 hàng" pitchFamily="34" charset="0"/>
                <a:ea typeface="宋体" panose="02010600030101010101" pitchFamily="2"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HP001 4 hàng" pitchFamily="34" charset="0"/>
                <a:ea typeface="宋体" panose="02010600030101010101" pitchFamily="2" charset="-122"/>
                <a:cs typeface="Arial" panose="020B0604020202020204" pitchFamily="34" charset="0"/>
              </a:rPr>
              <a:t>Nguyễn</a:t>
            </a:r>
            <a:r>
              <a:rPr kumimoji="0" lang="en-US" altLang="zh-CN" sz="3600" b="1" i="0" u="none" strike="noStrike" kern="1200" cap="none" spc="0" normalizeH="0" baseline="0" noProof="0" dirty="0">
                <a:ln>
                  <a:noFill/>
                </a:ln>
                <a:solidFill>
                  <a:srgbClr val="FF0000"/>
                </a:solidFill>
                <a:effectLst/>
                <a:uLnTx/>
                <a:uFillTx/>
                <a:latin typeface="HP001 4 hàng" pitchFamily="34" charset="0"/>
                <a:ea typeface="宋体" panose="02010600030101010101" pitchFamily="2" charset="-122"/>
                <a:cs typeface="Arial" panose="020B0604020202020204" pitchFamily="34" charset="0"/>
              </a:rPr>
              <a:t> </a:t>
            </a:r>
            <a:r>
              <a:rPr kumimoji="0" lang="en-US" altLang="zh-CN" sz="3600" b="1" i="0" u="none" strike="noStrike" kern="1200" cap="none" spc="0" normalizeH="0" baseline="0" noProof="0" dirty="0" err="1">
                <a:ln>
                  <a:noFill/>
                </a:ln>
                <a:solidFill>
                  <a:srgbClr val="FF0000"/>
                </a:solidFill>
                <a:effectLst/>
                <a:uLnTx/>
                <a:uFillTx/>
                <a:latin typeface="HP001 4 hàng" pitchFamily="34" charset="0"/>
                <a:ea typeface="宋体" panose="02010600030101010101" pitchFamily="2" charset="-122"/>
                <a:cs typeface="Arial" panose="020B0604020202020204" pitchFamily="34" charset="0"/>
              </a:rPr>
              <a:t>ThịThu</a:t>
            </a:r>
            <a:r>
              <a:rPr kumimoji="0" lang="en-US" altLang="zh-CN" sz="3600" b="1" i="0" u="none" strike="noStrike" kern="1200" cap="none" spc="0" normalizeH="0" baseline="0" noProof="0" dirty="0">
                <a:ln>
                  <a:noFill/>
                </a:ln>
                <a:solidFill>
                  <a:srgbClr val="FF0000"/>
                </a:solidFill>
                <a:effectLst/>
                <a:uLnTx/>
                <a:uFillTx/>
                <a:latin typeface="HP001 4 hàng" pitchFamily="34" charset="0"/>
                <a:ea typeface="宋体" panose="02010600030101010101" pitchFamily="2" charset="-122"/>
                <a:cs typeface="Arial" panose="020B0604020202020204" pitchFamily="34" charset="0"/>
              </a:rPr>
              <a:t> Thuỷ</a:t>
            </a:r>
          </a:p>
          <a:p>
            <a:pPr marL="0" marR="0" lvl="0" indent="0" algn="l" defTabSz="1219170" rtl="0" eaLnBrk="1" fontAlgn="base" latinLnBrk="0" hangingPunct="1">
              <a:lnSpc>
                <a:spcPct val="150000"/>
              </a:lnSpc>
              <a:spcBef>
                <a:spcPct val="0"/>
              </a:spcBef>
              <a:spcAft>
                <a:spcPct val="0"/>
              </a:spcAft>
              <a:buClrTx/>
              <a:buSzTx/>
              <a:buFontTx/>
              <a:buNone/>
              <a:tabLst/>
              <a:defRPr/>
            </a:pPr>
            <a:r>
              <a:rPr lang="en-US" altLang="zh-CN" sz="3600" b="1" dirty="0">
                <a:solidFill>
                  <a:srgbClr val="FF0000"/>
                </a:solidFill>
                <a:latin typeface="HP001 4 hàng" pitchFamily="34" charset="0"/>
                <a:ea typeface="宋体" panose="02010600030101010101" pitchFamily="2" charset="-122"/>
              </a:rPr>
              <a:t>           </a:t>
            </a:r>
            <a:r>
              <a:rPr lang="en-US" altLang="zh-CN" sz="3600" b="1" dirty="0" err="1">
                <a:solidFill>
                  <a:srgbClr val="FF0000"/>
                </a:solidFill>
                <a:latin typeface="HP001 4 hàng" pitchFamily="34" charset="0"/>
                <a:ea typeface="宋体" panose="02010600030101010101" pitchFamily="2" charset="-122"/>
              </a:rPr>
              <a:t>Năm</a:t>
            </a:r>
            <a:r>
              <a:rPr lang="en-US" altLang="zh-CN" sz="3600" b="1" dirty="0">
                <a:solidFill>
                  <a:srgbClr val="FF0000"/>
                </a:solidFill>
                <a:latin typeface="HP001 4 hàng" pitchFamily="34" charset="0"/>
                <a:ea typeface="宋体" panose="02010600030101010101" pitchFamily="2" charset="-122"/>
              </a:rPr>
              <a:t> </a:t>
            </a:r>
            <a:r>
              <a:rPr lang="en-US" altLang="zh-CN" sz="3600" b="1" dirty="0" err="1">
                <a:solidFill>
                  <a:srgbClr val="FF0000"/>
                </a:solidFill>
                <a:latin typeface="HP001 4 hàng" pitchFamily="34" charset="0"/>
                <a:ea typeface="宋体" panose="02010600030101010101" pitchFamily="2" charset="-122"/>
              </a:rPr>
              <a:t>học</a:t>
            </a:r>
            <a:r>
              <a:rPr lang="en-US" altLang="zh-CN" sz="3600" b="1" dirty="0">
                <a:solidFill>
                  <a:srgbClr val="FF0000"/>
                </a:solidFill>
                <a:latin typeface="HP001 4 hàng" pitchFamily="34" charset="0"/>
                <a:ea typeface="宋体" panose="02010600030101010101" pitchFamily="2" charset="-122"/>
              </a:rPr>
              <a:t>  : 2022 -2023 . </a:t>
            </a:r>
            <a:r>
              <a:rPr kumimoji="0" lang="en-US" altLang="zh-CN" sz="3600" b="1" i="0" u="none" strike="noStrike" kern="1200" cap="none" spc="0" normalizeH="0" baseline="0" noProof="0" dirty="0">
                <a:ln>
                  <a:noFill/>
                </a:ln>
                <a:solidFill>
                  <a:srgbClr val="FF0000"/>
                </a:solidFill>
                <a:effectLst/>
                <a:uLnTx/>
                <a:uFillTx/>
                <a:latin typeface="HP001 4 hàng" pitchFamily="34" charset="0"/>
                <a:ea typeface="宋体" panose="02010600030101010101" pitchFamily="2" charset="-122"/>
                <a:cs typeface="Arial" panose="020B0604020202020204" pitchFamily="34" charset="0"/>
              </a:rPr>
              <a:t>  </a:t>
            </a:r>
            <a:endParaRPr kumimoji="0" lang="zh-CN" altLang="en-US" sz="3600" b="1" i="0" u="none" strike="noStrike" kern="1200" cap="none" spc="0" normalizeH="0" baseline="0" noProof="0" dirty="0">
              <a:ln>
                <a:noFill/>
              </a:ln>
              <a:solidFill>
                <a:srgbClr val="FF0000"/>
              </a:solidFill>
              <a:effectLst/>
              <a:uLnTx/>
              <a:uFillTx/>
              <a:latin typeface="HP001 4 hàng" pitchFamily="34" charset="0"/>
              <a:ea typeface="宋体" panose="02010600030101010101" pitchFamily="2" charset="-122"/>
              <a:cs typeface="Arial" panose="020B0604020202020204" pitchFamily="34" charset="0"/>
            </a:endParaRPr>
          </a:p>
        </p:txBody>
      </p:sp>
      <p:sp>
        <p:nvSpPr>
          <p:cNvPr id="5" name="文本框 5">
            <a:extLst>
              <a:ext uri="{FF2B5EF4-FFF2-40B4-BE49-F238E27FC236}">
                <a16:creationId xmlns:a16="http://schemas.microsoft.com/office/drawing/2014/main" id="{27D229ED-9AAB-1873-B11F-D53C8C60C966}"/>
              </a:ext>
            </a:extLst>
          </p:cNvPr>
          <p:cNvSpPr txBox="1">
            <a:spLocks noChangeArrowheads="1"/>
          </p:cNvSpPr>
          <p:nvPr/>
        </p:nvSpPr>
        <p:spPr bwMode="auto">
          <a:xfrm>
            <a:off x="2025155" y="1322404"/>
            <a:ext cx="8520585" cy="165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1219170" rtl="0" eaLnBrk="1" fontAlgn="base" latinLnBrk="0" hangingPunct="1">
              <a:lnSpc>
                <a:spcPct val="15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BÀI GIẢNG ĐIỆN TỬ </a:t>
            </a:r>
          </a:p>
          <a:p>
            <a:pPr marL="0" marR="0" lvl="0" indent="0" algn="ctr" defTabSz="1219170" rtl="0" eaLnBrk="1" fontAlgn="base" latinLnBrk="0" hangingPunct="1">
              <a:lnSpc>
                <a:spcPct val="15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Môn</a:t>
            </a:r>
            <a:r>
              <a:rPr kumimoji="0" lang="en-US" altLang="zh-CN" sz="3600" b="1"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Hoạt</a:t>
            </a:r>
            <a:r>
              <a:rPr kumimoji="0" lang="en-US" altLang="zh-CN" sz="3600" b="1"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động</a:t>
            </a:r>
            <a:r>
              <a:rPr kumimoji="0" lang="en-US" altLang="zh-CN" sz="3600" b="1"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trải</a:t>
            </a:r>
            <a:r>
              <a:rPr kumimoji="0" lang="en-US" altLang="zh-CN" sz="3600" b="1"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nghiệm</a:t>
            </a:r>
            <a:r>
              <a:rPr kumimoji="0" lang="en-US" altLang="zh-CN" sz="3600" b="1"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 </a:t>
            </a:r>
            <a:r>
              <a:rPr kumimoji="0" lang="en-US" altLang="zh-CN" sz="3600" b="1" i="0" u="none" strike="noStrike" kern="1200" cap="none" spc="0" normalizeH="0" baseline="0" noProof="0" dirty="0" err="1">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Lớp</a:t>
            </a:r>
            <a:r>
              <a:rPr kumimoji="0" lang="en-US" altLang="zh-CN" sz="3600" b="1"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rPr>
              <a:t> 2A6</a:t>
            </a:r>
            <a:endParaRPr kumimoji="0" lang="zh-CN"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Vui-Den-Truong-Nhom-Hoa-Tay">
            <a:hlinkClick r:id="" action="ppaction://media"/>
            <a:extLst>
              <a:ext uri="{FF2B5EF4-FFF2-40B4-BE49-F238E27FC236}">
                <a16:creationId xmlns:a16="http://schemas.microsoft.com/office/drawing/2014/main" id="{59160052-47B3-E595-E640-5567DB156F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53737" y="6316308"/>
            <a:ext cx="541867" cy="541867"/>
          </a:xfrm>
          <a:prstGeom prst="rect">
            <a:avLst/>
          </a:prstGeom>
        </p:spPr>
      </p:pic>
    </p:spTree>
    <p:extLst>
      <p:ext uri="{BB962C8B-B14F-4D97-AF65-F5344CB8AC3E}">
        <p14:creationId xmlns:p14="http://schemas.microsoft.com/office/powerpoint/2010/main" val="26781037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fill="hold"/>
                                        <p:tgtEl>
                                          <p:spTgt spid="129"/>
                                        </p:tgtEl>
                                        <p:attrNameLst>
                                          <p:attrName>ppt_x</p:attrName>
                                        </p:attrNameLst>
                                      </p:cBhvr>
                                      <p:tavLst>
                                        <p:tav tm="0">
                                          <p:val>
                                            <p:strVal val="#ppt_x"/>
                                          </p:val>
                                        </p:tav>
                                        <p:tav tm="100000">
                                          <p:val>
                                            <p:strVal val="#ppt_x"/>
                                          </p:val>
                                        </p:tav>
                                      </p:tavLst>
                                    </p:anim>
                                    <p:anim calcmode="lin" valueType="num">
                                      <p:cBhvr additive="base">
                                        <p:cTn id="8" dur="500" fill="hold"/>
                                        <p:tgtEl>
                                          <p:spTgt spid="1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30"/>
                                        </p:tgtEl>
                                        <p:attrNameLst>
                                          <p:attrName>style.visibility</p:attrName>
                                        </p:attrNameLst>
                                      </p:cBhvr>
                                      <p:to>
                                        <p:strVal val="visible"/>
                                      </p:to>
                                    </p:set>
                                    <p:anim calcmode="lin" valueType="num">
                                      <p:cBhvr additive="base">
                                        <p:cTn id="12" dur="500" fill="hold"/>
                                        <p:tgtEl>
                                          <p:spTgt spid="130"/>
                                        </p:tgtEl>
                                        <p:attrNameLst>
                                          <p:attrName>ppt_x</p:attrName>
                                        </p:attrNameLst>
                                      </p:cBhvr>
                                      <p:tavLst>
                                        <p:tav tm="0">
                                          <p:val>
                                            <p:strVal val="#ppt_x"/>
                                          </p:val>
                                        </p:tav>
                                        <p:tav tm="100000">
                                          <p:val>
                                            <p:strVal val="#ppt_x"/>
                                          </p:val>
                                        </p:tav>
                                      </p:tavLst>
                                    </p:anim>
                                    <p:anim calcmode="lin" valueType="num">
                                      <p:cBhvr additive="base">
                                        <p:cTn id="13" dur="500" fill="hold"/>
                                        <p:tgtEl>
                                          <p:spTgt spid="130"/>
                                        </p:tgtEl>
                                        <p:attrNameLst>
                                          <p:attrName>ppt_y</p:attrName>
                                        </p:attrNameLst>
                                      </p:cBhvr>
                                      <p:tavLst>
                                        <p:tav tm="0">
                                          <p:val>
                                            <p:strVal val="0-#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1000"/>
                                        <p:tgtEl>
                                          <p:spTgt spid="61"/>
                                        </p:tgtEl>
                                      </p:cBhvr>
                                    </p:animEffect>
                                    <p:anim calcmode="lin" valueType="num">
                                      <p:cBhvr>
                                        <p:cTn id="17" dur="1000" fill="hold"/>
                                        <p:tgtEl>
                                          <p:spTgt spid="61"/>
                                        </p:tgtEl>
                                        <p:attrNameLst>
                                          <p:attrName>ppt_x</p:attrName>
                                        </p:attrNameLst>
                                      </p:cBhvr>
                                      <p:tavLst>
                                        <p:tav tm="0">
                                          <p:val>
                                            <p:strVal val="#ppt_x"/>
                                          </p:val>
                                        </p:tav>
                                        <p:tav tm="100000">
                                          <p:val>
                                            <p:strVal val="#ppt_x"/>
                                          </p:val>
                                        </p:tav>
                                      </p:tavLst>
                                    </p:anim>
                                    <p:anim calcmode="lin" valueType="num">
                                      <p:cBhvr>
                                        <p:cTn id="18" dur="1000" fill="hold"/>
                                        <p:tgtEl>
                                          <p:spTgt spid="6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anim calcmode="lin" valueType="num">
                                      <p:cBhvr>
                                        <p:cTn id="22" dur="1000" fill="hold"/>
                                        <p:tgtEl>
                                          <p:spTgt spid="62"/>
                                        </p:tgtEl>
                                        <p:attrNameLst>
                                          <p:attrName>ppt_x</p:attrName>
                                        </p:attrNameLst>
                                      </p:cBhvr>
                                      <p:tavLst>
                                        <p:tav tm="0">
                                          <p:val>
                                            <p:strVal val="#ppt_x"/>
                                          </p:val>
                                        </p:tav>
                                        <p:tav tm="100000">
                                          <p:val>
                                            <p:strVal val="#ppt_x"/>
                                          </p:val>
                                        </p:tav>
                                      </p:tavLst>
                                    </p:anim>
                                    <p:anim calcmode="lin" valueType="num">
                                      <p:cBhvr>
                                        <p:cTn id="23" dur="1000" fill="hold"/>
                                        <p:tgtEl>
                                          <p:spTgt spid="6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1000"/>
                                        <p:tgtEl>
                                          <p:spTgt spid="66"/>
                                        </p:tgtEl>
                                      </p:cBhvr>
                                    </p:animEffect>
                                    <p:anim calcmode="lin" valueType="num">
                                      <p:cBhvr>
                                        <p:cTn id="27" dur="1000" fill="hold"/>
                                        <p:tgtEl>
                                          <p:spTgt spid="66"/>
                                        </p:tgtEl>
                                        <p:attrNameLst>
                                          <p:attrName>ppt_x</p:attrName>
                                        </p:attrNameLst>
                                      </p:cBhvr>
                                      <p:tavLst>
                                        <p:tav tm="0">
                                          <p:val>
                                            <p:strVal val="#ppt_x"/>
                                          </p:val>
                                        </p:tav>
                                        <p:tav tm="100000">
                                          <p:val>
                                            <p:strVal val="#ppt_x"/>
                                          </p:val>
                                        </p:tav>
                                      </p:tavLst>
                                    </p:anim>
                                    <p:anim calcmode="lin" valueType="num">
                                      <p:cBhvr>
                                        <p:cTn id="28" dur="1000" fill="hold"/>
                                        <p:tgtEl>
                                          <p:spTgt spid="6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1000"/>
                                        <p:tgtEl>
                                          <p:spTgt spid="63"/>
                                        </p:tgtEl>
                                      </p:cBhvr>
                                    </p:animEffect>
                                    <p:anim calcmode="lin" valueType="num">
                                      <p:cBhvr>
                                        <p:cTn id="32" dur="1000" fill="hold"/>
                                        <p:tgtEl>
                                          <p:spTgt spid="63"/>
                                        </p:tgtEl>
                                        <p:attrNameLst>
                                          <p:attrName>ppt_x</p:attrName>
                                        </p:attrNameLst>
                                      </p:cBhvr>
                                      <p:tavLst>
                                        <p:tav tm="0">
                                          <p:val>
                                            <p:strVal val="#ppt_x"/>
                                          </p:val>
                                        </p:tav>
                                        <p:tav tm="100000">
                                          <p:val>
                                            <p:strVal val="#ppt_x"/>
                                          </p:val>
                                        </p:tav>
                                      </p:tavLst>
                                    </p:anim>
                                    <p:anim calcmode="lin" valueType="num">
                                      <p:cBhvr>
                                        <p:cTn id="33" dur="1000" fill="hold"/>
                                        <p:tgtEl>
                                          <p:spTgt spid="6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1000"/>
                                        <p:tgtEl>
                                          <p:spTgt spid="65"/>
                                        </p:tgtEl>
                                      </p:cBhvr>
                                    </p:animEffect>
                                    <p:anim calcmode="lin" valueType="num">
                                      <p:cBhvr>
                                        <p:cTn id="37" dur="1000" fill="hold"/>
                                        <p:tgtEl>
                                          <p:spTgt spid="65"/>
                                        </p:tgtEl>
                                        <p:attrNameLst>
                                          <p:attrName>ppt_x</p:attrName>
                                        </p:attrNameLst>
                                      </p:cBhvr>
                                      <p:tavLst>
                                        <p:tav tm="0">
                                          <p:val>
                                            <p:strVal val="#ppt_x"/>
                                          </p:val>
                                        </p:tav>
                                        <p:tav tm="100000">
                                          <p:val>
                                            <p:strVal val="#ppt_x"/>
                                          </p:val>
                                        </p:tav>
                                      </p:tavLst>
                                    </p:anim>
                                    <p:anim calcmode="lin" valueType="num">
                                      <p:cBhvr>
                                        <p:cTn id="38" dur="1000" fill="hold"/>
                                        <p:tgtEl>
                                          <p:spTgt spid="6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1000"/>
                                        <p:tgtEl>
                                          <p:spTgt spid="64"/>
                                        </p:tgtEl>
                                      </p:cBhvr>
                                    </p:animEffect>
                                    <p:anim calcmode="lin" valueType="num">
                                      <p:cBhvr>
                                        <p:cTn id="47" dur="1000" fill="hold"/>
                                        <p:tgtEl>
                                          <p:spTgt spid="64"/>
                                        </p:tgtEl>
                                        <p:attrNameLst>
                                          <p:attrName>ppt_x</p:attrName>
                                        </p:attrNameLst>
                                      </p:cBhvr>
                                      <p:tavLst>
                                        <p:tav tm="0">
                                          <p:val>
                                            <p:strVal val="#ppt_x"/>
                                          </p:val>
                                        </p:tav>
                                        <p:tav tm="100000">
                                          <p:val>
                                            <p:strVal val="#ppt_x"/>
                                          </p:val>
                                        </p:tav>
                                      </p:tavLst>
                                    </p:anim>
                                    <p:anim calcmode="lin" valueType="num">
                                      <p:cBhvr>
                                        <p:cTn id="48" dur="1000" fill="hold"/>
                                        <p:tgtEl>
                                          <p:spTgt spid="6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fade">
                                      <p:cBhvr>
                                        <p:cTn id="51" dur="1000"/>
                                        <p:tgtEl>
                                          <p:spTgt spid="109"/>
                                        </p:tgtEl>
                                      </p:cBhvr>
                                    </p:animEffect>
                                    <p:anim calcmode="lin" valueType="num">
                                      <p:cBhvr>
                                        <p:cTn id="52" dur="1000" fill="hold"/>
                                        <p:tgtEl>
                                          <p:spTgt spid="109"/>
                                        </p:tgtEl>
                                        <p:attrNameLst>
                                          <p:attrName>ppt_x</p:attrName>
                                        </p:attrNameLst>
                                      </p:cBhvr>
                                      <p:tavLst>
                                        <p:tav tm="0">
                                          <p:val>
                                            <p:strVal val="#ppt_x"/>
                                          </p:val>
                                        </p:tav>
                                        <p:tav tm="100000">
                                          <p:val>
                                            <p:strVal val="#ppt_x"/>
                                          </p:val>
                                        </p:tav>
                                      </p:tavLst>
                                    </p:anim>
                                    <p:anim calcmode="lin" valueType="num">
                                      <p:cBhvr>
                                        <p:cTn id="53" dur="1000" fill="hold"/>
                                        <p:tgtEl>
                                          <p:spTgt spid="109"/>
                                        </p:tgtEl>
                                        <p:attrNameLst>
                                          <p:attrName>ppt_y</p:attrName>
                                        </p:attrNameLst>
                                      </p:cBhvr>
                                      <p:tavLst>
                                        <p:tav tm="0">
                                          <p:val>
                                            <p:strVal val="#ppt_y+.1"/>
                                          </p:val>
                                        </p:tav>
                                        <p:tav tm="100000">
                                          <p:val>
                                            <p:strVal val="#ppt_y"/>
                                          </p:val>
                                        </p:tav>
                                      </p:tavLst>
                                    </p:anim>
                                  </p:childTnLst>
                                </p:cTn>
                              </p:par>
                              <p:par>
                                <p:cTn id="54" presetID="10" presetClass="entr" presetSubtype="0" fill="hold" nodeType="withEffect">
                                  <p:stCondLst>
                                    <p:cond delay="0"/>
                                  </p:stCondLst>
                                  <p:childTnLst>
                                    <p:set>
                                      <p:cBhvr>
                                        <p:cTn id="55" dur="1" fill="hold">
                                          <p:stCondLst>
                                            <p:cond delay="0"/>
                                          </p:stCondLst>
                                        </p:cTn>
                                        <p:tgtEl>
                                          <p:spTgt spid="133"/>
                                        </p:tgtEl>
                                        <p:attrNameLst>
                                          <p:attrName>style.visibility</p:attrName>
                                        </p:attrNameLst>
                                      </p:cBhvr>
                                      <p:to>
                                        <p:strVal val="visible"/>
                                      </p:to>
                                    </p:set>
                                    <p:animEffect transition="in" filter="fade">
                                      <p:cBhvr>
                                        <p:cTn id="56" dur="500"/>
                                        <p:tgtEl>
                                          <p:spTgt spid="133"/>
                                        </p:tgtEl>
                                      </p:cBhvr>
                                    </p:animEffect>
                                  </p:childTnLst>
                                </p:cTn>
                              </p:par>
                              <p:par>
                                <p:cTn id="57" presetID="1" presetClass="mediacall" presetSubtype="0" fill="hold" nodeType="withEffect">
                                  <p:stCondLst>
                                    <p:cond delay="0"/>
                                  </p:stCondLst>
                                  <p:childTnLst>
                                    <p:cmd type="call" cmd="playFrom(0.0)">
                                      <p:cBhvr>
                                        <p:cTn id="58" dur="2042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33" grpId="0" animBg="1"/>
      <p:bldP spid="61" grpId="0" animBg="1"/>
      <p:bldP spid="62" grpId="0" animBg="1"/>
      <p:bldP spid="63" grpId="0" animBg="1"/>
      <p:bldP spid="64" grpId="0" animBg="1"/>
      <p:bldP spid="65" grpId="0" animBg="1"/>
      <p:bldP spid="66" grpId="0" animBg="1"/>
      <p:bldP spid="10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5"/>
          <a:stretch>
            <a:fillRect/>
          </a:stretch>
        </p:blipFill>
        <p:spPr>
          <a:xfrm>
            <a:off x="955083" y="3949131"/>
            <a:ext cx="10595758" cy="2907957"/>
          </a:xfrm>
          <a:prstGeom prst="rect">
            <a:avLst/>
          </a:prstGeom>
          <a:noFill/>
          <a:ln w="9525">
            <a:noFill/>
          </a:ln>
        </p:spPr>
      </p:pic>
      <p:pic>
        <p:nvPicPr>
          <p:cNvPr id="4102" name="图片 4101" descr="13"/>
          <p:cNvPicPr>
            <a:picLocks noChangeAspect="1"/>
          </p:cNvPicPr>
          <p:nvPr/>
        </p:nvPicPr>
        <p:blipFill>
          <a:blip r:embed="rId6"/>
          <a:stretch>
            <a:fillRect/>
          </a:stretch>
        </p:blipFill>
        <p:spPr>
          <a:xfrm>
            <a:off x="4019589" y="-265978"/>
            <a:ext cx="6004277" cy="6559136"/>
          </a:xfrm>
          <a:prstGeom prst="rect">
            <a:avLst/>
          </a:prstGeom>
          <a:noFill/>
          <a:ln w="9525">
            <a:noFill/>
          </a:ln>
        </p:spPr>
      </p:pic>
      <p:pic>
        <p:nvPicPr>
          <p:cNvPr id="4109" name="图片 4108" descr="7"/>
          <p:cNvPicPr>
            <a:picLocks noChangeAspect="1"/>
          </p:cNvPicPr>
          <p:nvPr/>
        </p:nvPicPr>
        <p:blipFill>
          <a:blip r:embed="rId7"/>
          <a:stretch>
            <a:fillRect/>
          </a:stretch>
        </p:blipFill>
        <p:spPr>
          <a:xfrm>
            <a:off x="2485585" y="145755"/>
            <a:ext cx="1483770" cy="998425"/>
          </a:xfrm>
          <a:prstGeom prst="rect">
            <a:avLst/>
          </a:prstGeom>
          <a:noFill/>
          <a:ln w="9525">
            <a:noFill/>
          </a:ln>
        </p:spPr>
      </p:pic>
      <p:pic>
        <p:nvPicPr>
          <p:cNvPr id="4110" name="图片 4109" descr="封面2"/>
          <p:cNvPicPr>
            <a:picLocks noChangeAspect="1"/>
          </p:cNvPicPr>
          <p:nvPr/>
        </p:nvPicPr>
        <p:blipFill>
          <a:blip r:embed="rId8"/>
          <a:stretch>
            <a:fillRect/>
          </a:stretch>
        </p:blipFill>
        <p:spPr>
          <a:xfrm>
            <a:off x="1524001" y="4641619"/>
            <a:ext cx="2255747" cy="2033006"/>
          </a:xfrm>
          <a:prstGeom prst="rect">
            <a:avLst/>
          </a:prstGeom>
          <a:noFill/>
          <a:ln w="9525">
            <a:noFill/>
          </a:ln>
        </p:spPr>
      </p:pic>
      <p:sp>
        <p:nvSpPr>
          <p:cNvPr id="2" name="TextBox 1"/>
          <p:cNvSpPr txBox="1"/>
          <p:nvPr/>
        </p:nvSpPr>
        <p:spPr>
          <a:xfrm>
            <a:off x="4447768" y="2490931"/>
            <a:ext cx="4513019" cy="733385"/>
          </a:xfrm>
          <a:prstGeom prst="rect">
            <a:avLst/>
          </a:prstGeom>
          <a:noFill/>
        </p:spPr>
        <p:txBody>
          <a:bodyPr wrap="square" lIns="55733" tIns="27866" rIns="55733" bIns="27866" rtlCol="0">
            <a:spAutoFit/>
          </a:bodyPr>
          <a:lstStyle/>
          <a:p>
            <a:r>
              <a:rPr lang="en-US" sz="2200" dirty="0" err="1">
                <a:solidFill>
                  <a:prstClr val="black"/>
                </a:solidFill>
                <a:latin typeface="Times New Roman" pitchFamily="18" charset="0"/>
                <a:cs typeface="Times New Roman" pitchFamily="18" charset="0"/>
              </a:rPr>
              <a:t>Câu</a:t>
            </a:r>
            <a:r>
              <a:rPr lang="en-US" sz="2200" dirty="0">
                <a:solidFill>
                  <a:prstClr val="black"/>
                </a:solidFill>
                <a:latin typeface="Times New Roman" pitchFamily="18" charset="0"/>
                <a:cs typeface="Times New Roman" pitchFamily="18" charset="0"/>
              </a:rPr>
              <a:t> 3: </a:t>
            </a:r>
            <a:r>
              <a:rPr lang="en-US" sz="2200" dirty="0" err="1">
                <a:solidFill>
                  <a:prstClr val="black"/>
                </a:solidFill>
                <a:latin typeface="Times New Roman" pitchFamily="18" charset="0"/>
                <a:cs typeface="Times New Roman" pitchFamily="18" charset="0"/>
              </a:rPr>
              <a:t>Cô</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giáo</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chủ</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nhiệm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của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em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sinh</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năm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nào</a:t>
            </a:r>
            <a:r>
              <a:rPr lang="en-US" sz="2200" dirty="0">
                <a:solidFill>
                  <a:prstClr val="black"/>
                </a:solidFill>
                <a:latin typeface="Times New Roman" pitchFamily="18" charset="0"/>
                <a:cs typeface="Times New Roman" pitchFamily="18" charset="0"/>
              </a:rPr>
              <a:t> ?</a:t>
            </a:r>
          </a:p>
        </p:txBody>
      </p:sp>
      <p:pic>
        <p:nvPicPr>
          <p:cNvPr id="6" name="图片 3092" descr="PPT素材-13"/>
          <p:cNvPicPr>
            <a:picLocks noChangeAspect="1"/>
          </p:cNvPicPr>
          <p:nvPr/>
        </p:nvPicPr>
        <p:blipFill>
          <a:blip r:embed="rId9"/>
          <a:stretch>
            <a:fillRect/>
          </a:stretch>
        </p:blipFill>
        <p:spPr>
          <a:xfrm>
            <a:off x="8489863" y="4158611"/>
            <a:ext cx="2370653" cy="2999024"/>
          </a:xfrm>
          <a:prstGeom prst="rect">
            <a:avLst/>
          </a:prstGeom>
          <a:noFill/>
          <a:ln w="9525">
            <a:noFill/>
          </a:ln>
        </p:spPr>
      </p:pic>
      <p:sp>
        <p:nvSpPr>
          <p:cNvPr id="3" name="Left Arrow 2">
            <a:hlinkClick r:id="rId10" action="ppaction://hlinksldjump"/>
          </p:cNvPr>
          <p:cNvSpPr/>
          <p:nvPr/>
        </p:nvSpPr>
        <p:spPr>
          <a:xfrm>
            <a:off x="9274736" y="4731877"/>
            <a:ext cx="784873" cy="677495"/>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ctr"/>
          <a:lstStyle/>
          <a:p>
            <a:pPr algn="ctr"/>
            <a:endParaRPr lang="en-US">
              <a:solidFill>
                <a:prstClr val="white"/>
              </a:solidFill>
              <a:latin typeface="Calibri"/>
            </a:endParaRPr>
          </a:p>
        </p:txBody>
      </p:sp>
      <p:sp>
        <p:nvSpPr>
          <p:cNvPr id="11" name="Text Box 18"/>
          <p:cNvSpPr txBox="1">
            <a:spLocks noChangeArrowheads="1"/>
          </p:cNvSpPr>
          <p:nvPr/>
        </p:nvSpPr>
        <p:spPr bwMode="auto">
          <a:xfrm>
            <a:off x="5348492" y="3263554"/>
            <a:ext cx="2740864" cy="1410493"/>
          </a:xfrm>
          <a:prstGeom prst="rect">
            <a:avLst/>
          </a:prstGeom>
          <a:noFill/>
          <a:ln w="9525">
            <a:noFill/>
            <a:miter lim="800000"/>
            <a:headEnd/>
            <a:tailEnd/>
          </a:ln>
        </p:spPr>
        <p:txBody>
          <a:bodyPr wrap="square" lIns="55733" tIns="27866" rIns="55733" bIns="27866">
            <a:spAutoFit/>
          </a:bodyPr>
          <a:lstStyle/>
          <a:p>
            <a:pPr marL="208998" indent="-208998">
              <a:spcBef>
                <a:spcPct val="50000"/>
              </a:spcBef>
              <a:buFontTx/>
              <a:buAutoNum type="alphaUcPeriod"/>
            </a:pPr>
            <a:r>
              <a:rPr lang="en-US" altLang="en-US" sz="2200" dirty="0">
                <a:solidFill>
                  <a:srgbClr val="000000"/>
                </a:solidFill>
                <a:latin typeface="Times New Roman" pitchFamily="18" charset="0"/>
                <a:cs typeface="Times New Roman" pitchFamily="18" charset="0"/>
              </a:rPr>
              <a:t>  1989 . </a:t>
            </a:r>
          </a:p>
          <a:p>
            <a:pPr marL="208998" indent="-208998">
              <a:spcBef>
                <a:spcPct val="50000"/>
              </a:spcBef>
              <a:buFontTx/>
              <a:buAutoNum type="alphaUcPeriod"/>
            </a:pPr>
            <a:r>
              <a:rPr lang="en-US" altLang="en-US" sz="2200" dirty="0">
                <a:solidFill>
                  <a:srgbClr val="000000"/>
                </a:solidFill>
                <a:latin typeface="Times New Roman" pitchFamily="18" charset="0"/>
                <a:cs typeface="Times New Roman" pitchFamily="18" charset="0"/>
              </a:rPr>
              <a:t> 1990</a:t>
            </a:r>
          </a:p>
          <a:p>
            <a:pPr marL="208998" indent="-208998">
              <a:spcBef>
                <a:spcPct val="50000"/>
              </a:spcBef>
              <a:buFontTx/>
              <a:buAutoNum type="alphaUcPeriod"/>
            </a:pPr>
            <a:r>
              <a:rPr lang="en-US" altLang="en-US" sz="2200" dirty="0">
                <a:solidFill>
                  <a:srgbClr val="000000"/>
                </a:solidFill>
                <a:latin typeface="Times New Roman" pitchFamily="18" charset="0"/>
                <a:cs typeface="Times New Roman" pitchFamily="18" charset="0"/>
              </a:rPr>
              <a:t> 1991</a:t>
            </a:r>
          </a:p>
        </p:txBody>
      </p:sp>
      <p:sp>
        <p:nvSpPr>
          <p:cNvPr id="12" name="Oval 11"/>
          <p:cNvSpPr/>
          <p:nvPr/>
        </p:nvSpPr>
        <p:spPr>
          <a:xfrm>
            <a:off x="5348492" y="3282375"/>
            <a:ext cx="377648" cy="4314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anchor="ctr"/>
          <a:lstStyle/>
          <a:p>
            <a:pPr algn="ctr">
              <a:defRPr/>
            </a:pPr>
            <a:endParaRPr lang="en-US" sz="2000" u="sng" dirty="0">
              <a:solidFill>
                <a:srgbClr val="FF0000"/>
              </a:solidFill>
              <a:latin typeface="Calibri"/>
            </a:endParaRPr>
          </a:p>
        </p:txBody>
      </p:sp>
      <p:pic>
        <p:nvPicPr>
          <p:cNvPr id="13" name="đồng hồ đếm ngược 5 giây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06243" y="256048"/>
            <a:ext cx="1939109" cy="10907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5"/>
          <a:stretch>
            <a:fillRect/>
          </a:stretch>
        </p:blipFill>
        <p:spPr>
          <a:xfrm>
            <a:off x="955083" y="3949131"/>
            <a:ext cx="10595758" cy="2907957"/>
          </a:xfrm>
          <a:prstGeom prst="rect">
            <a:avLst/>
          </a:prstGeom>
          <a:noFill/>
          <a:ln w="9525">
            <a:noFill/>
          </a:ln>
        </p:spPr>
      </p:pic>
      <p:pic>
        <p:nvPicPr>
          <p:cNvPr id="4102" name="图片 4101" descr="13"/>
          <p:cNvPicPr>
            <a:picLocks noChangeAspect="1"/>
          </p:cNvPicPr>
          <p:nvPr/>
        </p:nvPicPr>
        <p:blipFill>
          <a:blip r:embed="rId6"/>
          <a:stretch>
            <a:fillRect/>
          </a:stretch>
        </p:blipFill>
        <p:spPr>
          <a:xfrm>
            <a:off x="4019589" y="-265978"/>
            <a:ext cx="6004277" cy="6559136"/>
          </a:xfrm>
          <a:prstGeom prst="rect">
            <a:avLst/>
          </a:prstGeom>
          <a:noFill/>
          <a:ln w="9525">
            <a:noFill/>
          </a:ln>
        </p:spPr>
      </p:pic>
      <p:pic>
        <p:nvPicPr>
          <p:cNvPr id="4109" name="图片 4108" descr="7"/>
          <p:cNvPicPr>
            <a:picLocks noChangeAspect="1"/>
          </p:cNvPicPr>
          <p:nvPr/>
        </p:nvPicPr>
        <p:blipFill>
          <a:blip r:embed="rId7"/>
          <a:stretch>
            <a:fillRect/>
          </a:stretch>
        </p:blipFill>
        <p:spPr>
          <a:xfrm>
            <a:off x="2485585" y="145755"/>
            <a:ext cx="1483770" cy="998425"/>
          </a:xfrm>
          <a:prstGeom prst="rect">
            <a:avLst/>
          </a:prstGeom>
          <a:noFill/>
          <a:ln w="9525">
            <a:noFill/>
          </a:ln>
        </p:spPr>
      </p:pic>
      <p:pic>
        <p:nvPicPr>
          <p:cNvPr id="4110" name="图片 4109" descr="封面2"/>
          <p:cNvPicPr>
            <a:picLocks noChangeAspect="1"/>
          </p:cNvPicPr>
          <p:nvPr/>
        </p:nvPicPr>
        <p:blipFill>
          <a:blip r:embed="rId8"/>
          <a:stretch>
            <a:fillRect/>
          </a:stretch>
        </p:blipFill>
        <p:spPr>
          <a:xfrm>
            <a:off x="1524001" y="4641619"/>
            <a:ext cx="2255747" cy="2033006"/>
          </a:xfrm>
          <a:prstGeom prst="rect">
            <a:avLst/>
          </a:prstGeom>
          <a:noFill/>
          <a:ln w="9525">
            <a:noFill/>
          </a:ln>
        </p:spPr>
      </p:pic>
      <p:sp>
        <p:nvSpPr>
          <p:cNvPr id="2" name="TextBox 1"/>
          <p:cNvSpPr txBox="1"/>
          <p:nvPr/>
        </p:nvSpPr>
        <p:spPr>
          <a:xfrm>
            <a:off x="4447768" y="2490931"/>
            <a:ext cx="4513019" cy="733385"/>
          </a:xfrm>
          <a:prstGeom prst="rect">
            <a:avLst/>
          </a:prstGeom>
          <a:noFill/>
        </p:spPr>
        <p:txBody>
          <a:bodyPr wrap="square" lIns="55733" tIns="27866" rIns="55733" bIns="2786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3: </a:t>
            </a:r>
            <a:r>
              <a:rPr lang="en-US" sz="2200" dirty="0" err="1">
                <a:solidFill>
                  <a:prstClr val="black"/>
                </a:solidFill>
                <a:latin typeface="Times New Roman" pitchFamily="18" charset="0"/>
                <a:cs typeface="Times New Roman" pitchFamily="18" charset="0"/>
              </a:rPr>
              <a:t>Sở</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thích</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của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cô</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giáo</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chủ</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nhiệm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của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em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gì</a:t>
            </a:r>
            <a:r>
              <a:rPr lang="en-US" sz="2200" dirty="0">
                <a:solidFill>
                  <a:prstClr val="black"/>
                </a:solidFill>
                <a:latin typeface="Times New Roman" pitchFamily="18" charset="0"/>
                <a:cs typeface="Times New Roman" pitchFamily="18" charset="0"/>
              </a:rPr>
              <a:t> </a:t>
            </a:r>
            <a:r>
              <a:rPr kumimoji="0" lang="en-US" sz="2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pic>
        <p:nvPicPr>
          <p:cNvPr id="6" name="图片 3092" descr="PPT素材-13"/>
          <p:cNvPicPr>
            <a:picLocks noChangeAspect="1"/>
          </p:cNvPicPr>
          <p:nvPr/>
        </p:nvPicPr>
        <p:blipFill>
          <a:blip r:embed="rId9"/>
          <a:stretch>
            <a:fillRect/>
          </a:stretch>
        </p:blipFill>
        <p:spPr>
          <a:xfrm>
            <a:off x="8489863" y="4158611"/>
            <a:ext cx="2370653" cy="2999024"/>
          </a:xfrm>
          <a:prstGeom prst="rect">
            <a:avLst/>
          </a:prstGeom>
          <a:noFill/>
          <a:ln w="9525">
            <a:noFill/>
          </a:ln>
        </p:spPr>
      </p:pic>
      <p:sp>
        <p:nvSpPr>
          <p:cNvPr id="3" name="Left Arrow 2">
            <a:hlinkClick r:id="rId10" action="ppaction://hlinksldjump"/>
          </p:cNvPr>
          <p:cNvSpPr/>
          <p:nvPr/>
        </p:nvSpPr>
        <p:spPr>
          <a:xfrm>
            <a:off x="9274736" y="4731877"/>
            <a:ext cx="784873" cy="677495"/>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 Box 18"/>
          <p:cNvSpPr txBox="1">
            <a:spLocks noChangeArrowheads="1"/>
          </p:cNvSpPr>
          <p:nvPr/>
        </p:nvSpPr>
        <p:spPr bwMode="auto">
          <a:xfrm>
            <a:off x="5348492" y="3263554"/>
            <a:ext cx="3360502" cy="1410493"/>
          </a:xfrm>
          <a:prstGeom prst="rect">
            <a:avLst/>
          </a:prstGeom>
          <a:noFill/>
          <a:ln w="9525">
            <a:noFill/>
            <a:miter lim="800000"/>
            <a:headEnd/>
            <a:tailEnd/>
          </a:ln>
        </p:spPr>
        <p:txBody>
          <a:bodyPr wrap="square" lIns="55733" tIns="27866" rIns="55733" bIns="27866">
            <a:spAutoFit/>
          </a:bodyPr>
          <a:lstStyle/>
          <a:p>
            <a:pPr marL="208998" marR="0" lvl="0" indent="-208998" algn="l" defTabSz="914400" rtl="0" eaLnBrk="1" fontAlgn="auto" latinLnBrk="0" hangingPunct="1">
              <a:lnSpc>
                <a:spcPct val="100000"/>
              </a:lnSpc>
              <a:spcBef>
                <a:spcPct val="50000"/>
              </a:spcBef>
              <a:spcAft>
                <a:spcPts val="0"/>
              </a:spcAft>
              <a:buClrTx/>
              <a:buSzTx/>
              <a:buFontTx/>
              <a:buAutoNum type="alphaUcPeriod"/>
              <a:tabLst/>
              <a:defRPr/>
            </a:pPr>
            <a:r>
              <a:rPr kumimoji="0" lang="en-US" alt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lang="en-US" altLang="en-US" sz="2200" dirty="0">
                <a:solidFill>
                  <a:srgbClr val="000000"/>
                </a:solidFill>
                <a:latin typeface="Times New Roman" pitchFamily="18" charset="0"/>
                <a:cs typeface="Times New Roman" pitchFamily="18" charset="0"/>
              </a:rPr>
              <a:t> Du </a:t>
            </a:r>
            <a:r>
              <a:rPr lang="en-US" altLang="en-US" sz="2200" dirty="0" err="1">
                <a:solidFill>
                  <a:srgbClr val="000000"/>
                </a:solidFill>
                <a:latin typeface="Times New Roman" pitchFamily="18" charset="0"/>
                <a:cs typeface="Times New Roman" pitchFamily="18" charset="0"/>
              </a:rPr>
              <a:t>lịch</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và</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chụp</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ảnh</a:t>
            </a:r>
            <a:r>
              <a:rPr kumimoji="0" lang="en-US" alt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208998" marR="0" lvl="0" indent="-208998" algn="l" defTabSz="914400" rtl="0" eaLnBrk="1" fontAlgn="auto" latinLnBrk="0" hangingPunct="1">
              <a:lnSpc>
                <a:spcPct val="100000"/>
              </a:lnSpc>
              <a:spcBef>
                <a:spcPct val="50000"/>
              </a:spcBef>
              <a:spcAft>
                <a:spcPts val="0"/>
              </a:spcAft>
              <a:buClrTx/>
              <a:buSzTx/>
              <a:buFontTx/>
              <a:buAutoNum type="alphaUcPeriod"/>
              <a:tabLst/>
              <a:defRPr/>
            </a:pPr>
            <a:r>
              <a:rPr kumimoji="0" lang="en-US" alt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lang="en-US" altLang="en-US" sz="2200" dirty="0" err="1">
                <a:solidFill>
                  <a:srgbClr val="000000"/>
                </a:solidFill>
                <a:latin typeface="Times New Roman" pitchFamily="18" charset="0"/>
                <a:cs typeface="Times New Roman" pitchFamily="18" charset="0"/>
              </a:rPr>
              <a:t>Nấu</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ăn</a:t>
            </a:r>
            <a:r>
              <a:rPr lang="en-US" altLang="en-US" sz="2200" dirty="0">
                <a:solidFill>
                  <a:srgbClr val="000000"/>
                </a:solidFill>
                <a:latin typeface="Times New Roman" pitchFamily="18" charset="0"/>
                <a:cs typeface="Times New Roman" pitchFamily="18" charset="0"/>
              </a:rPr>
              <a:t> , du </a:t>
            </a:r>
            <a:r>
              <a:rPr lang="en-US" altLang="en-US" sz="2200" dirty="0" err="1">
                <a:solidFill>
                  <a:srgbClr val="000000"/>
                </a:solidFill>
                <a:latin typeface="Times New Roman" pitchFamily="18" charset="0"/>
                <a:cs typeface="Times New Roman" pitchFamily="18" charset="0"/>
              </a:rPr>
              <a:t>lịch</a:t>
            </a:r>
            <a:r>
              <a:rPr lang="en-US" altLang="en-US" sz="2200" dirty="0">
                <a:solidFill>
                  <a:srgbClr val="000000"/>
                </a:solidFill>
                <a:latin typeface="Times New Roman" pitchFamily="18" charset="0"/>
                <a:cs typeface="Times New Roman" pitchFamily="18" charset="0"/>
              </a:rPr>
              <a:t> . </a:t>
            </a:r>
            <a:endParaRPr kumimoji="0" lang="en-US" alt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208998" marR="0" lvl="0" indent="-208998" algn="l" defTabSz="914400" rtl="0" eaLnBrk="1" fontAlgn="auto" latinLnBrk="0" hangingPunct="1">
              <a:lnSpc>
                <a:spcPct val="100000"/>
              </a:lnSpc>
              <a:spcBef>
                <a:spcPct val="50000"/>
              </a:spcBef>
              <a:spcAft>
                <a:spcPts val="0"/>
              </a:spcAft>
              <a:buClrTx/>
              <a:buSzTx/>
              <a:buFontTx/>
              <a:buAutoNum type="alphaUcPeriod"/>
              <a:tabLst/>
              <a:defRPr/>
            </a:pPr>
            <a:r>
              <a:rPr kumimoji="0" lang="en-US" alt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lang="en-US" altLang="en-US" sz="2200" dirty="0" err="1">
                <a:solidFill>
                  <a:srgbClr val="000000"/>
                </a:solidFill>
                <a:latin typeface="Times New Roman" pitchFamily="18" charset="0"/>
                <a:cs typeface="Times New Roman" pitchFamily="18" charset="0"/>
              </a:rPr>
              <a:t>Chụp</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ảnh</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và</a:t>
            </a:r>
            <a:r>
              <a:rPr lang="en-US" altLang="en-US" sz="2200" dirty="0">
                <a:solidFill>
                  <a:srgbClr val="000000"/>
                </a:solidFill>
                <a:latin typeface="Times New Roman" pitchFamily="18" charset="0"/>
                <a:cs typeface="Times New Roman" pitchFamily="18" charset="0"/>
              </a:rPr>
              <a:t> ca </a:t>
            </a:r>
            <a:r>
              <a:rPr lang="en-US" altLang="en-US" sz="2200" dirty="0" err="1">
                <a:solidFill>
                  <a:srgbClr val="000000"/>
                </a:solidFill>
                <a:latin typeface="Times New Roman" pitchFamily="18" charset="0"/>
                <a:cs typeface="Times New Roman" pitchFamily="18" charset="0"/>
              </a:rPr>
              <a:t>hát</a:t>
            </a:r>
            <a:r>
              <a:rPr lang="en-US" altLang="en-US" sz="2200" dirty="0">
                <a:solidFill>
                  <a:srgbClr val="000000"/>
                </a:solidFill>
                <a:latin typeface="Times New Roman" pitchFamily="18" charset="0"/>
                <a:cs typeface="Times New Roman" pitchFamily="18" charset="0"/>
              </a:rPr>
              <a:t> . </a:t>
            </a:r>
            <a:endParaRPr kumimoji="0" lang="en-US" altLang="en-US" sz="2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2" name="Oval 11"/>
          <p:cNvSpPr/>
          <p:nvPr/>
        </p:nvSpPr>
        <p:spPr>
          <a:xfrm>
            <a:off x="5348492" y="3282375"/>
            <a:ext cx="377648" cy="4314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FF0000"/>
              </a:solidFill>
              <a:effectLst/>
              <a:uLnTx/>
              <a:uFillTx/>
              <a:latin typeface="Calibri"/>
              <a:ea typeface="+mn-ea"/>
              <a:cs typeface="+mn-cs"/>
            </a:endParaRPr>
          </a:p>
        </p:txBody>
      </p:sp>
      <p:pic>
        <p:nvPicPr>
          <p:cNvPr id="13" name="đồng hồ đếm ngược 5 giây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06243" y="256048"/>
            <a:ext cx="1939109" cy="1090749"/>
          </a:xfrm>
          <a:prstGeom prst="rect">
            <a:avLst/>
          </a:prstGeom>
        </p:spPr>
      </p:pic>
    </p:spTree>
    <p:extLst>
      <p:ext uri="{BB962C8B-B14F-4D97-AF65-F5344CB8AC3E}">
        <p14:creationId xmlns:p14="http://schemas.microsoft.com/office/powerpoint/2010/main" val="39847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3"/>
          <a:stretch>
            <a:fillRect/>
          </a:stretch>
        </p:blipFill>
        <p:spPr>
          <a:xfrm>
            <a:off x="1925002" y="-1109662"/>
            <a:ext cx="7945755" cy="6112510"/>
          </a:xfrm>
          <a:prstGeom prst="rect">
            <a:avLst/>
          </a:prstGeom>
        </p:spPr>
      </p:pic>
      <p:sp>
        <p:nvSpPr>
          <p:cNvPr id="8" name="文本框 7"/>
          <p:cNvSpPr txBox="1"/>
          <p:nvPr/>
        </p:nvSpPr>
        <p:spPr>
          <a:xfrm>
            <a:off x="3056254" y="2387908"/>
            <a:ext cx="5892800" cy="1015663"/>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S" altLang="zh-CN" sz="6000" b="1" i="0" u="none" strike="noStrike" kern="0" cap="none" spc="0" normalizeH="0" baseline="0" noProof="0" dirty="0">
                <a:ln>
                  <a:noFill/>
                </a:ln>
                <a:solidFill>
                  <a:srgbClr val="264E4E"/>
                </a:solidFill>
                <a:effectLst/>
                <a:uLnTx/>
                <a:uFillTx/>
                <a:latin typeface="#9Slide03 IcielNovecento sans E" panose="00000900000000000000" pitchFamily="2" charset="0"/>
                <a:ea typeface="字魂95号-手刻宋" panose="00000500000000000000" charset="-122"/>
                <a:cs typeface="经典趣体简" panose="02010609000101010101" pitchFamily="49" charset="-122"/>
                <a:sym typeface="+mn-ea"/>
              </a:rPr>
              <a:t>KHÁM</a:t>
            </a:r>
            <a:r>
              <a:rPr kumimoji="0" lang="en-AS" altLang="zh-CN" sz="6000" b="1" i="0" u="none" strike="noStrike" kern="0" cap="none" spc="0" normalizeH="0" noProof="0" dirty="0">
                <a:ln>
                  <a:noFill/>
                </a:ln>
                <a:solidFill>
                  <a:srgbClr val="264E4E"/>
                </a:solidFill>
                <a:effectLst/>
                <a:uLnTx/>
                <a:uFillTx/>
                <a:latin typeface="#9Slide03 IcielNovecento sans E" panose="00000900000000000000" pitchFamily="2" charset="0"/>
                <a:ea typeface="字魂95号-手刻宋" panose="00000500000000000000" charset="-122"/>
                <a:cs typeface="经典趣体简" panose="02010609000101010101" pitchFamily="49" charset="-122"/>
                <a:sym typeface="+mn-ea"/>
              </a:rPr>
              <a:t> PHÁ</a:t>
            </a:r>
            <a:endParaRPr kumimoji="0" lang="zh-CN" altLang="en-US" sz="6000" b="1" i="0" u="none" strike="noStrike" kern="0" cap="none" spc="0" normalizeH="0" baseline="0" noProof="0" dirty="0">
              <a:ln>
                <a:noFill/>
              </a:ln>
              <a:solidFill>
                <a:srgbClr val="264E4E"/>
              </a:solidFill>
              <a:effectLst/>
              <a:uLnTx/>
              <a:uFillTx/>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42" name="图片 41" descr="未标题-2 (2)"/>
          <p:cNvPicPr>
            <a:picLocks noChangeAspect="1"/>
          </p:cNvPicPr>
          <p:nvPr/>
        </p:nvPicPr>
        <p:blipFill>
          <a:blip r:embed="rId4"/>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5"/>
          <a:stretch>
            <a:fillRect/>
          </a:stretch>
        </p:blipFill>
        <p:spPr>
          <a:xfrm>
            <a:off x="299085" y="2228850"/>
            <a:ext cx="2149475" cy="4295775"/>
          </a:xfrm>
          <a:prstGeom prst="rect">
            <a:avLst/>
          </a:prstGeom>
        </p:spPr>
      </p:pic>
      <p:pic>
        <p:nvPicPr>
          <p:cNvPr id="11" name="Graphic 10">
            <a:extLst>
              <a:ext uri="{FF2B5EF4-FFF2-40B4-BE49-F238E27FC236}">
                <a16:creationId xmlns:a16="http://schemas.microsoft.com/office/drawing/2014/main" id="{709B0007-A77D-42E9-B447-07764E8D86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80291" y="1017559"/>
            <a:ext cx="644776" cy="988657"/>
          </a:xfrm>
          <a:prstGeom prst="rect">
            <a:avLst/>
          </a:prstGeom>
        </p:spPr>
      </p:pic>
      <p:pic>
        <p:nvPicPr>
          <p:cNvPr id="12" name="Picture 2" descr="https://i.pinimg.com/564x/56/20/cf/5620cf808f3d9ee99069ccd7afd9b136.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38" b="100000" l="0" r="99645">
                        <a14:foregroundMark x1="13144" y1="34783" x2="13144" y2="34783"/>
                        <a14:foregroundMark x1="17762" y1="29503" x2="17762" y2="29503"/>
                        <a14:foregroundMark x1="50266" y1="25466" x2="50266" y2="25466"/>
                        <a14:foregroundMark x1="66252" y1="22981" x2="66252" y2="22981"/>
                        <a14:foregroundMark x1="79396" y1="27019" x2="79396" y2="27019"/>
                        <a14:foregroundMark x1="13144" y1="29503" x2="13144" y2="29503"/>
                        <a14:foregroundMark x1="15453" y1="25466" x2="15453" y2="25466"/>
                        <a14:foregroundMark x1="9769" y1="27640" x2="9769" y2="27640"/>
                        <a14:foregroundMark x1="18472" y1="36646" x2="18472" y2="36646"/>
                        <a14:foregroundMark x1="9947" y1="36025" x2="9947" y2="36025"/>
                        <a14:foregroundMark x1="9769" y1="32298" x2="9769" y2="32298"/>
                        <a14:foregroundMark x1="49201" y1="32298" x2="49201" y2="32298"/>
                        <a14:foregroundMark x1="66963" y1="27019" x2="66963" y2="27019"/>
                        <a14:foregroundMark x1="77442" y1="33540" x2="77442" y2="33540"/>
                      </a14:backgroundRemoval>
                    </a14:imgEffect>
                  </a14:imgLayer>
                </a14:imgProps>
              </a:ext>
              <a:ext uri="{28A0092B-C50C-407E-A947-70E740481C1C}">
                <a14:useLocalDpi xmlns:a14="http://schemas.microsoft.com/office/drawing/2010/main" val="0"/>
              </a:ext>
            </a:extLst>
          </a:blip>
          <a:srcRect/>
          <a:stretch>
            <a:fillRect/>
          </a:stretch>
        </p:blipFill>
        <p:spPr bwMode="auto">
          <a:xfrm>
            <a:off x="8098730" y="4183536"/>
            <a:ext cx="4093270" cy="234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592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电子产品&#10;&#10;描述已自动生成">
            <a:extLst>
              <a:ext uri="{FF2B5EF4-FFF2-40B4-BE49-F238E27FC236}">
                <a16:creationId xmlns:a16="http://schemas.microsoft.com/office/drawing/2014/main" id="{38C9316E-28E3-4172-BFB8-F86F00E4FE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532" y="137160"/>
            <a:ext cx="6858000" cy="6858000"/>
          </a:xfrm>
          <a:prstGeom prst="rect">
            <a:avLst/>
          </a:prstGeom>
        </p:spPr>
      </p:pic>
      <p:sp>
        <p:nvSpPr>
          <p:cNvPr id="6" name="文本框 5">
            <a:extLst>
              <a:ext uri="{FF2B5EF4-FFF2-40B4-BE49-F238E27FC236}">
                <a16:creationId xmlns:a16="http://schemas.microsoft.com/office/drawing/2014/main" id="{AB1C8C4B-C06B-41F6-BAC3-DF4601B3400B}"/>
              </a:ext>
            </a:extLst>
          </p:cNvPr>
          <p:cNvSpPr txBox="1"/>
          <p:nvPr/>
        </p:nvSpPr>
        <p:spPr>
          <a:xfrm>
            <a:off x="1536705" y="2006382"/>
            <a:ext cx="5083653" cy="2123658"/>
          </a:xfrm>
          <a:prstGeom prst="rect">
            <a:avLst/>
          </a:prstGeom>
          <a:noFill/>
        </p:spPr>
        <p:txBody>
          <a:bodyPr wrap="square" rtlCol="0">
            <a:spAutoFit/>
          </a:bodyPr>
          <a:lstStyle/>
          <a:p>
            <a:pPr lvl="0" algn="ctr" defTabSz="457200"/>
            <a:r>
              <a:rPr lang="vi-VN" altLang="zh-CN" sz="4400" b="1">
                <a:solidFill>
                  <a:prstClr val="white"/>
                </a:solidFill>
                <a:latin typeface="Times New Roman" panose="02020603050405020304" pitchFamily="18" charset="0"/>
                <a:ea typeface="字魂7号-温暖童稚体" panose="00000500000000000000" pitchFamily="2" charset="-122"/>
                <a:cs typeface="Times New Roman" panose="02020603050405020304" pitchFamily="18" charset="0"/>
              </a:rPr>
              <a:t>Viết điều em muốn nói thể hiện lòng biết ơn thầy cô.</a:t>
            </a:r>
            <a:endParaRPr kumimoji="0" lang="zh-CN" altLang="en-US" sz="4400" b="1" i="0" u="none" strike="noStrike" kern="1200" cap="none" spc="0" normalizeH="0" baseline="0" noProof="0" dirty="0">
              <a:ln>
                <a:noFill/>
              </a:ln>
              <a:solidFill>
                <a:prstClr val="white"/>
              </a:solidFill>
              <a:effectLs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5DE50358-EF6E-43D4-913A-02E1DAEBF4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23" t="3674" r="12227" b="16771"/>
          <a:stretch/>
        </p:blipFill>
        <p:spPr>
          <a:xfrm>
            <a:off x="5049535" y="1402080"/>
            <a:ext cx="7142466" cy="5455920"/>
          </a:xfrm>
          <a:prstGeom prst="rect">
            <a:avLst/>
          </a:prstGeom>
        </p:spPr>
      </p:pic>
    </p:spTree>
    <p:extLst>
      <p:ext uri="{BB962C8B-B14F-4D97-AF65-F5344CB8AC3E}">
        <p14:creationId xmlns:p14="http://schemas.microsoft.com/office/powerpoint/2010/main" val="35392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BC1B43-17E9-4750-B281-512D77D1340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89708" y="662753"/>
            <a:ext cx="7158030" cy="4425906"/>
          </a:xfrm>
          <a:prstGeom prst="rect">
            <a:avLst/>
          </a:prstGeom>
        </p:spPr>
      </p:pic>
      <p:grpSp>
        <p:nvGrpSpPr>
          <p:cNvPr id="12" name="Group 11">
            <a:extLst>
              <a:ext uri="{FF2B5EF4-FFF2-40B4-BE49-F238E27FC236}">
                <a16:creationId xmlns:a16="http://schemas.microsoft.com/office/drawing/2014/main" id="{F0D91E33-0371-4634-AF2D-DF27A886C6A4}"/>
              </a:ext>
            </a:extLst>
          </p:cNvPr>
          <p:cNvGrpSpPr/>
          <p:nvPr/>
        </p:nvGrpSpPr>
        <p:grpSpPr>
          <a:xfrm>
            <a:off x="2327564" y="641132"/>
            <a:ext cx="9074728" cy="4393584"/>
            <a:chOff x="5143500" y="2120899"/>
            <a:chExt cx="2955924" cy="2580941"/>
          </a:xfrm>
        </p:grpSpPr>
        <p:pic>
          <p:nvPicPr>
            <p:cNvPr id="13" name="Picture 12">
              <a:extLst>
                <a:ext uri="{FF2B5EF4-FFF2-40B4-BE49-F238E27FC236}">
                  <a16:creationId xmlns:a16="http://schemas.microsoft.com/office/drawing/2014/main" id="{1EE56998-596A-42EC-B85D-75C997C03E5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7764" t="2530"/>
            <a:stretch/>
          </p:blipFill>
          <p:spPr>
            <a:xfrm>
              <a:off x="6445867" y="2120899"/>
              <a:ext cx="1653557" cy="2580941"/>
            </a:xfrm>
            <a:prstGeom prst="rect">
              <a:avLst/>
            </a:prstGeom>
          </p:spPr>
        </p:pic>
        <p:sp>
          <p:nvSpPr>
            <p:cNvPr id="14" name="Rectangle 13">
              <a:extLst>
                <a:ext uri="{FF2B5EF4-FFF2-40B4-BE49-F238E27FC236}">
                  <a16:creationId xmlns:a16="http://schemas.microsoft.com/office/drawing/2014/main" id="{9FB502E5-3964-42A8-871D-9412543F5FA0}"/>
                </a:ext>
              </a:extLst>
            </p:cNvPr>
            <p:cNvSpPr/>
            <p:nvPr/>
          </p:nvSpPr>
          <p:spPr>
            <a:xfrm>
              <a:off x="5143500" y="2133600"/>
              <a:ext cx="355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5878"/>
              <a:endParaRPr lang="en-US" sz="1680" dirty="0">
                <a:solidFill>
                  <a:prstClr val="white"/>
                </a:solidFill>
              </a:endParaRPr>
            </a:p>
          </p:txBody>
        </p:sp>
      </p:grpSp>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77207" b="99384" l="129" r="100000"/>
                    </a14:imgEffect>
                  </a14:imgLayer>
                </a14:imgProps>
              </a:ext>
              <a:ext uri="{28A0092B-C50C-407E-A947-70E740481C1C}">
                <a14:useLocalDpi xmlns:a14="http://schemas.microsoft.com/office/drawing/2010/main" val="0"/>
              </a:ext>
            </a:extLst>
          </a:blip>
          <a:srcRect t="78516"/>
          <a:stretch/>
        </p:blipFill>
        <p:spPr>
          <a:xfrm>
            <a:off x="0" y="5650174"/>
            <a:ext cx="12256229" cy="1335578"/>
          </a:xfrm>
          <a:prstGeom prst="rect">
            <a:avLst/>
          </a:prstGeom>
        </p:spPr>
      </p:pic>
    </p:spTree>
    <p:extLst>
      <p:ext uri="{BB962C8B-B14F-4D97-AF65-F5344CB8AC3E}">
        <p14:creationId xmlns:p14="http://schemas.microsoft.com/office/powerpoint/2010/main" val="4131529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电子产品&#10;&#10;描述已自动生成">
            <a:extLst>
              <a:ext uri="{FF2B5EF4-FFF2-40B4-BE49-F238E27FC236}">
                <a16:creationId xmlns:a16="http://schemas.microsoft.com/office/drawing/2014/main" id="{C32346FC-D9C3-49A0-BCB9-192E3BC8C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851" y="0"/>
            <a:ext cx="8988358" cy="7086600"/>
          </a:xfrm>
          <a:prstGeom prst="rect">
            <a:avLst/>
          </a:prstGeom>
        </p:spPr>
      </p:pic>
      <p:sp>
        <p:nvSpPr>
          <p:cNvPr id="5" name="文本框 4">
            <a:extLst>
              <a:ext uri="{FF2B5EF4-FFF2-40B4-BE49-F238E27FC236}">
                <a16:creationId xmlns:a16="http://schemas.microsoft.com/office/drawing/2014/main" id="{2CF8C1BC-CA56-4EFE-BD0C-A0719A2D0D4C}"/>
              </a:ext>
            </a:extLst>
          </p:cNvPr>
          <p:cNvSpPr txBox="1"/>
          <p:nvPr/>
        </p:nvSpPr>
        <p:spPr>
          <a:xfrm>
            <a:off x="3866743" y="438626"/>
            <a:ext cx="695527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highlight>
                  <a:srgbClr val="FFFF00"/>
                </a:highlight>
                <a:uLnTx/>
                <a:uFillTx/>
                <a:latin typeface="Times New Roman" panose="02020603050405020304" pitchFamily="18" charset="0"/>
                <a:ea typeface="字魂7号-温暖童稚体" panose="00000500000000000000" pitchFamily="2" charset="-122"/>
                <a:cs typeface="Times New Roman" panose="02020603050405020304" pitchFamily="18" charset="0"/>
              </a:rPr>
              <a:t>Gợi</a:t>
            </a:r>
            <a:r>
              <a:rPr kumimoji="0" lang="en-US" altLang="zh-CN" sz="4000" b="1" i="0" u="none" strike="noStrike" kern="1200" cap="none" spc="0" normalizeH="0" noProof="0" dirty="0">
                <a:ln>
                  <a:noFill/>
                </a:ln>
                <a:solidFill>
                  <a:srgbClr val="FF0000"/>
                </a:solidFill>
                <a:effectLst/>
                <a:highlight>
                  <a:srgbClr val="FFFF00"/>
                </a:highlight>
                <a:uLnTx/>
                <a:uFillTx/>
                <a:latin typeface="Times New Roman" panose="02020603050405020304" pitchFamily="18" charset="0"/>
                <a:ea typeface="字魂7号-温暖童稚体" panose="00000500000000000000" pitchFamily="2" charset="-122"/>
                <a:cs typeface="Times New Roman" panose="02020603050405020304" pitchFamily="18" charset="0"/>
              </a:rPr>
              <a:t> ý</a:t>
            </a:r>
            <a:endParaRPr kumimoji="0" lang="zh-CN" altLang="en-US" sz="4000" b="1"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D759E39C-EF03-46F1-BB73-D97A69ED41AF}"/>
              </a:ext>
            </a:extLst>
          </p:cNvPr>
          <p:cNvSpPr txBox="1"/>
          <p:nvPr/>
        </p:nvSpPr>
        <p:spPr>
          <a:xfrm>
            <a:off x="4402967" y="1849666"/>
            <a:ext cx="6602073" cy="2554545"/>
          </a:xfrm>
          <a:prstGeom prst="rect">
            <a:avLst/>
          </a:prstGeom>
          <a:noFill/>
        </p:spPr>
        <p:txBody>
          <a:bodyPr wrap="square" rtlCol="0">
            <a:spAutoFit/>
          </a:bodyPr>
          <a:lstStyle/>
          <a:p>
            <a:pPr lvl="0" defTabSz="457200"/>
            <a:r>
              <a:rPr lang="vi-VN" altLang="zh-CN" sz="3200" dirty="0">
                <a:solidFill>
                  <a:prstClr val="white"/>
                </a:solidFill>
                <a:latin typeface="Calibri" panose="020F0502020204030204" pitchFamily="34" charset="0"/>
                <a:ea typeface="字魂7号-温暖童稚体" panose="00000500000000000000" pitchFamily="2" charset="-122"/>
                <a:cs typeface="Calibri" panose="020F0502020204030204" pitchFamily="34" charset="0"/>
              </a:rPr>
              <a:t>+ </a:t>
            </a:r>
            <a:r>
              <a:rPr lang="vi-VN" altLang="zh-CN" sz="3200" dirty="0">
                <a:solidFill>
                  <a:prstClr val="white"/>
                </a:solidFill>
                <a:latin typeface="+mj-lt"/>
                <a:ea typeface="字魂7号-温暖童稚体" panose="00000500000000000000" pitchFamily="2" charset="-122"/>
                <a:cs typeface="Calibri" panose="020F0502020204030204" pitchFamily="34" charset="0"/>
              </a:rPr>
              <a:t>Em muốn viết thư cho thầy cô nào?</a:t>
            </a:r>
            <a:endParaRPr lang="en-US" altLang="zh-CN" sz="3200" dirty="0">
              <a:solidFill>
                <a:prstClr val="white"/>
              </a:solidFill>
              <a:latin typeface="+mj-lt"/>
              <a:ea typeface="字魂7号-温暖童稚体" panose="00000500000000000000" pitchFamily="2" charset="-122"/>
              <a:cs typeface="Calibri" panose="020F0502020204030204" pitchFamily="34" charset="0"/>
            </a:endParaRPr>
          </a:p>
          <a:p>
            <a:pPr lvl="0" defTabSz="457200"/>
            <a:r>
              <a:rPr lang="vi-VN" altLang="zh-CN" sz="3200" dirty="0">
                <a:solidFill>
                  <a:prstClr val="white"/>
                </a:solidFill>
                <a:latin typeface="+mj-lt"/>
                <a:ea typeface="字魂7号-温暖童稚体" panose="00000500000000000000" pitchFamily="2" charset="-122"/>
                <a:cs typeface="Calibri" panose="020F0502020204030204" pitchFamily="34" charset="0"/>
              </a:rPr>
              <a:t>+ Em đã có kỉ niệm gì với thầy cô</a:t>
            </a:r>
            <a:r>
              <a:rPr lang="en-US" altLang="zh-CN" sz="3200" dirty="0">
                <a:solidFill>
                  <a:prstClr val="white"/>
                </a:solidFill>
                <a:latin typeface="+mj-lt"/>
                <a:ea typeface="字魂7号-温暖童稚体" panose="00000500000000000000" pitchFamily="2" charset="-122"/>
                <a:cs typeface="Calibri" panose="020F0502020204030204" pitchFamily="34" charset="0"/>
              </a:rPr>
              <a:t>?</a:t>
            </a:r>
            <a:endParaRPr lang="vi-VN" altLang="zh-CN" sz="3200" dirty="0">
              <a:solidFill>
                <a:prstClr val="white"/>
              </a:solidFill>
              <a:latin typeface="+mj-lt"/>
              <a:ea typeface="字魂7号-温暖童稚体" panose="00000500000000000000" pitchFamily="2" charset="-122"/>
              <a:cs typeface="Calibri" panose="020F0502020204030204" pitchFamily="34" charset="0"/>
            </a:endParaRPr>
          </a:p>
          <a:p>
            <a:pPr lvl="0" defTabSz="457200"/>
            <a:r>
              <a:rPr lang="vi-VN" altLang="zh-CN" sz="3200" dirty="0">
                <a:solidFill>
                  <a:prstClr val="white"/>
                </a:solidFill>
                <a:latin typeface="+mj-lt"/>
                <a:ea typeface="字魂7号-温暖童稚体" panose="00000500000000000000" pitchFamily="2" charset="-122"/>
                <a:cs typeface="Calibri" panose="020F0502020204030204" pitchFamily="34" charset="0"/>
              </a:rPr>
              <a:t>+ Em muốn nói với thầy cô điều gì? Một lời cảm ơn? Một lời xin lỗi? </a:t>
            </a:r>
            <a:endParaRPr lang="en-US" altLang="zh-CN" sz="3200" dirty="0">
              <a:solidFill>
                <a:prstClr val="white"/>
              </a:solidFill>
              <a:latin typeface="+mj-lt"/>
              <a:ea typeface="字魂7号-温暖童稚体" panose="00000500000000000000" pitchFamily="2" charset="-122"/>
              <a:cs typeface="Calibri" panose="020F0502020204030204" pitchFamily="34" charset="0"/>
            </a:endParaRPr>
          </a:p>
          <a:p>
            <a:pPr lvl="0" defTabSz="457200"/>
            <a:r>
              <a:rPr lang="vi-VN" altLang="zh-CN" sz="3200" dirty="0">
                <a:solidFill>
                  <a:prstClr val="white"/>
                </a:solidFill>
                <a:latin typeface="+mj-lt"/>
                <a:ea typeface="字魂7号-温暖童稚体" panose="00000500000000000000" pitchFamily="2" charset="-122"/>
                <a:cs typeface="Calibri" panose="020F0502020204030204" pitchFamily="34" charset="0"/>
              </a:rPr>
              <a:t>Một lời chúc?...</a:t>
            </a:r>
            <a:endParaRPr kumimoji="0" lang="zh-CN" altLang="en-US" sz="3200" b="0"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Calibri" panose="020F0502020204030204" pitchFamily="34" charset="0"/>
            </a:endParaRPr>
          </a:p>
        </p:txBody>
      </p:sp>
      <p:pic>
        <p:nvPicPr>
          <p:cNvPr id="3" name="图片 2">
            <a:extLst>
              <a:ext uri="{FF2B5EF4-FFF2-40B4-BE49-F238E27FC236}">
                <a16:creationId xmlns:a16="http://schemas.microsoft.com/office/drawing/2014/main" id="{B4C842C4-8325-4E6D-8D8A-A9AF08FC6E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008" y="1980427"/>
            <a:ext cx="6451700" cy="4556184"/>
          </a:xfrm>
          <a:prstGeom prst="rect">
            <a:avLst/>
          </a:prstGeom>
        </p:spPr>
      </p:pic>
    </p:spTree>
    <p:extLst>
      <p:ext uri="{BB962C8B-B14F-4D97-AF65-F5344CB8AC3E}">
        <p14:creationId xmlns:p14="http://schemas.microsoft.com/office/powerpoint/2010/main" val="143169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12125" y="1358538"/>
            <a:ext cx="7053943" cy="5499462"/>
          </a:xfrm>
        </p:spPr>
      </p:pic>
      <p:sp>
        <p:nvSpPr>
          <p:cNvPr id="5" name="Rectangle 4"/>
          <p:cNvSpPr/>
          <p:nvPr/>
        </p:nvSpPr>
        <p:spPr>
          <a:xfrm>
            <a:off x="1033925" y="138997"/>
            <a:ext cx="9610344" cy="941796"/>
          </a:xfrm>
          <a:prstGeom prst="rect">
            <a:avLst/>
          </a:prstGeom>
          <a:noFill/>
        </p:spPr>
        <p:txBody>
          <a:bodyPr wrap="square" lIns="109728" tIns="54864" rIns="109728" bIns="54864">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855878"/>
            <a:r>
              <a:rPr lang="en-US" sz="5400" b="1" cap="all" dirty="0" err="1">
                <a:ln w="0"/>
                <a:solidFill>
                  <a:srgbClr val="00B0F0"/>
                </a:solidFill>
                <a:effectLst>
                  <a:reflection blurRad="12700" stA="50000" endPos="50000" dist="5000" dir="5400000" sy="-100000" rotWithShape="0"/>
                </a:effectLst>
                <a:latin typeface="Arial" pitchFamily="34" charset="0"/>
                <a:cs typeface="Arial" pitchFamily="34" charset="0"/>
              </a:rPr>
              <a:t>Điều</a:t>
            </a:r>
            <a:r>
              <a:rPr lang="en-US" sz="5400" b="1" cap="all" dirty="0">
                <a:ln w="0"/>
                <a:solidFill>
                  <a:srgbClr val="00B0F0"/>
                </a:solidFill>
                <a:effectLst>
                  <a:reflection blurRad="12700" stA="50000" endPos="50000" dist="5000" dir="5400000" sy="-100000" rotWithShape="0"/>
                </a:effectLst>
                <a:latin typeface="Arial" pitchFamily="34" charset="0"/>
                <a:cs typeface="Arial" pitchFamily="34" charset="0"/>
              </a:rPr>
              <a:t> con </a:t>
            </a:r>
            <a:r>
              <a:rPr lang="en-US" sz="5400" b="1" cap="all" dirty="0" err="1">
                <a:ln w="0"/>
                <a:solidFill>
                  <a:srgbClr val="00B0F0"/>
                </a:solidFill>
                <a:effectLst>
                  <a:reflection blurRad="12700" stA="50000" endPos="50000" dist="5000" dir="5400000" sy="-100000" rotWithShape="0"/>
                </a:effectLst>
                <a:latin typeface="Arial" pitchFamily="34" charset="0"/>
                <a:cs typeface="Arial" pitchFamily="34" charset="0"/>
              </a:rPr>
              <a:t>muốn</a:t>
            </a:r>
            <a:r>
              <a:rPr lang="en-US" sz="5400" b="1" cap="all" dirty="0">
                <a:ln w="0"/>
                <a:solidFill>
                  <a:srgbClr val="00B0F0"/>
                </a:solidFill>
                <a:effectLst>
                  <a:reflection blurRad="12700" stA="50000" endPos="50000" dist="5000" dir="5400000" sy="-100000" rotWithShape="0"/>
                </a:effectLst>
                <a:latin typeface="Arial" pitchFamily="34" charset="0"/>
                <a:cs typeface="Arial" pitchFamily="34" charset="0"/>
              </a:rPr>
              <a:t> </a:t>
            </a:r>
            <a:r>
              <a:rPr lang="en-US" sz="5400" b="1" cap="all" dirty="0" err="1">
                <a:ln w="0"/>
                <a:solidFill>
                  <a:srgbClr val="00B0F0"/>
                </a:solidFill>
                <a:effectLst>
                  <a:reflection blurRad="12700" stA="50000" endPos="50000" dist="5000" dir="5400000" sy="-100000" rotWithShape="0"/>
                </a:effectLst>
                <a:latin typeface="Arial" pitchFamily="34" charset="0"/>
                <a:cs typeface="Arial" pitchFamily="34" charset="0"/>
              </a:rPr>
              <a:t>viết</a:t>
            </a:r>
            <a:r>
              <a:rPr lang="en-US" sz="5400" b="1" cap="all" dirty="0">
                <a:ln w="0"/>
                <a:solidFill>
                  <a:srgbClr val="00B0F0"/>
                </a:solidFill>
                <a:effectLst>
                  <a:reflection blurRad="12700" stA="50000" endPos="50000" dist="5000" dir="5400000" sy="-100000" rotWithShape="0"/>
                </a:effectLst>
                <a:latin typeface="Arial" pitchFamily="34" charset="0"/>
                <a:cs typeface="Arial" pitchFamily="34" charset="0"/>
              </a:rPr>
              <a:t> </a:t>
            </a:r>
            <a:endParaRPr lang="vi-VN" sz="5400" b="1" cap="all" dirty="0">
              <a:ln w="0"/>
              <a:solidFill>
                <a:srgbClr val="00B0F0"/>
              </a:solidFill>
              <a:effectLst>
                <a:reflection blurRad="12700" stA="50000" endPos="50000" dist="5000" dir="5400000" sy="-100000" rotWithShape="0"/>
              </a:effectLst>
              <a:latin typeface="Arial" pitchFamily="34" charset="0"/>
              <a:cs typeface="Arial" pitchFamily="34" charset="0"/>
            </a:endParaRPr>
          </a:p>
        </p:txBody>
      </p:sp>
      <p:pic>
        <p:nvPicPr>
          <p:cNvPr id="2" name="Shining-The-Morning-Various-Artis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925" y="2823949"/>
            <a:ext cx="609600" cy="609600"/>
          </a:xfrm>
          <a:prstGeom prst="rect">
            <a:avLst/>
          </a:prstGeom>
        </p:spPr>
      </p:pic>
    </p:spTree>
    <p:extLst>
      <p:ext uri="{BB962C8B-B14F-4D97-AF65-F5344CB8AC3E}">
        <p14:creationId xmlns:p14="http://schemas.microsoft.com/office/powerpoint/2010/main" val="226099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0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3662395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6858000"/>
          </a:xfrm>
          <a:prstGeom prst="rect">
            <a:avLst/>
          </a:prstGeom>
          <a:solidFill>
            <a:srgbClr val="A6ED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UTM Avo" panose="02040603050506020204" pitchFamily="18" charset="0"/>
              <a:ea typeface="微软雅黑"/>
              <a:cs typeface="+mn-ea"/>
              <a:sym typeface="+mn-lt"/>
            </a:endParaRPr>
          </a:p>
        </p:txBody>
      </p:sp>
      <p:pic>
        <p:nvPicPr>
          <p:cNvPr id="47" name="图片 46"/>
          <p:cNvPicPr>
            <a:picLocks noChangeAspect="1"/>
          </p:cNvPicPr>
          <p:nvPr/>
        </p:nvPicPr>
        <p:blipFill>
          <a:blip r:embed="rId3"/>
          <a:stretch>
            <a:fillRect/>
          </a:stretch>
        </p:blipFill>
        <p:spPr>
          <a:xfrm>
            <a:off x="563669" y="276708"/>
            <a:ext cx="11153044" cy="3658501"/>
          </a:xfrm>
          <a:prstGeom prst="rect">
            <a:avLst/>
          </a:prstGeom>
        </p:spPr>
      </p:pic>
      <p:sp>
        <p:nvSpPr>
          <p:cNvPr id="48" name="Freeform 5"/>
          <p:cNvSpPr>
            <a:spLocks noEditPoints="1"/>
          </p:cNvSpPr>
          <p:nvPr/>
        </p:nvSpPr>
        <p:spPr bwMode="auto">
          <a:xfrm>
            <a:off x="607219" y="624114"/>
            <a:ext cx="10977563" cy="6186205"/>
          </a:xfrm>
          <a:custGeom>
            <a:avLst/>
            <a:gdLst>
              <a:gd name="T0" fmla="*/ 5995 w 6021"/>
              <a:gd name="T1" fmla="*/ 2925 h 4063"/>
              <a:gd name="T2" fmla="*/ 5862 w 6021"/>
              <a:gd name="T3" fmla="*/ 2482 h 4063"/>
              <a:gd name="T4" fmla="*/ 5803 w 6021"/>
              <a:gd name="T5" fmla="*/ 2440 h 4063"/>
              <a:gd name="T6" fmla="*/ 5694 w 6021"/>
              <a:gd name="T7" fmla="*/ 2388 h 4063"/>
              <a:gd name="T8" fmla="*/ 5697 w 6021"/>
              <a:gd name="T9" fmla="*/ 2270 h 4063"/>
              <a:gd name="T10" fmla="*/ 5739 w 6021"/>
              <a:gd name="T11" fmla="*/ 2096 h 4063"/>
              <a:gd name="T12" fmla="*/ 5441 w 6021"/>
              <a:gd name="T13" fmla="*/ 1401 h 4063"/>
              <a:gd name="T14" fmla="*/ 5210 w 6021"/>
              <a:gd name="T15" fmla="*/ 1227 h 4063"/>
              <a:gd name="T16" fmla="*/ 4985 w 6021"/>
              <a:gd name="T17" fmla="*/ 1176 h 4063"/>
              <a:gd name="T18" fmla="*/ 4694 w 6021"/>
              <a:gd name="T19" fmla="*/ 432 h 4063"/>
              <a:gd name="T20" fmla="*/ 4607 w 6021"/>
              <a:gd name="T21" fmla="*/ 409 h 4063"/>
              <a:gd name="T22" fmla="*/ 4412 w 6021"/>
              <a:gd name="T23" fmla="*/ 380 h 4063"/>
              <a:gd name="T24" fmla="*/ 4266 w 6021"/>
              <a:gd name="T25" fmla="*/ 597 h 4063"/>
              <a:gd name="T26" fmla="*/ 3401 w 6021"/>
              <a:gd name="T27" fmla="*/ 410 h 4063"/>
              <a:gd name="T28" fmla="*/ 2404 w 6021"/>
              <a:gd name="T29" fmla="*/ 18 h 4063"/>
              <a:gd name="T30" fmla="*/ 2024 w 6021"/>
              <a:gd name="T31" fmla="*/ 25 h 4063"/>
              <a:gd name="T32" fmla="*/ 1906 w 6021"/>
              <a:gd name="T33" fmla="*/ 301 h 4063"/>
              <a:gd name="T34" fmla="*/ 1698 w 6021"/>
              <a:gd name="T35" fmla="*/ 629 h 4063"/>
              <a:gd name="T36" fmla="*/ 1686 w 6021"/>
              <a:gd name="T37" fmla="*/ 636 h 4063"/>
              <a:gd name="T38" fmla="*/ 1612 w 6021"/>
              <a:gd name="T39" fmla="*/ 672 h 4063"/>
              <a:gd name="T40" fmla="*/ 1614 w 6021"/>
              <a:gd name="T41" fmla="*/ 800 h 4063"/>
              <a:gd name="T42" fmla="*/ 1371 w 6021"/>
              <a:gd name="T43" fmla="*/ 1075 h 4063"/>
              <a:gd name="T44" fmla="*/ 1228 w 6021"/>
              <a:gd name="T45" fmla="*/ 1029 h 4063"/>
              <a:gd name="T46" fmla="*/ 827 w 6021"/>
              <a:gd name="T47" fmla="*/ 1038 h 4063"/>
              <a:gd name="T48" fmla="*/ 765 w 6021"/>
              <a:gd name="T49" fmla="*/ 1090 h 4063"/>
              <a:gd name="T50" fmla="*/ 478 w 6021"/>
              <a:gd name="T51" fmla="*/ 1520 h 4063"/>
              <a:gd name="T52" fmla="*/ 453 w 6021"/>
              <a:gd name="T53" fmla="*/ 1633 h 4063"/>
              <a:gd name="T54" fmla="*/ 347 w 6021"/>
              <a:gd name="T55" fmla="*/ 1918 h 4063"/>
              <a:gd name="T56" fmla="*/ 114 w 6021"/>
              <a:gd name="T57" fmla="*/ 2236 h 4063"/>
              <a:gd name="T58" fmla="*/ 391 w 6021"/>
              <a:gd name="T59" fmla="*/ 2098 h 4063"/>
              <a:gd name="T60" fmla="*/ 334 w 6021"/>
              <a:gd name="T61" fmla="*/ 2415 h 4063"/>
              <a:gd name="T62" fmla="*/ 206 w 6021"/>
              <a:gd name="T63" fmla="*/ 2560 h 4063"/>
              <a:gd name="T64" fmla="*/ 52 w 6021"/>
              <a:gd name="T65" fmla="*/ 2947 h 4063"/>
              <a:gd name="T66" fmla="*/ 335 w 6021"/>
              <a:gd name="T67" fmla="*/ 2624 h 4063"/>
              <a:gd name="T68" fmla="*/ 381 w 6021"/>
              <a:gd name="T69" fmla="*/ 2630 h 4063"/>
              <a:gd name="T70" fmla="*/ 75 w 6021"/>
              <a:gd name="T71" fmla="*/ 2952 h 4063"/>
              <a:gd name="T72" fmla="*/ 173 w 6021"/>
              <a:gd name="T73" fmla="*/ 3255 h 4063"/>
              <a:gd name="T74" fmla="*/ 767 w 6021"/>
              <a:gd name="T75" fmla="*/ 3517 h 4063"/>
              <a:gd name="T76" fmla="*/ 1241 w 6021"/>
              <a:gd name="T77" fmla="*/ 3658 h 4063"/>
              <a:gd name="T78" fmla="*/ 1880 w 6021"/>
              <a:gd name="T79" fmla="*/ 3639 h 4063"/>
              <a:gd name="T80" fmla="*/ 2151 w 6021"/>
              <a:gd name="T81" fmla="*/ 3612 h 4063"/>
              <a:gd name="T82" fmla="*/ 1960 w 6021"/>
              <a:gd name="T83" fmla="*/ 3737 h 4063"/>
              <a:gd name="T84" fmla="*/ 1707 w 6021"/>
              <a:gd name="T85" fmla="*/ 3856 h 4063"/>
              <a:gd name="T86" fmla="*/ 1962 w 6021"/>
              <a:gd name="T87" fmla="*/ 3862 h 4063"/>
              <a:gd name="T88" fmla="*/ 1850 w 6021"/>
              <a:gd name="T89" fmla="*/ 3986 h 4063"/>
              <a:gd name="T90" fmla="*/ 1776 w 6021"/>
              <a:gd name="T91" fmla="*/ 4033 h 4063"/>
              <a:gd name="T92" fmla="*/ 1783 w 6021"/>
              <a:gd name="T93" fmla="*/ 4042 h 4063"/>
              <a:gd name="T94" fmla="*/ 1915 w 6021"/>
              <a:gd name="T95" fmla="*/ 3985 h 4063"/>
              <a:gd name="T96" fmla="*/ 2575 w 6021"/>
              <a:gd name="T97" fmla="*/ 4050 h 4063"/>
              <a:gd name="T98" fmla="*/ 3129 w 6021"/>
              <a:gd name="T99" fmla="*/ 4040 h 4063"/>
              <a:gd name="T100" fmla="*/ 3447 w 6021"/>
              <a:gd name="T101" fmla="*/ 4014 h 4063"/>
              <a:gd name="T102" fmla="*/ 3813 w 6021"/>
              <a:gd name="T103" fmla="*/ 3920 h 4063"/>
              <a:gd name="T104" fmla="*/ 4005 w 6021"/>
              <a:gd name="T105" fmla="*/ 3888 h 4063"/>
              <a:gd name="T106" fmla="*/ 4143 w 6021"/>
              <a:gd name="T107" fmla="*/ 3887 h 4063"/>
              <a:gd name="T108" fmla="*/ 5112 w 6021"/>
              <a:gd name="T109" fmla="*/ 3874 h 4063"/>
              <a:gd name="T110" fmla="*/ 5121 w 6021"/>
              <a:gd name="T111" fmla="*/ 3504 h 4063"/>
              <a:gd name="T112" fmla="*/ 5211 w 6021"/>
              <a:gd name="T113" fmla="*/ 3552 h 4063"/>
              <a:gd name="T114" fmla="*/ 5583 w 6021"/>
              <a:gd name="T115" fmla="*/ 3427 h 4063"/>
              <a:gd name="T116" fmla="*/ 5859 w 6021"/>
              <a:gd name="T117" fmla="*/ 3023 h 4063"/>
              <a:gd name="T118" fmla="*/ 5865 w 6021"/>
              <a:gd name="T119" fmla="*/ 3119 h 4063"/>
              <a:gd name="T120" fmla="*/ 5991 w 6021"/>
              <a:gd name="T121" fmla="*/ 3141 h 4063"/>
              <a:gd name="T122" fmla="*/ 5038 w 6021"/>
              <a:gd name="T123" fmla="*/ 1208 h 4063"/>
              <a:gd name="T124" fmla="*/ 4341 w 6021"/>
              <a:gd name="T125" fmla="*/ 710 h 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1" h="4063">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UTM Avo" panose="02040603050506020204" pitchFamily="18" charset="0"/>
              <a:ea typeface="微软雅黑"/>
              <a:cs typeface="+mn-ea"/>
              <a:sym typeface="+mn-lt"/>
            </a:endParaRPr>
          </a:p>
        </p:txBody>
      </p:sp>
      <p:sp>
        <p:nvSpPr>
          <p:cNvPr id="13" name="文本框 29"/>
          <p:cNvSpPr txBox="1"/>
          <p:nvPr/>
        </p:nvSpPr>
        <p:spPr>
          <a:xfrm>
            <a:off x="5069641" y="2258002"/>
            <a:ext cx="56680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E9562B"/>
                </a:solidFill>
                <a:effectLst/>
                <a:uLnTx/>
                <a:uFillTx/>
                <a:latin typeface="UTM Avo" panose="02040603050506020204" pitchFamily="18" charset="0"/>
                <a:ea typeface="微软雅黑"/>
                <a:cs typeface="+mn-ea"/>
                <a:sym typeface="+mn-lt"/>
              </a:rPr>
              <a:t>Mở</a:t>
            </a:r>
            <a:r>
              <a:rPr kumimoji="0" lang="vi-VN" altLang="zh-CN" sz="4000" b="1" i="0" u="none" strike="noStrike" kern="1200" cap="none" spc="0" normalizeH="0" noProof="0" dirty="0">
                <a:ln>
                  <a:noFill/>
                </a:ln>
                <a:solidFill>
                  <a:srgbClr val="E9562B"/>
                </a:solidFill>
                <a:effectLst/>
                <a:uLnTx/>
                <a:uFillTx/>
                <a:latin typeface="UTM Avo" panose="02040603050506020204" pitchFamily="18" charset="0"/>
                <a:ea typeface="微软雅黑"/>
                <a:cs typeface="+mn-ea"/>
                <a:sym typeface="+mn-lt"/>
              </a:rPr>
              <a:t> rộng và tổng kết </a:t>
            </a:r>
            <a:endParaRPr kumimoji="0" lang="zh-CN" altLang="en-US" sz="4000" b="1" i="0" u="none" strike="noStrike" kern="1200" cap="none" spc="0" normalizeH="0" baseline="0" noProof="0" dirty="0">
              <a:ln>
                <a:noFill/>
              </a:ln>
              <a:solidFill>
                <a:srgbClr val="E9562B"/>
              </a:solidFill>
              <a:effectLst/>
              <a:uLnTx/>
              <a:uFillTx/>
              <a:latin typeface="UTM Avo" panose="02040603050506020204" pitchFamily="18" charset="0"/>
              <a:ea typeface="微软雅黑"/>
              <a:cs typeface="+mn-ea"/>
              <a:sym typeface="+mn-lt"/>
            </a:endParaRPr>
          </a:p>
        </p:txBody>
      </p:sp>
      <p:pic>
        <p:nvPicPr>
          <p:cNvPr id="15"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1488" y="3225037"/>
            <a:ext cx="3071523" cy="2836115"/>
          </a:xfrm>
          <a:prstGeom prst="rect">
            <a:avLst/>
          </a:prstGeom>
        </p:spPr>
      </p:pic>
      <p:grpSp>
        <p:nvGrpSpPr>
          <p:cNvPr id="2" name="Group 1"/>
          <p:cNvGrpSpPr/>
          <p:nvPr/>
        </p:nvGrpSpPr>
        <p:grpSpPr>
          <a:xfrm>
            <a:off x="2087270" y="1386298"/>
            <a:ext cx="2986891" cy="5238080"/>
            <a:chOff x="2214567" y="1917986"/>
            <a:chExt cx="3011832" cy="6053287"/>
          </a:xfrm>
        </p:grpSpPr>
        <p:pic>
          <p:nvPicPr>
            <p:cNvPr id="17" name="图片 2"/>
            <p:cNvPicPr>
              <a:picLocks noChangeAspect="1"/>
            </p:cNvPicPr>
            <p:nvPr/>
          </p:nvPicPr>
          <p:blipFill>
            <a:blip r:embed="rId5"/>
            <a:stretch>
              <a:fillRect/>
            </a:stretch>
          </p:blipFill>
          <p:spPr>
            <a:xfrm flipH="1">
              <a:off x="2214567" y="1927003"/>
              <a:ext cx="3011832" cy="6044270"/>
            </a:xfrm>
            <a:prstGeom prst="rect">
              <a:avLst/>
            </a:prstGeom>
          </p:spPr>
        </p:pic>
        <p:sp>
          <p:nvSpPr>
            <p:cNvPr id="18" name="文本框 15"/>
            <p:cNvSpPr txBox="1"/>
            <p:nvPr/>
          </p:nvSpPr>
          <p:spPr>
            <a:xfrm>
              <a:off x="3143091" y="1917986"/>
              <a:ext cx="1807848" cy="923329"/>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altLang="zh-CN" sz="5400" b="1" i="0" u="none" strike="noStrike" kern="1200" cap="none" spc="0" normalizeH="0" baseline="0" noProof="0" dirty="0">
                  <a:ln w="28575">
                    <a:solidFill>
                      <a:prstClr val="white"/>
                    </a:solidFill>
                  </a:ln>
                  <a:solidFill>
                    <a:srgbClr val="ED7D31"/>
                  </a:solidFill>
                  <a:effectLst/>
                  <a:uLnTx/>
                  <a:uFillTx/>
                  <a:latin typeface="UTM Avo" panose="02040603050506020204" pitchFamily="18" charset="0"/>
                  <a:ea typeface="微软雅黑"/>
                  <a:cs typeface="+mn-ea"/>
                  <a:sym typeface="+mn-lt"/>
                </a:rPr>
                <a:t>03</a:t>
              </a:r>
              <a:endParaRPr kumimoji="0" lang="zh-CN" altLang="en-US" sz="5400" b="1" i="0" u="none" strike="noStrike" kern="1200" cap="none" spc="0" normalizeH="0" baseline="0" noProof="0" dirty="0">
                <a:ln w="28575">
                  <a:solidFill>
                    <a:prstClr val="white"/>
                  </a:solidFill>
                </a:ln>
                <a:solidFill>
                  <a:srgbClr val="ED7D31"/>
                </a:solidFill>
                <a:effectLst/>
                <a:uLnTx/>
                <a:uFillTx/>
                <a:latin typeface="UTM Avo" panose="02040603050506020204" pitchFamily="18" charset="0"/>
                <a:ea typeface="微软雅黑"/>
                <a:cs typeface="+mn-ea"/>
                <a:sym typeface="+mn-lt"/>
              </a:endParaRPr>
            </a:p>
          </p:txBody>
        </p:sp>
      </p:grpSp>
      <p:pic>
        <p:nvPicPr>
          <p:cNvPr id="69" name="图片 4"/>
          <p:cNvPicPr>
            <a:picLocks noChangeAspect="1"/>
          </p:cNvPicPr>
          <p:nvPr/>
        </p:nvPicPr>
        <p:blipFill rotWithShape="1">
          <a:blip r:embed="rId6">
            <a:extLst>
              <a:ext uri="{28A0092B-C50C-407E-A947-70E740481C1C}">
                <a14:useLocalDpi xmlns:a14="http://schemas.microsoft.com/office/drawing/2010/main" val="0"/>
              </a:ext>
            </a:extLst>
          </a:blip>
          <a:srcRect l="11812" t="28873" r="11152" b="29402"/>
          <a:stretch>
            <a:fillRect/>
          </a:stretch>
        </p:blipFill>
        <p:spPr>
          <a:xfrm rot="21382398">
            <a:off x="285181" y="147568"/>
            <a:ext cx="3419579" cy="1852091"/>
          </a:xfrm>
          <a:prstGeom prst="rect">
            <a:avLst/>
          </a:prstGeom>
        </p:spPr>
      </p:pic>
    </p:spTree>
    <p:extLst>
      <p:ext uri="{BB962C8B-B14F-4D97-AF65-F5344CB8AC3E}">
        <p14:creationId xmlns:p14="http://schemas.microsoft.com/office/powerpoint/2010/main" val="56825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42" name="图片 41" descr="未标题-2 (2)"/>
          <p:cNvPicPr>
            <a:picLocks noChangeAspect="1"/>
          </p:cNvPicPr>
          <p:nvPr/>
        </p:nvPicPr>
        <p:blipFill>
          <a:blip r:embed="rId3"/>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4"/>
          <a:stretch>
            <a:fillRect/>
          </a:stretch>
        </p:blipFill>
        <p:spPr>
          <a:xfrm>
            <a:off x="299085" y="2228850"/>
            <a:ext cx="2149475" cy="4295775"/>
          </a:xfrm>
          <a:prstGeom prst="rect">
            <a:avLst/>
          </a:prstGeom>
        </p:spPr>
      </p:pic>
      <p:pic>
        <p:nvPicPr>
          <p:cNvPr id="12" name="Picture 2" descr="https://i.pinimg.com/564x/56/20/cf/5620cf808f3d9ee99069ccd7afd9b136.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100000" l="0" r="99645">
                        <a14:foregroundMark x1="13144" y1="34783" x2="13144" y2="34783"/>
                        <a14:foregroundMark x1="17762" y1="29503" x2="17762" y2="29503"/>
                        <a14:foregroundMark x1="50266" y1="25466" x2="50266" y2="25466"/>
                        <a14:foregroundMark x1="66252" y1="22981" x2="66252" y2="22981"/>
                        <a14:foregroundMark x1="79396" y1="27019" x2="79396" y2="27019"/>
                        <a14:foregroundMark x1="13144" y1="29503" x2="13144" y2="29503"/>
                        <a14:foregroundMark x1="15453" y1="25466" x2="15453" y2="25466"/>
                        <a14:foregroundMark x1="9769" y1="27640" x2="9769" y2="27640"/>
                        <a14:foregroundMark x1="18472" y1="36646" x2="18472" y2="36646"/>
                        <a14:foregroundMark x1="9947" y1="36025" x2="9947" y2="36025"/>
                        <a14:foregroundMark x1="9769" y1="32298" x2="9769" y2="32298"/>
                        <a14:foregroundMark x1="49201" y1="32298" x2="49201" y2="32298"/>
                        <a14:foregroundMark x1="66963" y1="27019" x2="66963" y2="27019"/>
                        <a14:foregroundMark x1="77442" y1="33540" x2="77442" y2="33540"/>
                      </a14:backgroundRemoval>
                    </a14:imgEffect>
                  </a14:imgLayer>
                </a14:imgProps>
              </a:ext>
              <a:ext uri="{28A0092B-C50C-407E-A947-70E740481C1C}">
                <a14:useLocalDpi xmlns:a14="http://schemas.microsoft.com/office/drawing/2010/main" val="0"/>
              </a:ext>
            </a:extLst>
          </a:blip>
          <a:srcRect/>
          <a:stretch>
            <a:fillRect/>
          </a:stretch>
        </p:blipFill>
        <p:spPr bwMode="auto">
          <a:xfrm>
            <a:off x="8098730" y="4183536"/>
            <a:ext cx="4093270" cy="2341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679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26701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07623" y="1083137"/>
            <a:ext cx="7768873" cy="5774863"/>
          </a:xfrm>
        </p:spPr>
      </p:pic>
      <p:sp>
        <p:nvSpPr>
          <p:cNvPr id="5" name="Rectangle 4"/>
          <p:cNvSpPr/>
          <p:nvPr/>
        </p:nvSpPr>
        <p:spPr>
          <a:xfrm>
            <a:off x="1286887" y="1083137"/>
            <a:ext cx="9610344" cy="941796"/>
          </a:xfrm>
          <a:prstGeom prst="rect">
            <a:avLst/>
          </a:prstGeom>
          <a:noFill/>
        </p:spPr>
        <p:txBody>
          <a:bodyPr wrap="square" lIns="109728" tIns="54864" rIns="109728" bIns="54864">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855878"/>
            <a:r>
              <a:rPr lang="en-US" sz="5400" b="1" cap="all" dirty="0" err="1">
                <a:ln w="0"/>
                <a:solidFill>
                  <a:srgbClr val="FF0000"/>
                </a:solidFill>
                <a:effectLst>
                  <a:reflection blurRad="12700" stA="50000" endPos="50000" dist="5000" dir="5400000" sy="-100000" rotWithShape="0"/>
                </a:effectLst>
                <a:latin typeface="Arial" pitchFamily="34" charset="0"/>
                <a:cs typeface="Arial" pitchFamily="34" charset="0"/>
              </a:rPr>
              <a:t>Làm</a:t>
            </a:r>
            <a:r>
              <a:rPr lang="en-US" sz="5400" b="1" cap="all" dirty="0">
                <a:ln w="0"/>
                <a:solidFill>
                  <a:srgbClr val="FF0000"/>
                </a:solidFill>
                <a:effectLst>
                  <a:reflection blurRad="12700" stA="50000" endPos="50000" dist="5000" dir="5400000" sy="-100000" rotWithShape="0"/>
                </a:effectLst>
                <a:latin typeface="Arial" pitchFamily="34" charset="0"/>
                <a:cs typeface="Arial" pitchFamily="34" charset="0"/>
              </a:rPr>
              <a:t> </a:t>
            </a:r>
            <a:r>
              <a:rPr lang="en-US" sz="5400" b="1" cap="all" dirty="0" err="1">
                <a:ln w="0"/>
                <a:solidFill>
                  <a:srgbClr val="FF0000"/>
                </a:solidFill>
                <a:effectLst>
                  <a:reflection blurRad="12700" stA="50000" endPos="50000" dist="5000" dir="5400000" sy="-100000" rotWithShape="0"/>
                </a:effectLst>
                <a:latin typeface="Arial" pitchFamily="34" charset="0"/>
                <a:cs typeface="Arial" pitchFamily="34" charset="0"/>
              </a:rPr>
              <a:t>việc</a:t>
            </a:r>
            <a:r>
              <a:rPr lang="en-US" sz="5400" b="1" cap="all" dirty="0">
                <a:ln w="0"/>
                <a:solidFill>
                  <a:srgbClr val="FF0000"/>
                </a:solidFill>
                <a:effectLst>
                  <a:reflection blurRad="12700" stA="50000" endPos="50000" dist="5000" dir="5400000" sy="-100000" rotWithShape="0"/>
                </a:effectLst>
                <a:latin typeface="Arial" pitchFamily="34" charset="0"/>
                <a:cs typeface="Arial" pitchFamily="34" charset="0"/>
              </a:rPr>
              <a:t> </a:t>
            </a:r>
            <a:r>
              <a:rPr lang="en-US" sz="5400" b="1" cap="all" dirty="0" err="1">
                <a:ln w="0"/>
                <a:solidFill>
                  <a:srgbClr val="FF0000"/>
                </a:solidFill>
                <a:effectLst>
                  <a:reflection blurRad="12700" stA="50000" endPos="50000" dist="5000" dir="5400000" sy="-100000" rotWithShape="0"/>
                </a:effectLst>
                <a:latin typeface="Arial" pitchFamily="34" charset="0"/>
                <a:cs typeface="Arial" pitchFamily="34" charset="0"/>
              </a:rPr>
              <a:t>nhóm</a:t>
            </a:r>
            <a:endParaRPr lang="en-US" sz="5400" b="1" cap="all" dirty="0">
              <a:ln w="0"/>
              <a:solidFill>
                <a:srgbClr val="FF0000"/>
              </a:solidFill>
              <a:effectLst>
                <a:reflection blurRad="12700" stA="50000" endPos="50000" dist="5000" dir="5400000" sy="-100000" rotWithShape="0"/>
              </a:effectLst>
              <a:latin typeface="Arial" pitchFamily="34" charset="0"/>
              <a:cs typeface="Arial" pitchFamily="34" charset="0"/>
            </a:endParaRPr>
          </a:p>
        </p:txBody>
      </p:sp>
      <p:pic>
        <p:nvPicPr>
          <p:cNvPr id="2" name="Wating-On-The-Rainy-Street-Various-Artis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655" y="2496403"/>
            <a:ext cx="609600" cy="609600"/>
          </a:xfrm>
          <a:prstGeom prst="rect">
            <a:avLst/>
          </a:prstGeom>
        </p:spPr>
      </p:pic>
    </p:spTree>
    <p:extLst>
      <p:ext uri="{BB962C8B-B14F-4D97-AF65-F5344CB8AC3E}">
        <p14:creationId xmlns:p14="http://schemas.microsoft.com/office/powerpoint/2010/main" val="287106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8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239773" y="-39798"/>
            <a:ext cx="5712447" cy="2005758"/>
          </a:xfrm>
          <a:prstGeom prst="rect">
            <a:avLst/>
          </a:prstGeom>
        </p:spPr>
      </p:pic>
    </p:spTree>
    <p:extLst>
      <p:ext uri="{BB962C8B-B14F-4D97-AF65-F5344CB8AC3E}">
        <p14:creationId xmlns:p14="http://schemas.microsoft.com/office/powerpoint/2010/main" val="3123160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circle(out)">
                                      <p:cBhvr>
                                        <p:cTn id="20" dur="500"/>
                                        <p:tgtEl>
                                          <p:spTgt spid="2052"/>
                                        </p:tgtEl>
                                      </p:cBhvr>
                                    </p:animEffect>
                                  </p:childTnLst>
                                </p:cTn>
                              </p:par>
                              <p:par>
                                <p:cTn id="21" presetID="42"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anim calcmode="lin" valueType="num">
                                      <p:cBhvr>
                                        <p:cTn id="24" dur="500" fill="hold"/>
                                        <p:tgtEl>
                                          <p:spTgt spid="2050"/>
                                        </p:tgtEl>
                                        <p:attrNameLst>
                                          <p:attrName>ppt_x</p:attrName>
                                        </p:attrNameLst>
                                      </p:cBhvr>
                                      <p:tavLst>
                                        <p:tav tm="0">
                                          <p:val>
                                            <p:strVal val="#ppt_x"/>
                                          </p:val>
                                        </p:tav>
                                        <p:tav tm="100000">
                                          <p:val>
                                            <p:strVal val="#ppt_x"/>
                                          </p:val>
                                        </p:tav>
                                      </p:tavLst>
                                    </p:anim>
                                    <p:anim calcmode="lin" valueType="num">
                                      <p:cBhvr>
                                        <p:cTn id="25"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4CD102D5-418C-4121-B996-300962D90A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4447" y="2172470"/>
            <a:ext cx="6095657" cy="3962965"/>
          </a:xfrm>
          <a:prstGeom prst="rect">
            <a:avLst/>
          </a:prstGeom>
        </p:spPr>
      </p:pic>
      <p:grpSp>
        <p:nvGrpSpPr>
          <p:cNvPr id="3" name="组合 10">
            <a:extLst>
              <a:ext uri="{FF2B5EF4-FFF2-40B4-BE49-F238E27FC236}">
                <a16:creationId xmlns:a16="http://schemas.microsoft.com/office/drawing/2014/main" id="{2A05C42B-FE25-47E1-91AA-89B3E6F82FED}"/>
              </a:ext>
            </a:extLst>
          </p:cNvPr>
          <p:cNvGrpSpPr/>
          <p:nvPr/>
        </p:nvGrpSpPr>
        <p:grpSpPr>
          <a:xfrm flipH="1">
            <a:off x="9531858" y="403863"/>
            <a:ext cx="2333264" cy="1865126"/>
            <a:chOff x="-1022350" y="1963468"/>
            <a:chExt cx="10895808" cy="6886845"/>
          </a:xfrm>
        </p:grpSpPr>
        <p:sp>
          <p:nvSpPr>
            <p:cNvPr id="4" name="ïṧľïḋe">
              <a:extLst>
                <a:ext uri="{FF2B5EF4-FFF2-40B4-BE49-F238E27FC236}">
                  <a16:creationId xmlns:a16="http://schemas.microsoft.com/office/drawing/2014/main" id="{E1D93DDB-D13A-47A2-8E48-0AE581982E5B}"/>
                </a:ext>
              </a:extLst>
            </p:cNvPr>
            <p:cNvSpPr/>
            <p:nvPr/>
          </p:nvSpPr>
          <p:spPr bwMode="auto">
            <a:xfrm>
              <a:off x="-1022350" y="3890963"/>
              <a:ext cx="5549900" cy="4959350"/>
            </a:xfrm>
            <a:custGeom>
              <a:avLst/>
              <a:gdLst>
                <a:gd name="T0" fmla="*/ 21600 w 21600"/>
                <a:gd name="T1" fmla="*/ 0 h 21600"/>
                <a:gd name="T2" fmla="*/ 6911 w 21600"/>
                <a:gd name="T3" fmla="*/ 21600 h 21600"/>
                <a:gd name="T4" fmla="*/ 0 w 21600"/>
                <a:gd name="T5" fmla="*/ 7462 h 21600"/>
                <a:gd name="T6" fmla="*/ 21600 w 21600"/>
                <a:gd name="T7" fmla="*/ 0 h 21600"/>
                <a:gd name="T8" fmla="*/ 21600 w 21600"/>
                <a:gd name="T9" fmla="*/ 0 h 21600"/>
              </a:gdLst>
              <a:ahLst/>
              <a:cxnLst>
                <a:cxn ang="0">
                  <a:pos x="T0" y="T1"/>
                </a:cxn>
                <a:cxn ang="0">
                  <a:pos x="T2" y="T3"/>
                </a:cxn>
                <a:cxn ang="0">
                  <a:pos x="T4" y="T5"/>
                </a:cxn>
                <a:cxn ang="0">
                  <a:pos x="T6" y="T7"/>
                </a:cxn>
                <a:cxn ang="0">
                  <a:pos x="T8" y="T9"/>
                </a:cxn>
              </a:cxnLst>
              <a:rect l="0" t="0" r="r" b="b"/>
              <a:pathLst>
                <a:path w="21600" h="21600">
                  <a:moveTo>
                    <a:pt x="21600" y="0"/>
                  </a:moveTo>
                  <a:lnTo>
                    <a:pt x="6911" y="21600"/>
                  </a:lnTo>
                  <a:lnTo>
                    <a:pt x="0" y="7462"/>
                  </a:lnTo>
                  <a:lnTo>
                    <a:pt x="21600" y="0"/>
                  </a:lnTo>
                  <a:close/>
                  <a:moveTo>
                    <a:pt x="21600" y="0"/>
                  </a:moveTo>
                </a:path>
              </a:pathLst>
            </a:custGeom>
            <a:gradFill rotWithShape="0">
              <a:gsLst>
                <a:gs pos="28000">
                  <a:srgbClr val="FFFEFE">
                    <a:alpha val="0"/>
                  </a:srgbClr>
                </a:gs>
                <a:gs pos="100000">
                  <a:schemeClr val="bg1">
                    <a:lumMod val="50000"/>
                    <a:alpha val="29999"/>
                  </a:schemeClr>
                </a:gs>
              </a:gsLst>
              <a:lin ang="19440000" scaled="0"/>
            </a:gra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grpSp>
          <p:nvGrpSpPr>
            <p:cNvPr id="5" name="组合 12">
              <a:extLst>
                <a:ext uri="{FF2B5EF4-FFF2-40B4-BE49-F238E27FC236}">
                  <a16:creationId xmlns:a16="http://schemas.microsoft.com/office/drawing/2014/main" id="{58333370-5721-497E-B391-E22DE73CA92B}"/>
                </a:ext>
              </a:extLst>
            </p:cNvPr>
            <p:cNvGrpSpPr/>
            <p:nvPr/>
          </p:nvGrpSpPr>
          <p:grpSpPr>
            <a:xfrm>
              <a:off x="51977" y="1963468"/>
              <a:ext cx="9821481" cy="6112145"/>
              <a:chOff x="51977" y="1963468"/>
              <a:chExt cx="9821481" cy="6112145"/>
            </a:xfrm>
          </p:grpSpPr>
          <p:sp>
            <p:nvSpPr>
              <p:cNvPr id="6" name="îṡľîḋe">
                <a:extLst>
                  <a:ext uri="{FF2B5EF4-FFF2-40B4-BE49-F238E27FC236}">
                    <a16:creationId xmlns:a16="http://schemas.microsoft.com/office/drawing/2014/main" id="{CCF36245-F267-477D-B80E-F6299B646E19}"/>
                  </a:ext>
                </a:extLst>
              </p:cNvPr>
              <p:cNvSpPr/>
              <p:nvPr/>
            </p:nvSpPr>
            <p:spPr bwMode="auto">
              <a:xfrm>
                <a:off x="5295107" y="2077244"/>
                <a:ext cx="4009231" cy="3580606"/>
              </a:xfrm>
              <a:custGeom>
                <a:avLst/>
                <a:gdLst>
                  <a:gd name="T0" fmla="*/ 21600 w 21600"/>
                  <a:gd name="T1" fmla="*/ 0 h 21600"/>
                  <a:gd name="T2" fmla="*/ 6911 w 21600"/>
                  <a:gd name="T3" fmla="*/ 21600 h 21600"/>
                  <a:gd name="T4" fmla="*/ 0 w 21600"/>
                  <a:gd name="T5" fmla="*/ 7462 h 21600"/>
                  <a:gd name="T6" fmla="*/ 21600 w 21600"/>
                  <a:gd name="T7" fmla="*/ 0 h 21600"/>
                  <a:gd name="T8" fmla="*/ 21600 w 21600"/>
                  <a:gd name="T9" fmla="*/ 0 h 21600"/>
                </a:gdLst>
                <a:ahLst/>
                <a:cxnLst>
                  <a:cxn ang="0">
                    <a:pos x="T0" y="T1"/>
                  </a:cxn>
                  <a:cxn ang="0">
                    <a:pos x="T2" y="T3"/>
                  </a:cxn>
                  <a:cxn ang="0">
                    <a:pos x="T4" y="T5"/>
                  </a:cxn>
                  <a:cxn ang="0">
                    <a:pos x="T6" y="T7"/>
                  </a:cxn>
                  <a:cxn ang="0">
                    <a:pos x="T8" y="T9"/>
                  </a:cxn>
                </a:cxnLst>
                <a:rect l="0" t="0" r="r" b="b"/>
                <a:pathLst>
                  <a:path w="21600" h="21600">
                    <a:moveTo>
                      <a:pt x="21600" y="0"/>
                    </a:moveTo>
                    <a:lnTo>
                      <a:pt x="6911" y="21600"/>
                    </a:lnTo>
                    <a:lnTo>
                      <a:pt x="0" y="7462"/>
                    </a:lnTo>
                    <a:lnTo>
                      <a:pt x="21600" y="0"/>
                    </a:lnTo>
                    <a:close/>
                    <a:moveTo>
                      <a:pt x="21600" y="0"/>
                    </a:moveTo>
                  </a:path>
                </a:pathLst>
              </a:custGeom>
              <a:gradFill rotWithShape="0">
                <a:gsLst>
                  <a:gs pos="28000">
                    <a:srgbClr val="FFFEFE">
                      <a:alpha val="0"/>
                    </a:srgbClr>
                  </a:gs>
                  <a:gs pos="100000">
                    <a:schemeClr val="bg1">
                      <a:lumMod val="50000"/>
                      <a:alpha val="22000"/>
                    </a:schemeClr>
                  </a:gs>
                </a:gsLst>
                <a:lin ang="19440000" scaled="0"/>
              </a:gra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grpSp>
            <p:nvGrpSpPr>
              <p:cNvPr id="7" name="组合 14">
                <a:extLst>
                  <a:ext uri="{FF2B5EF4-FFF2-40B4-BE49-F238E27FC236}">
                    <a16:creationId xmlns:a16="http://schemas.microsoft.com/office/drawing/2014/main" id="{503AEEA3-D5DD-4AE2-B029-026201A0E3C7}"/>
                  </a:ext>
                </a:extLst>
              </p:cNvPr>
              <p:cNvGrpSpPr/>
              <p:nvPr/>
            </p:nvGrpSpPr>
            <p:grpSpPr>
              <a:xfrm>
                <a:off x="51977" y="1963468"/>
                <a:ext cx="9821481" cy="6112145"/>
                <a:chOff x="51977" y="1963468"/>
                <a:chExt cx="9821481" cy="6112145"/>
              </a:xfrm>
            </p:grpSpPr>
            <p:grpSp>
              <p:nvGrpSpPr>
                <p:cNvPr id="8" name="ïṣliḍe">
                  <a:extLst>
                    <a:ext uri="{FF2B5EF4-FFF2-40B4-BE49-F238E27FC236}">
                      <a16:creationId xmlns:a16="http://schemas.microsoft.com/office/drawing/2014/main" id="{3214B3A5-DD49-468B-8C60-A381DF82F1D8}"/>
                    </a:ext>
                  </a:extLst>
                </p:cNvPr>
                <p:cNvGrpSpPr>
                  <a:grpSpLocks/>
                </p:cNvGrpSpPr>
                <p:nvPr/>
              </p:nvGrpSpPr>
              <p:grpSpPr bwMode="auto">
                <a:xfrm>
                  <a:off x="4568268" y="1963468"/>
                  <a:ext cx="1676400" cy="1111248"/>
                  <a:chOff x="0" y="0"/>
                  <a:chExt cx="2111" cy="1400"/>
                </a:xfrm>
              </p:grpSpPr>
              <p:sp>
                <p:nvSpPr>
                  <p:cNvPr id="43" name="iṩ1iḑé">
                    <a:extLst>
                      <a:ext uri="{FF2B5EF4-FFF2-40B4-BE49-F238E27FC236}">
                        <a16:creationId xmlns:a16="http://schemas.microsoft.com/office/drawing/2014/main" id="{071A00FA-1FF2-4B43-B320-796F1F412D3B}"/>
                      </a:ext>
                    </a:extLst>
                  </p:cNvPr>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44" name="iṣḻïḋé">
                    <a:extLst>
                      <a:ext uri="{FF2B5EF4-FFF2-40B4-BE49-F238E27FC236}">
                        <a16:creationId xmlns:a16="http://schemas.microsoft.com/office/drawing/2014/main" id="{6F18CD55-69F5-4BE3-A23B-C6E2AB3E261B}"/>
                      </a:ext>
                    </a:extLst>
                  </p:cNvPr>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45" name="îśľïḑê">
                    <a:extLst>
                      <a:ext uri="{FF2B5EF4-FFF2-40B4-BE49-F238E27FC236}">
                        <a16:creationId xmlns:a16="http://schemas.microsoft.com/office/drawing/2014/main" id="{FF35327F-98C2-41C5-9A58-90E68C4630D6}"/>
                      </a:ext>
                    </a:extLst>
                  </p:cNvPr>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46" name="íŝ1iḍé">
                    <a:extLst>
                      <a:ext uri="{FF2B5EF4-FFF2-40B4-BE49-F238E27FC236}">
                        <a16:creationId xmlns:a16="http://schemas.microsoft.com/office/drawing/2014/main" id="{4B84B419-624B-4687-9D25-E021EE6DFEF4}"/>
                      </a:ext>
                    </a:extLst>
                  </p:cNvPr>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grpSp>
            <p:grpSp>
              <p:nvGrpSpPr>
                <p:cNvPr id="9" name="i$lîďe">
                  <a:extLst>
                    <a:ext uri="{FF2B5EF4-FFF2-40B4-BE49-F238E27FC236}">
                      <a16:creationId xmlns:a16="http://schemas.microsoft.com/office/drawing/2014/main" id="{B811F658-964C-413D-ADF1-F79566B6A3D5}"/>
                    </a:ext>
                  </a:extLst>
                </p:cNvPr>
                <p:cNvGrpSpPr>
                  <a:grpSpLocks/>
                </p:cNvGrpSpPr>
                <p:nvPr/>
              </p:nvGrpSpPr>
              <p:grpSpPr bwMode="auto">
                <a:xfrm>
                  <a:off x="7816850" y="2044700"/>
                  <a:ext cx="1498601" cy="990602"/>
                  <a:chOff x="0" y="0"/>
                  <a:chExt cx="1888" cy="1248"/>
                </a:xfrm>
              </p:grpSpPr>
              <p:sp>
                <p:nvSpPr>
                  <p:cNvPr id="39" name="îṣļidè">
                    <a:extLst>
                      <a:ext uri="{FF2B5EF4-FFF2-40B4-BE49-F238E27FC236}">
                        <a16:creationId xmlns:a16="http://schemas.microsoft.com/office/drawing/2014/main" id="{F58F4659-6D22-4210-91D2-4F9A25955B2A}"/>
                      </a:ext>
                    </a:extLst>
                  </p:cNvPr>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40" name="iṩ1îḋe">
                    <a:extLst>
                      <a:ext uri="{FF2B5EF4-FFF2-40B4-BE49-F238E27FC236}">
                        <a16:creationId xmlns:a16="http://schemas.microsoft.com/office/drawing/2014/main" id="{3A5881F6-743D-497E-9E6E-7F279501DAA7}"/>
                      </a:ext>
                    </a:extLst>
                  </p:cNvPr>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41" name="í$líḍe">
                    <a:extLst>
                      <a:ext uri="{FF2B5EF4-FFF2-40B4-BE49-F238E27FC236}">
                        <a16:creationId xmlns:a16="http://schemas.microsoft.com/office/drawing/2014/main" id="{72563C7D-6516-436D-A60F-A81167551BD0}"/>
                      </a:ext>
                    </a:extLst>
                  </p:cNvPr>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42" name="ïşḷîḋê">
                    <a:extLst>
                      <a:ext uri="{FF2B5EF4-FFF2-40B4-BE49-F238E27FC236}">
                        <a16:creationId xmlns:a16="http://schemas.microsoft.com/office/drawing/2014/main" id="{BE61FC8C-6B14-414C-8C47-36907939E85A}"/>
                      </a:ext>
                    </a:extLst>
                  </p:cNvPr>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grpSp>
            <p:grpSp>
              <p:nvGrpSpPr>
                <p:cNvPr id="10" name="组合 17">
                  <a:extLst>
                    <a:ext uri="{FF2B5EF4-FFF2-40B4-BE49-F238E27FC236}">
                      <a16:creationId xmlns:a16="http://schemas.microsoft.com/office/drawing/2014/main" id="{62A87A7C-3FD6-4A17-94D4-F5029A0DBF5D}"/>
                    </a:ext>
                  </a:extLst>
                </p:cNvPr>
                <p:cNvGrpSpPr/>
                <p:nvPr/>
              </p:nvGrpSpPr>
              <p:grpSpPr>
                <a:xfrm>
                  <a:off x="51977" y="2279650"/>
                  <a:ext cx="9821481" cy="5795963"/>
                  <a:chOff x="51977" y="2279650"/>
                  <a:chExt cx="9821481" cy="5795963"/>
                </a:xfrm>
              </p:grpSpPr>
              <p:grpSp>
                <p:nvGrpSpPr>
                  <p:cNvPr id="11" name="išḻïḍé">
                    <a:extLst>
                      <a:ext uri="{FF2B5EF4-FFF2-40B4-BE49-F238E27FC236}">
                        <a16:creationId xmlns:a16="http://schemas.microsoft.com/office/drawing/2014/main" id="{2A66EDF0-3437-4633-A94F-4728CDAF30F2}"/>
                      </a:ext>
                    </a:extLst>
                  </p:cNvPr>
                  <p:cNvGrpSpPr>
                    <a:grpSpLocks/>
                  </p:cNvGrpSpPr>
                  <p:nvPr/>
                </p:nvGrpSpPr>
                <p:grpSpPr bwMode="auto">
                  <a:xfrm>
                    <a:off x="51977" y="2292350"/>
                    <a:ext cx="3357565" cy="1485900"/>
                    <a:chOff x="0" y="0"/>
                    <a:chExt cx="4231" cy="1872"/>
                  </a:xfrm>
                </p:grpSpPr>
                <p:sp>
                  <p:nvSpPr>
                    <p:cNvPr id="30" name="ïš1îde">
                      <a:extLst>
                        <a:ext uri="{FF2B5EF4-FFF2-40B4-BE49-F238E27FC236}">
                          <a16:creationId xmlns:a16="http://schemas.microsoft.com/office/drawing/2014/main" id="{6EAE497B-9B32-431D-AE4E-0FEC8D969F8E}"/>
                        </a:ext>
                      </a:extLst>
                    </p:cNvPr>
                    <p:cNvSpPr/>
                    <p:nvPr/>
                  </p:nvSpPr>
                  <p:spPr bwMode="auto">
                    <a:xfrm>
                      <a:off x="347" y="683"/>
                      <a:ext cx="840" cy="841"/>
                    </a:xfrm>
                    <a:prstGeom prst="ellipse">
                      <a:avLst/>
                    </a:prstGeom>
                    <a:solidFill>
                      <a:srgbClr val="E6E6E6"/>
                    </a:solidFill>
                    <a:ln w="25400">
                      <a:solidFill>
                        <a:schemeClr val="tx1">
                          <a:alpha val="0"/>
                        </a:scheme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31" name="îsḻiḑè">
                      <a:extLst>
                        <a:ext uri="{FF2B5EF4-FFF2-40B4-BE49-F238E27FC236}">
                          <a16:creationId xmlns:a16="http://schemas.microsoft.com/office/drawing/2014/main" id="{BC779154-B6C1-4988-8992-B25E5840E7E3}"/>
                        </a:ext>
                      </a:extLst>
                    </p:cNvPr>
                    <p:cNvSpPr/>
                    <p:nvPr/>
                  </p:nvSpPr>
                  <p:spPr bwMode="auto">
                    <a:xfrm>
                      <a:off x="0" y="1023"/>
                      <a:ext cx="686" cy="688"/>
                    </a:xfrm>
                    <a:prstGeom prst="ellipse">
                      <a:avLst/>
                    </a:prstGeom>
                    <a:solidFill>
                      <a:srgbClr val="E6E6E6"/>
                    </a:solidFill>
                    <a:ln w="25400">
                      <a:solidFill>
                        <a:schemeClr val="tx1">
                          <a:alpha val="0"/>
                        </a:scheme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32" name="íṧḻîdê">
                      <a:extLst>
                        <a:ext uri="{FF2B5EF4-FFF2-40B4-BE49-F238E27FC236}">
                          <a16:creationId xmlns:a16="http://schemas.microsoft.com/office/drawing/2014/main" id="{6CFC0D75-3090-49D0-B31A-5761735C3FA7}"/>
                        </a:ext>
                      </a:extLst>
                    </p:cNvPr>
                    <p:cNvSpPr/>
                    <p:nvPr/>
                  </p:nvSpPr>
                  <p:spPr bwMode="auto">
                    <a:xfrm>
                      <a:off x="1877" y="0"/>
                      <a:ext cx="1630" cy="1632"/>
                    </a:xfrm>
                    <a:prstGeom prst="ellipse">
                      <a:avLst/>
                    </a:prstGeom>
                    <a:solidFill>
                      <a:srgbClr val="E6E6E6"/>
                    </a:solidFill>
                    <a:ln w="25400">
                      <a:solidFill>
                        <a:schemeClr val="tx1">
                          <a:alpha val="0"/>
                        </a:scheme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33" name="íślíḍé">
                      <a:extLst>
                        <a:ext uri="{FF2B5EF4-FFF2-40B4-BE49-F238E27FC236}">
                          <a16:creationId xmlns:a16="http://schemas.microsoft.com/office/drawing/2014/main" id="{058CB1CE-89F3-4DB7-80A6-26F7FF35D521}"/>
                        </a:ext>
                      </a:extLst>
                    </p:cNvPr>
                    <p:cNvSpPr/>
                    <p:nvPr/>
                  </p:nvSpPr>
                  <p:spPr bwMode="auto">
                    <a:xfrm>
                      <a:off x="1199" y="501"/>
                      <a:ext cx="1117" cy="932"/>
                    </a:xfrm>
                    <a:prstGeom prst="ellipse">
                      <a:avLst/>
                    </a:prstGeom>
                    <a:solidFill>
                      <a:srgbClr val="FFFEFE"/>
                    </a:solidFill>
                    <a:ln w="25400">
                      <a:solidFill>
                        <a:schemeClr val="tx1">
                          <a:alpha val="0"/>
                        </a:scheme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34" name="işliḋè">
                      <a:extLst>
                        <a:ext uri="{FF2B5EF4-FFF2-40B4-BE49-F238E27FC236}">
                          <a16:creationId xmlns:a16="http://schemas.microsoft.com/office/drawing/2014/main" id="{DF051638-AB44-45E2-92FB-0DA8169AC3FA}"/>
                        </a:ext>
                      </a:extLst>
                    </p:cNvPr>
                    <p:cNvSpPr/>
                    <p:nvPr/>
                  </p:nvSpPr>
                  <p:spPr bwMode="auto">
                    <a:xfrm>
                      <a:off x="860" y="1031"/>
                      <a:ext cx="1009" cy="841"/>
                    </a:xfrm>
                    <a:prstGeom prst="ellipse">
                      <a:avLst/>
                    </a:prstGeom>
                    <a:solidFill>
                      <a:srgbClr val="FFFEFE"/>
                    </a:solidFill>
                    <a:ln w="25400">
                      <a:solidFill>
                        <a:schemeClr val="tx1">
                          <a:alpha val="0"/>
                        </a:scheme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35" name="ïṡļide">
                      <a:extLst>
                        <a:ext uri="{FF2B5EF4-FFF2-40B4-BE49-F238E27FC236}">
                          <a16:creationId xmlns:a16="http://schemas.microsoft.com/office/drawing/2014/main" id="{F3B6B1C8-1D48-453D-96AC-32097F5428C0}"/>
                        </a:ext>
                      </a:extLst>
                    </p:cNvPr>
                    <p:cNvSpPr/>
                    <p:nvPr/>
                  </p:nvSpPr>
                  <p:spPr bwMode="auto">
                    <a:xfrm>
                      <a:off x="1245" y="563"/>
                      <a:ext cx="1116" cy="1119"/>
                    </a:xfrm>
                    <a:prstGeom prst="ellipse">
                      <a:avLst/>
                    </a:prstGeom>
                    <a:solidFill>
                      <a:srgbClr val="E6E6E6"/>
                    </a:solidFill>
                    <a:ln w="25400">
                      <a:solidFill>
                        <a:schemeClr val="tx1">
                          <a:alpha val="0"/>
                        </a:scheme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36" name="îŝḻîďe">
                      <a:extLst>
                        <a:ext uri="{FF2B5EF4-FFF2-40B4-BE49-F238E27FC236}">
                          <a16:creationId xmlns:a16="http://schemas.microsoft.com/office/drawing/2014/main" id="{8E961D3B-D4A4-40BC-A6B2-B304B78B93C6}"/>
                        </a:ext>
                      </a:extLst>
                    </p:cNvPr>
                    <p:cNvSpPr/>
                    <p:nvPr/>
                  </p:nvSpPr>
                  <p:spPr bwMode="auto">
                    <a:xfrm>
                      <a:off x="864" y="1127"/>
                      <a:ext cx="687" cy="687"/>
                    </a:xfrm>
                    <a:prstGeom prst="ellipse">
                      <a:avLst/>
                    </a:prstGeom>
                    <a:solidFill>
                      <a:srgbClr val="E6E6E6"/>
                    </a:solidFill>
                    <a:ln w="25400">
                      <a:solidFill>
                        <a:schemeClr val="tx1">
                          <a:alpha val="0"/>
                        </a:scheme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37" name="iṡḷíḋe">
                      <a:extLst>
                        <a:ext uri="{FF2B5EF4-FFF2-40B4-BE49-F238E27FC236}">
                          <a16:creationId xmlns:a16="http://schemas.microsoft.com/office/drawing/2014/main" id="{A3D38DBE-33DF-415E-9F1C-3D5FA35E725D}"/>
                        </a:ext>
                      </a:extLst>
                    </p:cNvPr>
                    <p:cNvSpPr/>
                    <p:nvPr/>
                  </p:nvSpPr>
                  <p:spPr bwMode="auto">
                    <a:xfrm>
                      <a:off x="2920" y="265"/>
                      <a:ext cx="1311" cy="1094"/>
                    </a:xfrm>
                    <a:prstGeom prst="ellipse">
                      <a:avLst/>
                    </a:prstGeom>
                    <a:solidFill>
                      <a:srgbClr val="FFFEFE"/>
                    </a:solidFill>
                    <a:ln w="25400">
                      <a:solidFill>
                        <a:schemeClr val="tx1">
                          <a:alpha val="0"/>
                        </a:scheme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38" name="îSļídê">
                      <a:extLst>
                        <a:ext uri="{FF2B5EF4-FFF2-40B4-BE49-F238E27FC236}">
                          <a16:creationId xmlns:a16="http://schemas.microsoft.com/office/drawing/2014/main" id="{8E0CE865-6A3B-42F1-9F66-0016337C5A17}"/>
                        </a:ext>
                      </a:extLst>
                    </p:cNvPr>
                    <p:cNvSpPr/>
                    <p:nvPr/>
                  </p:nvSpPr>
                  <p:spPr bwMode="auto">
                    <a:xfrm>
                      <a:off x="2721" y="364"/>
                      <a:ext cx="1415" cy="1417"/>
                    </a:xfrm>
                    <a:prstGeom prst="ellipse">
                      <a:avLst/>
                    </a:prstGeom>
                    <a:solidFill>
                      <a:srgbClr val="E6E6E6"/>
                    </a:solidFill>
                    <a:ln w="25400">
                      <a:solidFill>
                        <a:schemeClr val="tx1">
                          <a:alpha val="0"/>
                        </a:schemeClr>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grpSp>
              <p:sp>
                <p:nvSpPr>
                  <p:cNvPr id="12" name="ïṥḻíḍè">
                    <a:extLst>
                      <a:ext uri="{FF2B5EF4-FFF2-40B4-BE49-F238E27FC236}">
                        <a16:creationId xmlns:a16="http://schemas.microsoft.com/office/drawing/2014/main" id="{83A95BAF-3BB6-49B7-8319-6AF20E3303A7}"/>
                      </a:ext>
                    </a:extLst>
                  </p:cNvPr>
                  <p:cNvSpPr/>
                  <p:nvPr/>
                </p:nvSpPr>
                <p:spPr bwMode="auto">
                  <a:xfrm>
                    <a:off x="5688807" y="3835400"/>
                    <a:ext cx="4009231" cy="3579813"/>
                  </a:xfrm>
                  <a:custGeom>
                    <a:avLst/>
                    <a:gdLst>
                      <a:gd name="T0" fmla="*/ 21600 w 21600"/>
                      <a:gd name="T1" fmla="*/ 0 h 21600"/>
                      <a:gd name="T2" fmla="*/ 6911 w 21600"/>
                      <a:gd name="T3" fmla="*/ 21600 h 21600"/>
                      <a:gd name="T4" fmla="*/ 0 w 21600"/>
                      <a:gd name="T5" fmla="*/ 7462 h 21600"/>
                      <a:gd name="T6" fmla="*/ 21600 w 21600"/>
                      <a:gd name="T7" fmla="*/ 0 h 21600"/>
                      <a:gd name="T8" fmla="*/ 21600 w 21600"/>
                      <a:gd name="T9" fmla="*/ 0 h 21600"/>
                    </a:gdLst>
                    <a:ahLst/>
                    <a:cxnLst>
                      <a:cxn ang="0">
                        <a:pos x="T0" y="T1"/>
                      </a:cxn>
                      <a:cxn ang="0">
                        <a:pos x="T2" y="T3"/>
                      </a:cxn>
                      <a:cxn ang="0">
                        <a:pos x="T4" y="T5"/>
                      </a:cxn>
                      <a:cxn ang="0">
                        <a:pos x="T6" y="T7"/>
                      </a:cxn>
                      <a:cxn ang="0">
                        <a:pos x="T8" y="T9"/>
                      </a:cxn>
                    </a:cxnLst>
                    <a:rect l="0" t="0" r="r" b="b"/>
                    <a:pathLst>
                      <a:path w="21600" h="21600">
                        <a:moveTo>
                          <a:pt x="21600" y="0"/>
                        </a:moveTo>
                        <a:lnTo>
                          <a:pt x="6911" y="21600"/>
                        </a:lnTo>
                        <a:lnTo>
                          <a:pt x="0" y="7462"/>
                        </a:lnTo>
                        <a:lnTo>
                          <a:pt x="21600" y="0"/>
                        </a:lnTo>
                        <a:close/>
                        <a:moveTo>
                          <a:pt x="21600" y="0"/>
                        </a:moveTo>
                      </a:path>
                    </a:pathLst>
                  </a:custGeom>
                  <a:gradFill rotWithShape="0">
                    <a:gsLst>
                      <a:gs pos="28000">
                        <a:srgbClr val="FFFEFE">
                          <a:alpha val="0"/>
                        </a:srgbClr>
                      </a:gs>
                      <a:gs pos="100000">
                        <a:schemeClr val="bg1">
                          <a:lumMod val="50000"/>
                          <a:alpha val="22000"/>
                        </a:schemeClr>
                      </a:gs>
                    </a:gsLst>
                    <a:lin ang="19440000" scaled="0"/>
                  </a:gra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13" name="îṩḷïďè">
                    <a:extLst>
                      <a:ext uri="{FF2B5EF4-FFF2-40B4-BE49-F238E27FC236}">
                        <a16:creationId xmlns:a16="http://schemas.microsoft.com/office/drawing/2014/main" id="{6153D047-797C-476B-A8E7-DAF0B382818B}"/>
                      </a:ext>
                    </a:extLst>
                  </p:cNvPr>
                  <p:cNvSpPr/>
                  <p:nvPr/>
                </p:nvSpPr>
                <p:spPr bwMode="auto">
                  <a:xfrm>
                    <a:off x="3517900" y="4495800"/>
                    <a:ext cx="4008438" cy="3579813"/>
                  </a:xfrm>
                  <a:custGeom>
                    <a:avLst/>
                    <a:gdLst>
                      <a:gd name="T0" fmla="*/ 21600 w 21600"/>
                      <a:gd name="T1" fmla="*/ 0 h 21600"/>
                      <a:gd name="T2" fmla="*/ 6911 w 21600"/>
                      <a:gd name="T3" fmla="*/ 21600 h 21600"/>
                      <a:gd name="T4" fmla="*/ 0 w 21600"/>
                      <a:gd name="T5" fmla="*/ 7462 h 21600"/>
                      <a:gd name="T6" fmla="*/ 21600 w 21600"/>
                      <a:gd name="T7" fmla="*/ 0 h 21600"/>
                      <a:gd name="T8" fmla="*/ 21600 w 21600"/>
                      <a:gd name="T9" fmla="*/ 0 h 21600"/>
                    </a:gdLst>
                    <a:ahLst/>
                    <a:cxnLst>
                      <a:cxn ang="0">
                        <a:pos x="T0" y="T1"/>
                      </a:cxn>
                      <a:cxn ang="0">
                        <a:pos x="T2" y="T3"/>
                      </a:cxn>
                      <a:cxn ang="0">
                        <a:pos x="T4" y="T5"/>
                      </a:cxn>
                      <a:cxn ang="0">
                        <a:pos x="T6" y="T7"/>
                      </a:cxn>
                      <a:cxn ang="0">
                        <a:pos x="T8" y="T9"/>
                      </a:cxn>
                    </a:cxnLst>
                    <a:rect l="0" t="0" r="r" b="b"/>
                    <a:pathLst>
                      <a:path w="21600" h="21600">
                        <a:moveTo>
                          <a:pt x="21600" y="0"/>
                        </a:moveTo>
                        <a:lnTo>
                          <a:pt x="6911" y="21600"/>
                        </a:lnTo>
                        <a:lnTo>
                          <a:pt x="0" y="7462"/>
                        </a:lnTo>
                        <a:lnTo>
                          <a:pt x="21600" y="0"/>
                        </a:lnTo>
                        <a:close/>
                        <a:moveTo>
                          <a:pt x="21600" y="0"/>
                        </a:moveTo>
                      </a:path>
                    </a:pathLst>
                  </a:custGeom>
                  <a:gradFill rotWithShape="0">
                    <a:gsLst>
                      <a:gs pos="28000">
                        <a:srgbClr val="FFFEFE">
                          <a:alpha val="0"/>
                        </a:srgbClr>
                      </a:gs>
                      <a:gs pos="100000">
                        <a:schemeClr val="bg1">
                          <a:lumMod val="50000"/>
                          <a:alpha val="22000"/>
                        </a:schemeClr>
                      </a:gs>
                    </a:gsLst>
                    <a:lin ang="19440000" scaled="0"/>
                  </a:gra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14" name="ïṧḷiḍè">
                    <a:extLst>
                      <a:ext uri="{FF2B5EF4-FFF2-40B4-BE49-F238E27FC236}">
                        <a16:creationId xmlns:a16="http://schemas.microsoft.com/office/drawing/2014/main" id="{705A7357-C546-4960-A113-CB8480F4EA8E}"/>
                      </a:ext>
                    </a:extLst>
                  </p:cNvPr>
                  <p:cNvSpPr/>
                  <p:nvPr/>
                </p:nvSpPr>
                <p:spPr bwMode="auto">
                  <a:xfrm>
                    <a:off x="704850" y="2279650"/>
                    <a:ext cx="5549900" cy="4959350"/>
                  </a:xfrm>
                  <a:custGeom>
                    <a:avLst/>
                    <a:gdLst>
                      <a:gd name="T0" fmla="*/ 21600 w 21600"/>
                      <a:gd name="T1" fmla="*/ 0 h 21600"/>
                      <a:gd name="T2" fmla="*/ 6911 w 21600"/>
                      <a:gd name="T3" fmla="*/ 21600 h 21600"/>
                      <a:gd name="T4" fmla="*/ 0 w 21600"/>
                      <a:gd name="T5" fmla="*/ 7462 h 21600"/>
                      <a:gd name="T6" fmla="*/ 21600 w 21600"/>
                      <a:gd name="T7" fmla="*/ 0 h 21600"/>
                      <a:gd name="T8" fmla="*/ 21600 w 21600"/>
                      <a:gd name="T9" fmla="*/ 0 h 21600"/>
                    </a:gdLst>
                    <a:ahLst/>
                    <a:cxnLst>
                      <a:cxn ang="0">
                        <a:pos x="T0" y="T1"/>
                      </a:cxn>
                      <a:cxn ang="0">
                        <a:pos x="T2" y="T3"/>
                      </a:cxn>
                      <a:cxn ang="0">
                        <a:pos x="T4" y="T5"/>
                      </a:cxn>
                      <a:cxn ang="0">
                        <a:pos x="T6" y="T7"/>
                      </a:cxn>
                      <a:cxn ang="0">
                        <a:pos x="T8" y="T9"/>
                      </a:cxn>
                    </a:cxnLst>
                    <a:rect l="0" t="0" r="r" b="b"/>
                    <a:pathLst>
                      <a:path w="21600" h="21600">
                        <a:moveTo>
                          <a:pt x="21600" y="0"/>
                        </a:moveTo>
                        <a:lnTo>
                          <a:pt x="6911" y="21600"/>
                        </a:lnTo>
                        <a:lnTo>
                          <a:pt x="0" y="7462"/>
                        </a:lnTo>
                        <a:lnTo>
                          <a:pt x="21600" y="0"/>
                        </a:lnTo>
                        <a:close/>
                        <a:moveTo>
                          <a:pt x="21600" y="0"/>
                        </a:moveTo>
                      </a:path>
                    </a:pathLst>
                  </a:custGeom>
                  <a:gradFill rotWithShape="0">
                    <a:gsLst>
                      <a:gs pos="28000">
                        <a:srgbClr val="FFFEFE">
                          <a:alpha val="0"/>
                        </a:srgbClr>
                      </a:gs>
                      <a:gs pos="100000">
                        <a:schemeClr val="bg1">
                          <a:lumMod val="50000"/>
                          <a:alpha val="22000"/>
                        </a:schemeClr>
                      </a:gs>
                    </a:gsLst>
                    <a:lin ang="19440000" scaled="0"/>
                  </a:gra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grpSp>
                <p:nvGrpSpPr>
                  <p:cNvPr id="15" name="íṥ1íḑe">
                    <a:extLst>
                      <a:ext uri="{FF2B5EF4-FFF2-40B4-BE49-F238E27FC236}">
                        <a16:creationId xmlns:a16="http://schemas.microsoft.com/office/drawing/2014/main" id="{3BEA750A-37ED-4DCC-B9C4-5987FA4659A9}"/>
                      </a:ext>
                    </a:extLst>
                  </p:cNvPr>
                  <p:cNvGrpSpPr>
                    <a:grpSpLocks/>
                  </p:cNvGrpSpPr>
                  <p:nvPr/>
                </p:nvGrpSpPr>
                <p:grpSpPr bwMode="auto">
                  <a:xfrm>
                    <a:off x="390523" y="3555207"/>
                    <a:ext cx="4749800" cy="3143250"/>
                    <a:chOff x="0" y="0"/>
                    <a:chExt cx="5983" cy="3960"/>
                  </a:xfrm>
                </p:grpSpPr>
                <p:sp>
                  <p:nvSpPr>
                    <p:cNvPr id="26" name="ïṥlîḋê">
                      <a:extLst>
                        <a:ext uri="{FF2B5EF4-FFF2-40B4-BE49-F238E27FC236}">
                          <a16:creationId xmlns:a16="http://schemas.microsoft.com/office/drawing/2014/main" id="{69D483AC-645C-4630-9A3B-1BD5972C9495}"/>
                        </a:ext>
                      </a:extLst>
                    </p:cNvPr>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27" name="îSľïḓè">
                      <a:extLst>
                        <a:ext uri="{FF2B5EF4-FFF2-40B4-BE49-F238E27FC236}">
                          <a16:creationId xmlns:a16="http://schemas.microsoft.com/office/drawing/2014/main" id="{CE4A7E32-E3A6-4E11-9342-42EB0465F923}"/>
                        </a:ext>
                      </a:extLst>
                    </p:cNvPr>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28" name="íŝ1íḓé">
                      <a:extLst>
                        <a:ext uri="{FF2B5EF4-FFF2-40B4-BE49-F238E27FC236}">
                          <a16:creationId xmlns:a16="http://schemas.microsoft.com/office/drawing/2014/main" id="{49AE3508-34FF-4E77-811A-0FC49C9964B3}"/>
                        </a:ext>
                      </a:extLst>
                    </p:cNvPr>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29" name="îš1iḑè">
                      <a:extLst>
                        <a:ext uri="{FF2B5EF4-FFF2-40B4-BE49-F238E27FC236}">
                          <a16:creationId xmlns:a16="http://schemas.microsoft.com/office/drawing/2014/main" id="{AC6B02A2-0015-45E8-9D31-C07BE9BD5B25}"/>
                        </a:ext>
                      </a:extLst>
                    </p:cNvPr>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grpSp>
              <p:grpSp>
                <p:nvGrpSpPr>
                  <p:cNvPr id="16" name="ísļíḍê">
                    <a:extLst>
                      <a:ext uri="{FF2B5EF4-FFF2-40B4-BE49-F238E27FC236}">
                        <a16:creationId xmlns:a16="http://schemas.microsoft.com/office/drawing/2014/main" id="{F806EED2-A74E-4B49-ABC3-F2F9621F912B}"/>
                      </a:ext>
                    </a:extLst>
                  </p:cNvPr>
                  <p:cNvGrpSpPr>
                    <a:grpSpLocks/>
                  </p:cNvGrpSpPr>
                  <p:nvPr/>
                </p:nvGrpSpPr>
                <p:grpSpPr bwMode="auto">
                  <a:xfrm>
                    <a:off x="5219700" y="4413248"/>
                    <a:ext cx="2451100" cy="1619250"/>
                    <a:chOff x="0" y="0"/>
                    <a:chExt cx="3087" cy="2039"/>
                  </a:xfrm>
                </p:grpSpPr>
                <p:sp>
                  <p:nvSpPr>
                    <p:cNvPr id="22" name="íŝ1íḑé">
                      <a:extLst>
                        <a:ext uri="{FF2B5EF4-FFF2-40B4-BE49-F238E27FC236}">
                          <a16:creationId xmlns:a16="http://schemas.microsoft.com/office/drawing/2014/main" id="{1C3A0C42-E7E8-461F-87C6-9AC6C702DA94}"/>
                        </a:ext>
                      </a:extLst>
                    </p:cNvPr>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23" name="íṧ1îḑê">
                      <a:extLst>
                        <a:ext uri="{FF2B5EF4-FFF2-40B4-BE49-F238E27FC236}">
                          <a16:creationId xmlns:a16="http://schemas.microsoft.com/office/drawing/2014/main" id="{20E4213D-1D2F-49B0-818E-8F1E21D7024F}"/>
                        </a:ext>
                      </a:extLst>
                    </p:cNvPr>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24" name="ïş1ïḋê">
                      <a:extLst>
                        <a:ext uri="{FF2B5EF4-FFF2-40B4-BE49-F238E27FC236}">
                          <a16:creationId xmlns:a16="http://schemas.microsoft.com/office/drawing/2014/main" id="{1EBCF9E9-4DE4-4A64-B3BD-FF90E9ABD756}"/>
                        </a:ext>
                      </a:extLst>
                    </p:cNvPr>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25" name="iS1ïḑé">
                      <a:extLst>
                        <a:ext uri="{FF2B5EF4-FFF2-40B4-BE49-F238E27FC236}">
                          <a16:creationId xmlns:a16="http://schemas.microsoft.com/office/drawing/2014/main" id="{3A2DF970-E42A-4779-8BC3-5383A45021D9}"/>
                        </a:ext>
                      </a:extLst>
                    </p:cNvPr>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grpSp>
              <p:grpSp>
                <p:nvGrpSpPr>
                  <p:cNvPr id="17" name="ï$líḑè">
                    <a:extLst>
                      <a:ext uri="{FF2B5EF4-FFF2-40B4-BE49-F238E27FC236}">
                        <a16:creationId xmlns:a16="http://schemas.microsoft.com/office/drawing/2014/main" id="{A04707C2-52CA-4ADA-8BEB-29CB6EFDDD6F}"/>
                      </a:ext>
                    </a:extLst>
                  </p:cNvPr>
                  <p:cNvGrpSpPr>
                    <a:grpSpLocks/>
                  </p:cNvGrpSpPr>
                  <p:nvPr/>
                </p:nvGrpSpPr>
                <p:grpSpPr bwMode="auto">
                  <a:xfrm>
                    <a:off x="8928896" y="3703638"/>
                    <a:ext cx="944562" cy="625475"/>
                    <a:chOff x="0" y="0"/>
                    <a:chExt cx="5983" cy="3960"/>
                  </a:xfrm>
                </p:grpSpPr>
                <p:sp>
                  <p:nvSpPr>
                    <p:cNvPr id="18" name="îṥļíḍé">
                      <a:extLst>
                        <a:ext uri="{FF2B5EF4-FFF2-40B4-BE49-F238E27FC236}">
                          <a16:creationId xmlns:a16="http://schemas.microsoft.com/office/drawing/2014/main" id="{5754A0F0-A776-4766-BCA4-153BD7116FA2}"/>
                        </a:ext>
                      </a:extLst>
                    </p:cNvPr>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19" name="í$ļîḑé">
                      <a:extLst>
                        <a:ext uri="{FF2B5EF4-FFF2-40B4-BE49-F238E27FC236}">
                          <a16:creationId xmlns:a16="http://schemas.microsoft.com/office/drawing/2014/main" id="{DDEFC627-450F-4B9B-892B-DEFC1CFB13EF}"/>
                        </a:ext>
                      </a:extLst>
                    </p:cNvPr>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20" name="ïś1îdè">
                      <a:extLst>
                        <a:ext uri="{FF2B5EF4-FFF2-40B4-BE49-F238E27FC236}">
                          <a16:creationId xmlns:a16="http://schemas.microsoft.com/office/drawing/2014/main" id="{5C0B949E-4C94-497A-922C-03CC166987F2}"/>
                        </a:ext>
                      </a:extLst>
                    </p:cNvPr>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sp>
                  <p:nvSpPr>
                    <p:cNvPr id="21" name="îśľiḍê">
                      <a:extLst>
                        <a:ext uri="{FF2B5EF4-FFF2-40B4-BE49-F238E27FC236}">
                          <a16:creationId xmlns:a16="http://schemas.microsoft.com/office/drawing/2014/main" id="{8B100054-FEE2-42BC-B7B5-542727F2144A}"/>
                        </a:ext>
                      </a:extLst>
                    </p:cNvPr>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sym typeface="+mn-lt"/>
                      </a:endParaRPr>
                    </a:p>
                  </p:txBody>
                </p:sp>
              </p:grpSp>
            </p:grpSp>
          </p:grpSp>
        </p:grpSp>
      </p:grpSp>
      <p:sp>
        <p:nvSpPr>
          <p:cNvPr id="47" name="圆角矩形 4">
            <a:extLst>
              <a:ext uri="{FF2B5EF4-FFF2-40B4-BE49-F238E27FC236}">
                <a16:creationId xmlns:a16="http://schemas.microsoft.com/office/drawing/2014/main" id="{EC4250E0-47D7-40B7-8390-0D40013B5EE1}"/>
              </a:ext>
            </a:extLst>
          </p:cNvPr>
          <p:cNvSpPr/>
          <p:nvPr/>
        </p:nvSpPr>
        <p:spPr>
          <a:xfrm>
            <a:off x="3173926" y="960482"/>
            <a:ext cx="5256178" cy="650945"/>
          </a:xfrm>
          <a:prstGeom prst="roundRect">
            <a:avLst>
              <a:gd name="adj" fmla="val 21127"/>
            </a:avLst>
          </a:prstGeom>
          <a:solidFill>
            <a:srgbClr val="6FB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Noto Serif CJK SC" panose="02020400000000000000" pitchFamily="18" charset="-122"/>
              </a:rPr>
              <a:t>Củng</a:t>
            </a:r>
            <a:r>
              <a:rPr kumimoji="0" lang="en-US" altLang="zh-CN" sz="5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Noto Serif CJK SC" panose="02020400000000000000" pitchFamily="18" charset="-122"/>
              </a:rPr>
              <a:t> </a:t>
            </a:r>
            <a:r>
              <a:rPr kumimoji="0" lang="en-US" altLang="zh-CN" sz="5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Noto Serif CJK SC" panose="02020400000000000000" pitchFamily="18" charset="-122"/>
              </a:rPr>
              <a:t>cố</a:t>
            </a:r>
            <a:endParaRPr kumimoji="0" lang="zh-CN" alt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Noto Serif CJK SC" panose="02020400000000000000" pitchFamily="18" charset="-122"/>
            </a:endParaRPr>
          </a:p>
        </p:txBody>
      </p:sp>
      <p:pic>
        <p:nvPicPr>
          <p:cNvPr id="48" name="图片 34">
            <a:extLst>
              <a:ext uri="{FF2B5EF4-FFF2-40B4-BE49-F238E27FC236}">
                <a16:creationId xmlns:a16="http://schemas.microsoft.com/office/drawing/2014/main" id="{55EFA271-0AD6-4610-BB2D-FB5139FE8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62" y="169905"/>
            <a:ext cx="2293358" cy="1839549"/>
          </a:xfrm>
          <a:prstGeom prst="rect">
            <a:avLst/>
          </a:prstGeom>
        </p:spPr>
      </p:pic>
    </p:spTree>
    <p:extLst>
      <p:ext uri="{BB962C8B-B14F-4D97-AF65-F5344CB8AC3E}">
        <p14:creationId xmlns:p14="http://schemas.microsoft.com/office/powerpoint/2010/main" val="2966642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2429691" y="2432956"/>
            <a:ext cx="76417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Hoạt</a:t>
            </a:r>
            <a:r>
              <a:rPr kumimoji="0" lang="en-US" sz="8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động</a:t>
            </a:r>
            <a:r>
              <a:rPr kumimoji="0" lang="en-US" sz="8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000" b="0"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về</a:t>
            </a:r>
            <a:r>
              <a:rPr kumimoji="0" lang="en-US" sz="8000" b="0" i="0" u="none" strike="noStrike" kern="120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8000" b="0" i="0" u="none" strike="noStrike" kern="120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nhà</a:t>
            </a:r>
            <a:endParaRPr kumimoji="0" lang="en-US" sz="8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483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77207" b="99384" l="129" r="100000"/>
                    </a14:imgEffect>
                  </a14:imgLayer>
                </a14:imgProps>
              </a:ext>
              <a:ext uri="{28A0092B-C50C-407E-A947-70E740481C1C}">
                <a14:useLocalDpi xmlns:a14="http://schemas.microsoft.com/office/drawing/2010/main" val="0"/>
              </a:ext>
            </a:extLst>
          </a:blip>
          <a:srcRect t="78516"/>
          <a:stretch/>
        </p:blipFill>
        <p:spPr>
          <a:xfrm>
            <a:off x="-1" y="5691116"/>
            <a:ext cx="12130994" cy="1321931"/>
          </a:xfrm>
          <a:prstGeom prst="rect">
            <a:avLst/>
          </a:prstGeom>
        </p:spPr>
      </p:pic>
      <p:sp>
        <p:nvSpPr>
          <p:cNvPr id="2" name="Rounded Rectangle 1"/>
          <p:cNvSpPr/>
          <p:nvPr/>
        </p:nvSpPr>
        <p:spPr>
          <a:xfrm>
            <a:off x="1137746" y="129674"/>
            <a:ext cx="7028792" cy="4166301"/>
          </a:xfrm>
          <a:prstGeom prst="roundRect">
            <a:avLst/>
          </a:prstGeom>
          <a:solidFill>
            <a:srgbClr val="FFFF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55878">
              <a:lnSpc>
                <a:spcPct val="150000"/>
              </a:lnSpc>
            </a:pPr>
            <a:r>
              <a:rPr lang="vi-VN" sz="3600" b="1" dirty="0">
                <a:solidFill>
                  <a:srgbClr val="006600"/>
                </a:solidFill>
                <a:latin typeface="Times New Roman" panose="02020603050405020304" pitchFamily="18" charset="0"/>
                <a:cs typeface="Times New Roman" panose="02020603050405020304" pitchFamily="18" charset="0"/>
              </a:rPr>
              <a:t>Về nhà các em hãy c</a:t>
            </a:r>
            <a:r>
              <a:rPr lang="en-US" sz="3600" b="1" dirty="0" err="1">
                <a:solidFill>
                  <a:srgbClr val="006600"/>
                </a:solidFill>
                <a:latin typeface="Times New Roman" panose="02020603050405020304" pitchFamily="18" charset="0"/>
                <a:cs typeface="Times New Roman" panose="02020603050405020304" pitchFamily="18" charset="0"/>
              </a:rPr>
              <a:t>hia</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sẻ</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với</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bố</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mẹ</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về</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tình</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cảm</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của</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thầy</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cô</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đối</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với</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em</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hoặc</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của</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em</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với</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thầy</a:t>
            </a:r>
            <a:r>
              <a:rPr lang="en-US" sz="3600" b="1" dirty="0">
                <a:solidFill>
                  <a:srgbClr val="006600"/>
                </a:solidFill>
                <a:latin typeface="Times New Roman" panose="02020603050405020304" pitchFamily="18" charset="0"/>
                <a:cs typeface="Times New Roman" panose="02020603050405020304" pitchFamily="18" charset="0"/>
              </a:rPr>
              <a:t> </a:t>
            </a:r>
            <a:r>
              <a:rPr lang="en-US" sz="3600" b="1" dirty="0" err="1">
                <a:solidFill>
                  <a:srgbClr val="006600"/>
                </a:solidFill>
                <a:latin typeface="Times New Roman" panose="02020603050405020304" pitchFamily="18" charset="0"/>
                <a:cs typeface="Times New Roman" panose="02020603050405020304" pitchFamily="18" charset="0"/>
              </a:rPr>
              <a:t>cô</a:t>
            </a:r>
            <a:r>
              <a:rPr lang="en-US" sz="3600" b="1" dirty="0">
                <a:solidFill>
                  <a:srgbClr val="006600"/>
                </a:solidFill>
                <a:latin typeface="Times New Roman" panose="02020603050405020304" pitchFamily="18" charset="0"/>
                <a:cs typeface="Times New Roman" panose="02020603050405020304" pitchFamily="18" charset="0"/>
              </a:rPr>
              <a:t>.</a:t>
            </a:r>
          </a:p>
        </p:txBody>
      </p:sp>
      <p:pic>
        <p:nvPicPr>
          <p:cNvPr id="8" name="Picture 6" descr="School, Teacher, Children, Child Care Png Image - Listen To The Teacher -  569x425 PNG Download - PNGkit">
            <a:extLst>
              <a:ext uri="{FF2B5EF4-FFF2-40B4-BE49-F238E27FC236}">
                <a16:creationId xmlns:a16="http://schemas.microsoft.com/office/drawing/2014/main" id="{820575C8-2877-404D-B694-285451931B32}"/>
              </a:ext>
            </a:extLst>
          </p:cNvPr>
          <p:cNvPicPr>
            <a:picLocks noChangeAspect="1" noChangeArrowheads="1"/>
          </p:cNvPicPr>
          <p:nvPr/>
        </p:nvPicPr>
        <p:blipFill rotWithShape="1">
          <a:blip r:embed="rId4">
            <a:clrChange>
              <a:clrFrom>
                <a:srgbClr val="F6F6F6"/>
              </a:clrFrom>
              <a:clrTo>
                <a:srgbClr val="F6F6F6">
                  <a:alpha val="0"/>
                </a:srgbClr>
              </a:clrTo>
            </a:clrChange>
            <a:extLst>
              <a:ext uri="{28A0092B-C50C-407E-A947-70E740481C1C}">
                <a14:useLocalDpi xmlns:a14="http://schemas.microsoft.com/office/drawing/2010/main" val="0"/>
              </a:ext>
            </a:extLst>
          </a:blip>
          <a:srcRect l="14716" t="7509" r="15131" b="6674"/>
          <a:stretch/>
        </p:blipFill>
        <p:spPr bwMode="auto">
          <a:xfrm>
            <a:off x="7087279" y="2924750"/>
            <a:ext cx="4832484" cy="364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65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图片 1" descr="wd"/>
          <p:cNvPicPr>
            <a:picLocks noChangeAspect="1"/>
          </p:cNvPicPr>
          <p:nvPr/>
        </p:nvPicPr>
        <p:blipFill>
          <a:blip r:embed="rId5"/>
          <a:stretch>
            <a:fillRect/>
          </a:stretch>
        </p:blipFill>
        <p:spPr>
          <a:xfrm>
            <a:off x="10096500" y="548640"/>
            <a:ext cx="1660525" cy="521970"/>
          </a:xfrm>
          <a:prstGeom prst="rect">
            <a:avLst/>
          </a:prstGeom>
        </p:spPr>
      </p:pic>
      <p:pic>
        <p:nvPicPr>
          <p:cNvPr id="6" name="图片 5" descr="未标题-6 (2)"/>
          <p:cNvPicPr>
            <a:picLocks noChangeAspect="1"/>
          </p:cNvPicPr>
          <p:nvPr/>
        </p:nvPicPr>
        <p:blipFill>
          <a:blip r:embed="rId6"/>
          <a:stretch>
            <a:fillRect/>
          </a:stretch>
        </p:blipFill>
        <p:spPr>
          <a:xfrm>
            <a:off x="482600" y="473075"/>
            <a:ext cx="663575" cy="734695"/>
          </a:xfrm>
          <a:prstGeom prst="rect">
            <a:avLst/>
          </a:prstGeom>
        </p:spPr>
      </p:pic>
      <p:sp>
        <p:nvSpPr>
          <p:cNvPr id="5" name="TextBox 4"/>
          <p:cNvSpPr txBox="1"/>
          <p:nvPr/>
        </p:nvSpPr>
        <p:spPr>
          <a:xfrm>
            <a:off x="2594212" y="1831696"/>
            <a:ext cx="7709848" cy="2945020"/>
          </a:xfrm>
          <a:prstGeom prst="rect">
            <a:avLst/>
          </a:prstGeom>
          <a:noFill/>
        </p:spPr>
        <p:txBody>
          <a:bodyPr wrap="square" rtlCol="0">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prstClr val="black"/>
                </a:solidFill>
                <a:effectLst/>
                <a:uLnTx/>
                <a:uFillTx/>
                <a:latin typeface="UTM Azuki" panose="02040603050506020204" pitchFamily="18" charset="0"/>
                <a:ea typeface="+mn-ea"/>
                <a:cs typeface="+mn-cs"/>
              </a:rPr>
              <a:t>KÍNH CHÚC CÁC THẦY CÔ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1800" b="0" i="0" u="none" strike="noStrike" kern="1200" cap="none" spc="0" normalizeH="0" baseline="0" noProof="0" dirty="0">
                <a:ln>
                  <a:noFill/>
                </a:ln>
                <a:solidFill>
                  <a:prstClr val="black"/>
                </a:solidFill>
                <a:effectLst/>
                <a:uLnTx/>
                <a:uFillTx/>
                <a:latin typeface="UTM Azuki" panose="02040603050506020204" pitchFamily="18" charset="0"/>
                <a:ea typeface="+mn-ea"/>
                <a:cs typeface="+mn-cs"/>
              </a:rPr>
              <a:t>SỨC KHỎE – HẠNH PHÚC</a:t>
            </a:r>
            <a:endParaRPr kumimoji="0" lang="en-US" sz="1800" b="0" i="0" u="none" strike="noStrike" kern="1200" cap="none" spc="0" normalizeH="0" baseline="0" noProof="0" dirty="0">
              <a:ln>
                <a:noFill/>
              </a:ln>
              <a:solidFill>
                <a:prstClr val="black"/>
              </a:solidFill>
              <a:effectLst/>
              <a:uLnTx/>
              <a:uFillTx/>
              <a:latin typeface="UTM Azuki" panose="02040603050506020204" pitchFamily="18" charset="0"/>
              <a:ea typeface="+mn-ea"/>
              <a:cs typeface="+mn-cs"/>
            </a:endParaRPr>
          </a:p>
        </p:txBody>
      </p:sp>
      <p:pic>
        <p:nvPicPr>
          <p:cNvPr id="7" name="Mái Trường Mến Yêu ♫ Sunny Bảo Ngọc - Nhạc Thiếu Nhi Remix Sôi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39536" y="4928202"/>
            <a:ext cx="609600" cy="609600"/>
          </a:xfrm>
          <a:prstGeom prst="rect">
            <a:avLst/>
          </a:prstGeom>
        </p:spPr>
      </p:pic>
    </p:spTree>
    <p:extLst>
      <p:ext uri="{BB962C8B-B14F-4D97-AF65-F5344CB8AC3E}">
        <p14:creationId xmlns:p14="http://schemas.microsoft.com/office/powerpoint/2010/main" val="4137399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59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3" name="图片 2" descr="61da49d9e2dcf"/>
          <p:cNvPicPr>
            <a:picLocks noChangeAspect="1"/>
          </p:cNvPicPr>
          <p:nvPr/>
        </p:nvPicPr>
        <p:blipFill>
          <a:blip r:embed="rId3"/>
          <a:stretch>
            <a:fillRect/>
          </a:stretch>
        </p:blipFill>
        <p:spPr>
          <a:xfrm>
            <a:off x="7844155" y="4257676"/>
            <a:ext cx="4198620" cy="2288497"/>
          </a:xfrm>
          <a:prstGeom prst="rect">
            <a:avLst/>
          </a:prstGeom>
        </p:spPr>
      </p:pic>
      <p:pic>
        <p:nvPicPr>
          <p:cNvPr id="43" name="图片 42" descr="5b14cd4116a05"/>
          <p:cNvPicPr>
            <a:picLocks noChangeAspect="1"/>
          </p:cNvPicPr>
          <p:nvPr/>
        </p:nvPicPr>
        <p:blipFill>
          <a:blip r:embed="rId4"/>
          <a:stretch>
            <a:fillRect/>
          </a:stretch>
        </p:blipFill>
        <p:spPr>
          <a:xfrm>
            <a:off x="299085" y="2228850"/>
            <a:ext cx="2149475" cy="4295775"/>
          </a:xfrm>
          <a:prstGeom prst="rect">
            <a:avLst/>
          </a:prstGeom>
        </p:spPr>
      </p:pic>
      <p:sp>
        <p:nvSpPr>
          <p:cNvPr id="11" name="TextBox 10"/>
          <p:cNvSpPr txBox="1"/>
          <p:nvPr/>
        </p:nvSpPr>
        <p:spPr>
          <a:xfrm>
            <a:off x="1978297" y="2403306"/>
            <a:ext cx="7609840" cy="1107996"/>
          </a:xfrm>
          <a:prstGeom prst="rect">
            <a:avLst/>
          </a:prstGeom>
          <a:noFill/>
        </p:spPr>
        <p:txBody>
          <a:bodyPr wrap="square" rtlCol="0" anchor="ctr" anchorCtr="0">
            <a:spAutoFit/>
          </a:bodyPr>
          <a:lstStyle/>
          <a:p>
            <a:pPr algn="ctr"/>
            <a:r>
              <a:rPr lang="en-AS" sz="6600" dirty="0">
                <a:latin typeface="UTM Flamenco" panose="02040603050506020204" pitchFamily="18" charset="0"/>
              </a:rPr>
              <a:t>BIẾT ƠN THẦY CÔ</a:t>
            </a:r>
            <a:endParaRPr lang="en-US" sz="6600" dirty="0">
              <a:latin typeface="UTM Flamenco" panose="02040603050506020204" pitchFamily="18" charset="0"/>
            </a:endParaRPr>
          </a:p>
        </p:txBody>
      </p:sp>
      <p:pic>
        <p:nvPicPr>
          <p:cNvPr id="12" name="图片 8">
            <a:extLst>
              <a:ext uri="{FF2B5EF4-FFF2-40B4-BE49-F238E27FC236}">
                <a16:creationId xmlns:a16="http://schemas.microsoft.com/office/drawing/2014/main" id="{F124C394-8193-480B-ABB2-F6B9309BD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3287"/>
            <a:ext cx="12192000" cy="1060969"/>
          </a:xfrm>
          <a:prstGeom prst="rect">
            <a:avLst/>
          </a:prstGeom>
        </p:spPr>
      </p:pic>
    </p:spTree>
    <p:extLst>
      <p:ext uri="{BB962C8B-B14F-4D97-AF65-F5344CB8AC3E}">
        <p14:creationId xmlns:p14="http://schemas.microsoft.com/office/powerpoint/2010/main" val="34309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p:cNvPicPr>
            <a:picLocks noChangeAspect="1"/>
          </p:cNvPicPr>
          <p:nvPr/>
        </p:nvPicPr>
        <p:blipFill>
          <a:blip r:embed="rId3"/>
          <a:stretch>
            <a:fillRect/>
          </a:stretch>
        </p:blipFill>
        <p:spPr>
          <a:xfrm>
            <a:off x="299085" y="314325"/>
            <a:ext cx="11594465" cy="6210300"/>
          </a:xfrm>
          <a:prstGeom prst="rect">
            <a:avLst/>
          </a:prstGeom>
        </p:spPr>
      </p:pic>
      <p:pic>
        <p:nvPicPr>
          <p:cNvPr id="2" name="图片 1" descr="wd"/>
          <p:cNvPicPr>
            <a:picLocks noChangeAspect="1"/>
          </p:cNvPicPr>
          <p:nvPr/>
        </p:nvPicPr>
        <p:blipFill>
          <a:blip r:embed="rId4"/>
          <a:stretch>
            <a:fillRect/>
          </a:stretch>
        </p:blipFill>
        <p:spPr>
          <a:xfrm>
            <a:off x="10057509" y="491324"/>
            <a:ext cx="1660525" cy="52197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3249" y="2363548"/>
            <a:ext cx="3129046" cy="4692650"/>
          </a:xfrm>
          <a:prstGeom prst="rect">
            <a:avLst/>
          </a:prstGeom>
        </p:spPr>
      </p:pic>
      <p:grpSp>
        <p:nvGrpSpPr>
          <p:cNvPr id="3" name="组合 2"/>
          <p:cNvGrpSpPr/>
          <p:nvPr/>
        </p:nvGrpSpPr>
        <p:grpSpPr>
          <a:xfrm>
            <a:off x="2160396" y="813882"/>
            <a:ext cx="1536408" cy="1602109"/>
            <a:chOff x="2365922" y="1821348"/>
            <a:chExt cx="1536408" cy="1602109"/>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8330" y="1821348"/>
              <a:ext cx="1524000" cy="1423907"/>
            </a:xfrm>
            <a:prstGeom prst="rect">
              <a:avLst/>
            </a:prstGeom>
          </p:spPr>
        </p:pic>
        <p:sp>
          <p:nvSpPr>
            <p:cNvPr id="12" name="TextBox 18"/>
            <p:cNvSpPr txBox="1"/>
            <p:nvPr/>
          </p:nvSpPr>
          <p:spPr>
            <a:xfrm>
              <a:off x="2365922" y="1865405"/>
              <a:ext cx="1523999" cy="1558052"/>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0" cap="none" spc="0" normalizeH="0" baseline="0" noProof="0" dirty="0">
                  <a:ln>
                    <a:noFill/>
                  </a:ln>
                  <a:solidFill>
                    <a:srgbClr val="FFC000">
                      <a:lumMod val="75000"/>
                    </a:srgbClr>
                  </a:solidFill>
                  <a:effectLst/>
                  <a:uLnTx/>
                  <a:uFillTx/>
                  <a:latin typeface="#9Slide07 Pattaya" panose="00000500000000000000" pitchFamily="2" charset="-34"/>
                  <a:ea typeface="字魂95号-手刻宋" panose="00000500000000000000" charset="-122"/>
                  <a:cs typeface="#9Slide07 Pattaya" panose="00000500000000000000" pitchFamily="2" charset="-34"/>
                </a:rPr>
                <a:t>1</a:t>
              </a:r>
              <a:endParaRPr kumimoji="0" lang="zh-CN" altLang="en-US" sz="6600" b="1" i="0" u="none" strike="noStrike" kern="0" cap="none" spc="0" normalizeH="0" baseline="0" noProof="0" dirty="0">
                <a:ln>
                  <a:noFill/>
                </a:ln>
                <a:solidFill>
                  <a:srgbClr val="FFC000">
                    <a:lumMod val="75000"/>
                  </a:srgbClr>
                </a:solidFill>
                <a:effectLst/>
                <a:uLnTx/>
                <a:uFillTx/>
                <a:latin typeface="#9Slide07 Pattaya" panose="00000500000000000000" pitchFamily="2" charset="-34"/>
                <a:ea typeface="字魂95号-手刻宋" panose="00000500000000000000" charset="-122"/>
                <a:cs typeface="#9Slide07 Pattaya" panose="00000500000000000000" pitchFamily="2" charset="-34"/>
              </a:endParaRPr>
            </a:p>
          </p:txBody>
        </p:sp>
      </p:grpSp>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096" y="4672963"/>
            <a:ext cx="2572384" cy="1847976"/>
          </a:xfrm>
          <a:prstGeom prst="rect">
            <a:avLst/>
          </a:prstGeom>
        </p:spPr>
      </p:pic>
      <p:sp>
        <p:nvSpPr>
          <p:cNvPr id="24" name="文本框 13">
            <a:extLst>
              <a:ext uri="{FF2B5EF4-FFF2-40B4-BE49-F238E27FC236}">
                <a16:creationId xmlns:a16="http://schemas.microsoft.com/office/drawing/2014/main" id="{67514674-F799-4714-B14C-4F0A7EFAF0A2}"/>
              </a:ext>
            </a:extLst>
          </p:cNvPr>
          <p:cNvSpPr txBox="1"/>
          <p:nvPr/>
        </p:nvSpPr>
        <p:spPr>
          <a:xfrm>
            <a:off x="3739885" y="1257180"/>
            <a:ext cx="6740645" cy="764740"/>
          </a:xfrm>
          <a:prstGeom prst="rect">
            <a:avLst/>
          </a:prstGeom>
          <a:noFill/>
        </p:spPr>
        <p:txBody>
          <a:bodyPr wrap="square" lIns="86785" tIns="43392" rIns="86785" bIns="43392">
            <a:spAutoFit/>
          </a:bodyPr>
          <a:lstStyle/>
          <a:p>
            <a:pPr marL="0" marR="0" lvl="0" indent="0" defTabSz="623438" rtl="0" eaLnBrk="0" fontAlgn="base" latinLnBrk="0" hangingPunct="0">
              <a:lnSpc>
                <a:spcPct val="100000"/>
              </a:lnSpc>
              <a:spcBef>
                <a:spcPct val="0"/>
              </a:spcBef>
              <a:spcAft>
                <a:spcPct val="0"/>
              </a:spcAft>
              <a:buClrTx/>
              <a:buSzTx/>
              <a:buFontTx/>
              <a:buNone/>
              <a:tabLst/>
              <a:defRPr/>
            </a:pPr>
            <a:r>
              <a:rPr kumimoji="0" lang="en-AS" altLang="zh-CN" sz="4400" b="1" i="1" u="none" strike="noStrike" kern="1200" cap="none" spc="0" normalizeH="0" baseline="0" noProof="0" dirty="0">
                <a:ln>
                  <a:noFill/>
                </a:ln>
                <a:solidFill>
                  <a:srgbClr val="C00000"/>
                </a:solidFill>
                <a:uLnTx/>
                <a:uFillTx/>
                <a:latin typeface="Times New Roman" panose="02020603050405020304" pitchFamily="18" charset="0"/>
                <a:ea typeface="inpin heiti" charset="-122"/>
                <a:cs typeface="Times New Roman" panose="02020603050405020304" pitchFamily="18" charset="0"/>
              </a:rPr>
              <a:t>Khởi</a:t>
            </a:r>
            <a:r>
              <a:rPr kumimoji="0" lang="en-AS" altLang="zh-CN" sz="4400" b="1" i="1" u="none" strike="noStrike" kern="1200" cap="none" spc="0" normalizeH="0" noProof="0" dirty="0">
                <a:ln>
                  <a:noFill/>
                </a:ln>
                <a:solidFill>
                  <a:srgbClr val="C00000"/>
                </a:solidFill>
                <a:uLnTx/>
                <a:uFillTx/>
                <a:latin typeface="Times New Roman" panose="02020603050405020304" pitchFamily="18" charset="0"/>
                <a:ea typeface="inpin heiti" charset="-122"/>
                <a:cs typeface="Times New Roman" panose="02020603050405020304" pitchFamily="18" charset="0"/>
              </a:rPr>
              <a:t> động</a:t>
            </a:r>
            <a:endParaRPr kumimoji="0" lang="zh-CN" altLang="en-US" sz="4400" b="1" i="1" u="none" strike="noStrike" kern="1200" cap="none" spc="0" normalizeH="0" baseline="0" noProof="0" dirty="0">
              <a:ln>
                <a:noFill/>
              </a:ln>
              <a:solidFill>
                <a:srgbClr val="333399">
                  <a:lumMod val="50000"/>
                </a:srgbClr>
              </a:solidFill>
              <a:uLnTx/>
              <a:uFillTx/>
              <a:latin typeface="Times New Roman" panose="02020603050405020304" pitchFamily="18" charset="0"/>
              <a:ea typeface="inpin heiti" charset="-122"/>
              <a:cs typeface="Times New Roman" panose="02020603050405020304" pitchFamily="18" charset="0"/>
            </a:endParaRPr>
          </a:p>
        </p:txBody>
      </p:sp>
      <p:grpSp>
        <p:nvGrpSpPr>
          <p:cNvPr id="25" name="组合 2">
            <a:extLst>
              <a:ext uri="{FF2B5EF4-FFF2-40B4-BE49-F238E27FC236}">
                <a16:creationId xmlns:a16="http://schemas.microsoft.com/office/drawing/2014/main" id="{E8807BF9-CDFF-4BEB-85D8-451D4F411E7F}"/>
              </a:ext>
            </a:extLst>
          </p:cNvPr>
          <p:cNvGrpSpPr/>
          <p:nvPr/>
        </p:nvGrpSpPr>
        <p:grpSpPr>
          <a:xfrm>
            <a:off x="2160396" y="2250394"/>
            <a:ext cx="1536408" cy="1602109"/>
            <a:chOff x="2365922" y="1821348"/>
            <a:chExt cx="1536408" cy="1602109"/>
          </a:xfrm>
        </p:grpSpPr>
        <p:pic>
          <p:nvPicPr>
            <p:cNvPr id="26" name="图片 10">
              <a:extLst>
                <a:ext uri="{FF2B5EF4-FFF2-40B4-BE49-F238E27FC236}">
                  <a16:creationId xmlns:a16="http://schemas.microsoft.com/office/drawing/2014/main" id="{51D87376-270F-4B2F-A406-02C9397263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8330" y="1821348"/>
              <a:ext cx="1524000" cy="1423907"/>
            </a:xfrm>
            <a:prstGeom prst="rect">
              <a:avLst/>
            </a:prstGeom>
          </p:spPr>
        </p:pic>
        <p:sp>
          <p:nvSpPr>
            <p:cNvPr id="27" name="TextBox 18">
              <a:extLst>
                <a:ext uri="{FF2B5EF4-FFF2-40B4-BE49-F238E27FC236}">
                  <a16:creationId xmlns:a16="http://schemas.microsoft.com/office/drawing/2014/main" id="{37A35A8C-A35B-49B5-93E8-3346AC6628B9}"/>
                </a:ext>
              </a:extLst>
            </p:cNvPr>
            <p:cNvSpPr txBox="1"/>
            <p:nvPr/>
          </p:nvSpPr>
          <p:spPr>
            <a:xfrm>
              <a:off x="2365922" y="1865405"/>
              <a:ext cx="1523999" cy="1558052"/>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0" cap="none" spc="0" normalizeH="0" baseline="0" noProof="0" dirty="0">
                  <a:ln>
                    <a:noFill/>
                  </a:ln>
                  <a:solidFill>
                    <a:srgbClr val="FFC000">
                      <a:lumMod val="75000"/>
                    </a:srgbClr>
                  </a:solidFill>
                  <a:effectLst/>
                  <a:uLnTx/>
                  <a:uFillTx/>
                  <a:latin typeface="#9Slide07 Pattaya" panose="00000500000000000000" pitchFamily="2" charset="-34"/>
                  <a:ea typeface="字魂95号-手刻宋" panose="00000500000000000000" charset="-122"/>
                  <a:cs typeface="#9Slide07 Pattaya" panose="00000500000000000000" pitchFamily="2" charset="-34"/>
                </a:rPr>
                <a:t>2</a:t>
              </a:r>
              <a:endParaRPr kumimoji="0" lang="zh-CN" altLang="en-US" sz="6600" b="1" i="0" u="none" strike="noStrike" kern="0" cap="none" spc="0" normalizeH="0" baseline="0" noProof="0" dirty="0">
                <a:ln>
                  <a:noFill/>
                </a:ln>
                <a:solidFill>
                  <a:srgbClr val="FFC000">
                    <a:lumMod val="75000"/>
                  </a:srgbClr>
                </a:solidFill>
                <a:effectLst/>
                <a:uLnTx/>
                <a:uFillTx/>
                <a:latin typeface="#9Slide07 Pattaya" panose="00000500000000000000" pitchFamily="2" charset="-34"/>
                <a:ea typeface="字魂95号-手刻宋" panose="00000500000000000000" charset="-122"/>
                <a:cs typeface="#9Slide07 Pattaya" panose="00000500000000000000" pitchFamily="2" charset="-34"/>
              </a:endParaRPr>
            </a:p>
          </p:txBody>
        </p:sp>
      </p:grpSp>
      <p:sp>
        <p:nvSpPr>
          <p:cNvPr id="28" name="文本框 13">
            <a:extLst>
              <a:ext uri="{FF2B5EF4-FFF2-40B4-BE49-F238E27FC236}">
                <a16:creationId xmlns:a16="http://schemas.microsoft.com/office/drawing/2014/main" id="{B812F3A7-C380-4D90-9105-AF946E6E476E}"/>
              </a:ext>
            </a:extLst>
          </p:cNvPr>
          <p:cNvSpPr txBox="1"/>
          <p:nvPr/>
        </p:nvSpPr>
        <p:spPr>
          <a:xfrm>
            <a:off x="3668838" y="2725561"/>
            <a:ext cx="6740645" cy="764740"/>
          </a:xfrm>
          <a:prstGeom prst="rect">
            <a:avLst/>
          </a:prstGeom>
          <a:noFill/>
        </p:spPr>
        <p:txBody>
          <a:bodyPr wrap="square" lIns="86785" tIns="43392" rIns="86785" bIns="43392">
            <a:spAutoFit/>
          </a:bodyPr>
          <a:lstStyle/>
          <a:p>
            <a:pPr marL="0" marR="0" lvl="0" indent="0" defTabSz="623438" rtl="0" eaLnBrk="0" fontAlgn="base" latinLnBrk="0" hangingPunct="0">
              <a:lnSpc>
                <a:spcPct val="100000"/>
              </a:lnSpc>
              <a:spcBef>
                <a:spcPct val="0"/>
              </a:spcBef>
              <a:spcAft>
                <a:spcPct val="0"/>
              </a:spcAft>
              <a:buClrTx/>
              <a:buSzTx/>
              <a:buFontTx/>
              <a:buNone/>
              <a:tabLst/>
              <a:defRPr/>
            </a:pPr>
            <a:r>
              <a:rPr kumimoji="0" lang="en-US" altLang="zh-CN" sz="4400" b="1" i="1" u="none" strike="noStrike" kern="1200" cap="none" spc="0" normalizeH="0" baseline="0" noProof="0" dirty="0">
                <a:ln>
                  <a:noFill/>
                </a:ln>
                <a:solidFill>
                  <a:srgbClr val="C00000"/>
                </a:solidFill>
                <a:uLnTx/>
                <a:uFillTx/>
                <a:latin typeface="Times New Roman" panose="02020603050405020304" pitchFamily="18" charset="0"/>
                <a:ea typeface="inpin heiti" charset="-122"/>
                <a:cs typeface="Times New Roman" panose="02020603050405020304" pitchFamily="18" charset="0"/>
              </a:rPr>
              <a:t>K</a:t>
            </a:r>
            <a:r>
              <a:rPr kumimoji="0" lang="en-AS" altLang="zh-CN" sz="4400" b="1" i="1" u="none" strike="noStrike" kern="1200" cap="none" spc="0" normalizeH="0" baseline="0" noProof="0" dirty="0">
                <a:ln>
                  <a:noFill/>
                </a:ln>
                <a:solidFill>
                  <a:srgbClr val="C00000"/>
                </a:solidFill>
                <a:uLnTx/>
                <a:uFillTx/>
                <a:latin typeface="Times New Roman" panose="02020603050405020304" pitchFamily="18" charset="0"/>
                <a:ea typeface="inpin heiti" charset="-122"/>
                <a:cs typeface="Times New Roman" panose="02020603050405020304" pitchFamily="18" charset="0"/>
              </a:rPr>
              <a:t>hám</a:t>
            </a:r>
            <a:r>
              <a:rPr kumimoji="0" lang="en-AS" altLang="zh-CN" sz="4400" b="1" i="1" u="none" strike="noStrike" kern="1200" cap="none" spc="0" normalizeH="0" noProof="0" dirty="0">
                <a:ln>
                  <a:noFill/>
                </a:ln>
                <a:solidFill>
                  <a:srgbClr val="C00000"/>
                </a:solidFill>
                <a:uLnTx/>
                <a:uFillTx/>
                <a:latin typeface="Times New Roman" panose="02020603050405020304" pitchFamily="18" charset="0"/>
                <a:ea typeface="inpin heiti" charset="-122"/>
                <a:cs typeface="Times New Roman" panose="02020603050405020304" pitchFamily="18" charset="0"/>
              </a:rPr>
              <a:t> phá chủ đề</a:t>
            </a:r>
            <a:endParaRPr kumimoji="0" lang="zh-CN" altLang="en-US" sz="4400" b="1" i="1" u="none" strike="noStrike" kern="1200" cap="none" spc="0" normalizeH="0" baseline="0" noProof="0" dirty="0">
              <a:ln>
                <a:noFill/>
              </a:ln>
              <a:solidFill>
                <a:srgbClr val="333399">
                  <a:lumMod val="50000"/>
                </a:srgbClr>
              </a:solidFill>
              <a:uLnTx/>
              <a:uFillTx/>
              <a:latin typeface="Times New Roman" panose="02020603050405020304" pitchFamily="18" charset="0"/>
              <a:ea typeface="inpin heiti" charset="-122"/>
              <a:cs typeface="Times New Roman" panose="02020603050405020304" pitchFamily="18" charset="0"/>
            </a:endParaRPr>
          </a:p>
        </p:txBody>
      </p:sp>
      <p:grpSp>
        <p:nvGrpSpPr>
          <p:cNvPr id="17" name="组合 2">
            <a:extLst>
              <a:ext uri="{FF2B5EF4-FFF2-40B4-BE49-F238E27FC236}">
                <a16:creationId xmlns:a16="http://schemas.microsoft.com/office/drawing/2014/main" id="{E8807BF9-CDFF-4BEB-85D8-451D4F411E7F}"/>
              </a:ext>
            </a:extLst>
          </p:cNvPr>
          <p:cNvGrpSpPr/>
          <p:nvPr/>
        </p:nvGrpSpPr>
        <p:grpSpPr>
          <a:xfrm>
            <a:off x="2160396" y="3635577"/>
            <a:ext cx="1536408" cy="1602109"/>
            <a:chOff x="2365922" y="1821348"/>
            <a:chExt cx="1536408" cy="1602109"/>
          </a:xfrm>
        </p:grpSpPr>
        <p:pic>
          <p:nvPicPr>
            <p:cNvPr id="18" name="图片 10">
              <a:extLst>
                <a:ext uri="{FF2B5EF4-FFF2-40B4-BE49-F238E27FC236}">
                  <a16:creationId xmlns:a16="http://schemas.microsoft.com/office/drawing/2014/main" id="{51D87376-270F-4B2F-A406-02C9397263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78330" y="1821348"/>
              <a:ext cx="1524000" cy="1423907"/>
            </a:xfrm>
            <a:prstGeom prst="rect">
              <a:avLst/>
            </a:prstGeom>
          </p:spPr>
        </p:pic>
        <p:sp>
          <p:nvSpPr>
            <p:cNvPr id="19" name="TextBox 18">
              <a:extLst>
                <a:ext uri="{FF2B5EF4-FFF2-40B4-BE49-F238E27FC236}">
                  <a16:creationId xmlns:a16="http://schemas.microsoft.com/office/drawing/2014/main" id="{37A35A8C-A35B-49B5-93E8-3346AC6628B9}"/>
                </a:ext>
              </a:extLst>
            </p:cNvPr>
            <p:cNvSpPr txBox="1"/>
            <p:nvPr/>
          </p:nvSpPr>
          <p:spPr>
            <a:xfrm>
              <a:off x="2365922" y="1865405"/>
              <a:ext cx="1523999" cy="1558052"/>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S" altLang="zh-CN" sz="6600" b="1" i="0" u="none" strike="noStrike" kern="0" cap="none" spc="0" normalizeH="0" baseline="0" noProof="0" dirty="0">
                  <a:ln>
                    <a:noFill/>
                  </a:ln>
                  <a:solidFill>
                    <a:srgbClr val="FFC000">
                      <a:lumMod val="75000"/>
                    </a:srgbClr>
                  </a:solidFill>
                  <a:effectLst/>
                  <a:uLnTx/>
                  <a:uFillTx/>
                  <a:latin typeface="#9Slide07 Pattaya" panose="00000500000000000000" pitchFamily="2" charset="-34"/>
                  <a:ea typeface="字魂95号-手刻宋" panose="00000500000000000000" charset="-122"/>
                  <a:cs typeface="#9Slide07 Pattaya" panose="00000500000000000000" pitchFamily="2" charset="-34"/>
                </a:rPr>
                <a:t>3</a:t>
              </a:r>
              <a:endParaRPr kumimoji="0" lang="zh-CN" altLang="en-US" sz="6600" b="1" i="0" u="none" strike="noStrike" kern="0" cap="none" spc="0" normalizeH="0" baseline="0" noProof="0" dirty="0">
                <a:ln>
                  <a:noFill/>
                </a:ln>
                <a:solidFill>
                  <a:srgbClr val="FFC000">
                    <a:lumMod val="75000"/>
                  </a:srgbClr>
                </a:solidFill>
                <a:effectLst/>
                <a:uLnTx/>
                <a:uFillTx/>
                <a:latin typeface="#9Slide07 Pattaya" panose="00000500000000000000" pitchFamily="2" charset="-34"/>
                <a:ea typeface="字魂95号-手刻宋" panose="00000500000000000000" charset="-122"/>
                <a:cs typeface="#9Slide07 Pattaya" panose="00000500000000000000" pitchFamily="2" charset="-34"/>
              </a:endParaRPr>
            </a:p>
          </p:txBody>
        </p:sp>
      </p:grpSp>
      <p:sp>
        <p:nvSpPr>
          <p:cNvPr id="20" name="文本框 13">
            <a:extLst>
              <a:ext uri="{FF2B5EF4-FFF2-40B4-BE49-F238E27FC236}">
                <a16:creationId xmlns:a16="http://schemas.microsoft.com/office/drawing/2014/main" id="{B812F3A7-C380-4D90-9105-AF946E6E476E}"/>
              </a:ext>
            </a:extLst>
          </p:cNvPr>
          <p:cNvSpPr txBox="1"/>
          <p:nvPr/>
        </p:nvSpPr>
        <p:spPr>
          <a:xfrm>
            <a:off x="3645376" y="4071143"/>
            <a:ext cx="6740645" cy="764740"/>
          </a:xfrm>
          <a:prstGeom prst="rect">
            <a:avLst/>
          </a:prstGeom>
          <a:noFill/>
        </p:spPr>
        <p:txBody>
          <a:bodyPr wrap="square" lIns="86785" tIns="43392" rIns="86785" bIns="43392">
            <a:spAutoFit/>
          </a:bodyPr>
          <a:lstStyle/>
          <a:p>
            <a:pPr marL="0" marR="0" lvl="0" indent="0" defTabSz="623438" rtl="0" eaLnBrk="0" fontAlgn="base" latinLnBrk="0" hangingPunct="0">
              <a:lnSpc>
                <a:spcPct val="100000"/>
              </a:lnSpc>
              <a:spcBef>
                <a:spcPct val="0"/>
              </a:spcBef>
              <a:spcAft>
                <a:spcPct val="0"/>
              </a:spcAft>
              <a:buClrTx/>
              <a:buSzTx/>
              <a:buFontTx/>
              <a:buNone/>
              <a:tabLst/>
              <a:defRPr/>
            </a:pPr>
            <a:r>
              <a:rPr kumimoji="0" lang="en-US" altLang="zh-CN" sz="4400" b="1" i="1" u="none" strike="noStrike" kern="1200" cap="none" spc="0" normalizeH="0" baseline="0" noProof="0" dirty="0">
                <a:ln>
                  <a:noFill/>
                </a:ln>
                <a:solidFill>
                  <a:srgbClr val="C00000"/>
                </a:solidFill>
                <a:uLnTx/>
                <a:uFillTx/>
                <a:latin typeface="Times New Roman" panose="02020603050405020304" pitchFamily="18" charset="0"/>
                <a:ea typeface="inpin heiti" charset="-122"/>
                <a:cs typeface="Times New Roman" panose="02020603050405020304" pitchFamily="18" charset="0"/>
              </a:rPr>
              <a:t>M</a:t>
            </a:r>
            <a:r>
              <a:rPr lang="en-AS" altLang="zh-CN" sz="4400" b="1" i="1" noProof="0" dirty="0">
                <a:solidFill>
                  <a:srgbClr val="C00000"/>
                </a:solidFill>
                <a:latin typeface="Times New Roman" panose="02020603050405020304" pitchFamily="18" charset="0"/>
                <a:ea typeface="inpin heiti" charset="-122"/>
                <a:cs typeface="Times New Roman" panose="02020603050405020304" pitchFamily="18" charset="0"/>
              </a:rPr>
              <a:t>ở rộng và tổng kết chủ đề</a:t>
            </a:r>
            <a:endParaRPr kumimoji="0" lang="zh-CN" altLang="en-US" sz="4400" b="1" i="1" u="none" strike="noStrike" kern="1200" cap="none" spc="0" normalizeH="0" baseline="0" noProof="0" dirty="0">
              <a:ln>
                <a:noFill/>
              </a:ln>
              <a:solidFill>
                <a:srgbClr val="333399">
                  <a:lumMod val="50000"/>
                </a:srgbClr>
              </a:solidFill>
              <a:uLnTx/>
              <a:uFillTx/>
              <a:latin typeface="Times New Roman" panose="020206030504050203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131702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9050"/>
            <a:ext cx="12192000" cy="6877050"/>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descr="18 (3)"/>
          <p:cNvPicPr>
            <a:picLocks noChangeAspect="1"/>
          </p:cNvPicPr>
          <p:nvPr/>
        </p:nvPicPr>
        <p:blipFill>
          <a:blip r:embed="rId2"/>
          <a:stretch>
            <a:fillRect/>
          </a:stretch>
        </p:blipFill>
        <p:spPr>
          <a:xfrm>
            <a:off x="299085" y="314325"/>
            <a:ext cx="11594465" cy="6210300"/>
          </a:xfrm>
          <a:prstGeom prst="rect">
            <a:avLst/>
          </a:prstGeom>
        </p:spPr>
      </p:pic>
      <p:pic>
        <p:nvPicPr>
          <p:cNvPr id="48" name="图片 47" descr="5e44fafbac0de"/>
          <p:cNvPicPr>
            <a:picLocks noChangeAspect="1"/>
          </p:cNvPicPr>
          <p:nvPr/>
        </p:nvPicPr>
        <p:blipFill>
          <a:blip r:embed="rId3"/>
          <a:stretch>
            <a:fillRect/>
          </a:stretch>
        </p:blipFill>
        <p:spPr>
          <a:xfrm>
            <a:off x="1925002" y="-1109662"/>
            <a:ext cx="7945755" cy="6112510"/>
          </a:xfrm>
          <a:prstGeom prst="rect">
            <a:avLst/>
          </a:prstGeom>
        </p:spPr>
      </p:pic>
      <p:pic>
        <p:nvPicPr>
          <p:cNvPr id="3" name="图片 2" descr="61da49d9e2dcf"/>
          <p:cNvPicPr>
            <a:picLocks noChangeAspect="1"/>
          </p:cNvPicPr>
          <p:nvPr/>
        </p:nvPicPr>
        <p:blipFill>
          <a:blip r:embed="rId4"/>
          <a:stretch>
            <a:fillRect/>
          </a:stretch>
        </p:blipFill>
        <p:spPr>
          <a:xfrm>
            <a:off x="7844155" y="4257676"/>
            <a:ext cx="4198620" cy="2288497"/>
          </a:xfrm>
          <a:prstGeom prst="rect">
            <a:avLst/>
          </a:prstGeom>
        </p:spPr>
      </p:pic>
      <p:sp>
        <p:nvSpPr>
          <p:cNvPr id="8" name="文本框 7"/>
          <p:cNvSpPr txBox="1"/>
          <p:nvPr/>
        </p:nvSpPr>
        <p:spPr>
          <a:xfrm>
            <a:off x="3056254" y="2387908"/>
            <a:ext cx="5892800" cy="1015663"/>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S" altLang="zh-CN" sz="6000" b="1" i="0" u="none" strike="noStrike" kern="0" cap="none" spc="0" normalizeH="0" baseline="0" noProof="0" dirty="0">
                <a:ln>
                  <a:noFill/>
                </a:ln>
                <a:solidFill>
                  <a:srgbClr val="264E4E"/>
                </a:solidFill>
                <a:effectLst/>
                <a:uLnTx/>
                <a:uFillTx/>
                <a:latin typeface="#9Slide03 IcielNovecento sans E" panose="00000900000000000000" pitchFamily="2" charset="0"/>
                <a:ea typeface="字魂95号-手刻宋" panose="00000500000000000000" charset="-122"/>
                <a:cs typeface="经典趣体简" panose="02010609000101010101" pitchFamily="49" charset="-122"/>
                <a:sym typeface="+mn-ea"/>
              </a:rPr>
              <a:t>KHỞI</a:t>
            </a:r>
            <a:r>
              <a:rPr kumimoji="0" lang="en-AS" altLang="zh-CN" sz="6000" b="1" i="0" u="none" strike="noStrike" kern="0" cap="none" spc="0" normalizeH="0" noProof="0" dirty="0">
                <a:ln>
                  <a:noFill/>
                </a:ln>
                <a:solidFill>
                  <a:srgbClr val="264E4E"/>
                </a:solidFill>
                <a:effectLst/>
                <a:uLnTx/>
                <a:uFillTx/>
                <a:latin typeface="#9Slide03 IcielNovecento sans E" panose="00000900000000000000" pitchFamily="2" charset="0"/>
                <a:ea typeface="字魂95号-手刻宋" panose="00000500000000000000" charset="-122"/>
                <a:cs typeface="经典趣体简" panose="02010609000101010101" pitchFamily="49" charset="-122"/>
                <a:sym typeface="+mn-ea"/>
              </a:rPr>
              <a:t> ĐỘNG</a:t>
            </a:r>
            <a:endParaRPr kumimoji="0" lang="zh-CN" altLang="en-US" sz="6000" b="1" i="0" u="none" strike="noStrike" kern="0" cap="none" spc="0" normalizeH="0" baseline="0" noProof="0" dirty="0">
              <a:ln>
                <a:noFill/>
              </a:ln>
              <a:solidFill>
                <a:srgbClr val="264E4E"/>
              </a:solidFill>
              <a:effectLst/>
              <a:uLnTx/>
              <a:uFillTx/>
              <a:latin typeface="#9Slide03 IcielNovecento sans E" panose="00000900000000000000" pitchFamily="2" charset="0"/>
              <a:ea typeface="字魂95号-手刻宋" panose="00000500000000000000" charset="-122"/>
              <a:cs typeface="经典趣体简" panose="02010609000101010101" pitchFamily="49" charset="-122"/>
              <a:sym typeface="+mn-ea"/>
            </a:endParaRPr>
          </a:p>
        </p:txBody>
      </p:sp>
      <p:pic>
        <p:nvPicPr>
          <p:cNvPr id="42" name="图片 41" descr="未标题-2 (2)"/>
          <p:cNvPicPr>
            <a:picLocks noChangeAspect="1"/>
          </p:cNvPicPr>
          <p:nvPr/>
        </p:nvPicPr>
        <p:blipFill>
          <a:blip r:embed="rId5"/>
          <a:stretch>
            <a:fillRect/>
          </a:stretch>
        </p:blipFill>
        <p:spPr>
          <a:xfrm>
            <a:off x="10712450" y="314325"/>
            <a:ext cx="1181100" cy="2286000"/>
          </a:xfrm>
          <a:prstGeom prst="rect">
            <a:avLst/>
          </a:prstGeom>
        </p:spPr>
      </p:pic>
      <p:pic>
        <p:nvPicPr>
          <p:cNvPr id="43" name="图片 42" descr="5b14cd4116a05"/>
          <p:cNvPicPr>
            <a:picLocks noChangeAspect="1"/>
          </p:cNvPicPr>
          <p:nvPr/>
        </p:nvPicPr>
        <p:blipFill>
          <a:blip r:embed="rId6"/>
          <a:stretch>
            <a:fillRect/>
          </a:stretch>
        </p:blipFill>
        <p:spPr>
          <a:xfrm>
            <a:off x="299085" y="2228850"/>
            <a:ext cx="2149475" cy="4295775"/>
          </a:xfrm>
          <a:prstGeom prst="rect">
            <a:avLst/>
          </a:prstGeom>
        </p:spPr>
      </p:pic>
      <p:pic>
        <p:nvPicPr>
          <p:cNvPr id="10" name="Graphic 9">
            <a:extLst>
              <a:ext uri="{FF2B5EF4-FFF2-40B4-BE49-F238E27FC236}">
                <a16:creationId xmlns:a16="http://schemas.microsoft.com/office/drawing/2014/main" id="{2B457528-3341-495D-9044-9337C45BD7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10311" y="978632"/>
            <a:ext cx="775135" cy="1075901"/>
          </a:xfrm>
          <a:prstGeom prst="rect">
            <a:avLst/>
          </a:prstGeom>
        </p:spPr>
      </p:pic>
    </p:spTree>
    <p:extLst>
      <p:ext uri="{BB962C8B-B14F-4D97-AF65-F5344CB8AC3E}">
        <p14:creationId xmlns:p14="http://schemas.microsoft.com/office/powerpoint/2010/main" val="36151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1BBA21-1FC4-4BBE-8DC3-62E6D8490FA5}"/>
              </a:ext>
            </a:extLst>
          </p:cNvPr>
          <p:cNvSpPr/>
          <p:nvPr/>
        </p:nvSpPr>
        <p:spPr>
          <a:xfrm>
            <a:off x="2720230" y="1429418"/>
            <a:ext cx="7403484" cy="266559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6600" dirty="0" err="1">
                <a:latin typeface="Times New Roman" panose="02020603050405020304" pitchFamily="18" charset="0"/>
                <a:cs typeface="Times New Roman" panose="02020603050405020304" pitchFamily="18" charset="0"/>
              </a:rPr>
              <a:t>Trò</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chơi</a:t>
            </a:r>
            <a:r>
              <a:rPr lang="en-US" sz="6600" dirty="0">
                <a:latin typeface="Times New Roman" panose="02020603050405020304" pitchFamily="18" charset="0"/>
                <a:cs typeface="Times New Roman" panose="02020603050405020304" pitchFamily="18" charset="0"/>
              </a:rPr>
              <a:t>: Ai </a:t>
            </a:r>
            <a:r>
              <a:rPr lang="en-US" sz="6600" dirty="0" err="1">
                <a:latin typeface="Times New Roman" panose="02020603050405020304" pitchFamily="18" charset="0"/>
                <a:cs typeface="Times New Roman" panose="02020603050405020304" pitchFamily="18" charset="0"/>
              </a:rPr>
              <a:t>hiểu</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thầy</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cô</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nhất</a:t>
            </a:r>
            <a:endParaRPr lang="en-US"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1766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37896" descr="1-26"/>
          <p:cNvPicPr>
            <a:picLocks noChangeAspect="1"/>
          </p:cNvPicPr>
          <p:nvPr/>
        </p:nvPicPr>
        <p:blipFill>
          <a:blip r:embed="rId3"/>
          <a:stretch>
            <a:fillRect/>
          </a:stretch>
        </p:blipFill>
        <p:spPr>
          <a:xfrm rot="273443">
            <a:off x="1426223" y="3306862"/>
            <a:ext cx="3551530" cy="3529532"/>
          </a:xfrm>
          <a:prstGeom prst="rect">
            <a:avLst/>
          </a:prstGeom>
          <a:noFill/>
          <a:ln w="9525">
            <a:noFill/>
          </a:ln>
        </p:spPr>
      </p:pic>
      <p:pic>
        <p:nvPicPr>
          <p:cNvPr id="52" name="图片 39941" descr="1-47"/>
          <p:cNvPicPr>
            <a:picLocks noChangeAspect="1"/>
          </p:cNvPicPr>
          <p:nvPr/>
        </p:nvPicPr>
        <p:blipFill rotWithShape="1">
          <a:blip r:embed="rId4">
            <a:extLst>
              <a:ext uri="{BEBA8EAE-BF5A-486C-A8C5-ECC9F3942E4B}">
                <a14:imgProps xmlns:a14="http://schemas.microsoft.com/office/drawing/2010/main">
                  <a14:imgLayer>
                    <a14:imgEffect>
                      <a14:backgroundRemoval t="73158" b="100000" l="0" r="100000"/>
                    </a14:imgEffect>
                  </a14:imgLayer>
                </a14:imgProps>
              </a:ext>
            </a:extLst>
          </a:blip>
          <a:srcRect t="73426"/>
          <a:stretch/>
        </p:blipFill>
        <p:spPr>
          <a:xfrm>
            <a:off x="1495873" y="5075056"/>
            <a:ext cx="9151786" cy="1781823"/>
          </a:xfrm>
          <a:prstGeom prst="rect">
            <a:avLst/>
          </a:prstGeom>
          <a:noFill/>
          <a:ln w="9525">
            <a:noFill/>
          </a:ln>
        </p:spPr>
      </p:pic>
      <p:sp>
        <p:nvSpPr>
          <p:cNvPr id="10" name="Rounded Rectangle 9"/>
          <p:cNvSpPr/>
          <p:nvPr/>
        </p:nvSpPr>
        <p:spPr>
          <a:xfrm>
            <a:off x="4663421" y="927479"/>
            <a:ext cx="5867258" cy="5816456"/>
          </a:xfrm>
          <a:prstGeom prst="roundRect">
            <a:avLst/>
          </a:prstGeom>
          <a:solidFill>
            <a:srgbClr val="FFEFAB">
              <a:alpha val="50000"/>
            </a:srgbClr>
          </a:solidFill>
          <a:ln w="57150">
            <a:solidFill>
              <a:srgbClr val="FFD937"/>
            </a:solidFill>
          </a:ln>
        </p:spPr>
        <p:style>
          <a:lnRef idx="0">
            <a:scrgbClr r="0" g="0" b="0"/>
          </a:lnRef>
          <a:fillRef idx="0">
            <a:scrgbClr r="0" g="0" b="0"/>
          </a:fillRef>
          <a:effectRef idx="0">
            <a:scrgbClr r="0" g="0" b="0"/>
          </a:effectRef>
          <a:fontRef idx="minor">
            <a:schemeClr val="lt1"/>
          </a:fontRef>
        </p:style>
        <p:txBody>
          <a:bodyPr lIns="55733" tIns="27866" rIns="55733" bIns="27866" rtlCol="0" anchor="ctr"/>
          <a:lstStyle/>
          <a:p>
            <a:pPr algn="ctr"/>
            <a:endParaRPr lang="en-US">
              <a:solidFill>
                <a:prstClr val="white"/>
              </a:solidFill>
              <a:latin typeface="Calibri"/>
            </a:endParaRPr>
          </a:p>
        </p:txBody>
      </p:sp>
      <p:pic>
        <p:nvPicPr>
          <p:cNvPr id="46086" name="图片 46085" descr="1-46"/>
          <p:cNvPicPr>
            <a:picLocks noChangeAspect="1"/>
          </p:cNvPicPr>
          <p:nvPr/>
        </p:nvPicPr>
        <p:blipFill>
          <a:blip r:embed="rId5"/>
          <a:stretch>
            <a:fillRect/>
          </a:stretch>
        </p:blipFill>
        <p:spPr>
          <a:xfrm>
            <a:off x="8610812" y="-165392"/>
            <a:ext cx="2408638" cy="2647149"/>
          </a:xfrm>
          <a:prstGeom prst="rect">
            <a:avLst/>
          </a:prstGeom>
          <a:noFill/>
          <a:ln w="9525">
            <a:noFill/>
          </a:ln>
        </p:spPr>
      </p:pic>
      <p:sp>
        <p:nvSpPr>
          <p:cNvPr id="2" name="Rectangle 1"/>
          <p:cNvSpPr/>
          <p:nvPr/>
        </p:nvSpPr>
        <p:spPr>
          <a:xfrm>
            <a:off x="874814" y="695143"/>
            <a:ext cx="4069787" cy="904471"/>
          </a:xfrm>
          <a:prstGeom prst="rect">
            <a:avLst/>
          </a:prstGeom>
          <a:noFill/>
        </p:spPr>
        <p:txBody>
          <a:bodyPr spcFirstLastPara="1" wrap="none" lIns="55733" tIns="27866" rIns="55733" bIns="27866" numCol="1">
            <a:prstTxWarp prst="textArchUp">
              <a:avLst/>
            </a:prstTxWarp>
            <a:spAutoFit/>
          </a:bodyPr>
          <a:lstStyle/>
          <a:p>
            <a:pPr algn="ctr"/>
            <a:r>
              <a:rPr lang="en-US" sz="4900" b="1" dirty="0" err="1">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TRÒ</a:t>
            </a:r>
            <a:r>
              <a:rPr lang="en-US" sz="4900" b="1" dirty="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 </a:t>
            </a:r>
            <a:r>
              <a:rPr lang="en-US" sz="4900" b="1" dirty="0" err="1">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rPr>
              <a:t>CHƠI</a:t>
            </a:r>
            <a:endParaRPr lang="en-US" sz="4900" b="1" dirty="0">
              <a:ln w="6600">
                <a:solidFill>
                  <a:srgbClr val="C0504D"/>
                </a:solidFill>
                <a:prstDash val="solid"/>
              </a:ln>
              <a:solidFill>
                <a:srgbClr val="FFFF00"/>
              </a:solidFill>
              <a:effectLst>
                <a:outerShdw dist="38100" dir="2700000" algn="tl" rotWithShape="0">
                  <a:srgbClr val="C0504D"/>
                </a:outerShdw>
              </a:effectLst>
              <a:latin typeface="Times New Roman" panose="02020603050405020304" pitchFamily="18" charset="0"/>
              <a:cs typeface="Times New Roman" panose="02020603050405020304" pitchFamily="18" charset="0"/>
            </a:endParaRPr>
          </a:p>
        </p:txBody>
      </p:sp>
      <p:grpSp>
        <p:nvGrpSpPr>
          <p:cNvPr id="6" name="Group 5"/>
          <p:cNvGrpSpPr/>
          <p:nvPr/>
        </p:nvGrpSpPr>
        <p:grpSpPr>
          <a:xfrm>
            <a:off x="1833728" y="1027988"/>
            <a:ext cx="1978787" cy="2187508"/>
            <a:chOff x="708418" y="3969396"/>
            <a:chExt cx="3936750" cy="3096344"/>
          </a:xfrm>
        </p:grpSpPr>
        <p:pic>
          <p:nvPicPr>
            <p:cNvPr id="1054" name="Picture 30" descr="60,255 Puzzle Pieces Stock Illustrations, Cliparts and Royalty Free Puzzle  Pieces Vectors"/>
            <p:cNvPicPr>
              <a:picLocks noChangeAspect="1" noChangeArrowheads="1"/>
            </p:cNvPicPr>
            <p:nvPr/>
          </p:nvPicPr>
          <p:blipFill rotWithShape="1">
            <a:blip r:embed="rId6">
              <a:extLst>
                <a:ext uri="{BEBA8EAE-BF5A-486C-A8C5-ECC9F3942E4B}">
                  <a14:imgProps xmlns:a14="http://schemas.microsoft.com/office/drawing/2010/main">
                    <a14:imgLayer>
                      <a14:imgEffect>
                        <a14:backgroundRemoval t="54889" b="97556" l="46889" r="94000"/>
                      </a14:imgEffect>
                    </a14:imgLayer>
                  </a14:imgProps>
                </a:ext>
                <a:ext uri="{28A0092B-C50C-407E-A947-70E740481C1C}">
                  <a14:useLocalDpi xmlns:a14="http://schemas.microsoft.com/office/drawing/2010/main" val="0"/>
                </a:ext>
              </a:extLst>
            </a:blip>
            <a:srcRect l="45828" t="54738" r="8403" b="5901"/>
            <a:stretch/>
          </p:blipFill>
          <p:spPr bwMode="auto">
            <a:xfrm>
              <a:off x="708418" y="3969396"/>
              <a:ext cx="3936750"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899347">
              <a:off x="992243" y="5243136"/>
              <a:ext cx="3435332" cy="827729"/>
            </a:xfrm>
            <a:prstGeom prst="rect">
              <a:avLst/>
            </a:prstGeom>
          </p:spPr>
          <p:txBody>
            <a:bodyPr wrap="square">
              <a:spAutoFit/>
            </a:bodyPr>
            <a:lstStyle/>
            <a:p>
              <a:r>
                <a:rPr lang="en-US" sz="3200" b="1" dirty="0" err="1">
                  <a:ln w="22225">
                    <a:solidFill>
                      <a:srgbClr val="C0504D"/>
                    </a:solidFill>
                    <a:prstDash val="solid"/>
                  </a:ln>
                  <a:solidFill>
                    <a:srgbClr val="FFFF00"/>
                  </a:solidFill>
                  <a:latin typeface="Times New Roman" panose="02020603050405020304" pitchFamily="18" charset="0"/>
                  <a:cs typeface="Times New Roman" panose="02020603050405020304" pitchFamily="18" charset="0"/>
                </a:rPr>
                <a:t>MẢNH</a:t>
              </a:r>
              <a:endParaRPr lang="en-US" sz="3200" dirty="0">
                <a:solidFill>
                  <a:srgbClr val="FFFF00"/>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2765904" y="2398910"/>
            <a:ext cx="1963726" cy="3070191"/>
            <a:chOff x="1619867" y="3314603"/>
            <a:chExt cx="3603233" cy="4242123"/>
          </a:xfrm>
        </p:grpSpPr>
        <p:pic>
          <p:nvPicPr>
            <p:cNvPr id="1050" name="Picture 26" descr="60,255 Puzzle Pieces Stock Illustrations, Cliparts and Royalty Free Puzzle  Pieces Vectors"/>
            <p:cNvPicPr>
              <a:picLocks noChangeAspect="1" noChangeArrowheads="1"/>
            </p:cNvPicPr>
            <p:nvPr/>
          </p:nvPicPr>
          <p:blipFill rotWithShape="1">
            <a:blip r:embed="rId7">
              <a:extLst>
                <a:ext uri="{BEBA8EAE-BF5A-486C-A8C5-ECC9F3942E4B}">
                  <a14:imgProps xmlns:a14="http://schemas.microsoft.com/office/drawing/2010/main">
                    <a14:imgLayer>
                      <a14:imgEffect>
                        <a14:backgroundRemoval t="6000" b="90000" l="10000" r="90000"/>
                      </a14:imgEffect>
                    </a14:imgLayer>
                  </a14:imgProps>
                </a:ext>
                <a:ext uri="{28A0092B-C50C-407E-A947-70E740481C1C}">
                  <a14:useLocalDpi xmlns:a14="http://schemas.microsoft.com/office/drawing/2010/main" val="0"/>
                </a:ext>
              </a:extLst>
            </a:blip>
            <a:srcRect l="50799" t="5573" r="9210" b="41755"/>
            <a:stretch/>
          </p:blipFill>
          <p:spPr bwMode="auto">
            <a:xfrm rot="979780">
              <a:off x="1619867" y="3314603"/>
              <a:ext cx="3603233" cy="42421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20477708">
              <a:off x="2329023" y="5095150"/>
              <a:ext cx="2508072" cy="807991"/>
            </a:xfrm>
            <a:prstGeom prst="rect">
              <a:avLst/>
            </a:prstGeom>
          </p:spPr>
          <p:txBody>
            <a:bodyPr wrap="square">
              <a:spAutoFit/>
            </a:bodyPr>
            <a:lstStyle/>
            <a:p>
              <a:r>
                <a:rPr lang="en-US" sz="3200" b="1" dirty="0" err="1">
                  <a:ln w="22225">
                    <a:solidFill>
                      <a:srgbClr val="C0504D"/>
                    </a:solidFill>
                    <a:prstDash val="solid"/>
                  </a:ln>
                  <a:solidFill>
                    <a:srgbClr val="00FFFF"/>
                  </a:solidFill>
                  <a:latin typeface="Times New Roman" panose="02020603050405020304" pitchFamily="18" charset="0"/>
                  <a:cs typeface="Times New Roman" panose="02020603050405020304" pitchFamily="18" charset="0"/>
                </a:rPr>
                <a:t>GHÉP</a:t>
              </a:r>
              <a:endParaRPr lang="en-US" sz="3200" dirty="0">
                <a:solidFill>
                  <a:prstClr val="black"/>
                </a:solidFill>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2073859" y="4740950"/>
            <a:ext cx="2503072" cy="2127103"/>
            <a:chOff x="350037" y="6550629"/>
            <a:chExt cx="4592877" cy="2939046"/>
          </a:xfrm>
        </p:grpSpPr>
        <p:pic>
          <p:nvPicPr>
            <p:cNvPr id="1052" name="Picture 28" descr="60,255 Puzzle Pieces Stock Illustrations, Cliparts and Royalty Free Puzzle  Pieces Vectors"/>
            <p:cNvPicPr>
              <a:picLocks noChangeAspect="1" noChangeArrowheads="1"/>
            </p:cNvPicPr>
            <p:nvPr/>
          </p:nvPicPr>
          <p:blipFill rotWithShape="1">
            <a:blip r:embed="rId8">
              <a:extLst>
                <a:ext uri="{BEBA8EAE-BF5A-486C-A8C5-ECC9F3942E4B}">
                  <a14:imgProps xmlns:a14="http://schemas.microsoft.com/office/drawing/2010/main">
                    <a14:imgLayer>
                      <a14:imgEffect>
                        <a14:backgroundRemoval t="10000" b="52889" l="6000" r="52889"/>
                      </a14:imgEffect>
                    </a14:imgLayer>
                  </a14:imgProps>
                </a:ext>
                <a:ext uri="{28A0092B-C50C-407E-A947-70E740481C1C}">
                  <a14:useLocalDpi xmlns:a14="http://schemas.microsoft.com/office/drawing/2010/main" val="0"/>
                </a:ext>
              </a:extLst>
            </a:blip>
            <a:srcRect l="7708" t="13214" r="46075" b="49419"/>
            <a:stretch/>
          </p:blipFill>
          <p:spPr bwMode="auto">
            <a:xfrm>
              <a:off x="350037" y="6550629"/>
              <a:ext cx="4592877" cy="29390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1362" y="7057342"/>
              <a:ext cx="3603565" cy="1828613"/>
            </a:xfrm>
            <a:prstGeom prst="rect">
              <a:avLst/>
            </a:prstGeom>
            <a:noFill/>
          </p:spPr>
          <p:txBody>
            <a:bodyPr wrap="square" lIns="91440" tIns="45720" rIns="91440" bIns="45720">
              <a:spAutoFit/>
            </a:bodyPr>
            <a:lstStyle/>
            <a:p>
              <a:pPr algn="ctr"/>
              <a:r>
                <a:rPr lang="en-US" sz="4000" b="1" dirty="0" err="1">
                  <a:ln w="22225">
                    <a:solidFill>
                      <a:srgbClr val="C0504D"/>
                    </a:solidFill>
                    <a:prstDash val="solid"/>
                  </a:ln>
                  <a:solidFill>
                    <a:prstClr val="white"/>
                  </a:solidFill>
                  <a:latin typeface="Times New Roman" panose="02020603050405020304" pitchFamily="18" charset="0"/>
                  <a:cs typeface="Times New Roman" panose="02020603050405020304" pitchFamily="18" charset="0"/>
                </a:rPr>
                <a:t>BÍ</a:t>
              </a:r>
              <a:r>
                <a:rPr lang="en-US" sz="4000" b="1" dirty="0">
                  <a:ln w="22225">
                    <a:solidFill>
                      <a:srgbClr val="C0504D"/>
                    </a:solidFill>
                    <a:prstDash val="solid"/>
                  </a:ln>
                  <a:solidFill>
                    <a:prstClr val="white"/>
                  </a:solidFill>
                  <a:latin typeface="Times New Roman" panose="02020603050405020304" pitchFamily="18" charset="0"/>
                  <a:cs typeface="Times New Roman" panose="02020603050405020304" pitchFamily="18" charset="0"/>
                </a:rPr>
                <a:t> </a:t>
              </a:r>
              <a:r>
                <a:rPr lang="en-US" sz="4000" b="1" dirty="0" err="1">
                  <a:ln w="22225">
                    <a:solidFill>
                      <a:srgbClr val="C0504D"/>
                    </a:solidFill>
                    <a:prstDash val="solid"/>
                  </a:ln>
                  <a:solidFill>
                    <a:prstClr val="white"/>
                  </a:solidFill>
                  <a:latin typeface="Times New Roman" panose="02020603050405020304" pitchFamily="18" charset="0"/>
                  <a:cs typeface="Times New Roman" panose="02020603050405020304" pitchFamily="18" charset="0"/>
                </a:rPr>
                <a:t>MẬT</a:t>
              </a:r>
              <a:endParaRPr lang="en-US" sz="4000" b="1" dirty="0">
                <a:ln w="22225">
                  <a:solidFill>
                    <a:srgbClr val="C0504D"/>
                  </a:solidFill>
                  <a:prstDash val="solid"/>
                </a:ln>
                <a:solidFill>
                  <a:prstClr val="white"/>
                </a:solidFill>
                <a:latin typeface="Times New Roman" panose="02020603050405020304" pitchFamily="18" charset="0"/>
                <a:cs typeface="Times New Roman" panose="02020603050405020304" pitchFamily="18" charset="0"/>
              </a:endParaRPr>
            </a:p>
          </p:txBody>
        </p:sp>
      </p:grpSp>
      <p:pic>
        <p:nvPicPr>
          <p:cNvPr id="55" name="图片 71695" descr="2"/>
          <p:cNvPicPr>
            <a:picLocks noChangeAspect="1"/>
          </p:cNvPicPr>
          <p:nvPr/>
        </p:nvPicPr>
        <p:blipFill>
          <a:blip r:embed="rId9"/>
          <a:stretch>
            <a:fillRect/>
          </a:stretch>
        </p:blipFill>
        <p:spPr>
          <a:xfrm>
            <a:off x="4470020" y="645509"/>
            <a:ext cx="1215420" cy="931189"/>
          </a:xfrm>
          <a:prstGeom prst="rect">
            <a:avLst/>
          </a:prstGeom>
          <a:noFill/>
          <a:ln w="9525">
            <a:noFill/>
          </a:ln>
        </p:spPr>
      </p:pic>
      <p:pic>
        <p:nvPicPr>
          <p:cNvPr id="3" name="Picture 2"/>
          <p:cNvPicPr>
            <a:picLocks noChangeAspect="1" noChangeArrowheads="1"/>
          </p:cNvPicPr>
          <p:nvPr/>
        </p:nvPicPr>
        <p:blipFill>
          <a:blip r:embed="rId10" cstate="print"/>
          <a:srcRect/>
          <a:stretch>
            <a:fillRect/>
          </a:stretch>
        </p:blipFill>
        <p:spPr bwMode="auto">
          <a:xfrm>
            <a:off x="5057794" y="1609087"/>
            <a:ext cx="4817276" cy="4246467"/>
          </a:xfrm>
          <a:prstGeom prst="rect">
            <a:avLst/>
          </a:prstGeom>
          <a:noFill/>
          <a:ln w="9525">
            <a:noFill/>
            <a:miter lim="800000"/>
            <a:headEnd/>
            <a:tailEnd/>
          </a:ln>
          <a:effectLst/>
        </p:spPr>
      </p:pic>
      <p:pic>
        <p:nvPicPr>
          <p:cNvPr id="17" name="Picture 16"/>
          <p:cNvPicPr>
            <a:picLocks noChangeAspect="1"/>
          </p:cNvPicPr>
          <p:nvPr/>
        </p:nvPicPr>
        <p:blipFill rotWithShape="1">
          <a:blip r:embed="rId11"/>
          <a:srcRect l="14557" r="10860"/>
          <a:stretch/>
        </p:blipFill>
        <p:spPr>
          <a:xfrm>
            <a:off x="5077730" y="1622292"/>
            <a:ext cx="4797340" cy="4233262"/>
          </a:xfrm>
          <a:prstGeom prst="rect">
            <a:avLst/>
          </a:prstGeom>
        </p:spPr>
      </p:pic>
      <p:grpSp>
        <p:nvGrpSpPr>
          <p:cNvPr id="12" name="Group 44"/>
          <p:cNvGrpSpPr/>
          <p:nvPr/>
        </p:nvGrpSpPr>
        <p:grpSpPr>
          <a:xfrm>
            <a:off x="4896468" y="1027988"/>
            <a:ext cx="3259486" cy="2919250"/>
            <a:chOff x="9685086" y="1754576"/>
            <a:chExt cx="3974566" cy="4033566"/>
          </a:xfrm>
        </p:grpSpPr>
        <p:pic>
          <p:nvPicPr>
            <p:cNvPr id="46" name="Picture 10" descr="Puzzle Clipart Green Blue Orange PNG Image For Free Download - Picscut">
              <a:hlinkClick r:id="rId12" action="ppaction://hlinksldjump"/>
            </p:cNvPr>
            <p:cNvPicPr>
              <a:picLocks noChangeAspect="1" noChangeArrowheads="1"/>
            </p:cNvPicPr>
            <p:nvPr/>
          </p:nvPicPr>
          <p:blipFill rotWithShape="1">
            <a:blip r:embed="rId13">
              <a:extLst>
                <a:ext uri="{BEBA8EAE-BF5A-486C-A8C5-ECC9F3942E4B}">
                  <a14:imgProps xmlns:a14="http://schemas.microsoft.com/office/drawing/2010/main">
                    <a14:imgLayer>
                      <a14:imgEffect>
                        <a14:backgroundRemoval t="20938" b="52500" l="35625" r="67500">
                          <a14:foregroundMark x1="38750" y1="50156" x2="38750" y2="50156"/>
                          <a14:foregroundMark x1="61094" y1="50000" x2="61094" y2="50000"/>
                          <a14:foregroundMark x1="38594" y1="27656" x2="38594" y2="27656"/>
                          <a14:foregroundMark x1="61250" y1="27656" x2="61250" y2="27656"/>
                          <a14:backgroundMark x1="37656" y1="27344" x2="37656" y2="27344"/>
                          <a14:backgroundMark x1="62187" y1="27656" x2="62187" y2="27656"/>
                          <a14:backgroundMark x1="62031" y1="50000" x2="62031" y2="50000"/>
                          <a14:backgroundMark x1="61250" y1="50781" x2="61250" y2="50781"/>
                          <a14:backgroundMark x1="37813" y1="50156" x2="37813" y2="50156"/>
                          <a14:backgroundMark x1="38906" y1="50938" x2="38906" y2="50938"/>
                        </a14:backgroundRemoval>
                      </a14:imgEffect>
                    </a14:imgLayer>
                  </a14:imgProps>
                </a:ext>
                <a:ext uri="{28A0092B-C50C-407E-A947-70E740481C1C}">
                  <a14:useLocalDpi xmlns:a14="http://schemas.microsoft.com/office/drawing/2010/main" val="0"/>
                </a:ext>
              </a:extLst>
            </a:blip>
            <a:srcRect l="36961" t="21206" r="32659" b="48414"/>
            <a:stretch/>
          </p:blipFill>
          <p:spPr bwMode="auto">
            <a:xfrm>
              <a:off x="9685086" y="1754576"/>
              <a:ext cx="3974566" cy="4033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0997231" y="3404912"/>
              <a:ext cx="846417" cy="1063147"/>
            </a:xfrm>
            <a:prstGeom prst="rect">
              <a:avLst/>
            </a:prstGeom>
            <a:noFill/>
          </p:spPr>
          <p:txBody>
            <a:bodyPr wrap="square" rtlCol="0">
              <a:spAutoFit/>
            </a:bodyPr>
            <a:lstStyle/>
            <a:p>
              <a:pPr algn="ctr"/>
              <a:r>
                <a:rPr lang="en-US" sz="4400" dirty="0">
                  <a:solidFill>
                    <a:srgbClr val="FFFF00"/>
                  </a:solidFill>
                  <a:latin typeface="Impact" panose="020B0806030902050204" pitchFamily="34" charset="0"/>
                </a:rPr>
                <a:t>1</a:t>
              </a:r>
            </a:p>
          </p:txBody>
        </p:sp>
      </p:grpSp>
      <p:grpSp>
        <p:nvGrpSpPr>
          <p:cNvPr id="13" name="Group 47"/>
          <p:cNvGrpSpPr/>
          <p:nvPr/>
        </p:nvGrpSpPr>
        <p:grpSpPr>
          <a:xfrm>
            <a:off x="7423941" y="1412291"/>
            <a:ext cx="3106738" cy="2897115"/>
            <a:chOff x="12750353" y="2324461"/>
            <a:chExt cx="3873379" cy="4002982"/>
          </a:xfrm>
        </p:grpSpPr>
        <p:pic>
          <p:nvPicPr>
            <p:cNvPr id="49" name="Picture 14" descr="Puzzle Clipart Green Blue Orange PNG Image For Free Download - Picscut">
              <a:hlinkClick r:id="rId14" action="ppaction://hlinksldjump"/>
            </p:cNvPr>
            <p:cNvPicPr>
              <a:picLocks noChangeAspect="1" noChangeArrowheads="1"/>
            </p:cNvPicPr>
            <p:nvPr/>
          </p:nvPicPr>
          <p:blipFill rotWithShape="1">
            <a:blip r:embed="rId15">
              <a:extLst>
                <a:ext uri="{BEBA8EAE-BF5A-486C-A8C5-ECC9F3942E4B}">
                  <a14:imgProps xmlns:a14="http://schemas.microsoft.com/office/drawing/2010/main">
                    <a14:imgLayer>
                      <a14:imgEffect>
                        <a14:backgroundRemoval t="24844" b="56719" l="60000" r="89844">
                          <a14:foregroundMark x1="61250" y1="27500" x2="61250" y2="27500"/>
                          <a14:foregroundMark x1="61250" y1="50000" x2="61250" y2="50000"/>
                          <a14:foregroundMark x1="83906" y1="27656" x2="83906" y2="27656"/>
                          <a14:foregroundMark x1="83750" y1="50000" x2="83750" y2="50000"/>
                          <a14:backgroundMark x1="60625" y1="27656" x2="60625" y2="27656"/>
                          <a14:backgroundMark x1="60625" y1="50000" x2="60625" y2="50000"/>
                          <a14:backgroundMark x1="83750" y1="50938" x2="83750" y2="50938"/>
                        </a14:backgroundRemoval>
                      </a14:imgEffect>
                    </a14:imgLayer>
                  </a14:imgProps>
                </a:ext>
                <a:ext uri="{28A0092B-C50C-407E-A947-70E740481C1C}">
                  <a14:useLocalDpi xmlns:a14="http://schemas.microsoft.com/office/drawing/2010/main" val="0"/>
                </a:ext>
              </a:extLst>
            </a:blip>
            <a:srcRect l="60265" t="25670" r="10326" b="44396"/>
            <a:stretch/>
          </p:blipFill>
          <p:spPr bwMode="auto">
            <a:xfrm>
              <a:off x="12750353" y="2324461"/>
              <a:ext cx="3873379" cy="400298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14077073" y="3444109"/>
              <a:ext cx="818189" cy="1063147"/>
            </a:xfrm>
            <a:prstGeom prst="rect">
              <a:avLst/>
            </a:prstGeom>
            <a:noFill/>
          </p:spPr>
          <p:txBody>
            <a:bodyPr wrap="square" rtlCol="0">
              <a:spAutoFit/>
            </a:bodyPr>
            <a:lstStyle/>
            <a:p>
              <a:pPr algn="ctr"/>
              <a:r>
                <a:rPr lang="en-US" sz="4400" dirty="0">
                  <a:solidFill>
                    <a:prstClr val="white"/>
                  </a:solidFill>
                  <a:latin typeface="Impact" panose="020B0806030902050204" pitchFamily="34" charset="0"/>
                </a:rPr>
                <a:t>2</a:t>
              </a:r>
            </a:p>
          </p:txBody>
        </p:sp>
      </p:grpSp>
      <p:grpSp>
        <p:nvGrpSpPr>
          <p:cNvPr id="15" name="Group 56"/>
          <p:cNvGrpSpPr/>
          <p:nvPr/>
        </p:nvGrpSpPr>
        <p:grpSpPr>
          <a:xfrm>
            <a:off x="4894082" y="3232204"/>
            <a:ext cx="3196182" cy="3265248"/>
            <a:chOff x="9716811" y="4815840"/>
            <a:chExt cx="3922989" cy="4511636"/>
          </a:xfrm>
        </p:grpSpPr>
        <p:pic>
          <p:nvPicPr>
            <p:cNvPr id="58" name="Picture 16" descr="Puzzle Clipart Green Blue Orange PNG Image For Free Download - Picscut">
              <a:hlinkClick r:id="rId16" action="ppaction://hlinksldjump"/>
            </p:cNvPr>
            <p:cNvPicPr>
              <a:picLocks noChangeAspect="1" noChangeArrowheads="1"/>
            </p:cNvPicPr>
            <p:nvPr/>
          </p:nvPicPr>
          <p:blipFill rotWithShape="1">
            <a:blip r:embed="rId17">
              <a:extLst>
                <a:ext uri="{BEBA8EAE-BF5A-486C-A8C5-ECC9F3942E4B}">
                  <a14:imgProps xmlns:a14="http://schemas.microsoft.com/office/drawing/2010/main">
                    <a14:imgLayer>
                      <a14:imgEffect>
                        <a14:backgroundRemoval t="43750" b="78125" l="35625" r="67188">
                          <a14:foregroundMark x1="38750" y1="50000" x2="38750" y2="50000"/>
                          <a14:foregroundMark x1="61250" y1="50156" x2="61250" y2="50156"/>
                          <a14:foregroundMark x1="61250" y1="72500" x2="61250" y2="72500"/>
                          <a14:foregroundMark x1="38906" y1="72656" x2="38906" y2="72656"/>
                          <a14:backgroundMark x1="38125" y1="50000" x2="38125" y2="50000"/>
                          <a14:backgroundMark x1="38750" y1="49375" x2="38750" y2="49375"/>
                          <a14:backgroundMark x1="61719" y1="50000" x2="61719" y2="50000"/>
                          <a14:backgroundMark x1="61719" y1="72656" x2="61719" y2="72656"/>
                        </a14:backgroundRemoval>
                      </a14:imgEffect>
                    </a14:imgLayer>
                  </a14:imgProps>
                </a:ext>
                <a:ext uri="{28A0092B-C50C-407E-A947-70E740481C1C}">
                  <a14:useLocalDpi xmlns:a14="http://schemas.microsoft.com/office/drawing/2010/main" val="0"/>
                </a:ext>
              </a:extLst>
            </a:blip>
            <a:srcRect l="37252" t="44317" r="33302" b="21820"/>
            <a:stretch/>
          </p:blipFill>
          <p:spPr bwMode="auto">
            <a:xfrm>
              <a:off x="9716811" y="4815840"/>
              <a:ext cx="3922989" cy="4511636"/>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11179649" y="6593247"/>
              <a:ext cx="642050" cy="1063147"/>
            </a:xfrm>
            <a:prstGeom prst="rect">
              <a:avLst/>
            </a:prstGeom>
            <a:noFill/>
          </p:spPr>
          <p:txBody>
            <a:bodyPr wrap="square" rtlCol="0">
              <a:spAutoFit/>
            </a:bodyPr>
            <a:lstStyle/>
            <a:p>
              <a:pPr algn="ctr"/>
              <a:r>
                <a:rPr lang="en-US" sz="4400" dirty="0">
                  <a:solidFill>
                    <a:srgbClr val="0070C0"/>
                  </a:solidFill>
                  <a:latin typeface="Impact" panose="020B0806030902050204" pitchFamily="34" charset="0"/>
                </a:rPr>
                <a:t>3</a:t>
              </a:r>
            </a:p>
          </p:txBody>
        </p:sp>
      </p:grpSp>
      <p:grpSp>
        <p:nvGrpSpPr>
          <p:cNvPr id="16" name="Group 59"/>
          <p:cNvGrpSpPr/>
          <p:nvPr/>
        </p:nvGrpSpPr>
        <p:grpSpPr>
          <a:xfrm>
            <a:off x="7393499" y="3673397"/>
            <a:ext cx="3134793" cy="2803317"/>
            <a:chOff x="12761293" y="5469337"/>
            <a:chExt cx="3873379" cy="3873379"/>
          </a:xfrm>
        </p:grpSpPr>
        <p:pic>
          <p:nvPicPr>
            <p:cNvPr id="61" name="Picture 18" descr="Puzzle Clipart Green Blue Orange PNG Image For Free Download - Picscut">
              <a:hlinkClick r:id="rId18" action="ppaction://hlinksldjump"/>
            </p:cNvPr>
            <p:cNvPicPr>
              <a:picLocks noChangeAspect="1" noChangeArrowheads="1"/>
            </p:cNvPicPr>
            <p:nvPr/>
          </p:nvPicPr>
          <p:blipFill rotWithShape="1">
            <a:blip r:embed="rId19">
              <a:extLst>
                <a:ext uri="{BEBA8EAE-BF5A-486C-A8C5-ECC9F3942E4B}">
                  <a14:imgProps xmlns:a14="http://schemas.microsoft.com/office/drawing/2010/main">
                    <a14:imgLayer>
                      <a14:imgEffect>
                        <a14:backgroundRemoval t="49219" b="78281" l="60000" r="89375">
                          <a14:foregroundMark x1="61406" y1="55469" x2="61406" y2="55469"/>
                          <a14:foregroundMark x1="75313" y1="72500" x2="75313" y2="72500"/>
                          <a14:foregroundMark x1="62187" y1="62969" x2="62187" y2="62969"/>
                          <a14:foregroundMark x1="61406" y1="67344" x2="61406" y2="67344"/>
                          <a14:backgroundMark x1="61406" y1="50000" x2="61406" y2="50000"/>
                          <a14:backgroundMark x1="83594" y1="50000" x2="83594" y2="50000"/>
                          <a14:backgroundMark x1="61250" y1="72656" x2="61250" y2="72656"/>
                          <a14:backgroundMark x1="83750" y1="72344" x2="83750" y2="72344"/>
                        </a14:backgroundRemoval>
                      </a14:imgEffect>
                    </a14:imgLayer>
                  </a14:imgProps>
                </a:ext>
                <a:ext uri="{28A0092B-C50C-407E-A947-70E740481C1C}">
                  <a14:useLocalDpi xmlns:a14="http://schemas.microsoft.com/office/drawing/2010/main" val="0"/>
                </a:ext>
              </a:extLst>
            </a:blip>
            <a:srcRect l="60193" t="49170" r="10555" b="21578"/>
            <a:stretch/>
          </p:blipFill>
          <p:spPr bwMode="auto">
            <a:xfrm>
              <a:off x="12761293" y="5469337"/>
              <a:ext cx="3873379" cy="387337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p:cNvSpPr txBox="1"/>
            <p:nvPr/>
          </p:nvSpPr>
          <p:spPr>
            <a:xfrm>
              <a:off x="14077071" y="6599795"/>
              <a:ext cx="724747" cy="1063146"/>
            </a:xfrm>
            <a:prstGeom prst="rect">
              <a:avLst/>
            </a:prstGeom>
            <a:noFill/>
          </p:spPr>
          <p:txBody>
            <a:bodyPr wrap="square" rtlCol="0">
              <a:spAutoFit/>
            </a:bodyPr>
            <a:lstStyle/>
            <a:p>
              <a:pPr algn="ctr"/>
              <a:r>
                <a:rPr lang="en-US" sz="4400" dirty="0">
                  <a:solidFill>
                    <a:prstClr val="black"/>
                  </a:solidFill>
                  <a:latin typeface="Impact" panose="020B0806030902050204" pitchFamily="34" charset="0"/>
                </a:rPr>
                <a:t>4</a:t>
              </a:r>
            </a:p>
          </p:txBody>
        </p:sp>
      </p:grpSp>
      <p:sp>
        <p:nvSpPr>
          <p:cNvPr id="18" name="Right Arrow 17">
            <a:hlinkClick r:id="rId20" action="ppaction://hlinksldjump"/>
          </p:cNvPr>
          <p:cNvSpPr/>
          <p:nvPr/>
        </p:nvSpPr>
        <p:spPr>
          <a:xfrm>
            <a:off x="11157725" y="5965967"/>
            <a:ext cx="708948" cy="661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6"/>
                                        </p:tgtEl>
                                        <p:attrNameLst>
                                          <p:attrName>r</p:attrName>
                                        </p:attrNameLst>
                                      </p:cBhvr>
                                    </p:animRot>
                                    <p:animRot by="-240000">
                                      <p:cBhvr>
                                        <p:cTn id="7" dur="350" fill="hold">
                                          <p:stCondLst>
                                            <p:cond delay="350"/>
                                          </p:stCondLst>
                                        </p:cTn>
                                        <p:tgtEl>
                                          <p:spTgt spid="6"/>
                                        </p:tgtEl>
                                        <p:attrNameLst>
                                          <p:attrName>r</p:attrName>
                                        </p:attrNameLst>
                                      </p:cBhvr>
                                    </p:animRot>
                                    <p:animRot by="240000">
                                      <p:cBhvr>
                                        <p:cTn id="8" dur="350" fill="hold">
                                          <p:stCondLst>
                                            <p:cond delay="700"/>
                                          </p:stCondLst>
                                        </p:cTn>
                                        <p:tgtEl>
                                          <p:spTgt spid="6"/>
                                        </p:tgtEl>
                                        <p:attrNameLst>
                                          <p:attrName>r</p:attrName>
                                        </p:attrNameLst>
                                      </p:cBhvr>
                                    </p:animRot>
                                    <p:animRot by="-240000">
                                      <p:cBhvr>
                                        <p:cTn id="9" dur="350" fill="hold">
                                          <p:stCondLst>
                                            <p:cond delay="1050"/>
                                          </p:stCondLst>
                                        </p:cTn>
                                        <p:tgtEl>
                                          <p:spTgt spid="6"/>
                                        </p:tgtEl>
                                        <p:attrNameLst>
                                          <p:attrName>r</p:attrName>
                                        </p:attrNameLst>
                                      </p:cBhvr>
                                    </p:animRot>
                                    <p:animRot by="120000">
                                      <p:cBhvr>
                                        <p:cTn id="10" dur="350" fill="hold">
                                          <p:stCondLst>
                                            <p:cond delay="14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8"/>
                                        </p:tgtEl>
                                        <p:attrNameLst>
                                          <p:attrName>r</p:attrName>
                                        </p:attrNameLst>
                                      </p:cBhvr>
                                    </p:animRot>
                                    <p:animRot by="-240000">
                                      <p:cBhvr>
                                        <p:cTn id="13" dur="350" fill="hold">
                                          <p:stCondLst>
                                            <p:cond delay="350"/>
                                          </p:stCondLst>
                                        </p:cTn>
                                        <p:tgtEl>
                                          <p:spTgt spid="8"/>
                                        </p:tgtEl>
                                        <p:attrNameLst>
                                          <p:attrName>r</p:attrName>
                                        </p:attrNameLst>
                                      </p:cBhvr>
                                    </p:animRot>
                                    <p:animRot by="240000">
                                      <p:cBhvr>
                                        <p:cTn id="14" dur="350" fill="hold">
                                          <p:stCondLst>
                                            <p:cond delay="700"/>
                                          </p:stCondLst>
                                        </p:cTn>
                                        <p:tgtEl>
                                          <p:spTgt spid="8"/>
                                        </p:tgtEl>
                                        <p:attrNameLst>
                                          <p:attrName>r</p:attrName>
                                        </p:attrNameLst>
                                      </p:cBhvr>
                                    </p:animRot>
                                    <p:animRot by="-240000">
                                      <p:cBhvr>
                                        <p:cTn id="15" dur="350" fill="hold">
                                          <p:stCondLst>
                                            <p:cond delay="1050"/>
                                          </p:stCondLst>
                                        </p:cTn>
                                        <p:tgtEl>
                                          <p:spTgt spid="8"/>
                                        </p:tgtEl>
                                        <p:attrNameLst>
                                          <p:attrName>r</p:attrName>
                                        </p:attrNameLst>
                                      </p:cBhvr>
                                    </p:animRot>
                                    <p:animRot by="120000">
                                      <p:cBhvr>
                                        <p:cTn id="16" dur="350" fill="hold">
                                          <p:stCondLst>
                                            <p:cond delay="1400"/>
                                          </p:stCondLst>
                                        </p:cTn>
                                        <p:tgtEl>
                                          <p:spTgt spid="8"/>
                                        </p:tgtEl>
                                        <p:attrNameLst>
                                          <p:attrName>r</p:attrName>
                                        </p:attrNameLst>
                                      </p:cBhvr>
                                    </p:animRot>
                                  </p:childTnLst>
                                </p:cTn>
                              </p:par>
                              <p:par>
                                <p:cTn id="17" presetID="32" presetClass="emph" presetSubtype="0" fill="hold" nodeType="withEffect">
                                  <p:stCondLst>
                                    <p:cond delay="0"/>
                                  </p:stCondLst>
                                  <p:childTnLst>
                                    <p:animRot by="120000">
                                      <p:cBhvr>
                                        <p:cTn id="18" dur="175" fill="hold">
                                          <p:stCondLst>
                                            <p:cond delay="0"/>
                                          </p:stCondLst>
                                        </p:cTn>
                                        <p:tgtEl>
                                          <p:spTgt spid="9"/>
                                        </p:tgtEl>
                                        <p:attrNameLst>
                                          <p:attrName>r</p:attrName>
                                        </p:attrNameLst>
                                      </p:cBhvr>
                                    </p:animRot>
                                    <p:animRot by="-240000">
                                      <p:cBhvr>
                                        <p:cTn id="19" dur="350" fill="hold">
                                          <p:stCondLst>
                                            <p:cond delay="350"/>
                                          </p:stCondLst>
                                        </p:cTn>
                                        <p:tgtEl>
                                          <p:spTgt spid="9"/>
                                        </p:tgtEl>
                                        <p:attrNameLst>
                                          <p:attrName>r</p:attrName>
                                        </p:attrNameLst>
                                      </p:cBhvr>
                                    </p:animRot>
                                    <p:animRot by="240000">
                                      <p:cBhvr>
                                        <p:cTn id="20" dur="350" fill="hold">
                                          <p:stCondLst>
                                            <p:cond delay="700"/>
                                          </p:stCondLst>
                                        </p:cTn>
                                        <p:tgtEl>
                                          <p:spTgt spid="9"/>
                                        </p:tgtEl>
                                        <p:attrNameLst>
                                          <p:attrName>r</p:attrName>
                                        </p:attrNameLst>
                                      </p:cBhvr>
                                    </p:animRot>
                                    <p:animRot by="-240000">
                                      <p:cBhvr>
                                        <p:cTn id="21" dur="350" fill="hold">
                                          <p:stCondLst>
                                            <p:cond delay="1050"/>
                                          </p:stCondLst>
                                        </p:cTn>
                                        <p:tgtEl>
                                          <p:spTgt spid="9"/>
                                        </p:tgtEl>
                                        <p:attrNameLst>
                                          <p:attrName>r</p:attrName>
                                        </p:attrNameLst>
                                      </p:cBhvr>
                                    </p:animRot>
                                    <p:animRot by="120000">
                                      <p:cBhvr>
                                        <p:cTn id="22" dur="350" fill="hold">
                                          <p:stCondLst>
                                            <p:cond delay="1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5"/>
          <a:stretch>
            <a:fillRect/>
          </a:stretch>
        </p:blipFill>
        <p:spPr>
          <a:xfrm>
            <a:off x="955083" y="3949131"/>
            <a:ext cx="10595758" cy="2907957"/>
          </a:xfrm>
          <a:prstGeom prst="rect">
            <a:avLst/>
          </a:prstGeom>
          <a:noFill/>
          <a:ln w="9525">
            <a:noFill/>
          </a:ln>
        </p:spPr>
      </p:pic>
      <p:pic>
        <p:nvPicPr>
          <p:cNvPr id="4102" name="图片 4101" descr="13"/>
          <p:cNvPicPr>
            <a:picLocks noChangeAspect="1"/>
          </p:cNvPicPr>
          <p:nvPr/>
        </p:nvPicPr>
        <p:blipFill>
          <a:blip r:embed="rId6"/>
          <a:stretch>
            <a:fillRect/>
          </a:stretch>
        </p:blipFill>
        <p:spPr>
          <a:xfrm>
            <a:off x="4019589" y="-265978"/>
            <a:ext cx="6004277" cy="6559136"/>
          </a:xfrm>
          <a:prstGeom prst="rect">
            <a:avLst/>
          </a:prstGeom>
          <a:noFill/>
          <a:ln w="9525">
            <a:noFill/>
          </a:ln>
        </p:spPr>
      </p:pic>
      <p:pic>
        <p:nvPicPr>
          <p:cNvPr id="4109" name="图片 4108" descr="7"/>
          <p:cNvPicPr>
            <a:picLocks noChangeAspect="1"/>
          </p:cNvPicPr>
          <p:nvPr/>
        </p:nvPicPr>
        <p:blipFill>
          <a:blip r:embed="rId7"/>
          <a:stretch>
            <a:fillRect/>
          </a:stretch>
        </p:blipFill>
        <p:spPr>
          <a:xfrm>
            <a:off x="2485585" y="145755"/>
            <a:ext cx="1483770" cy="998425"/>
          </a:xfrm>
          <a:prstGeom prst="rect">
            <a:avLst/>
          </a:prstGeom>
          <a:noFill/>
          <a:ln w="9525">
            <a:noFill/>
          </a:ln>
        </p:spPr>
      </p:pic>
      <p:pic>
        <p:nvPicPr>
          <p:cNvPr id="4110" name="图片 4109" descr="封面2"/>
          <p:cNvPicPr>
            <a:picLocks noChangeAspect="1"/>
          </p:cNvPicPr>
          <p:nvPr/>
        </p:nvPicPr>
        <p:blipFill>
          <a:blip r:embed="rId8"/>
          <a:stretch>
            <a:fillRect/>
          </a:stretch>
        </p:blipFill>
        <p:spPr>
          <a:xfrm>
            <a:off x="1524001" y="4641619"/>
            <a:ext cx="2255747" cy="2033006"/>
          </a:xfrm>
          <a:prstGeom prst="rect">
            <a:avLst/>
          </a:prstGeom>
          <a:noFill/>
          <a:ln w="9525">
            <a:noFill/>
          </a:ln>
        </p:spPr>
      </p:pic>
      <p:sp>
        <p:nvSpPr>
          <p:cNvPr id="2" name="TextBox 1"/>
          <p:cNvSpPr txBox="1"/>
          <p:nvPr/>
        </p:nvSpPr>
        <p:spPr>
          <a:xfrm>
            <a:off x="4447768" y="2490930"/>
            <a:ext cx="4513019" cy="733385"/>
          </a:xfrm>
          <a:prstGeom prst="rect">
            <a:avLst/>
          </a:prstGeom>
          <a:noFill/>
        </p:spPr>
        <p:txBody>
          <a:bodyPr wrap="square" lIns="55733" tIns="27866" rIns="55733" bIns="27866" rtlCol="0">
            <a:spAutoFit/>
          </a:bodyPr>
          <a:lstStyle/>
          <a:p>
            <a:r>
              <a:rPr lang="en-US" sz="2200" dirty="0" err="1">
                <a:solidFill>
                  <a:prstClr val="black"/>
                </a:solidFill>
                <a:latin typeface="Times New Roman" pitchFamily="18" charset="0"/>
                <a:cs typeface="Times New Roman" pitchFamily="18" charset="0"/>
              </a:rPr>
              <a:t>Câu</a:t>
            </a:r>
            <a:r>
              <a:rPr lang="en-US" sz="2200" dirty="0">
                <a:solidFill>
                  <a:prstClr val="black"/>
                </a:solidFill>
                <a:latin typeface="Times New Roman" pitchFamily="18" charset="0"/>
                <a:cs typeface="Times New Roman" pitchFamily="18" charset="0"/>
              </a:rPr>
              <a:t> 1: </a:t>
            </a:r>
            <a:r>
              <a:rPr lang="en-US" sz="2200" dirty="0" err="1">
                <a:solidFill>
                  <a:prstClr val="black"/>
                </a:solidFill>
                <a:latin typeface="Times New Roman" pitchFamily="18" charset="0"/>
                <a:cs typeface="Times New Roman" pitchFamily="18" charset="0"/>
              </a:rPr>
              <a:t>Cô</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giáo</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chủ</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nhiệm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lớp</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của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em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tên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gì</a:t>
            </a:r>
            <a:r>
              <a:rPr lang="en-US" sz="2200" dirty="0">
                <a:solidFill>
                  <a:prstClr val="black"/>
                </a:solidFill>
                <a:latin typeface="Times New Roman" pitchFamily="18" charset="0"/>
                <a:cs typeface="Times New Roman" pitchFamily="18" charset="0"/>
              </a:rPr>
              <a:t> ?</a:t>
            </a:r>
          </a:p>
        </p:txBody>
      </p:sp>
      <p:pic>
        <p:nvPicPr>
          <p:cNvPr id="6" name="图片 3092" descr="PPT素材-13"/>
          <p:cNvPicPr>
            <a:picLocks noChangeAspect="1"/>
          </p:cNvPicPr>
          <p:nvPr/>
        </p:nvPicPr>
        <p:blipFill>
          <a:blip r:embed="rId9"/>
          <a:stretch>
            <a:fillRect/>
          </a:stretch>
        </p:blipFill>
        <p:spPr>
          <a:xfrm>
            <a:off x="8489863" y="4158611"/>
            <a:ext cx="2370653" cy="2999024"/>
          </a:xfrm>
          <a:prstGeom prst="rect">
            <a:avLst/>
          </a:prstGeom>
          <a:noFill/>
          <a:ln w="9525">
            <a:noFill/>
          </a:ln>
        </p:spPr>
      </p:pic>
      <p:sp>
        <p:nvSpPr>
          <p:cNvPr id="3" name="Left Arrow 2">
            <a:hlinkClick r:id="rId10" action="ppaction://hlinksldjump"/>
          </p:cNvPr>
          <p:cNvSpPr/>
          <p:nvPr/>
        </p:nvSpPr>
        <p:spPr>
          <a:xfrm>
            <a:off x="9274736" y="4731877"/>
            <a:ext cx="784873" cy="677495"/>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ctr"/>
          <a:lstStyle/>
          <a:p>
            <a:pPr algn="ctr"/>
            <a:endParaRPr lang="en-US">
              <a:solidFill>
                <a:prstClr val="white"/>
              </a:solidFill>
              <a:latin typeface="Calibri"/>
            </a:endParaRPr>
          </a:p>
        </p:txBody>
      </p:sp>
      <p:sp>
        <p:nvSpPr>
          <p:cNvPr id="11" name="Text Box 18"/>
          <p:cNvSpPr txBox="1">
            <a:spLocks noChangeArrowheads="1"/>
          </p:cNvSpPr>
          <p:nvPr/>
        </p:nvSpPr>
        <p:spPr bwMode="auto">
          <a:xfrm>
            <a:off x="5348492" y="3263554"/>
            <a:ext cx="2740864" cy="1410493"/>
          </a:xfrm>
          <a:prstGeom prst="rect">
            <a:avLst/>
          </a:prstGeom>
          <a:noFill/>
          <a:ln w="9525">
            <a:noFill/>
            <a:miter lim="800000"/>
            <a:headEnd/>
            <a:tailEnd/>
          </a:ln>
        </p:spPr>
        <p:txBody>
          <a:bodyPr wrap="square" lIns="55733" tIns="27866" rIns="55733" bIns="27866">
            <a:spAutoFit/>
          </a:bodyPr>
          <a:lstStyle/>
          <a:p>
            <a:pPr marL="208998" indent="-208998">
              <a:spcBef>
                <a:spcPct val="50000"/>
              </a:spcBef>
              <a:buFontTx/>
              <a:buAutoNum type="alphaUcPeriod"/>
            </a:pP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Thạch</a:t>
            </a:r>
            <a:r>
              <a:rPr lang="en-US" altLang="en-US" sz="2200" dirty="0">
                <a:solidFill>
                  <a:srgbClr val="000000"/>
                </a:solidFill>
                <a:latin typeface="Times New Roman" pitchFamily="18" charset="0"/>
                <a:cs typeface="Times New Roman" pitchFamily="18" charset="0"/>
              </a:rPr>
              <a:t> Nga .</a:t>
            </a:r>
          </a:p>
          <a:p>
            <a:pPr marL="208998" indent="-208998">
              <a:spcBef>
                <a:spcPct val="50000"/>
              </a:spcBef>
              <a:buFontTx/>
              <a:buAutoNum type="alphaUcPeriod"/>
            </a:pP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Hà</a:t>
            </a:r>
            <a:r>
              <a:rPr lang="en-US" altLang="en-US" sz="2200" dirty="0">
                <a:solidFill>
                  <a:srgbClr val="000000"/>
                </a:solidFill>
                <a:latin typeface="Times New Roman" pitchFamily="18" charset="0"/>
                <a:cs typeface="Times New Roman" pitchFamily="18" charset="0"/>
              </a:rPr>
              <a:t> My . </a:t>
            </a:r>
          </a:p>
          <a:p>
            <a:pPr marL="208998" indent="-208998">
              <a:spcBef>
                <a:spcPct val="50000"/>
              </a:spcBef>
              <a:buFontTx/>
              <a:buAutoNum type="alphaUcPeriod"/>
            </a:pPr>
            <a:r>
              <a:rPr lang="en-US" altLang="en-US" sz="2200" dirty="0">
                <a:solidFill>
                  <a:srgbClr val="000000"/>
                </a:solidFill>
                <a:latin typeface="Times New Roman" pitchFamily="18" charset="0"/>
                <a:cs typeface="Times New Roman" pitchFamily="18" charset="0"/>
              </a:rPr>
              <a:t>  Thu Thuỷ . </a:t>
            </a:r>
          </a:p>
        </p:txBody>
      </p:sp>
      <p:sp>
        <p:nvSpPr>
          <p:cNvPr id="12" name="Oval 11"/>
          <p:cNvSpPr/>
          <p:nvPr/>
        </p:nvSpPr>
        <p:spPr>
          <a:xfrm>
            <a:off x="5334000" y="4267201"/>
            <a:ext cx="377648" cy="4314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anchor="ctr"/>
          <a:lstStyle/>
          <a:p>
            <a:pPr algn="ctr">
              <a:defRPr/>
            </a:pPr>
            <a:endParaRPr lang="en-US" sz="2000" u="sng" dirty="0">
              <a:solidFill>
                <a:srgbClr val="FF0000"/>
              </a:solidFill>
              <a:latin typeface="Calibri"/>
            </a:endParaRPr>
          </a:p>
        </p:txBody>
      </p:sp>
      <p:pic>
        <p:nvPicPr>
          <p:cNvPr id="4" name="đồng hồ đếm ngược 5 giây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85809" y="2468215"/>
            <a:ext cx="1939109" cy="10907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5"/>
          <a:stretch>
            <a:fillRect/>
          </a:stretch>
        </p:blipFill>
        <p:spPr>
          <a:xfrm>
            <a:off x="955083" y="3949131"/>
            <a:ext cx="10595758" cy="2907957"/>
          </a:xfrm>
          <a:prstGeom prst="rect">
            <a:avLst/>
          </a:prstGeom>
          <a:noFill/>
          <a:ln w="9525">
            <a:noFill/>
          </a:ln>
        </p:spPr>
      </p:pic>
      <p:pic>
        <p:nvPicPr>
          <p:cNvPr id="4102" name="图片 4101" descr="13"/>
          <p:cNvPicPr>
            <a:picLocks noChangeAspect="1"/>
          </p:cNvPicPr>
          <p:nvPr/>
        </p:nvPicPr>
        <p:blipFill>
          <a:blip r:embed="rId6"/>
          <a:stretch>
            <a:fillRect/>
          </a:stretch>
        </p:blipFill>
        <p:spPr>
          <a:xfrm>
            <a:off x="4019589" y="-265978"/>
            <a:ext cx="6004277" cy="6559136"/>
          </a:xfrm>
          <a:prstGeom prst="rect">
            <a:avLst/>
          </a:prstGeom>
          <a:noFill/>
          <a:ln w="9525">
            <a:noFill/>
          </a:ln>
        </p:spPr>
      </p:pic>
      <p:pic>
        <p:nvPicPr>
          <p:cNvPr id="4109" name="图片 4108" descr="7"/>
          <p:cNvPicPr>
            <a:picLocks noChangeAspect="1"/>
          </p:cNvPicPr>
          <p:nvPr/>
        </p:nvPicPr>
        <p:blipFill>
          <a:blip r:embed="rId7"/>
          <a:stretch>
            <a:fillRect/>
          </a:stretch>
        </p:blipFill>
        <p:spPr>
          <a:xfrm>
            <a:off x="2485585" y="145755"/>
            <a:ext cx="1483770" cy="998425"/>
          </a:xfrm>
          <a:prstGeom prst="rect">
            <a:avLst/>
          </a:prstGeom>
          <a:noFill/>
          <a:ln w="9525">
            <a:noFill/>
          </a:ln>
        </p:spPr>
      </p:pic>
      <p:pic>
        <p:nvPicPr>
          <p:cNvPr id="4110" name="图片 4109" descr="封面2"/>
          <p:cNvPicPr>
            <a:picLocks noChangeAspect="1"/>
          </p:cNvPicPr>
          <p:nvPr/>
        </p:nvPicPr>
        <p:blipFill>
          <a:blip r:embed="rId8"/>
          <a:stretch>
            <a:fillRect/>
          </a:stretch>
        </p:blipFill>
        <p:spPr>
          <a:xfrm>
            <a:off x="1524001" y="4641619"/>
            <a:ext cx="2255747" cy="2033006"/>
          </a:xfrm>
          <a:prstGeom prst="rect">
            <a:avLst/>
          </a:prstGeom>
          <a:noFill/>
          <a:ln w="9525">
            <a:noFill/>
          </a:ln>
        </p:spPr>
      </p:pic>
      <p:sp>
        <p:nvSpPr>
          <p:cNvPr id="2" name="TextBox 1"/>
          <p:cNvSpPr txBox="1"/>
          <p:nvPr/>
        </p:nvSpPr>
        <p:spPr>
          <a:xfrm>
            <a:off x="4447768" y="2490931"/>
            <a:ext cx="4513019" cy="733385"/>
          </a:xfrm>
          <a:prstGeom prst="rect">
            <a:avLst/>
          </a:prstGeom>
          <a:noFill/>
        </p:spPr>
        <p:txBody>
          <a:bodyPr wrap="square" lIns="55733" tIns="27866" rIns="55733" bIns="27866" rtlCol="0">
            <a:spAutoFit/>
          </a:bodyPr>
          <a:lstStyle/>
          <a:p>
            <a:r>
              <a:rPr lang="en-US" sz="2200" dirty="0" err="1">
                <a:solidFill>
                  <a:prstClr val="black"/>
                </a:solidFill>
                <a:latin typeface="Times New Roman" pitchFamily="18" charset="0"/>
                <a:cs typeface="Times New Roman" pitchFamily="18" charset="0"/>
              </a:rPr>
              <a:t>Câu</a:t>
            </a:r>
            <a:r>
              <a:rPr lang="en-US" sz="2200" dirty="0">
                <a:solidFill>
                  <a:prstClr val="black"/>
                </a:solidFill>
                <a:latin typeface="Times New Roman" pitchFamily="18" charset="0"/>
                <a:cs typeface="Times New Roman" pitchFamily="18" charset="0"/>
              </a:rPr>
              <a:t> 2: </a:t>
            </a:r>
            <a:r>
              <a:rPr lang="en-US" sz="2200" dirty="0" err="1">
                <a:solidFill>
                  <a:prstClr val="black"/>
                </a:solidFill>
                <a:latin typeface="Times New Roman" pitchFamily="18" charset="0"/>
                <a:cs typeface="Times New Roman" pitchFamily="18" charset="0"/>
              </a:rPr>
              <a:t>Họ</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tên</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đầy</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đủ</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của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cô</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giáo</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chủ</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nhiệm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của</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em</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gì</a:t>
            </a:r>
            <a:r>
              <a:rPr lang="en-US" sz="2200" dirty="0">
                <a:solidFill>
                  <a:prstClr val="black"/>
                </a:solidFill>
                <a:latin typeface="Times New Roman" pitchFamily="18" charset="0"/>
                <a:cs typeface="Times New Roman" pitchFamily="18" charset="0"/>
              </a:rPr>
              <a:t> ?</a:t>
            </a:r>
          </a:p>
        </p:txBody>
      </p:sp>
      <p:pic>
        <p:nvPicPr>
          <p:cNvPr id="6" name="图片 3092" descr="PPT素材-13"/>
          <p:cNvPicPr>
            <a:picLocks noChangeAspect="1"/>
          </p:cNvPicPr>
          <p:nvPr/>
        </p:nvPicPr>
        <p:blipFill>
          <a:blip r:embed="rId9"/>
          <a:stretch>
            <a:fillRect/>
          </a:stretch>
        </p:blipFill>
        <p:spPr>
          <a:xfrm>
            <a:off x="8489863" y="4158611"/>
            <a:ext cx="2370653" cy="2999024"/>
          </a:xfrm>
          <a:prstGeom prst="rect">
            <a:avLst/>
          </a:prstGeom>
          <a:noFill/>
          <a:ln w="9525">
            <a:noFill/>
          </a:ln>
        </p:spPr>
      </p:pic>
      <p:sp>
        <p:nvSpPr>
          <p:cNvPr id="3" name="Left Arrow 2">
            <a:hlinkClick r:id="rId10" action="ppaction://hlinksldjump"/>
          </p:cNvPr>
          <p:cNvSpPr/>
          <p:nvPr/>
        </p:nvSpPr>
        <p:spPr>
          <a:xfrm>
            <a:off x="9274736" y="4731877"/>
            <a:ext cx="784873" cy="677495"/>
          </a:xfrm>
          <a:prstGeom prst="leftArrow">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rtlCol="0" anchor="ctr"/>
          <a:lstStyle/>
          <a:p>
            <a:pPr algn="ctr"/>
            <a:endParaRPr lang="en-US">
              <a:solidFill>
                <a:prstClr val="white"/>
              </a:solidFill>
              <a:latin typeface="Calibri"/>
            </a:endParaRPr>
          </a:p>
        </p:txBody>
      </p:sp>
      <p:sp>
        <p:nvSpPr>
          <p:cNvPr id="11" name="Text Box 18"/>
          <p:cNvSpPr txBox="1">
            <a:spLocks noChangeArrowheads="1"/>
          </p:cNvSpPr>
          <p:nvPr/>
        </p:nvSpPr>
        <p:spPr bwMode="auto">
          <a:xfrm>
            <a:off x="5348491" y="3263554"/>
            <a:ext cx="3406411" cy="1410493"/>
          </a:xfrm>
          <a:prstGeom prst="rect">
            <a:avLst/>
          </a:prstGeom>
          <a:noFill/>
          <a:ln w="9525">
            <a:noFill/>
            <a:miter lim="800000"/>
            <a:headEnd/>
            <a:tailEnd/>
          </a:ln>
        </p:spPr>
        <p:txBody>
          <a:bodyPr wrap="square" lIns="55733" tIns="27866" rIns="55733" bIns="27866">
            <a:spAutoFit/>
          </a:bodyPr>
          <a:lstStyle/>
          <a:p>
            <a:pPr marL="208998" indent="-208998">
              <a:spcBef>
                <a:spcPct val="50000"/>
              </a:spcBef>
              <a:buFontTx/>
              <a:buAutoNum type="alphaUcPeriod"/>
            </a:pP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Nguyễn</a:t>
            </a:r>
            <a:r>
              <a:rPr lang="en-US" altLang="en-US" sz="2200" dirty="0">
                <a:solidFill>
                  <a:srgbClr val="000000"/>
                </a:solidFill>
                <a:latin typeface="Times New Roman" pitchFamily="18" charset="0"/>
                <a:cs typeface="Times New Roman" pitchFamily="18" charset="0"/>
              </a:rPr>
              <a:t> Thu Thuỷ .</a:t>
            </a:r>
          </a:p>
          <a:p>
            <a:pPr marL="208998" indent="-208998">
              <a:spcBef>
                <a:spcPct val="50000"/>
              </a:spcBef>
              <a:buFontTx/>
              <a:buAutoNum type="alphaUcPeriod"/>
            </a:pP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Nguyễn</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Thị</a:t>
            </a:r>
            <a:r>
              <a:rPr lang="en-US" altLang="en-US" sz="2200" dirty="0">
                <a:solidFill>
                  <a:srgbClr val="000000"/>
                </a:solidFill>
                <a:latin typeface="Times New Roman" pitchFamily="18" charset="0"/>
                <a:cs typeface="Times New Roman" pitchFamily="18" charset="0"/>
              </a:rPr>
              <a:t> Thu Thuỷ .</a:t>
            </a:r>
          </a:p>
          <a:p>
            <a:pPr marL="208998" indent="-208998">
              <a:spcBef>
                <a:spcPct val="50000"/>
              </a:spcBef>
              <a:buFontTx/>
              <a:buAutoNum type="alphaUcPeriod"/>
            </a:pP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Nguyễn</a:t>
            </a:r>
            <a:r>
              <a:rPr lang="en-US" altLang="en-US" sz="2200" dirty="0">
                <a:solidFill>
                  <a:srgbClr val="000000"/>
                </a:solidFill>
                <a:latin typeface="Times New Roman" pitchFamily="18" charset="0"/>
                <a:cs typeface="Times New Roman" pitchFamily="18" charset="0"/>
              </a:rPr>
              <a:t> Thuỷ . </a:t>
            </a:r>
          </a:p>
        </p:txBody>
      </p:sp>
      <p:sp>
        <p:nvSpPr>
          <p:cNvPr id="12" name="Oval 11"/>
          <p:cNvSpPr/>
          <p:nvPr/>
        </p:nvSpPr>
        <p:spPr>
          <a:xfrm>
            <a:off x="5312749" y="3753087"/>
            <a:ext cx="377648" cy="4314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55733" tIns="27866" rIns="55733" bIns="27866" anchor="ctr"/>
          <a:lstStyle/>
          <a:p>
            <a:pPr algn="ctr">
              <a:defRPr/>
            </a:pPr>
            <a:endParaRPr lang="en-US" sz="2000" u="sng" dirty="0">
              <a:solidFill>
                <a:srgbClr val="FF0000"/>
              </a:solidFill>
              <a:latin typeface="Calibri"/>
            </a:endParaRPr>
          </a:p>
        </p:txBody>
      </p:sp>
      <p:pic>
        <p:nvPicPr>
          <p:cNvPr id="13" name="đồng hồ đếm ngược 5 giây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23660" y="256048"/>
            <a:ext cx="1939109" cy="10907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3.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islide色">
      <a:dk1>
        <a:srgbClr val="000000"/>
      </a:dk1>
      <a:lt1>
        <a:srgbClr val="FFFFFF"/>
      </a:lt1>
      <a:dk2>
        <a:srgbClr val="778495"/>
      </a:dk2>
      <a:lt2>
        <a:srgbClr val="F0F0F0"/>
      </a:lt2>
      <a:accent1>
        <a:srgbClr val="27AFA2"/>
      </a:accent1>
      <a:accent2>
        <a:srgbClr val="F77140"/>
      </a:accent2>
      <a:accent3>
        <a:srgbClr val="FF9E0F"/>
      </a:accent3>
      <a:accent4>
        <a:srgbClr val="F77140"/>
      </a:accent4>
      <a:accent5>
        <a:srgbClr val="27AFA2"/>
      </a:accent5>
      <a:accent6>
        <a:srgbClr val="FF9E0F"/>
      </a:accent6>
      <a:hlink>
        <a:srgbClr val="4276AA"/>
      </a:hlink>
      <a:folHlink>
        <a:srgbClr val="BFBFBF"/>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QT.potx" id="{AEBD0564-65FA-4B13-80F3-F483FE40E815}" vid="{53A2CC4D-D4C4-4A17-A467-553F8E91B19D}"/>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ppt4F9A</Template>
  <TotalTime>814</TotalTime>
  <Words>496</Words>
  <Application>Microsoft Office PowerPoint</Application>
  <PresentationFormat>Widescreen</PresentationFormat>
  <Paragraphs>72</Paragraphs>
  <Slides>25</Slides>
  <Notes>12</Notes>
  <HiddenSlides>0</HiddenSlides>
  <MMClips>8</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25</vt:i4>
      </vt:variant>
    </vt:vector>
  </HeadingPairs>
  <TitlesOfParts>
    <vt:vector size="52" baseType="lpstr">
      <vt:lpstr>等线</vt:lpstr>
      <vt:lpstr>微软雅黑</vt:lpstr>
      <vt:lpstr>#9Slide03 IcielNovecento sans E</vt:lpstr>
      <vt:lpstr>#9Slide07 Pattaya</vt:lpstr>
      <vt:lpstr>Arial</vt:lpstr>
      <vt:lpstr>Calibri</vt:lpstr>
      <vt:lpstr>Calibri Light</vt:lpstr>
      <vt:lpstr>HP001 4 hàng</vt:lpstr>
      <vt:lpstr>Impact</vt:lpstr>
      <vt:lpstr>Times New Roman</vt:lpstr>
      <vt:lpstr>UTM Avo</vt:lpstr>
      <vt:lpstr>UTM Azuki</vt:lpstr>
      <vt:lpstr>UTM Flamenco</vt:lpstr>
      <vt:lpstr>1_Office Theme</vt:lpstr>
      <vt:lpstr>1_Blank</vt:lpstr>
      <vt:lpstr>4_Office Theme</vt:lpstr>
      <vt:lpstr>2_Office Theme</vt:lpstr>
      <vt:lpstr>Office 主题​​</vt:lpstr>
      <vt:lpstr>Office 主题</vt:lpstr>
      <vt:lpstr>1_Office 主题</vt:lpstr>
      <vt:lpstr>2_Office 主题</vt:lpstr>
      <vt:lpstr>3_Office 主题</vt:lpstr>
      <vt:lpstr>4_Office 主题</vt:lpstr>
      <vt:lpstr>6_Office Theme</vt:lpstr>
      <vt:lpstr>5_Office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68</cp:revision>
  <dcterms:created xsi:type="dcterms:W3CDTF">2021-10-14T06:04:57Z</dcterms:created>
  <dcterms:modified xsi:type="dcterms:W3CDTF">2023-03-24T15:22:40Z</dcterms:modified>
</cp:coreProperties>
</file>