
<file path=[Content_Types].xml><?xml version="1.0" encoding="utf-8"?>
<Types xmlns="http://schemas.openxmlformats.org/package/2006/content-types">
  <Default Extension="bin" ContentType="application/vnd.ms-office.activeX"/>
  <Default Extension="gif" ContentType="image/gif"/>
  <Default Extension="jpeg" ContentType="image/jpeg"/>
  <Default Extension="jpg" ContentType="image/jpeg"/>
  <Default Extension="m4a" ContentType="audio/mp4"/>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activeX/activeX1.xml" ContentType="application/vnd.ms-office.activeX+xml"/>
  <Override PartName="/ppt/activeX/activeX2.xml" ContentType="application/vnd.ms-office.activeX+xml"/>
  <Override PartName="/ppt/activeX/activeX3.xml" ContentType="application/vnd.ms-office.activeX+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24"/>
  </p:notesMasterIdLst>
  <p:sldIdLst>
    <p:sldId id="256" r:id="rId2"/>
    <p:sldId id="432" r:id="rId3"/>
    <p:sldId id="442" r:id="rId4"/>
    <p:sldId id="430" r:id="rId5"/>
    <p:sldId id="436" r:id="rId6"/>
    <p:sldId id="433" r:id="rId7"/>
    <p:sldId id="419" r:id="rId8"/>
    <p:sldId id="443" r:id="rId9"/>
    <p:sldId id="437" r:id="rId10"/>
    <p:sldId id="444" r:id="rId11"/>
    <p:sldId id="434" r:id="rId12"/>
    <p:sldId id="402" r:id="rId13"/>
    <p:sldId id="422" r:id="rId14"/>
    <p:sldId id="423" r:id="rId15"/>
    <p:sldId id="287" r:id="rId16"/>
    <p:sldId id="288" r:id="rId17"/>
    <p:sldId id="440" r:id="rId18"/>
    <p:sldId id="289" r:id="rId19"/>
    <p:sldId id="445" r:id="rId20"/>
    <p:sldId id="292" r:id="rId21"/>
    <p:sldId id="281" r:id="rId22"/>
    <p:sldId id="435" r:id="rId23"/>
  </p:sldIdLst>
  <p:sldSz cx="12192000" cy="6858000"/>
  <p:notesSz cx="6858000" cy="9144000"/>
  <p:custDataLst>
    <p:tags r:id="rId25"/>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0" roundtripDataSignature="AMtx7miAYYJ+CqvYrdf855CZJbdxdgcPU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8047"/>
    <a:srgbClr val="CCECFF"/>
    <a:srgbClr val="C2DD8B"/>
    <a:srgbClr val="99FFCC"/>
    <a:srgbClr val="00CC66"/>
    <a:srgbClr val="FFFF00"/>
    <a:srgbClr val="FF7C80"/>
    <a:srgbClr val="336600"/>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815" autoAdjust="0"/>
    <p:restoredTop sz="91583" autoAdjust="0"/>
  </p:normalViewPr>
  <p:slideViewPr>
    <p:cSldViewPr snapToGrid="0">
      <p:cViewPr varScale="1">
        <p:scale>
          <a:sx n="74" d="100"/>
          <a:sy n="74" d="100"/>
        </p:scale>
        <p:origin x="1234"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gs" Target="tags/tag1.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30" Type="http://customschemas.google.com/relationships/presentationmetadata" Target="metadata"/></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UTM Avo" panose="02040603050506020204" pitchFamily="18" charset="0"/>
                <a:ea typeface="UTM Avo" panose="02040603050506020204" pitchFamily="18" charset="0"/>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lang="en-US"/>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UTM Avo" panose="02040603050506020204" pitchFamily="18" charset="0"/>
                <a:ea typeface="UTM Avo" panose="02040603050506020204" pitchFamily="18" charset="0"/>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lang="en-US"/>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UTM Avo" panose="02040603050506020204" pitchFamily="18" charset="0"/>
                <a:ea typeface="UTM Avo" panose="02040603050506020204" pitchFamily="18" charset="0"/>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lang="en-US"/>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lvl1pPr>
              <a:defRPr>
                <a:latin typeface="UTM Avo" panose="02040603050506020204" pitchFamily="18" charset="0"/>
              </a:defRPr>
            </a:lvl1pPr>
          </a:lstStyle>
          <a:p>
            <a:pPr algn="r"/>
            <a:fld id="{00000000-1234-1234-1234-123412341234}" type="slidenum">
              <a:rPr lang="en-US" sz="1200" smtClean="0">
                <a:solidFill>
                  <a:schemeClr val="dk1"/>
                </a:solidFill>
                <a:ea typeface="Calibri"/>
                <a:cs typeface="Calibri"/>
                <a:sym typeface="Calibri"/>
              </a:rPr>
              <a:pPr algn="r"/>
              <a:t>‹#›</a:t>
            </a:fld>
            <a:endParaRPr lang="en-US" sz="1200">
              <a:solidFill>
                <a:schemeClr val="dk1"/>
              </a:solidFill>
              <a:ea typeface="Calibri"/>
              <a:cs typeface="Calibri"/>
              <a:sym typeface="Calibri"/>
            </a:endParaRPr>
          </a:p>
        </p:txBody>
      </p:sp>
    </p:spTree>
    <p:extLst>
      <p:ext uri="{BB962C8B-B14F-4D97-AF65-F5344CB8AC3E}">
        <p14:creationId xmlns:p14="http://schemas.microsoft.com/office/powerpoint/2010/main" val="913326692"/>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UTM Avo" panose="02040603050506020204" pitchFamily="18" charset="0"/>
        <a:ea typeface="UTM Avo" panose="02040603050506020204" pitchFamily="18"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2</a:t>
            </a:fld>
            <a:endParaRPr lang="zh-CN" altLang="en-US"/>
          </a:p>
        </p:txBody>
      </p:sp>
    </p:spTree>
    <p:extLst>
      <p:ext uri="{BB962C8B-B14F-4D97-AF65-F5344CB8AC3E}">
        <p14:creationId xmlns:p14="http://schemas.microsoft.com/office/powerpoint/2010/main" val="20110069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2" name="Google Shape;282;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560003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2" name="Google Shape;282;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94982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algn="r"/>
            <a:fld id="{00000000-1234-1234-1234-123412341234}" type="slidenum">
              <a:rPr lang="en-US" sz="1200" smtClean="0">
                <a:solidFill>
                  <a:schemeClr val="dk1"/>
                </a:solidFill>
                <a:ea typeface="Calibri"/>
                <a:cs typeface="Calibri"/>
                <a:sym typeface="Calibri"/>
              </a:rPr>
              <a:pPr algn="r"/>
              <a:t>19</a:t>
            </a:fld>
            <a:endParaRPr lang="en-US" sz="1200">
              <a:solidFill>
                <a:schemeClr val="dk1"/>
              </a:solidFill>
              <a:ea typeface="Calibri"/>
              <a:cs typeface="Calibri"/>
              <a:sym typeface="Calibri"/>
            </a:endParaRPr>
          </a:p>
        </p:txBody>
      </p:sp>
    </p:spTree>
    <p:extLst>
      <p:ext uri="{BB962C8B-B14F-4D97-AF65-F5344CB8AC3E}">
        <p14:creationId xmlns:p14="http://schemas.microsoft.com/office/powerpoint/2010/main" val="203966415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reserve="1">
  <p:cSld name="1_Title Slide">
    <p:spTree>
      <p:nvGrpSpPr>
        <p:cNvPr id="1" name="Shape 11"/>
        <p:cNvGrpSpPr/>
        <p:nvPr/>
      </p:nvGrpSpPr>
      <p:grpSpPr>
        <a:xfrm>
          <a:off x="0" y="0"/>
          <a:ext cx="0" cy="0"/>
          <a:chOff x="0" y="0"/>
          <a:chExt cx="0" cy="0"/>
        </a:xfrm>
      </p:grpSpPr>
      <p:pic>
        <p:nvPicPr>
          <p:cNvPr id="12" name="Google Shape;12;p7"/>
          <p:cNvPicPr preferRelativeResize="0"/>
          <p:nvPr/>
        </p:nvPicPr>
        <p:blipFill rotWithShape="1">
          <a:blip r:embed="rId2">
            <a:alphaModFix/>
          </a:blip>
          <a:srcRect/>
          <a:stretch/>
        </p:blipFill>
        <p:spPr>
          <a:xfrm>
            <a:off x="-101447" y="-90897"/>
            <a:ext cx="12613688" cy="7095200"/>
          </a:xfrm>
          <a:prstGeom prst="rect">
            <a:avLst/>
          </a:prstGeom>
          <a:noFill/>
          <a:ln>
            <a:noFill/>
          </a:ln>
        </p:spPr>
      </p:pic>
      <p:sp>
        <p:nvSpPr>
          <p:cNvPr id="13" name="Google Shape;13;p7"/>
          <p:cNvSpPr txBox="1">
            <a:spLocks noGrp="1"/>
          </p:cNvSpPr>
          <p:nvPr>
            <p:ph type="ctrTitle"/>
          </p:nvPr>
        </p:nvSpPr>
        <p:spPr>
          <a:xfrm>
            <a:off x="1524001"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5999">
                <a:latin typeface="UTM Avo" panose="02040603050506020204"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14" name="Google Shape;14;p7"/>
          <p:cNvSpPr txBox="1">
            <a:spLocks noGrp="1"/>
          </p:cNvSpPr>
          <p:nvPr>
            <p:ph type="subTitle" idx="1"/>
          </p:nvPr>
        </p:nvSpPr>
        <p:spPr>
          <a:xfrm>
            <a:off x="1524001"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atin typeface="UTM Avo" panose="02040603050506020204" pitchFamily="18" charset="0"/>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r>
              <a:rPr lang="en-US"/>
              <a:t>Click to edit Master subtitle style</a:t>
            </a:r>
            <a:endParaRPr/>
          </a:p>
        </p:txBody>
      </p:sp>
      <p:sp>
        <p:nvSpPr>
          <p:cNvPr id="15" name="Google Shape;15;p7"/>
          <p:cNvSpPr txBox="1">
            <a:spLocks noGrp="1"/>
          </p:cNvSpPr>
          <p:nvPr>
            <p:ph type="dt" idx="10"/>
          </p:nvPr>
        </p:nvSpPr>
        <p:spPr>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pPr/>
              <a:t>3/25/2023</a:t>
            </a:fld>
            <a:endParaRPr lang="en-US"/>
          </a:p>
        </p:txBody>
      </p:sp>
      <p:sp>
        <p:nvSpPr>
          <p:cNvPr id="16" name="Google Shape;16;p7"/>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17" name="Google Shape;17;p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pPr/>
              <a:t>‹#›</a:t>
            </a:fld>
            <a:endParaRPr lang="en-US"/>
          </a:p>
        </p:txBody>
      </p:sp>
      <p:sp>
        <p:nvSpPr>
          <p:cNvPr id="18" name="Google Shape;18;p7"/>
          <p:cNvSpPr/>
          <p:nvPr/>
        </p:nvSpPr>
        <p:spPr>
          <a:xfrm>
            <a:off x="2629362" y="1930595"/>
            <a:ext cx="852022" cy="852022"/>
          </a:xfrm>
          <a:prstGeom prst="ellipse">
            <a:avLst/>
          </a:prstGeom>
          <a:solidFill>
            <a:srgbClr val="FEE599"/>
          </a:solidFill>
          <a:ln>
            <a:noFill/>
          </a:ln>
        </p:spPr>
        <p:txBody>
          <a:bodyPr spcFirstLastPara="1" wrap="square" lIns="91413" tIns="45694" rIns="91413" bIns="45694" anchor="ctr" anchorCtr="0">
            <a:noAutofit/>
          </a:bodyPr>
          <a:lstStyle/>
          <a:p>
            <a:pPr marL="0" marR="0" lvl="0" indent="0" algn="ctr" rtl="0">
              <a:spcBef>
                <a:spcPts val="0"/>
              </a:spcBef>
              <a:spcAft>
                <a:spcPts val="0"/>
              </a:spcAft>
              <a:buNone/>
            </a:pPr>
            <a:endParaRPr sz="1800" b="0" i="0" u="none" strike="noStrike" cap="none">
              <a:solidFill>
                <a:schemeClr val="lt1"/>
              </a:solidFill>
              <a:latin typeface="UTM Avo" panose="02040603050506020204" pitchFamily="18" charset="0"/>
              <a:ea typeface="Arial"/>
              <a:cs typeface="Arial"/>
              <a:sym typeface="Arial"/>
            </a:endParaRPr>
          </a:p>
        </p:txBody>
      </p:sp>
    </p:spTree>
    <p:extLst>
      <p:ext uri="{BB962C8B-B14F-4D97-AF65-F5344CB8AC3E}">
        <p14:creationId xmlns:p14="http://schemas.microsoft.com/office/powerpoint/2010/main" val="39624807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2_Title and Content" preserve="1" userDrawn="1">
  <p:cSld name="6_Title and Content">
    <p:spTree>
      <p:nvGrpSpPr>
        <p:cNvPr id="1" name="Shape 33"/>
        <p:cNvGrpSpPr/>
        <p:nvPr/>
      </p:nvGrpSpPr>
      <p:grpSpPr>
        <a:xfrm>
          <a:off x="0" y="0"/>
          <a:ext cx="0" cy="0"/>
          <a:chOff x="0" y="0"/>
          <a:chExt cx="0" cy="0"/>
        </a:xfrm>
      </p:grpSpPr>
      <p:pic>
        <p:nvPicPr>
          <p:cNvPr id="34" name="Google Shape;34;p10"/>
          <p:cNvPicPr preferRelativeResize="0"/>
          <p:nvPr/>
        </p:nvPicPr>
        <p:blipFill rotWithShape="1">
          <a:blip r:embed="rId2">
            <a:alphaModFix/>
          </a:blip>
          <a:srcRect/>
          <a:stretch/>
        </p:blipFill>
        <p:spPr>
          <a:xfrm>
            <a:off x="9521" y="2006"/>
            <a:ext cx="12165839" cy="6853993"/>
          </a:xfrm>
          <a:prstGeom prst="rect">
            <a:avLst/>
          </a:prstGeom>
          <a:noFill/>
          <a:ln>
            <a:noFill/>
          </a:ln>
        </p:spPr>
      </p:pic>
      <p:sp>
        <p:nvSpPr>
          <p:cNvPr id="37" name="Google Shape;37;p10"/>
          <p:cNvSpPr txBox="1">
            <a:spLocks noGrp="1"/>
          </p:cNvSpPr>
          <p:nvPr>
            <p:ph type="dt" idx="10"/>
          </p:nvPr>
        </p:nvSpPr>
        <p:spPr>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pPr/>
              <a:t>3/25/2023</a:t>
            </a:fld>
            <a:endParaRPr lang="en-US"/>
          </a:p>
        </p:txBody>
      </p:sp>
      <p:sp>
        <p:nvSpPr>
          <p:cNvPr id="38" name="Google Shape;38;p10"/>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9" name="Google Shape;39;p1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pPr/>
              <a:t>‹#›</a:t>
            </a:fld>
            <a:endParaRPr lang="en-US"/>
          </a:p>
        </p:txBody>
      </p:sp>
    </p:spTree>
    <p:extLst>
      <p:ext uri="{BB962C8B-B14F-4D97-AF65-F5344CB8AC3E}">
        <p14:creationId xmlns:p14="http://schemas.microsoft.com/office/powerpoint/2010/main" val="886713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2_Title and Content" preserve="1" userDrawn="1">
  <p:cSld name="6_Title and Content">
    <p:spTree>
      <p:nvGrpSpPr>
        <p:cNvPr id="1" name="Shape 33"/>
        <p:cNvGrpSpPr/>
        <p:nvPr/>
      </p:nvGrpSpPr>
      <p:grpSpPr>
        <a:xfrm>
          <a:off x="0" y="0"/>
          <a:ext cx="0" cy="0"/>
          <a:chOff x="0" y="0"/>
          <a:chExt cx="0" cy="0"/>
        </a:xfrm>
      </p:grpSpPr>
      <p:pic>
        <p:nvPicPr>
          <p:cNvPr id="34" name="Google Shape;34;p10"/>
          <p:cNvPicPr preferRelativeResize="0"/>
          <p:nvPr/>
        </p:nvPicPr>
        <p:blipFill rotWithShape="1">
          <a:blip r:embed="rId2">
            <a:alphaModFix/>
          </a:blip>
          <a:srcRect/>
          <a:stretch/>
        </p:blipFill>
        <p:spPr>
          <a:xfrm>
            <a:off x="9521" y="2006"/>
            <a:ext cx="12165839" cy="6853993"/>
          </a:xfrm>
          <a:prstGeom prst="rect">
            <a:avLst/>
          </a:prstGeom>
          <a:noFill/>
          <a:ln>
            <a:noFill/>
          </a:ln>
        </p:spPr>
      </p:pic>
      <p:sp>
        <p:nvSpPr>
          <p:cNvPr id="37" name="Google Shape;37;p10"/>
          <p:cNvSpPr txBox="1">
            <a:spLocks noGrp="1"/>
          </p:cNvSpPr>
          <p:nvPr>
            <p:ph type="dt" idx="10"/>
          </p:nvPr>
        </p:nvSpPr>
        <p:spPr>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pPr/>
              <a:t>3/25/2023</a:t>
            </a:fld>
            <a:endParaRPr lang="en-US"/>
          </a:p>
        </p:txBody>
      </p:sp>
      <p:sp>
        <p:nvSpPr>
          <p:cNvPr id="38" name="Google Shape;38;p10"/>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9" name="Google Shape;39;p1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pPr/>
              <a:t>‹#›</a:t>
            </a:fld>
            <a:endParaRPr lang="en-US"/>
          </a:p>
        </p:txBody>
      </p:sp>
    </p:spTree>
    <p:extLst>
      <p:ext uri="{BB962C8B-B14F-4D97-AF65-F5344CB8AC3E}">
        <p14:creationId xmlns:p14="http://schemas.microsoft.com/office/powerpoint/2010/main" val="4812189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2_Title and Content" preserve="1" userDrawn="1">
  <p:cSld name="6_Title and Content">
    <p:spTree>
      <p:nvGrpSpPr>
        <p:cNvPr id="1" name="Shape 33"/>
        <p:cNvGrpSpPr/>
        <p:nvPr/>
      </p:nvGrpSpPr>
      <p:grpSpPr>
        <a:xfrm>
          <a:off x="0" y="0"/>
          <a:ext cx="0" cy="0"/>
          <a:chOff x="0" y="0"/>
          <a:chExt cx="0" cy="0"/>
        </a:xfrm>
      </p:grpSpPr>
      <p:pic>
        <p:nvPicPr>
          <p:cNvPr id="34" name="Google Shape;34;p10"/>
          <p:cNvPicPr preferRelativeResize="0"/>
          <p:nvPr/>
        </p:nvPicPr>
        <p:blipFill rotWithShape="1">
          <a:blip r:embed="rId2">
            <a:alphaModFix/>
          </a:blip>
          <a:srcRect/>
          <a:stretch/>
        </p:blipFill>
        <p:spPr>
          <a:xfrm>
            <a:off x="9521" y="2006"/>
            <a:ext cx="12165839" cy="6853993"/>
          </a:xfrm>
          <a:prstGeom prst="rect">
            <a:avLst/>
          </a:prstGeom>
          <a:noFill/>
          <a:ln>
            <a:noFill/>
          </a:ln>
        </p:spPr>
      </p:pic>
      <p:sp>
        <p:nvSpPr>
          <p:cNvPr id="37" name="Google Shape;37;p10"/>
          <p:cNvSpPr txBox="1">
            <a:spLocks noGrp="1"/>
          </p:cNvSpPr>
          <p:nvPr>
            <p:ph type="dt" idx="10"/>
          </p:nvPr>
        </p:nvSpPr>
        <p:spPr>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pPr/>
              <a:t>3/25/2023</a:t>
            </a:fld>
            <a:endParaRPr lang="en-US"/>
          </a:p>
        </p:txBody>
      </p:sp>
      <p:sp>
        <p:nvSpPr>
          <p:cNvPr id="38" name="Google Shape;38;p10"/>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9" name="Google Shape;39;p1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pPr/>
              <a:t>‹#›</a:t>
            </a:fld>
            <a:endParaRPr lang="en-US"/>
          </a:p>
        </p:txBody>
      </p:sp>
    </p:spTree>
    <p:extLst>
      <p:ext uri="{BB962C8B-B14F-4D97-AF65-F5344CB8AC3E}">
        <p14:creationId xmlns:p14="http://schemas.microsoft.com/office/powerpoint/2010/main" val="32000208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2_Title and Content" preserve="1" userDrawn="1">
  <p:cSld name="6_Title and Content">
    <p:spTree>
      <p:nvGrpSpPr>
        <p:cNvPr id="1" name="Shape 33"/>
        <p:cNvGrpSpPr/>
        <p:nvPr/>
      </p:nvGrpSpPr>
      <p:grpSpPr>
        <a:xfrm>
          <a:off x="0" y="0"/>
          <a:ext cx="0" cy="0"/>
          <a:chOff x="0" y="0"/>
          <a:chExt cx="0" cy="0"/>
        </a:xfrm>
      </p:grpSpPr>
      <p:pic>
        <p:nvPicPr>
          <p:cNvPr id="34" name="Google Shape;34;p10"/>
          <p:cNvPicPr preferRelativeResize="0"/>
          <p:nvPr/>
        </p:nvPicPr>
        <p:blipFill rotWithShape="1">
          <a:blip r:embed="rId2">
            <a:alphaModFix/>
          </a:blip>
          <a:srcRect/>
          <a:stretch/>
        </p:blipFill>
        <p:spPr>
          <a:xfrm>
            <a:off x="9521" y="2006"/>
            <a:ext cx="12165839" cy="6853993"/>
          </a:xfrm>
          <a:prstGeom prst="rect">
            <a:avLst/>
          </a:prstGeom>
          <a:noFill/>
          <a:ln>
            <a:noFill/>
          </a:ln>
        </p:spPr>
      </p:pic>
      <p:sp>
        <p:nvSpPr>
          <p:cNvPr id="37" name="Google Shape;37;p10"/>
          <p:cNvSpPr txBox="1">
            <a:spLocks noGrp="1"/>
          </p:cNvSpPr>
          <p:nvPr>
            <p:ph type="dt" idx="10"/>
          </p:nvPr>
        </p:nvSpPr>
        <p:spPr>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pPr/>
              <a:t>3/25/2023</a:t>
            </a:fld>
            <a:endParaRPr lang="en-US"/>
          </a:p>
        </p:txBody>
      </p:sp>
      <p:sp>
        <p:nvSpPr>
          <p:cNvPr id="38" name="Google Shape;38;p10"/>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9" name="Google Shape;39;p1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pPr/>
              <a:t>‹#›</a:t>
            </a:fld>
            <a:endParaRPr lang="en-US"/>
          </a:p>
        </p:txBody>
      </p:sp>
    </p:spTree>
    <p:extLst>
      <p:ext uri="{BB962C8B-B14F-4D97-AF65-F5344CB8AC3E}">
        <p14:creationId xmlns:p14="http://schemas.microsoft.com/office/powerpoint/2010/main" val="29560917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2_Title and Content" preserve="1" userDrawn="1">
  <p:cSld name="6_Title and Content">
    <p:spTree>
      <p:nvGrpSpPr>
        <p:cNvPr id="1" name="Shape 33"/>
        <p:cNvGrpSpPr/>
        <p:nvPr/>
      </p:nvGrpSpPr>
      <p:grpSpPr>
        <a:xfrm>
          <a:off x="0" y="0"/>
          <a:ext cx="0" cy="0"/>
          <a:chOff x="0" y="0"/>
          <a:chExt cx="0" cy="0"/>
        </a:xfrm>
      </p:grpSpPr>
      <p:pic>
        <p:nvPicPr>
          <p:cNvPr id="34" name="Google Shape;34;p10"/>
          <p:cNvPicPr preferRelativeResize="0"/>
          <p:nvPr/>
        </p:nvPicPr>
        <p:blipFill rotWithShape="1">
          <a:blip r:embed="rId2">
            <a:alphaModFix/>
          </a:blip>
          <a:srcRect/>
          <a:stretch/>
        </p:blipFill>
        <p:spPr>
          <a:xfrm>
            <a:off x="9521" y="2006"/>
            <a:ext cx="12165839" cy="6853993"/>
          </a:xfrm>
          <a:prstGeom prst="rect">
            <a:avLst/>
          </a:prstGeom>
          <a:noFill/>
          <a:ln>
            <a:noFill/>
          </a:ln>
        </p:spPr>
      </p:pic>
      <p:sp>
        <p:nvSpPr>
          <p:cNvPr id="37" name="Google Shape;37;p10"/>
          <p:cNvSpPr txBox="1">
            <a:spLocks noGrp="1"/>
          </p:cNvSpPr>
          <p:nvPr>
            <p:ph type="dt" idx="10"/>
          </p:nvPr>
        </p:nvSpPr>
        <p:spPr>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pPr/>
              <a:t>3/25/2023</a:t>
            </a:fld>
            <a:endParaRPr lang="en-US"/>
          </a:p>
        </p:txBody>
      </p:sp>
      <p:sp>
        <p:nvSpPr>
          <p:cNvPr id="38" name="Google Shape;38;p10"/>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9" name="Google Shape;39;p1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pPr/>
              <a:t>‹#›</a:t>
            </a:fld>
            <a:endParaRPr lang="en-US"/>
          </a:p>
        </p:txBody>
      </p:sp>
    </p:spTree>
    <p:extLst>
      <p:ext uri="{BB962C8B-B14F-4D97-AF65-F5344CB8AC3E}">
        <p14:creationId xmlns:p14="http://schemas.microsoft.com/office/powerpoint/2010/main" val="21313028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2_Title and Content" preserve="1" userDrawn="1">
  <p:cSld name="6_Title and Content">
    <p:spTree>
      <p:nvGrpSpPr>
        <p:cNvPr id="1" name="Shape 33"/>
        <p:cNvGrpSpPr/>
        <p:nvPr/>
      </p:nvGrpSpPr>
      <p:grpSpPr>
        <a:xfrm>
          <a:off x="0" y="0"/>
          <a:ext cx="0" cy="0"/>
          <a:chOff x="0" y="0"/>
          <a:chExt cx="0" cy="0"/>
        </a:xfrm>
      </p:grpSpPr>
      <p:pic>
        <p:nvPicPr>
          <p:cNvPr id="34" name="Google Shape;34;p10"/>
          <p:cNvPicPr preferRelativeResize="0"/>
          <p:nvPr/>
        </p:nvPicPr>
        <p:blipFill rotWithShape="1">
          <a:blip r:embed="rId2">
            <a:alphaModFix/>
          </a:blip>
          <a:srcRect/>
          <a:stretch/>
        </p:blipFill>
        <p:spPr>
          <a:xfrm>
            <a:off x="9521" y="2006"/>
            <a:ext cx="12165839" cy="6853993"/>
          </a:xfrm>
          <a:prstGeom prst="rect">
            <a:avLst/>
          </a:prstGeom>
          <a:noFill/>
          <a:ln>
            <a:noFill/>
          </a:ln>
        </p:spPr>
      </p:pic>
      <p:sp>
        <p:nvSpPr>
          <p:cNvPr id="37" name="Google Shape;37;p10"/>
          <p:cNvSpPr txBox="1">
            <a:spLocks noGrp="1"/>
          </p:cNvSpPr>
          <p:nvPr>
            <p:ph type="dt" idx="10"/>
          </p:nvPr>
        </p:nvSpPr>
        <p:spPr>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pPr/>
              <a:t>3/25/2023</a:t>
            </a:fld>
            <a:endParaRPr lang="en-US"/>
          </a:p>
        </p:txBody>
      </p:sp>
      <p:sp>
        <p:nvSpPr>
          <p:cNvPr id="38" name="Google Shape;38;p10"/>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9" name="Google Shape;39;p1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pPr/>
              <a:t>‹#›</a:t>
            </a:fld>
            <a:endParaRPr lang="en-US"/>
          </a:p>
        </p:txBody>
      </p:sp>
    </p:spTree>
    <p:extLst>
      <p:ext uri="{BB962C8B-B14F-4D97-AF65-F5344CB8AC3E}">
        <p14:creationId xmlns:p14="http://schemas.microsoft.com/office/powerpoint/2010/main" val="38033311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2_Title and Content" preserve="1" userDrawn="1">
  <p:cSld name="6_Title and Content">
    <p:spTree>
      <p:nvGrpSpPr>
        <p:cNvPr id="1" name="Shape 33"/>
        <p:cNvGrpSpPr/>
        <p:nvPr/>
      </p:nvGrpSpPr>
      <p:grpSpPr>
        <a:xfrm>
          <a:off x="0" y="0"/>
          <a:ext cx="0" cy="0"/>
          <a:chOff x="0" y="0"/>
          <a:chExt cx="0" cy="0"/>
        </a:xfrm>
      </p:grpSpPr>
      <p:pic>
        <p:nvPicPr>
          <p:cNvPr id="34" name="Google Shape;34;p10"/>
          <p:cNvPicPr preferRelativeResize="0"/>
          <p:nvPr/>
        </p:nvPicPr>
        <p:blipFill rotWithShape="1">
          <a:blip r:embed="rId2">
            <a:alphaModFix/>
          </a:blip>
          <a:srcRect/>
          <a:stretch/>
        </p:blipFill>
        <p:spPr>
          <a:xfrm>
            <a:off x="9521" y="2006"/>
            <a:ext cx="12165839" cy="6853993"/>
          </a:xfrm>
          <a:prstGeom prst="rect">
            <a:avLst/>
          </a:prstGeom>
          <a:noFill/>
          <a:ln>
            <a:noFill/>
          </a:ln>
        </p:spPr>
      </p:pic>
      <p:sp>
        <p:nvSpPr>
          <p:cNvPr id="37" name="Google Shape;37;p10"/>
          <p:cNvSpPr txBox="1">
            <a:spLocks noGrp="1"/>
          </p:cNvSpPr>
          <p:nvPr>
            <p:ph type="dt" idx="10"/>
          </p:nvPr>
        </p:nvSpPr>
        <p:spPr>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pPr/>
              <a:t>3/25/2023</a:t>
            </a:fld>
            <a:endParaRPr lang="en-US"/>
          </a:p>
        </p:txBody>
      </p:sp>
      <p:sp>
        <p:nvSpPr>
          <p:cNvPr id="38" name="Google Shape;38;p10"/>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9" name="Google Shape;39;p1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pPr/>
              <a:t>‹#›</a:t>
            </a:fld>
            <a:endParaRPr lang="en-US"/>
          </a:p>
        </p:txBody>
      </p:sp>
    </p:spTree>
    <p:extLst>
      <p:ext uri="{BB962C8B-B14F-4D97-AF65-F5344CB8AC3E}">
        <p14:creationId xmlns:p14="http://schemas.microsoft.com/office/powerpoint/2010/main" val="31507422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mparison" type="twoTxTwoObj" preserve="1">
  <p:cSld name="1_Comparison">
    <p:spTree>
      <p:nvGrpSpPr>
        <p:cNvPr id="1" name="Shape 40"/>
        <p:cNvGrpSpPr/>
        <p:nvPr/>
      </p:nvGrpSpPr>
      <p:grpSpPr>
        <a:xfrm>
          <a:off x="0" y="0"/>
          <a:ext cx="0" cy="0"/>
          <a:chOff x="0" y="0"/>
          <a:chExt cx="0" cy="0"/>
        </a:xfrm>
      </p:grpSpPr>
      <p:sp>
        <p:nvSpPr>
          <p:cNvPr id="41" name="Google Shape;41;p11"/>
          <p:cNvSpPr txBox="1">
            <a:spLocks noGrp="1"/>
          </p:cNvSpPr>
          <p:nvPr>
            <p:ph type="title"/>
          </p:nvPr>
        </p:nvSpPr>
        <p:spPr>
          <a:xfrm>
            <a:off x="839789"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atin typeface="UTM Avo" panose="02040603050506020204"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42" name="Google Shape;42;p11"/>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154" lvl="0" indent="-228577" algn="l">
              <a:lnSpc>
                <a:spcPct val="90000"/>
              </a:lnSpc>
              <a:spcBef>
                <a:spcPts val="1000"/>
              </a:spcBef>
              <a:spcAft>
                <a:spcPts val="0"/>
              </a:spcAft>
              <a:buClr>
                <a:schemeClr val="dk1"/>
              </a:buClr>
              <a:buSzPts val="2400"/>
              <a:buNone/>
              <a:defRPr sz="2400" b="1">
                <a:latin typeface="UTM Avo" panose="02040603050506020204" pitchFamily="18" charset="0"/>
              </a:defRPr>
            </a:lvl1pPr>
            <a:lvl2pPr marL="914309" lvl="1" indent="-228577" algn="l">
              <a:lnSpc>
                <a:spcPct val="90000"/>
              </a:lnSpc>
              <a:spcBef>
                <a:spcPts val="500"/>
              </a:spcBef>
              <a:spcAft>
                <a:spcPts val="0"/>
              </a:spcAft>
              <a:buClr>
                <a:schemeClr val="dk1"/>
              </a:buClr>
              <a:buSzPts val="2000"/>
              <a:buNone/>
              <a:defRPr sz="2000" b="1"/>
            </a:lvl2pPr>
            <a:lvl3pPr marL="1371463" lvl="2" indent="-228577" algn="l">
              <a:lnSpc>
                <a:spcPct val="90000"/>
              </a:lnSpc>
              <a:spcBef>
                <a:spcPts val="500"/>
              </a:spcBef>
              <a:spcAft>
                <a:spcPts val="0"/>
              </a:spcAft>
              <a:buClr>
                <a:schemeClr val="dk1"/>
              </a:buClr>
              <a:buSzPts val="1800"/>
              <a:buNone/>
              <a:defRPr sz="1800" b="1"/>
            </a:lvl3pPr>
            <a:lvl4pPr marL="1828617" lvl="3" indent="-228577" algn="l">
              <a:lnSpc>
                <a:spcPct val="90000"/>
              </a:lnSpc>
              <a:spcBef>
                <a:spcPts val="500"/>
              </a:spcBef>
              <a:spcAft>
                <a:spcPts val="0"/>
              </a:spcAft>
              <a:buClr>
                <a:schemeClr val="dk1"/>
              </a:buClr>
              <a:buSzPts val="1600"/>
              <a:buNone/>
              <a:defRPr sz="1600" b="1"/>
            </a:lvl4pPr>
            <a:lvl5pPr marL="2285771" lvl="4" indent="-228577" algn="l">
              <a:lnSpc>
                <a:spcPct val="90000"/>
              </a:lnSpc>
              <a:spcBef>
                <a:spcPts val="500"/>
              </a:spcBef>
              <a:spcAft>
                <a:spcPts val="0"/>
              </a:spcAft>
              <a:buClr>
                <a:schemeClr val="dk1"/>
              </a:buClr>
              <a:buSzPts val="1600"/>
              <a:buNone/>
              <a:defRPr sz="1600" b="1"/>
            </a:lvl5pPr>
            <a:lvl6pPr marL="2742926" lvl="5" indent="-228577" algn="l">
              <a:lnSpc>
                <a:spcPct val="90000"/>
              </a:lnSpc>
              <a:spcBef>
                <a:spcPts val="500"/>
              </a:spcBef>
              <a:spcAft>
                <a:spcPts val="0"/>
              </a:spcAft>
              <a:buClr>
                <a:schemeClr val="dk1"/>
              </a:buClr>
              <a:buSzPts val="1600"/>
              <a:buNone/>
              <a:defRPr sz="1600" b="1"/>
            </a:lvl6pPr>
            <a:lvl7pPr marL="3200080" lvl="6" indent="-228577" algn="l">
              <a:lnSpc>
                <a:spcPct val="90000"/>
              </a:lnSpc>
              <a:spcBef>
                <a:spcPts val="500"/>
              </a:spcBef>
              <a:spcAft>
                <a:spcPts val="0"/>
              </a:spcAft>
              <a:buClr>
                <a:schemeClr val="dk1"/>
              </a:buClr>
              <a:buSzPts val="1600"/>
              <a:buNone/>
              <a:defRPr sz="1600" b="1"/>
            </a:lvl7pPr>
            <a:lvl8pPr marL="3657234" lvl="7" indent="-228577" algn="l">
              <a:lnSpc>
                <a:spcPct val="90000"/>
              </a:lnSpc>
              <a:spcBef>
                <a:spcPts val="500"/>
              </a:spcBef>
              <a:spcAft>
                <a:spcPts val="0"/>
              </a:spcAft>
              <a:buClr>
                <a:schemeClr val="dk1"/>
              </a:buClr>
              <a:buSzPts val="1600"/>
              <a:buNone/>
              <a:defRPr sz="1600" b="1"/>
            </a:lvl8pPr>
            <a:lvl9pPr marL="4114389" lvl="8" indent="-228577" algn="l">
              <a:lnSpc>
                <a:spcPct val="90000"/>
              </a:lnSpc>
              <a:spcBef>
                <a:spcPts val="500"/>
              </a:spcBef>
              <a:spcAft>
                <a:spcPts val="0"/>
              </a:spcAft>
              <a:buClr>
                <a:schemeClr val="dk1"/>
              </a:buClr>
              <a:buSzPts val="1600"/>
              <a:buNone/>
              <a:defRPr sz="1600" b="1"/>
            </a:lvl9pPr>
          </a:lstStyle>
          <a:p>
            <a:pPr lvl="0"/>
            <a:r>
              <a:rPr lang="en-US"/>
              <a:t>Click to edit Master text styles</a:t>
            </a:r>
          </a:p>
        </p:txBody>
      </p:sp>
      <p:sp>
        <p:nvSpPr>
          <p:cNvPr id="43" name="Google Shape;43;p11"/>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154" lvl="0" indent="-342866" algn="l">
              <a:lnSpc>
                <a:spcPct val="90000"/>
              </a:lnSpc>
              <a:spcBef>
                <a:spcPts val="1000"/>
              </a:spcBef>
              <a:spcAft>
                <a:spcPts val="0"/>
              </a:spcAft>
              <a:buClr>
                <a:schemeClr val="dk1"/>
              </a:buClr>
              <a:buSzPts val="1800"/>
              <a:buChar char="•"/>
              <a:defRPr>
                <a:latin typeface="UTM Avo" panose="02040603050506020204" pitchFamily="18" charset="0"/>
              </a:defRPr>
            </a:lvl1pPr>
            <a:lvl2pPr marL="914309" lvl="1" indent="-342866" algn="l">
              <a:lnSpc>
                <a:spcPct val="90000"/>
              </a:lnSpc>
              <a:spcBef>
                <a:spcPts val="500"/>
              </a:spcBef>
              <a:spcAft>
                <a:spcPts val="0"/>
              </a:spcAft>
              <a:buClr>
                <a:schemeClr val="dk1"/>
              </a:buClr>
              <a:buSzPts val="1800"/>
              <a:buChar char="•"/>
              <a:defRPr/>
            </a:lvl2pPr>
            <a:lvl3pPr marL="1371463" lvl="2" indent="-342866" algn="l">
              <a:lnSpc>
                <a:spcPct val="90000"/>
              </a:lnSpc>
              <a:spcBef>
                <a:spcPts val="500"/>
              </a:spcBef>
              <a:spcAft>
                <a:spcPts val="0"/>
              </a:spcAft>
              <a:buClr>
                <a:schemeClr val="dk1"/>
              </a:buClr>
              <a:buSzPts val="1800"/>
              <a:buChar char="•"/>
              <a:defRPr/>
            </a:lvl3pPr>
            <a:lvl4pPr marL="1828617" lvl="3" indent="-342866" algn="l">
              <a:lnSpc>
                <a:spcPct val="90000"/>
              </a:lnSpc>
              <a:spcBef>
                <a:spcPts val="500"/>
              </a:spcBef>
              <a:spcAft>
                <a:spcPts val="0"/>
              </a:spcAft>
              <a:buClr>
                <a:schemeClr val="dk1"/>
              </a:buClr>
              <a:buSzPts val="1800"/>
              <a:buChar char="•"/>
              <a:defRPr/>
            </a:lvl4pPr>
            <a:lvl5pPr marL="2285771" lvl="4" indent="-342866" algn="l">
              <a:lnSpc>
                <a:spcPct val="90000"/>
              </a:lnSpc>
              <a:spcBef>
                <a:spcPts val="500"/>
              </a:spcBef>
              <a:spcAft>
                <a:spcPts val="0"/>
              </a:spcAft>
              <a:buClr>
                <a:schemeClr val="dk1"/>
              </a:buClr>
              <a:buSzPts val="1800"/>
              <a:buChar char="•"/>
              <a:defRPr/>
            </a:lvl5pPr>
            <a:lvl6pPr marL="2742926" lvl="5" indent="-342866" algn="l">
              <a:lnSpc>
                <a:spcPct val="90000"/>
              </a:lnSpc>
              <a:spcBef>
                <a:spcPts val="500"/>
              </a:spcBef>
              <a:spcAft>
                <a:spcPts val="0"/>
              </a:spcAft>
              <a:buClr>
                <a:schemeClr val="dk1"/>
              </a:buClr>
              <a:buSzPts val="1800"/>
              <a:buChar char="•"/>
              <a:defRPr/>
            </a:lvl6pPr>
            <a:lvl7pPr marL="3200080" lvl="6" indent="-342866" algn="l">
              <a:lnSpc>
                <a:spcPct val="90000"/>
              </a:lnSpc>
              <a:spcBef>
                <a:spcPts val="500"/>
              </a:spcBef>
              <a:spcAft>
                <a:spcPts val="0"/>
              </a:spcAft>
              <a:buClr>
                <a:schemeClr val="dk1"/>
              </a:buClr>
              <a:buSzPts val="1800"/>
              <a:buChar char="•"/>
              <a:defRPr/>
            </a:lvl7pPr>
            <a:lvl8pPr marL="3657234" lvl="7" indent="-342866" algn="l">
              <a:lnSpc>
                <a:spcPct val="90000"/>
              </a:lnSpc>
              <a:spcBef>
                <a:spcPts val="500"/>
              </a:spcBef>
              <a:spcAft>
                <a:spcPts val="0"/>
              </a:spcAft>
              <a:buClr>
                <a:schemeClr val="dk1"/>
              </a:buClr>
              <a:buSzPts val="1800"/>
              <a:buChar char="•"/>
              <a:defRPr/>
            </a:lvl8pPr>
            <a:lvl9pPr marL="4114389" lvl="8" indent="-342866"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44" name="Google Shape;44;p11"/>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154" lvl="0" indent="-228577" algn="l">
              <a:lnSpc>
                <a:spcPct val="90000"/>
              </a:lnSpc>
              <a:spcBef>
                <a:spcPts val="1000"/>
              </a:spcBef>
              <a:spcAft>
                <a:spcPts val="0"/>
              </a:spcAft>
              <a:buClr>
                <a:schemeClr val="dk1"/>
              </a:buClr>
              <a:buSzPts val="2400"/>
              <a:buNone/>
              <a:defRPr sz="2400" b="1">
                <a:latin typeface="UTM Avo" panose="02040603050506020204" pitchFamily="18" charset="0"/>
              </a:defRPr>
            </a:lvl1pPr>
            <a:lvl2pPr marL="914309" lvl="1" indent="-228577" algn="l">
              <a:lnSpc>
                <a:spcPct val="90000"/>
              </a:lnSpc>
              <a:spcBef>
                <a:spcPts val="500"/>
              </a:spcBef>
              <a:spcAft>
                <a:spcPts val="0"/>
              </a:spcAft>
              <a:buClr>
                <a:schemeClr val="dk1"/>
              </a:buClr>
              <a:buSzPts val="2000"/>
              <a:buNone/>
              <a:defRPr sz="2000" b="1"/>
            </a:lvl2pPr>
            <a:lvl3pPr marL="1371463" lvl="2" indent="-228577" algn="l">
              <a:lnSpc>
                <a:spcPct val="90000"/>
              </a:lnSpc>
              <a:spcBef>
                <a:spcPts val="500"/>
              </a:spcBef>
              <a:spcAft>
                <a:spcPts val="0"/>
              </a:spcAft>
              <a:buClr>
                <a:schemeClr val="dk1"/>
              </a:buClr>
              <a:buSzPts val="1800"/>
              <a:buNone/>
              <a:defRPr sz="1800" b="1"/>
            </a:lvl3pPr>
            <a:lvl4pPr marL="1828617" lvl="3" indent="-228577" algn="l">
              <a:lnSpc>
                <a:spcPct val="90000"/>
              </a:lnSpc>
              <a:spcBef>
                <a:spcPts val="500"/>
              </a:spcBef>
              <a:spcAft>
                <a:spcPts val="0"/>
              </a:spcAft>
              <a:buClr>
                <a:schemeClr val="dk1"/>
              </a:buClr>
              <a:buSzPts val="1600"/>
              <a:buNone/>
              <a:defRPr sz="1600" b="1"/>
            </a:lvl4pPr>
            <a:lvl5pPr marL="2285771" lvl="4" indent="-228577" algn="l">
              <a:lnSpc>
                <a:spcPct val="90000"/>
              </a:lnSpc>
              <a:spcBef>
                <a:spcPts val="500"/>
              </a:spcBef>
              <a:spcAft>
                <a:spcPts val="0"/>
              </a:spcAft>
              <a:buClr>
                <a:schemeClr val="dk1"/>
              </a:buClr>
              <a:buSzPts val="1600"/>
              <a:buNone/>
              <a:defRPr sz="1600" b="1"/>
            </a:lvl5pPr>
            <a:lvl6pPr marL="2742926" lvl="5" indent="-228577" algn="l">
              <a:lnSpc>
                <a:spcPct val="90000"/>
              </a:lnSpc>
              <a:spcBef>
                <a:spcPts val="500"/>
              </a:spcBef>
              <a:spcAft>
                <a:spcPts val="0"/>
              </a:spcAft>
              <a:buClr>
                <a:schemeClr val="dk1"/>
              </a:buClr>
              <a:buSzPts val="1600"/>
              <a:buNone/>
              <a:defRPr sz="1600" b="1"/>
            </a:lvl6pPr>
            <a:lvl7pPr marL="3200080" lvl="6" indent="-228577" algn="l">
              <a:lnSpc>
                <a:spcPct val="90000"/>
              </a:lnSpc>
              <a:spcBef>
                <a:spcPts val="500"/>
              </a:spcBef>
              <a:spcAft>
                <a:spcPts val="0"/>
              </a:spcAft>
              <a:buClr>
                <a:schemeClr val="dk1"/>
              </a:buClr>
              <a:buSzPts val="1600"/>
              <a:buNone/>
              <a:defRPr sz="1600" b="1"/>
            </a:lvl7pPr>
            <a:lvl8pPr marL="3657234" lvl="7" indent="-228577" algn="l">
              <a:lnSpc>
                <a:spcPct val="90000"/>
              </a:lnSpc>
              <a:spcBef>
                <a:spcPts val="500"/>
              </a:spcBef>
              <a:spcAft>
                <a:spcPts val="0"/>
              </a:spcAft>
              <a:buClr>
                <a:schemeClr val="dk1"/>
              </a:buClr>
              <a:buSzPts val="1600"/>
              <a:buNone/>
              <a:defRPr sz="1600" b="1"/>
            </a:lvl8pPr>
            <a:lvl9pPr marL="4114389" lvl="8" indent="-228577" algn="l">
              <a:lnSpc>
                <a:spcPct val="90000"/>
              </a:lnSpc>
              <a:spcBef>
                <a:spcPts val="500"/>
              </a:spcBef>
              <a:spcAft>
                <a:spcPts val="0"/>
              </a:spcAft>
              <a:buClr>
                <a:schemeClr val="dk1"/>
              </a:buClr>
              <a:buSzPts val="1600"/>
              <a:buNone/>
              <a:defRPr sz="1600" b="1"/>
            </a:lvl9pPr>
          </a:lstStyle>
          <a:p>
            <a:pPr lvl="0"/>
            <a:r>
              <a:rPr lang="en-US"/>
              <a:t>Click to edit Master text styles</a:t>
            </a:r>
          </a:p>
        </p:txBody>
      </p:sp>
      <p:sp>
        <p:nvSpPr>
          <p:cNvPr id="45" name="Google Shape;45;p11"/>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154" lvl="0" indent="-342866" algn="l">
              <a:lnSpc>
                <a:spcPct val="90000"/>
              </a:lnSpc>
              <a:spcBef>
                <a:spcPts val="1000"/>
              </a:spcBef>
              <a:spcAft>
                <a:spcPts val="0"/>
              </a:spcAft>
              <a:buClr>
                <a:schemeClr val="dk1"/>
              </a:buClr>
              <a:buSzPts val="1800"/>
              <a:buChar char="•"/>
              <a:defRPr>
                <a:latin typeface="UTM Avo" panose="02040603050506020204" pitchFamily="18" charset="0"/>
              </a:defRPr>
            </a:lvl1pPr>
            <a:lvl2pPr marL="914309" lvl="1" indent="-342866" algn="l">
              <a:lnSpc>
                <a:spcPct val="90000"/>
              </a:lnSpc>
              <a:spcBef>
                <a:spcPts val="500"/>
              </a:spcBef>
              <a:spcAft>
                <a:spcPts val="0"/>
              </a:spcAft>
              <a:buClr>
                <a:schemeClr val="dk1"/>
              </a:buClr>
              <a:buSzPts val="1800"/>
              <a:buChar char="•"/>
              <a:defRPr/>
            </a:lvl2pPr>
            <a:lvl3pPr marL="1371463" lvl="2" indent="-342866" algn="l">
              <a:lnSpc>
                <a:spcPct val="90000"/>
              </a:lnSpc>
              <a:spcBef>
                <a:spcPts val="500"/>
              </a:spcBef>
              <a:spcAft>
                <a:spcPts val="0"/>
              </a:spcAft>
              <a:buClr>
                <a:schemeClr val="dk1"/>
              </a:buClr>
              <a:buSzPts val="1800"/>
              <a:buChar char="•"/>
              <a:defRPr/>
            </a:lvl3pPr>
            <a:lvl4pPr marL="1828617" lvl="3" indent="-342866" algn="l">
              <a:lnSpc>
                <a:spcPct val="90000"/>
              </a:lnSpc>
              <a:spcBef>
                <a:spcPts val="500"/>
              </a:spcBef>
              <a:spcAft>
                <a:spcPts val="0"/>
              </a:spcAft>
              <a:buClr>
                <a:schemeClr val="dk1"/>
              </a:buClr>
              <a:buSzPts val="1800"/>
              <a:buChar char="•"/>
              <a:defRPr/>
            </a:lvl4pPr>
            <a:lvl5pPr marL="2285771" lvl="4" indent="-342866" algn="l">
              <a:lnSpc>
                <a:spcPct val="90000"/>
              </a:lnSpc>
              <a:spcBef>
                <a:spcPts val="500"/>
              </a:spcBef>
              <a:spcAft>
                <a:spcPts val="0"/>
              </a:spcAft>
              <a:buClr>
                <a:schemeClr val="dk1"/>
              </a:buClr>
              <a:buSzPts val="1800"/>
              <a:buChar char="•"/>
              <a:defRPr/>
            </a:lvl5pPr>
            <a:lvl6pPr marL="2742926" lvl="5" indent="-342866" algn="l">
              <a:lnSpc>
                <a:spcPct val="90000"/>
              </a:lnSpc>
              <a:spcBef>
                <a:spcPts val="500"/>
              </a:spcBef>
              <a:spcAft>
                <a:spcPts val="0"/>
              </a:spcAft>
              <a:buClr>
                <a:schemeClr val="dk1"/>
              </a:buClr>
              <a:buSzPts val="1800"/>
              <a:buChar char="•"/>
              <a:defRPr/>
            </a:lvl6pPr>
            <a:lvl7pPr marL="3200080" lvl="6" indent="-342866" algn="l">
              <a:lnSpc>
                <a:spcPct val="90000"/>
              </a:lnSpc>
              <a:spcBef>
                <a:spcPts val="500"/>
              </a:spcBef>
              <a:spcAft>
                <a:spcPts val="0"/>
              </a:spcAft>
              <a:buClr>
                <a:schemeClr val="dk1"/>
              </a:buClr>
              <a:buSzPts val="1800"/>
              <a:buChar char="•"/>
              <a:defRPr/>
            </a:lvl7pPr>
            <a:lvl8pPr marL="3657234" lvl="7" indent="-342866" algn="l">
              <a:lnSpc>
                <a:spcPct val="90000"/>
              </a:lnSpc>
              <a:spcBef>
                <a:spcPts val="500"/>
              </a:spcBef>
              <a:spcAft>
                <a:spcPts val="0"/>
              </a:spcAft>
              <a:buClr>
                <a:schemeClr val="dk1"/>
              </a:buClr>
              <a:buSzPts val="1800"/>
              <a:buChar char="•"/>
              <a:defRPr/>
            </a:lvl8pPr>
            <a:lvl9pPr marL="4114389" lvl="8" indent="-342866"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46" name="Google Shape;46;p11"/>
          <p:cNvSpPr txBox="1">
            <a:spLocks noGrp="1"/>
          </p:cNvSpPr>
          <p:nvPr>
            <p:ph type="dt" idx="10"/>
          </p:nvPr>
        </p:nvSpPr>
        <p:spPr>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pPr/>
              <a:t>3/25/2023</a:t>
            </a:fld>
            <a:endParaRPr lang="en-US"/>
          </a:p>
        </p:txBody>
      </p:sp>
      <p:sp>
        <p:nvSpPr>
          <p:cNvPr id="47" name="Google Shape;47;p11"/>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48" name="Google Shape;48;p1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pPr/>
              <a:t>‹#›</a:t>
            </a:fld>
            <a:endParaRPr lang="en-US"/>
          </a:p>
        </p:txBody>
      </p:sp>
      <p:pic>
        <p:nvPicPr>
          <p:cNvPr id="49" name="Google Shape;49;p11"/>
          <p:cNvPicPr preferRelativeResize="0"/>
          <p:nvPr/>
        </p:nvPicPr>
        <p:blipFill rotWithShape="1">
          <a:blip r:embed="rId2">
            <a:alphaModFix/>
          </a:blip>
          <a:srcRect/>
          <a:stretch/>
        </p:blipFill>
        <p:spPr>
          <a:xfrm>
            <a:off x="1" y="18651"/>
            <a:ext cx="12191999" cy="6820698"/>
          </a:xfrm>
          <a:prstGeom prst="rect">
            <a:avLst/>
          </a:prstGeom>
          <a:noFill/>
          <a:ln>
            <a:noFill/>
          </a:ln>
        </p:spPr>
      </p:pic>
    </p:spTree>
    <p:extLst>
      <p:ext uri="{BB962C8B-B14F-4D97-AF65-F5344CB8AC3E}">
        <p14:creationId xmlns:p14="http://schemas.microsoft.com/office/powerpoint/2010/main" val="6791396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D1F7F18-CCB7-414F-B16B-64885FE5FED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1448" y="-90897"/>
            <a:ext cx="12613690" cy="7095200"/>
          </a:xfrm>
          <a:prstGeom prst="rect">
            <a:avLst/>
          </a:prstGeom>
        </p:spPr>
      </p:pic>
      <p:sp>
        <p:nvSpPr>
          <p:cNvPr id="2" name="Title 1">
            <a:extLst>
              <a:ext uri="{FF2B5EF4-FFF2-40B4-BE49-F238E27FC236}">
                <a16:creationId xmlns:a16="http://schemas.microsoft.com/office/drawing/2014/main" id="{0ED805BF-682A-40E7-A8E6-EFFF65BEC289}"/>
              </a:ext>
            </a:extLst>
          </p:cNvPr>
          <p:cNvSpPr>
            <a:spLocks noGrp="1"/>
          </p:cNvSpPr>
          <p:nvPr>
            <p:ph type="ctrTitle"/>
          </p:nvPr>
        </p:nvSpPr>
        <p:spPr>
          <a:xfrm>
            <a:off x="1524001" y="1122363"/>
            <a:ext cx="9144000" cy="2387600"/>
          </a:xfrm>
        </p:spPr>
        <p:txBody>
          <a:bodyPr anchor="b"/>
          <a:lstStyle>
            <a:lvl1pPr algn="ctr">
              <a:defRPr sz="5999">
                <a:latin typeface="UTM Avo" panose="02040603050506020204" pitchFamily="18" charset="0"/>
              </a:defRPr>
            </a:lvl1pPr>
          </a:lstStyle>
          <a:p>
            <a:r>
              <a:rPr lang="en-US" dirty="0"/>
              <a:t>Click to edit Master title style</a:t>
            </a:r>
          </a:p>
        </p:txBody>
      </p:sp>
      <p:sp>
        <p:nvSpPr>
          <p:cNvPr id="3" name="Subtitle 2">
            <a:extLst>
              <a:ext uri="{FF2B5EF4-FFF2-40B4-BE49-F238E27FC236}">
                <a16:creationId xmlns:a16="http://schemas.microsoft.com/office/drawing/2014/main" id="{55ACBDF3-D54A-4F8A-9ACC-26F0AF54210C}"/>
              </a:ext>
            </a:extLst>
          </p:cNvPr>
          <p:cNvSpPr>
            <a:spLocks noGrp="1"/>
          </p:cNvSpPr>
          <p:nvPr>
            <p:ph type="subTitle" idx="1"/>
          </p:nvPr>
        </p:nvSpPr>
        <p:spPr>
          <a:xfrm>
            <a:off x="1524001" y="3602038"/>
            <a:ext cx="9144000" cy="1655762"/>
          </a:xfrm>
        </p:spPr>
        <p:txBody>
          <a:bodyPr/>
          <a:lstStyle>
            <a:lvl1pPr marL="0" indent="0" algn="ctr">
              <a:buNone/>
              <a:defRPr sz="2400">
                <a:latin typeface="UTM Avo" panose="02040603050506020204" pitchFamily="18" charset="0"/>
              </a:defRPr>
            </a:lvl1pPr>
            <a:lvl2pPr marL="457154" indent="0" algn="ctr">
              <a:buNone/>
              <a:defRPr sz="2000"/>
            </a:lvl2pPr>
            <a:lvl3pPr marL="914309" indent="0" algn="ctr">
              <a:buNone/>
              <a:defRPr sz="1800"/>
            </a:lvl3pPr>
            <a:lvl4pPr marL="1371463" indent="0" algn="ctr">
              <a:buNone/>
              <a:defRPr sz="1600"/>
            </a:lvl4pPr>
            <a:lvl5pPr marL="1828617" indent="0" algn="ctr">
              <a:buNone/>
              <a:defRPr sz="1600"/>
            </a:lvl5pPr>
            <a:lvl6pPr marL="2285771" indent="0" algn="ctr">
              <a:buNone/>
              <a:defRPr sz="1600"/>
            </a:lvl6pPr>
            <a:lvl7pPr marL="2742926" indent="0" algn="ctr">
              <a:buNone/>
              <a:defRPr sz="1600"/>
            </a:lvl7pPr>
            <a:lvl8pPr marL="3200080" indent="0" algn="ctr">
              <a:buNone/>
              <a:defRPr sz="1600"/>
            </a:lvl8pPr>
            <a:lvl9pPr marL="3657234"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7DE62C5-69E7-4A83-8593-1781013135A0}"/>
              </a:ext>
            </a:extLst>
          </p:cNvPr>
          <p:cNvSpPr>
            <a:spLocks noGrp="1"/>
          </p:cNvSpPr>
          <p:nvPr>
            <p:ph type="dt" sz="half" idx="10"/>
          </p:nvPr>
        </p:nvSpPr>
        <p:spPr/>
        <p:txBody>
          <a:bodyPr/>
          <a:lstStyle>
            <a:lvl1pPr>
              <a:defRPr/>
            </a:lvl1pPr>
          </a:lstStyle>
          <a:p>
            <a:fld id="{FE1C8935-5503-46B3-AA64-FDD06962785D}" type="datetimeFigureOut">
              <a:rPr lang="en-US" smtClean="0">
                <a:solidFill>
                  <a:prstClr val="black">
                    <a:tint val="75000"/>
                  </a:prstClr>
                </a:solidFill>
              </a:rPr>
              <a:pPr/>
              <a:t>3/25/2023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624EA7C-0BEB-441A-8A40-755387E10E00}"/>
              </a:ext>
            </a:extLst>
          </p:cNvPr>
          <p:cNvSpPr>
            <a:spLocks noGrp="1"/>
          </p:cNvSpPr>
          <p:nvPr>
            <p:ph type="ftr" sz="quarter" idx="11"/>
          </p:nvPr>
        </p:nvSpPr>
        <p:spPr/>
        <p:txBody>
          <a:bodyPr/>
          <a:lstStyle>
            <a:lvl1pPr>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8DC6656-9747-40E9-A931-748DC0D7F7A7}"/>
              </a:ext>
            </a:extLst>
          </p:cNvPr>
          <p:cNvSpPr>
            <a:spLocks noGrp="1"/>
          </p:cNvSpPr>
          <p:nvPr>
            <p:ph type="sldNum" sz="quarter" idx="12"/>
          </p:nvPr>
        </p:nvSpPr>
        <p:spPr/>
        <p:txBody>
          <a:bodyPr/>
          <a:lstStyle>
            <a:lvl1pPr>
              <a:defRPr/>
            </a:lvl1p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
        <p:nvSpPr>
          <p:cNvPr id="8" name="Oval 7">
            <a:extLst>
              <a:ext uri="{FF2B5EF4-FFF2-40B4-BE49-F238E27FC236}">
                <a16:creationId xmlns:a16="http://schemas.microsoft.com/office/drawing/2014/main" id="{E36E4766-883B-4D27-9EF0-95A9BD22266C}"/>
              </a:ext>
            </a:extLst>
          </p:cNvPr>
          <p:cNvSpPr/>
          <p:nvPr userDrawn="1"/>
        </p:nvSpPr>
        <p:spPr>
          <a:xfrm>
            <a:off x="2629362" y="1930595"/>
            <a:ext cx="852022" cy="852022"/>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prstClr val="white"/>
              </a:solidFill>
              <a:latin typeface="UTM Avo" panose="02040603050506020204" pitchFamily="18" charset="0"/>
            </a:endParaRPr>
          </a:p>
        </p:txBody>
      </p:sp>
    </p:spTree>
    <p:extLst>
      <p:ext uri="{BB962C8B-B14F-4D97-AF65-F5344CB8AC3E}">
        <p14:creationId xmlns:p14="http://schemas.microsoft.com/office/powerpoint/2010/main" val="4125076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B350663-EC9A-4C44-B607-B63DB2B7FE3A}"/>
              </a:ext>
            </a:extLst>
          </p:cNvPr>
          <p:cNvPicPr>
            <a:picLocks noChangeAspect="1"/>
          </p:cNvPicPr>
          <p:nvPr userDrawn="1"/>
        </p:nvPicPr>
        <p:blipFill>
          <a:blip r:embed="rId2"/>
          <a:stretch>
            <a:fillRect/>
          </a:stretch>
        </p:blipFill>
        <p:spPr>
          <a:xfrm>
            <a:off x="1" y="1"/>
            <a:ext cx="12184879" cy="6858000"/>
          </a:xfrm>
          <a:prstGeom prst="rect">
            <a:avLst/>
          </a:prstGeom>
        </p:spPr>
      </p:pic>
      <p:sp>
        <p:nvSpPr>
          <p:cNvPr id="2" name="Title 1">
            <a:extLst>
              <a:ext uri="{FF2B5EF4-FFF2-40B4-BE49-F238E27FC236}">
                <a16:creationId xmlns:a16="http://schemas.microsoft.com/office/drawing/2014/main" id="{35246000-100C-40C4-BEF3-5A3E38B69975}"/>
              </a:ext>
            </a:extLst>
          </p:cNvPr>
          <p:cNvSpPr>
            <a:spLocks noGrp="1"/>
          </p:cNvSpPr>
          <p:nvPr>
            <p:ph type="title"/>
          </p:nvPr>
        </p:nvSpPr>
        <p:spPr/>
        <p:txBody>
          <a:bodyPr/>
          <a:lstStyle>
            <a:lvl1pPr>
              <a:defRPr>
                <a:latin typeface="UTM Avo" panose="02040603050506020204" pitchFamily="18" charset="0"/>
              </a:defRPr>
            </a:lvl1pPr>
          </a:lstStyle>
          <a:p>
            <a:r>
              <a:rPr lang="en-US"/>
              <a:t>Click to edit Master title style</a:t>
            </a:r>
          </a:p>
        </p:txBody>
      </p:sp>
      <p:sp>
        <p:nvSpPr>
          <p:cNvPr id="3" name="Content Placeholder 2">
            <a:extLst>
              <a:ext uri="{FF2B5EF4-FFF2-40B4-BE49-F238E27FC236}">
                <a16:creationId xmlns:a16="http://schemas.microsoft.com/office/drawing/2014/main" id="{EDFDF0F9-3FE1-432B-9703-5AE876434F3A}"/>
              </a:ext>
            </a:extLst>
          </p:cNvPr>
          <p:cNvSpPr>
            <a:spLocks noGrp="1"/>
          </p:cNvSpPr>
          <p:nvPr>
            <p:ph idx="1"/>
          </p:nvPr>
        </p:nvSpPr>
        <p:spPr/>
        <p:txBody>
          <a:bodyPr/>
          <a:lstStyle>
            <a:lvl1pPr>
              <a:defRPr>
                <a:latin typeface="UTM Avo" panose="02040603050506020204" pitchFamily="18" charset="0"/>
              </a:defRPr>
            </a:lvl1pPr>
            <a:lvl2pPr>
              <a:defRPr>
                <a:latin typeface="UTM Avo" panose="02040603050506020204" pitchFamily="18" charset="0"/>
              </a:defRPr>
            </a:lvl2pPr>
            <a:lvl3pPr>
              <a:defRPr>
                <a:latin typeface="UTM Avo" panose="02040603050506020204" pitchFamily="18" charset="0"/>
              </a:defRPr>
            </a:lvl3pPr>
            <a:lvl4pPr>
              <a:defRPr>
                <a:latin typeface="UTM Avo" panose="02040603050506020204" pitchFamily="18" charset="0"/>
              </a:defRPr>
            </a:lvl4pPr>
            <a:lvl5pPr>
              <a:defRPr>
                <a:latin typeface="UTM Avo" panose="02040603050506020204" pitchFamily="18"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75A5E0-2AFF-4AB5-ACE6-7DA7CD466188}"/>
              </a:ext>
            </a:extLst>
          </p:cNvPr>
          <p:cNvSpPr>
            <a:spLocks noGrp="1"/>
          </p:cNvSpPr>
          <p:nvPr>
            <p:ph type="dt" sz="half" idx="10"/>
          </p:nvPr>
        </p:nvSpPr>
        <p:spPr/>
        <p:txBody>
          <a:bodyPr/>
          <a:lstStyle>
            <a:lvl1pPr>
              <a:defRPr/>
            </a:lvl1pPr>
          </a:lstStyle>
          <a:p>
            <a:fld id="{FE1C8935-5503-46B3-AA64-FDD06962785D}" type="datetimeFigureOut">
              <a:rPr lang="en-US" smtClean="0">
                <a:solidFill>
                  <a:prstClr val="black">
                    <a:tint val="75000"/>
                  </a:prstClr>
                </a:solidFill>
              </a:rPr>
              <a:pPr/>
              <a:t>3/25/2023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BF69C67-F520-4179-9639-626A9980914A}"/>
              </a:ext>
            </a:extLst>
          </p:cNvPr>
          <p:cNvSpPr>
            <a:spLocks noGrp="1"/>
          </p:cNvSpPr>
          <p:nvPr>
            <p:ph type="ftr" sz="quarter" idx="11"/>
          </p:nvPr>
        </p:nvSpPr>
        <p:spPr/>
        <p:txBody>
          <a:bodyPr/>
          <a:lstStyle>
            <a:lvl1pPr>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C75F03E5-824A-4731-8801-F2B2084D9ACF}"/>
              </a:ext>
            </a:extLst>
          </p:cNvPr>
          <p:cNvSpPr>
            <a:spLocks noGrp="1"/>
          </p:cNvSpPr>
          <p:nvPr>
            <p:ph type="sldNum" sz="quarter" idx="12"/>
          </p:nvPr>
        </p:nvSpPr>
        <p:spPr/>
        <p:txBody>
          <a:bodyPr/>
          <a:lstStyle>
            <a:lvl1pPr>
              <a:defRPr/>
            </a:lvl1p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25630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preserve="1" userDrawn="1">
  <p:cSld name="Title and Content">
    <p:spTree>
      <p:nvGrpSpPr>
        <p:cNvPr id="1" name="Shape 19"/>
        <p:cNvGrpSpPr/>
        <p:nvPr/>
      </p:nvGrpSpPr>
      <p:grpSpPr>
        <a:xfrm>
          <a:off x="0" y="0"/>
          <a:ext cx="0" cy="0"/>
          <a:chOff x="0" y="0"/>
          <a:chExt cx="0" cy="0"/>
        </a:xfrm>
      </p:grpSpPr>
      <p:pic>
        <p:nvPicPr>
          <p:cNvPr id="20" name="Google Shape;20;p8"/>
          <p:cNvPicPr preferRelativeResize="0"/>
          <p:nvPr userDrawn="1"/>
        </p:nvPicPr>
        <p:blipFill rotWithShape="1">
          <a:blip r:embed="rId2">
            <a:alphaModFix/>
          </a:blip>
          <a:srcRect/>
          <a:stretch/>
        </p:blipFill>
        <p:spPr>
          <a:xfrm>
            <a:off x="1" y="20645"/>
            <a:ext cx="12184879" cy="6816715"/>
          </a:xfrm>
          <a:prstGeom prst="rect">
            <a:avLst/>
          </a:prstGeom>
          <a:noFill/>
          <a:ln>
            <a:noFill/>
          </a:ln>
        </p:spPr>
      </p:pic>
      <p:sp>
        <p:nvSpPr>
          <p:cNvPr id="23" name="Google Shape;23;p8"/>
          <p:cNvSpPr txBox="1">
            <a:spLocks noGrp="1"/>
          </p:cNvSpPr>
          <p:nvPr>
            <p:ph type="dt" idx="10"/>
          </p:nvPr>
        </p:nvSpPr>
        <p:spPr>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pPr/>
              <a:t>3/25/2023</a:t>
            </a:fld>
            <a:endParaRPr lang="en-US"/>
          </a:p>
        </p:txBody>
      </p:sp>
      <p:sp>
        <p:nvSpPr>
          <p:cNvPr id="24" name="Google Shape;24;p8"/>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25" name="Google Shape;25;p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pPr/>
              <a:t>‹#›</a:t>
            </a:fld>
            <a:endParaRPr lang="en-US"/>
          </a:p>
        </p:txBody>
      </p:sp>
    </p:spTree>
    <p:extLst>
      <p:ext uri="{BB962C8B-B14F-4D97-AF65-F5344CB8AC3E}">
        <p14:creationId xmlns:p14="http://schemas.microsoft.com/office/powerpoint/2010/main" val="1726320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B350663-EC9A-4C44-B607-B63DB2B7FE3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2004"/>
            <a:ext cx="12184879" cy="6853994"/>
          </a:xfrm>
          <a:prstGeom prst="rect">
            <a:avLst/>
          </a:prstGeom>
        </p:spPr>
      </p:pic>
      <p:sp>
        <p:nvSpPr>
          <p:cNvPr id="2" name="Title 1">
            <a:extLst>
              <a:ext uri="{FF2B5EF4-FFF2-40B4-BE49-F238E27FC236}">
                <a16:creationId xmlns:a16="http://schemas.microsoft.com/office/drawing/2014/main" id="{35246000-100C-40C4-BEF3-5A3E38B69975}"/>
              </a:ext>
            </a:extLst>
          </p:cNvPr>
          <p:cNvSpPr>
            <a:spLocks noGrp="1"/>
          </p:cNvSpPr>
          <p:nvPr>
            <p:ph type="title"/>
          </p:nvPr>
        </p:nvSpPr>
        <p:spPr/>
        <p:txBody>
          <a:bodyPr/>
          <a:lstStyle>
            <a:lvl1pPr>
              <a:defRPr>
                <a:latin typeface="UTM Avo" panose="02040603050506020204" pitchFamily="18" charset="0"/>
              </a:defRPr>
            </a:lvl1pPr>
          </a:lstStyle>
          <a:p>
            <a:r>
              <a:rPr lang="en-US"/>
              <a:t>Click to edit Master title style</a:t>
            </a:r>
          </a:p>
        </p:txBody>
      </p:sp>
      <p:sp>
        <p:nvSpPr>
          <p:cNvPr id="3" name="Content Placeholder 2">
            <a:extLst>
              <a:ext uri="{FF2B5EF4-FFF2-40B4-BE49-F238E27FC236}">
                <a16:creationId xmlns:a16="http://schemas.microsoft.com/office/drawing/2014/main" id="{EDFDF0F9-3FE1-432B-9703-5AE876434F3A}"/>
              </a:ext>
            </a:extLst>
          </p:cNvPr>
          <p:cNvSpPr>
            <a:spLocks noGrp="1"/>
          </p:cNvSpPr>
          <p:nvPr>
            <p:ph idx="1"/>
          </p:nvPr>
        </p:nvSpPr>
        <p:spPr/>
        <p:txBody>
          <a:bodyPr/>
          <a:lstStyle>
            <a:lvl1pPr>
              <a:defRPr>
                <a:latin typeface="UTM Avo" panose="02040603050506020204" pitchFamily="18" charset="0"/>
              </a:defRPr>
            </a:lvl1pPr>
            <a:lvl2pPr>
              <a:defRPr>
                <a:latin typeface="UTM Avo" panose="02040603050506020204" pitchFamily="18" charset="0"/>
              </a:defRPr>
            </a:lvl2pPr>
            <a:lvl3pPr>
              <a:defRPr>
                <a:latin typeface="UTM Avo" panose="02040603050506020204" pitchFamily="18" charset="0"/>
              </a:defRPr>
            </a:lvl3pPr>
            <a:lvl4pPr>
              <a:defRPr>
                <a:latin typeface="UTM Avo" panose="02040603050506020204" pitchFamily="18" charset="0"/>
              </a:defRPr>
            </a:lvl4pPr>
            <a:lvl5pPr>
              <a:defRPr>
                <a:latin typeface="UTM Avo" panose="02040603050506020204" pitchFamily="18"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75A5E0-2AFF-4AB5-ACE6-7DA7CD466188}"/>
              </a:ext>
            </a:extLst>
          </p:cNvPr>
          <p:cNvSpPr>
            <a:spLocks noGrp="1"/>
          </p:cNvSpPr>
          <p:nvPr>
            <p:ph type="dt" sz="half" idx="10"/>
          </p:nvPr>
        </p:nvSpPr>
        <p:spPr/>
        <p:txBody>
          <a:bodyPr/>
          <a:lstStyle>
            <a:lvl1pPr>
              <a:defRPr/>
            </a:lvl1pPr>
          </a:lstStyle>
          <a:p>
            <a:fld id="{FE1C8935-5503-46B3-AA64-FDD06962785D}" type="datetimeFigureOut">
              <a:rPr lang="en-US" smtClean="0">
                <a:solidFill>
                  <a:prstClr val="black">
                    <a:tint val="75000"/>
                  </a:prstClr>
                </a:solidFill>
              </a:rPr>
              <a:pPr/>
              <a:t>3/25/2023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BF69C67-F520-4179-9639-626A9980914A}"/>
              </a:ext>
            </a:extLst>
          </p:cNvPr>
          <p:cNvSpPr>
            <a:spLocks noGrp="1"/>
          </p:cNvSpPr>
          <p:nvPr>
            <p:ph type="ftr" sz="quarter" idx="11"/>
          </p:nvPr>
        </p:nvSpPr>
        <p:spPr/>
        <p:txBody>
          <a:bodyPr/>
          <a:lstStyle>
            <a:lvl1pPr>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C75F03E5-824A-4731-8801-F2B2084D9ACF}"/>
              </a:ext>
            </a:extLst>
          </p:cNvPr>
          <p:cNvSpPr>
            <a:spLocks noGrp="1"/>
          </p:cNvSpPr>
          <p:nvPr>
            <p:ph type="sldNum" sz="quarter" idx="12"/>
          </p:nvPr>
        </p:nvSpPr>
        <p:spPr/>
        <p:txBody>
          <a:bodyPr/>
          <a:lstStyle>
            <a:lvl1pPr>
              <a:defRPr/>
            </a:lvl1p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309291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BDD0EC9-AAF6-4028-9E61-DCAAC850977B}"/>
              </a:ext>
            </a:extLst>
          </p:cNvPr>
          <p:cNvPicPr>
            <a:picLocks noChangeAspect="1"/>
          </p:cNvPicPr>
          <p:nvPr userDrawn="1"/>
        </p:nvPicPr>
        <p:blipFill>
          <a:blip r:embed="rId2"/>
          <a:stretch>
            <a:fillRect/>
          </a:stretch>
        </p:blipFill>
        <p:spPr>
          <a:xfrm>
            <a:off x="1" y="2"/>
            <a:ext cx="12191999" cy="6863803"/>
          </a:xfrm>
          <a:prstGeom prst="rect">
            <a:avLst/>
          </a:prstGeom>
        </p:spPr>
      </p:pic>
      <p:sp>
        <p:nvSpPr>
          <p:cNvPr id="2" name="Title 1">
            <a:extLst>
              <a:ext uri="{FF2B5EF4-FFF2-40B4-BE49-F238E27FC236}">
                <a16:creationId xmlns:a16="http://schemas.microsoft.com/office/drawing/2014/main" id="{23406D12-DD67-40A6-97ED-B7D5D44607AE}"/>
              </a:ext>
            </a:extLst>
          </p:cNvPr>
          <p:cNvSpPr>
            <a:spLocks noGrp="1"/>
          </p:cNvSpPr>
          <p:nvPr>
            <p:ph type="title"/>
          </p:nvPr>
        </p:nvSpPr>
        <p:spPr>
          <a:xfrm>
            <a:off x="831851" y="1709740"/>
            <a:ext cx="10515600" cy="2852737"/>
          </a:xfrm>
        </p:spPr>
        <p:txBody>
          <a:bodyPr anchor="b"/>
          <a:lstStyle>
            <a:lvl1pPr>
              <a:defRPr sz="5999">
                <a:latin typeface="UTM Avo" panose="02040603050506020204" pitchFamily="18" charset="0"/>
              </a:defRPr>
            </a:lvl1pPr>
          </a:lstStyle>
          <a:p>
            <a:r>
              <a:rPr lang="en-US"/>
              <a:t>Click to edit Master title style</a:t>
            </a:r>
          </a:p>
        </p:txBody>
      </p:sp>
      <p:sp>
        <p:nvSpPr>
          <p:cNvPr id="3" name="Text Placeholder 2">
            <a:extLst>
              <a:ext uri="{FF2B5EF4-FFF2-40B4-BE49-F238E27FC236}">
                <a16:creationId xmlns:a16="http://schemas.microsoft.com/office/drawing/2014/main" id="{C0CBBF0A-4F4C-440C-AEB2-3BB590C3D7D1}"/>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latin typeface="UTM Avo" panose="02040603050506020204" pitchFamily="18" charset="0"/>
              </a:defRPr>
            </a:lvl1pPr>
            <a:lvl2pPr marL="457154" indent="0">
              <a:buNone/>
              <a:defRPr sz="2000">
                <a:solidFill>
                  <a:schemeClr val="tx1">
                    <a:tint val="75000"/>
                  </a:schemeClr>
                </a:solidFill>
              </a:defRPr>
            </a:lvl2pPr>
            <a:lvl3pPr marL="914309" indent="0">
              <a:buNone/>
              <a:defRPr sz="1800">
                <a:solidFill>
                  <a:schemeClr val="tx1">
                    <a:tint val="75000"/>
                  </a:schemeClr>
                </a:solidFill>
              </a:defRPr>
            </a:lvl3pPr>
            <a:lvl4pPr marL="1371463" indent="0">
              <a:buNone/>
              <a:defRPr sz="1600">
                <a:solidFill>
                  <a:schemeClr val="tx1">
                    <a:tint val="75000"/>
                  </a:schemeClr>
                </a:solidFill>
              </a:defRPr>
            </a:lvl4pPr>
            <a:lvl5pPr marL="1828617" indent="0">
              <a:buNone/>
              <a:defRPr sz="1600">
                <a:solidFill>
                  <a:schemeClr val="tx1">
                    <a:tint val="75000"/>
                  </a:schemeClr>
                </a:solidFill>
              </a:defRPr>
            </a:lvl5pPr>
            <a:lvl6pPr marL="2285771" indent="0">
              <a:buNone/>
              <a:defRPr sz="1600">
                <a:solidFill>
                  <a:schemeClr val="tx1">
                    <a:tint val="75000"/>
                  </a:schemeClr>
                </a:solidFill>
              </a:defRPr>
            </a:lvl6pPr>
            <a:lvl7pPr marL="2742926" indent="0">
              <a:buNone/>
              <a:defRPr sz="1600">
                <a:solidFill>
                  <a:schemeClr val="tx1">
                    <a:tint val="75000"/>
                  </a:schemeClr>
                </a:solidFill>
              </a:defRPr>
            </a:lvl7pPr>
            <a:lvl8pPr marL="3200080" indent="0">
              <a:buNone/>
              <a:defRPr sz="1600">
                <a:solidFill>
                  <a:schemeClr val="tx1">
                    <a:tint val="75000"/>
                  </a:schemeClr>
                </a:solidFill>
              </a:defRPr>
            </a:lvl8pPr>
            <a:lvl9pPr marL="3657234"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8FB3446-FD4B-4976-AEB2-B88314DBDB24}"/>
              </a:ext>
            </a:extLst>
          </p:cNvPr>
          <p:cNvSpPr>
            <a:spLocks noGrp="1"/>
          </p:cNvSpPr>
          <p:nvPr>
            <p:ph type="dt" sz="half" idx="10"/>
          </p:nvPr>
        </p:nvSpPr>
        <p:spPr/>
        <p:txBody>
          <a:bodyPr/>
          <a:lstStyle>
            <a:lvl1pPr>
              <a:defRPr/>
            </a:lvl1pPr>
          </a:lstStyle>
          <a:p>
            <a:fld id="{FE1C8935-5503-46B3-AA64-FDD06962785D}" type="datetimeFigureOut">
              <a:rPr lang="en-US" smtClean="0">
                <a:solidFill>
                  <a:prstClr val="black">
                    <a:tint val="75000"/>
                  </a:prstClr>
                </a:solidFill>
              </a:rPr>
              <a:pPr/>
              <a:t>3/25/2023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BE683C8-11B5-46C6-8BB4-D1474691FD0B}"/>
              </a:ext>
            </a:extLst>
          </p:cNvPr>
          <p:cNvSpPr>
            <a:spLocks noGrp="1"/>
          </p:cNvSpPr>
          <p:nvPr>
            <p:ph type="ftr" sz="quarter" idx="11"/>
          </p:nvPr>
        </p:nvSpPr>
        <p:spPr/>
        <p:txBody>
          <a:bodyPr/>
          <a:lstStyle>
            <a:lvl1pPr>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7C26DA4-DFC7-4240-8A46-029882411200}"/>
              </a:ext>
            </a:extLst>
          </p:cNvPr>
          <p:cNvSpPr>
            <a:spLocks noGrp="1"/>
          </p:cNvSpPr>
          <p:nvPr>
            <p:ph type="sldNum" sz="quarter" idx="12"/>
          </p:nvPr>
        </p:nvSpPr>
        <p:spPr/>
        <p:txBody>
          <a:bodyPr/>
          <a:lstStyle>
            <a:lvl1pPr>
              <a:defRPr/>
            </a:lvl1p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286302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D1F7F18-CCB7-414F-B16B-64885FE5FED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1448" y="-90897"/>
            <a:ext cx="12613690" cy="7095200"/>
          </a:xfrm>
          <a:prstGeom prst="rect">
            <a:avLst/>
          </a:prstGeom>
        </p:spPr>
      </p:pic>
      <p:sp>
        <p:nvSpPr>
          <p:cNvPr id="2" name="Title 1">
            <a:extLst>
              <a:ext uri="{FF2B5EF4-FFF2-40B4-BE49-F238E27FC236}">
                <a16:creationId xmlns:a16="http://schemas.microsoft.com/office/drawing/2014/main" id="{0ED805BF-682A-40E7-A8E6-EFFF65BEC289}"/>
              </a:ext>
            </a:extLst>
          </p:cNvPr>
          <p:cNvSpPr>
            <a:spLocks noGrp="1"/>
          </p:cNvSpPr>
          <p:nvPr>
            <p:ph type="ctrTitle"/>
          </p:nvPr>
        </p:nvSpPr>
        <p:spPr>
          <a:xfrm>
            <a:off x="1524001" y="1122363"/>
            <a:ext cx="9144000" cy="2387600"/>
          </a:xfrm>
        </p:spPr>
        <p:txBody>
          <a:bodyPr anchor="b"/>
          <a:lstStyle>
            <a:lvl1pPr algn="ctr">
              <a:defRPr sz="6000">
                <a:latin typeface="UTM Avo" panose="02040603050506020204" pitchFamily="18" charset="0"/>
              </a:defRPr>
            </a:lvl1pPr>
          </a:lstStyle>
          <a:p>
            <a:r>
              <a:rPr lang="en-US" dirty="0"/>
              <a:t>Click to edit Master title style</a:t>
            </a:r>
          </a:p>
        </p:txBody>
      </p:sp>
      <p:sp>
        <p:nvSpPr>
          <p:cNvPr id="3" name="Subtitle 2">
            <a:extLst>
              <a:ext uri="{FF2B5EF4-FFF2-40B4-BE49-F238E27FC236}">
                <a16:creationId xmlns:a16="http://schemas.microsoft.com/office/drawing/2014/main" id="{55ACBDF3-D54A-4F8A-9ACC-26F0AF54210C}"/>
              </a:ext>
            </a:extLst>
          </p:cNvPr>
          <p:cNvSpPr>
            <a:spLocks noGrp="1"/>
          </p:cNvSpPr>
          <p:nvPr>
            <p:ph type="subTitle" idx="1"/>
          </p:nvPr>
        </p:nvSpPr>
        <p:spPr>
          <a:xfrm>
            <a:off x="1524001" y="3602038"/>
            <a:ext cx="9144000" cy="1655762"/>
          </a:xfrm>
        </p:spPr>
        <p:txBody>
          <a:bodyPr/>
          <a:lstStyle>
            <a:lvl1pPr marL="0" indent="0" algn="ctr">
              <a:buNone/>
              <a:defRPr sz="2400">
                <a:latin typeface="UTM Avo" panose="020406030505060202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7DE62C5-69E7-4A83-8593-1781013135A0}"/>
              </a:ext>
            </a:extLst>
          </p:cNvPr>
          <p:cNvSpPr>
            <a:spLocks noGrp="1"/>
          </p:cNvSpPr>
          <p:nvPr>
            <p:ph type="dt" sz="half" idx="10"/>
          </p:nvPr>
        </p:nvSpPr>
        <p:spPr/>
        <p:txBody>
          <a:bodyPr/>
          <a:lstStyle>
            <a:lvl1pPr>
              <a:defRPr/>
            </a:lvl1pPr>
          </a:lstStyle>
          <a:p>
            <a:fld id="{FE1C8935-5503-46B3-AA64-FDD06962785D}" type="datetimeFigureOut">
              <a:rPr lang="en-US" smtClean="0">
                <a:solidFill>
                  <a:prstClr val="black">
                    <a:tint val="75000"/>
                  </a:prstClr>
                </a:solidFill>
              </a:rPr>
              <a:pPr/>
              <a:t>3/25/2023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624EA7C-0BEB-441A-8A40-755387E10E00}"/>
              </a:ext>
            </a:extLst>
          </p:cNvPr>
          <p:cNvSpPr>
            <a:spLocks noGrp="1"/>
          </p:cNvSpPr>
          <p:nvPr>
            <p:ph type="ftr" sz="quarter" idx="11"/>
          </p:nvPr>
        </p:nvSpPr>
        <p:spPr/>
        <p:txBody>
          <a:bodyPr/>
          <a:lstStyle>
            <a:lvl1pPr>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8DC6656-9747-40E9-A931-748DC0D7F7A7}"/>
              </a:ext>
            </a:extLst>
          </p:cNvPr>
          <p:cNvSpPr>
            <a:spLocks noGrp="1"/>
          </p:cNvSpPr>
          <p:nvPr>
            <p:ph type="sldNum" sz="quarter" idx="12"/>
          </p:nvPr>
        </p:nvSpPr>
        <p:spPr/>
        <p:txBody>
          <a:bodyPr/>
          <a:lstStyle>
            <a:lvl1pPr>
              <a:defRPr/>
            </a:lvl1p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
        <p:nvSpPr>
          <p:cNvPr id="8" name="Oval 7">
            <a:extLst>
              <a:ext uri="{FF2B5EF4-FFF2-40B4-BE49-F238E27FC236}">
                <a16:creationId xmlns:a16="http://schemas.microsoft.com/office/drawing/2014/main" id="{E36E4766-883B-4D27-9EF0-95A9BD22266C}"/>
              </a:ext>
            </a:extLst>
          </p:cNvPr>
          <p:cNvSpPr/>
          <p:nvPr userDrawn="1"/>
        </p:nvSpPr>
        <p:spPr>
          <a:xfrm>
            <a:off x="2629362" y="1930595"/>
            <a:ext cx="852022" cy="852022"/>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prstClr val="white"/>
              </a:solidFill>
              <a:latin typeface="UTM Avo" panose="02040603050506020204" pitchFamily="18" charset="0"/>
            </a:endParaRPr>
          </a:p>
        </p:txBody>
      </p:sp>
    </p:spTree>
    <p:extLst>
      <p:ext uri="{BB962C8B-B14F-4D97-AF65-F5344CB8AC3E}">
        <p14:creationId xmlns:p14="http://schemas.microsoft.com/office/powerpoint/2010/main" val="10255978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B350663-EC9A-4C44-B607-B63DB2B7FE3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2004"/>
            <a:ext cx="12184879" cy="6853994"/>
          </a:xfrm>
          <a:prstGeom prst="rect">
            <a:avLst/>
          </a:prstGeom>
        </p:spPr>
      </p:pic>
      <p:sp>
        <p:nvSpPr>
          <p:cNvPr id="2" name="Title 1">
            <a:extLst>
              <a:ext uri="{FF2B5EF4-FFF2-40B4-BE49-F238E27FC236}">
                <a16:creationId xmlns:a16="http://schemas.microsoft.com/office/drawing/2014/main" id="{35246000-100C-40C4-BEF3-5A3E38B69975}"/>
              </a:ext>
            </a:extLst>
          </p:cNvPr>
          <p:cNvSpPr>
            <a:spLocks noGrp="1"/>
          </p:cNvSpPr>
          <p:nvPr>
            <p:ph type="title"/>
          </p:nvPr>
        </p:nvSpPr>
        <p:spPr/>
        <p:txBody>
          <a:bodyPr/>
          <a:lstStyle>
            <a:lvl1pPr>
              <a:defRPr>
                <a:latin typeface="UTM Avo" panose="02040603050506020204" pitchFamily="18" charset="0"/>
              </a:defRPr>
            </a:lvl1pPr>
          </a:lstStyle>
          <a:p>
            <a:r>
              <a:rPr lang="en-US"/>
              <a:t>Click to edit Master title style</a:t>
            </a:r>
          </a:p>
        </p:txBody>
      </p:sp>
      <p:sp>
        <p:nvSpPr>
          <p:cNvPr id="3" name="Content Placeholder 2">
            <a:extLst>
              <a:ext uri="{FF2B5EF4-FFF2-40B4-BE49-F238E27FC236}">
                <a16:creationId xmlns:a16="http://schemas.microsoft.com/office/drawing/2014/main" id="{EDFDF0F9-3FE1-432B-9703-5AE876434F3A}"/>
              </a:ext>
            </a:extLst>
          </p:cNvPr>
          <p:cNvSpPr>
            <a:spLocks noGrp="1"/>
          </p:cNvSpPr>
          <p:nvPr>
            <p:ph idx="1"/>
          </p:nvPr>
        </p:nvSpPr>
        <p:spPr/>
        <p:txBody>
          <a:bodyPr/>
          <a:lstStyle>
            <a:lvl1pPr>
              <a:defRPr>
                <a:latin typeface="UTM Avo" panose="02040603050506020204" pitchFamily="18" charset="0"/>
              </a:defRPr>
            </a:lvl1pPr>
            <a:lvl2pPr>
              <a:defRPr>
                <a:latin typeface="UTM Avo" panose="02040603050506020204" pitchFamily="18" charset="0"/>
              </a:defRPr>
            </a:lvl2pPr>
            <a:lvl3pPr>
              <a:defRPr>
                <a:latin typeface="UTM Avo" panose="02040603050506020204" pitchFamily="18" charset="0"/>
              </a:defRPr>
            </a:lvl3pPr>
            <a:lvl4pPr>
              <a:defRPr>
                <a:latin typeface="UTM Avo" panose="02040603050506020204" pitchFamily="18" charset="0"/>
              </a:defRPr>
            </a:lvl4pPr>
            <a:lvl5pPr>
              <a:defRPr>
                <a:latin typeface="UTM Avo" panose="02040603050506020204" pitchFamily="18"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75A5E0-2AFF-4AB5-ACE6-7DA7CD466188}"/>
              </a:ext>
            </a:extLst>
          </p:cNvPr>
          <p:cNvSpPr>
            <a:spLocks noGrp="1"/>
          </p:cNvSpPr>
          <p:nvPr>
            <p:ph type="dt" sz="half" idx="10"/>
          </p:nvPr>
        </p:nvSpPr>
        <p:spPr/>
        <p:txBody>
          <a:bodyPr/>
          <a:lstStyle>
            <a:lvl1pPr>
              <a:defRPr/>
            </a:lvl1pPr>
          </a:lstStyle>
          <a:p>
            <a:fld id="{FE1C8935-5503-46B3-AA64-FDD06962785D}" type="datetimeFigureOut">
              <a:rPr lang="en-US" smtClean="0">
                <a:solidFill>
                  <a:prstClr val="black">
                    <a:tint val="75000"/>
                  </a:prstClr>
                </a:solidFill>
              </a:rPr>
              <a:pPr/>
              <a:t>3/25/2023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BF69C67-F520-4179-9639-626A9980914A}"/>
              </a:ext>
            </a:extLst>
          </p:cNvPr>
          <p:cNvSpPr>
            <a:spLocks noGrp="1"/>
          </p:cNvSpPr>
          <p:nvPr>
            <p:ph type="ftr" sz="quarter" idx="11"/>
          </p:nvPr>
        </p:nvSpPr>
        <p:spPr/>
        <p:txBody>
          <a:bodyPr/>
          <a:lstStyle>
            <a:lvl1pPr>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C75F03E5-824A-4731-8801-F2B2084D9ACF}"/>
              </a:ext>
            </a:extLst>
          </p:cNvPr>
          <p:cNvSpPr>
            <a:spLocks noGrp="1"/>
          </p:cNvSpPr>
          <p:nvPr>
            <p:ph type="sldNum" sz="quarter" idx="12"/>
          </p:nvPr>
        </p:nvSpPr>
        <p:spPr/>
        <p:txBody>
          <a:bodyPr/>
          <a:lstStyle>
            <a:lvl1pPr>
              <a:defRPr/>
            </a:lvl1p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620480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2_Section Hea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BDD0EC9-AAF6-4028-9E61-DCAAC850977B}"/>
              </a:ext>
            </a:extLst>
          </p:cNvPr>
          <p:cNvPicPr>
            <a:picLocks noChangeAspect="1"/>
          </p:cNvPicPr>
          <p:nvPr userDrawn="1"/>
        </p:nvPicPr>
        <p:blipFill>
          <a:blip r:embed="rId2"/>
          <a:stretch>
            <a:fillRect/>
          </a:stretch>
        </p:blipFill>
        <p:spPr>
          <a:xfrm>
            <a:off x="1" y="2"/>
            <a:ext cx="12191999" cy="6863803"/>
          </a:xfrm>
          <a:prstGeom prst="rect">
            <a:avLst/>
          </a:prstGeom>
        </p:spPr>
      </p:pic>
      <p:sp>
        <p:nvSpPr>
          <p:cNvPr id="2" name="Title 1">
            <a:extLst>
              <a:ext uri="{FF2B5EF4-FFF2-40B4-BE49-F238E27FC236}">
                <a16:creationId xmlns:a16="http://schemas.microsoft.com/office/drawing/2014/main" id="{23406D12-DD67-40A6-97ED-B7D5D44607AE}"/>
              </a:ext>
            </a:extLst>
          </p:cNvPr>
          <p:cNvSpPr>
            <a:spLocks noGrp="1"/>
          </p:cNvSpPr>
          <p:nvPr>
            <p:ph type="title"/>
          </p:nvPr>
        </p:nvSpPr>
        <p:spPr>
          <a:xfrm>
            <a:off x="831851" y="1709740"/>
            <a:ext cx="10515600" cy="2852737"/>
          </a:xfrm>
        </p:spPr>
        <p:txBody>
          <a:bodyPr anchor="b"/>
          <a:lstStyle>
            <a:lvl1pPr>
              <a:defRPr sz="6000">
                <a:latin typeface="UTM Avo" panose="02040603050506020204" pitchFamily="18" charset="0"/>
              </a:defRPr>
            </a:lvl1pPr>
          </a:lstStyle>
          <a:p>
            <a:r>
              <a:rPr lang="en-US"/>
              <a:t>Click to edit Master title style</a:t>
            </a:r>
          </a:p>
        </p:txBody>
      </p:sp>
      <p:sp>
        <p:nvSpPr>
          <p:cNvPr id="3" name="Text Placeholder 2">
            <a:extLst>
              <a:ext uri="{FF2B5EF4-FFF2-40B4-BE49-F238E27FC236}">
                <a16:creationId xmlns:a16="http://schemas.microsoft.com/office/drawing/2014/main" id="{C0CBBF0A-4F4C-440C-AEB2-3BB590C3D7D1}"/>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latin typeface="UTM Avo" panose="02040603050506020204" pitchFamily="18"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8FB3446-FD4B-4976-AEB2-B88314DBDB24}"/>
              </a:ext>
            </a:extLst>
          </p:cNvPr>
          <p:cNvSpPr>
            <a:spLocks noGrp="1"/>
          </p:cNvSpPr>
          <p:nvPr>
            <p:ph type="dt" sz="half" idx="10"/>
          </p:nvPr>
        </p:nvSpPr>
        <p:spPr/>
        <p:txBody>
          <a:bodyPr/>
          <a:lstStyle>
            <a:lvl1pPr>
              <a:defRPr/>
            </a:lvl1pPr>
          </a:lstStyle>
          <a:p>
            <a:fld id="{FE1C8935-5503-46B3-AA64-FDD06962785D}" type="datetimeFigureOut">
              <a:rPr lang="en-US" smtClean="0">
                <a:solidFill>
                  <a:prstClr val="black">
                    <a:tint val="75000"/>
                  </a:prstClr>
                </a:solidFill>
              </a:rPr>
              <a:pPr/>
              <a:t>3/25/2023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BE683C8-11B5-46C6-8BB4-D1474691FD0B}"/>
              </a:ext>
            </a:extLst>
          </p:cNvPr>
          <p:cNvSpPr>
            <a:spLocks noGrp="1"/>
          </p:cNvSpPr>
          <p:nvPr>
            <p:ph type="ftr" sz="quarter" idx="11"/>
          </p:nvPr>
        </p:nvSpPr>
        <p:spPr/>
        <p:txBody>
          <a:bodyPr/>
          <a:lstStyle>
            <a:lvl1pPr>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7C26DA4-DFC7-4240-8A46-029882411200}"/>
              </a:ext>
            </a:extLst>
          </p:cNvPr>
          <p:cNvSpPr>
            <a:spLocks noGrp="1"/>
          </p:cNvSpPr>
          <p:nvPr>
            <p:ph type="sldNum" sz="quarter" idx="12"/>
          </p:nvPr>
        </p:nvSpPr>
        <p:spPr/>
        <p:txBody>
          <a:bodyPr/>
          <a:lstStyle>
            <a:lvl1pPr>
              <a:defRPr/>
            </a:lvl1p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9294711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1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58C8D-0F65-41F2-8D2B-8E662F01D839}"/>
              </a:ext>
            </a:extLst>
          </p:cNvPr>
          <p:cNvSpPr>
            <a:spLocks noGrp="1"/>
          </p:cNvSpPr>
          <p:nvPr>
            <p:ph type="title"/>
          </p:nvPr>
        </p:nvSpPr>
        <p:spPr/>
        <p:txBody>
          <a:bodyPr/>
          <a:lstStyle>
            <a:lvl1pPr>
              <a:defRPr>
                <a:latin typeface="UTM Avo" panose="02040603050506020204" pitchFamily="18" charset="0"/>
              </a:defRPr>
            </a:lvl1pPr>
          </a:lstStyle>
          <a:p>
            <a:r>
              <a:rPr lang="en-US"/>
              <a:t>Click to edit Master title style</a:t>
            </a:r>
          </a:p>
        </p:txBody>
      </p:sp>
      <p:sp>
        <p:nvSpPr>
          <p:cNvPr id="3" name="Date Placeholder 2">
            <a:extLst>
              <a:ext uri="{FF2B5EF4-FFF2-40B4-BE49-F238E27FC236}">
                <a16:creationId xmlns:a16="http://schemas.microsoft.com/office/drawing/2014/main" id="{1323DC4F-F04B-4EF7-855D-738F4446DC45}"/>
              </a:ext>
            </a:extLst>
          </p:cNvPr>
          <p:cNvSpPr>
            <a:spLocks noGrp="1"/>
          </p:cNvSpPr>
          <p:nvPr>
            <p:ph type="dt" sz="half" idx="10"/>
          </p:nvPr>
        </p:nvSpPr>
        <p:spPr/>
        <p:txBody>
          <a:bodyPr/>
          <a:lstStyle>
            <a:lvl1pPr>
              <a:defRPr/>
            </a:lvl1pPr>
          </a:lstStyle>
          <a:p>
            <a:fld id="{FE1C8935-5503-46B3-AA64-FDD06962785D}" type="datetimeFigureOut">
              <a:rPr lang="en-US" smtClean="0">
                <a:solidFill>
                  <a:prstClr val="black">
                    <a:tint val="75000"/>
                  </a:prstClr>
                </a:solidFill>
              </a:rPr>
              <a:pPr/>
              <a:t>3/25/2023</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8E48651F-A381-4808-8187-C91BA00346D9}"/>
              </a:ext>
            </a:extLst>
          </p:cNvPr>
          <p:cNvSpPr>
            <a:spLocks noGrp="1"/>
          </p:cNvSpPr>
          <p:nvPr>
            <p:ph type="ftr" sz="quarter" idx="11"/>
          </p:nvPr>
        </p:nvSpPr>
        <p:spPr/>
        <p:txBody>
          <a:bodyPr/>
          <a:lstStyle>
            <a:lvl1pPr>
              <a:defRPr/>
            </a:lvl1p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5FA18D3B-4ACD-4E73-89EB-965186A195BA}"/>
              </a:ext>
            </a:extLst>
          </p:cNvPr>
          <p:cNvSpPr>
            <a:spLocks noGrp="1"/>
          </p:cNvSpPr>
          <p:nvPr>
            <p:ph type="sldNum" sz="quarter" idx="12"/>
          </p:nvPr>
        </p:nvSpPr>
        <p:spPr/>
        <p:txBody>
          <a:bodyPr/>
          <a:lstStyle>
            <a:lvl1pPr>
              <a:defRPr/>
            </a:lvl1p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341824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6D94F5-CFF9-40EA-9987-8B1A63E8847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2004"/>
            <a:ext cx="12184879" cy="6853994"/>
          </a:xfrm>
          <a:prstGeom prst="rect">
            <a:avLst/>
          </a:prstGeom>
        </p:spPr>
      </p:pic>
      <p:sp>
        <p:nvSpPr>
          <p:cNvPr id="2" name="Date Placeholder 1">
            <a:extLst>
              <a:ext uri="{FF2B5EF4-FFF2-40B4-BE49-F238E27FC236}">
                <a16:creationId xmlns:a16="http://schemas.microsoft.com/office/drawing/2014/main" id="{9EE6104B-2458-498C-ABBA-C0DED10B7317}"/>
              </a:ext>
            </a:extLst>
          </p:cNvPr>
          <p:cNvSpPr>
            <a:spLocks noGrp="1"/>
          </p:cNvSpPr>
          <p:nvPr>
            <p:ph type="dt" sz="half" idx="10"/>
          </p:nvPr>
        </p:nvSpPr>
        <p:spPr/>
        <p:txBody>
          <a:bodyPr/>
          <a:lstStyle>
            <a:lvl1pPr>
              <a:defRPr/>
            </a:lvl1pPr>
          </a:lstStyle>
          <a:p>
            <a:fld id="{FE1C8935-5503-46B3-AA64-FDD06962785D}" type="datetimeFigureOut">
              <a:rPr lang="en-US" smtClean="0">
                <a:solidFill>
                  <a:prstClr val="black">
                    <a:tint val="75000"/>
                  </a:prstClr>
                </a:solidFill>
              </a:rPr>
              <a:pPr/>
              <a:t>3/25/2023</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77C4E4CF-1B85-4D09-81A8-6864E71AE761}"/>
              </a:ext>
            </a:extLst>
          </p:cNvPr>
          <p:cNvSpPr>
            <a:spLocks noGrp="1"/>
          </p:cNvSpPr>
          <p:nvPr>
            <p:ph type="ftr" sz="quarter" idx="11"/>
          </p:nvPr>
        </p:nvSpPr>
        <p:spPr/>
        <p:txBody>
          <a:bodyPr/>
          <a:lstStyle>
            <a:lvl1pPr>
              <a:defRPr/>
            </a:lvl1p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ED8E9558-AFB0-4D59-A785-A2FDA35555E4}"/>
              </a:ext>
            </a:extLst>
          </p:cNvPr>
          <p:cNvSpPr>
            <a:spLocks noGrp="1"/>
          </p:cNvSpPr>
          <p:nvPr>
            <p:ph type="sldNum" sz="quarter" idx="12"/>
          </p:nvPr>
        </p:nvSpPr>
        <p:spPr/>
        <p:txBody>
          <a:bodyPr/>
          <a:lstStyle>
            <a:lvl1pPr>
              <a:defRPr/>
            </a:lvl1p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692411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lank" type="blank" preserve="1">
  <p:cSld name="2_Blank">
    <p:spTree>
      <p:nvGrpSpPr>
        <p:cNvPr id="1" name="Shape 101"/>
        <p:cNvGrpSpPr/>
        <p:nvPr/>
      </p:nvGrpSpPr>
      <p:grpSpPr>
        <a:xfrm>
          <a:off x="0" y="0"/>
          <a:ext cx="0" cy="0"/>
          <a:chOff x="0" y="0"/>
          <a:chExt cx="0" cy="0"/>
        </a:xfrm>
      </p:grpSpPr>
      <p:sp>
        <p:nvSpPr>
          <p:cNvPr id="102" name="Google Shape;102;p22"/>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103" name="Google Shape;103;p22"/>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104" name="Google Shape;104;p22"/>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8705456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1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atin typeface="UTM Avo" panose="02040603050506020204"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atin typeface="UTM Avo" panose="02040603050506020204" pitchFamily="18" charset="0"/>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19" name="Google Shape;1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20" name="Google Shape;2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2643405"/>
      </p:ext>
    </p:extLst>
  </p:cSld>
  <p:clrMapOvr>
    <a:masterClrMapping/>
  </p:clrMapOvr>
  <mc:AlternateContent xmlns:mc="http://schemas.openxmlformats.org/markup-compatibility/2006" xmlns:p14="http://schemas.microsoft.com/office/powerpoint/2010/main">
    <mc:Choice Requires="p14">
      <p:transition spd="slow" advClick="0" advTm="3000">
        <p14:flash/>
      </p:transition>
    </mc:Choice>
    <mc:Fallback xmlns="">
      <p:transition spd="slow" advClick="0" advTm="3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Title and Content" preserve="1" userDrawn="1">
  <p:cSld name="1_Title and Content">
    <p:spTree>
      <p:nvGrpSpPr>
        <p:cNvPr id="1" name="Shape 26"/>
        <p:cNvGrpSpPr/>
        <p:nvPr/>
      </p:nvGrpSpPr>
      <p:grpSpPr>
        <a:xfrm>
          <a:off x="0" y="0"/>
          <a:ext cx="0" cy="0"/>
          <a:chOff x="0" y="0"/>
          <a:chExt cx="0" cy="0"/>
        </a:xfrm>
      </p:grpSpPr>
      <p:pic>
        <p:nvPicPr>
          <p:cNvPr id="27" name="Google Shape;27;p9"/>
          <p:cNvPicPr preferRelativeResize="0"/>
          <p:nvPr/>
        </p:nvPicPr>
        <p:blipFill rotWithShape="1">
          <a:blip r:embed="rId2">
            <a:alphaModFix/>
          </a:blip>
          <a:srcRect/>
          <a:stretch/>
        </p:blipFill>
        <p:spPr>
          <a:xfrm>
            <a:off x="9521" y="2004"/>
            <a:ext cx="12165839" cy="6853994"/>
          </a:xfrm>
          <a:prstGeom prst="rect">
            <a:avLst/>
          </a:prstGeom>
          <a:noFill/>
          <a:ln>
            <a:noFill/>
          </a:ln>
        </p:spPr>
      </p:pic>
      <p:sp>
        <p:nvSpPr>
          <p:cNvPr id="30" name="Google Shape;30;p9"/>
          <p:cNvSpPr txBox="1">
            <a:spLocks noGrp="1"/>
          </p:cNvSpPr>
          <p:nvPr>
            <p:ph type="dt" idx="10"/>
          </p:nvPr>
        </p:nvSpPr>
        <p:spPr>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pPr/>
              <a:t>3/25/2023</a:t>
            </a:fld>
            <a:endParaRPr lang="en-US"/>
          </a:p>
        </p:txBody>
      </p:sp>
      <p:sp>
        <p:nvSpPr>
          <p:cNvPr id="31" name="Google Shape;31;p9"/>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2" name="Google Shape;32;p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pPr/>
              <a:t>‹#›</a:t>
            </a:fld>
            <a:endParaRPr lang="en-US"/>
          </a:p>
        </p:txBody>
      </p:sp>
    </p:spTree>
    <p:extLst>
      <p:ext uri="{BB962C8B-B14F-4D97-AF65-F5344CB8AC3E}">
        <p14:creationId xmlns:p14="http://schemas.microsoft.com/office/powerpoint/2010/main" val="365287746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658541"/>
      </p:ext>
    </p:extLst>
  </p:cSld>
  <p:clrMapOvr>
    <a:masterClrMapping/>
  </p:clrMapOvr>
  <mc:AlternateContent xmlns:mc="http://schemas.openxmlformats.org/markup-compatibility/2006" xmlns:p14="http://schemas.microsoft.com/office/powerpoint/2010/main">
    <mc:Choice Requires="p14">
      <p:transition spd="slow" advClick="0" advTm="3000">
        <p14:flash/>
      </p:transition>
    </mc:Choice>
    <mc:Fallback xmlns="">
      <p:transition spd="slow" advClick="0" advTm="3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1_Title and Content" preserve="1" userDrawn="1">
  <p:cSld name="2_Title and Content">
    <p:spTree>
      <p:nvGrpSpPr>
        <p:cNvPr id="1" name="Shape 26"/>
        <p:cNvGrpSpPr/>
        <p:nvPr/>
      </p:nvGrpSpPr>
      <p:grpSpPr>
        <a:xfrm>
          <a:off x="0" y="0"/>
          <a:ext cx="0" cy="0"/>
          <a:chOff x="0" y="0"/>
          <a:chExt cx="0" cy="0"/>
        </a:xfrm>
      </p:grpSpPr>
      <p:pic>
        <p:nvPicPr>
          <p:cNvPr id="27" name="Google Shape;27;p9"/>
          <p:cNvPicPr preferRelativeResize="0"/>
          <p:nvPr/>
        </p:nvPicPr>
        <p:blipFill rotWithShape="1">
          <a:blip r:embed="rId2">
            <a:alphaModFix/>
          </a:blip>
          <a:srcRect/>
          <a:stretch/>
        </p:blipFill>
        <p:spPr>
          <a:xfrm>
            <a:off x="9521" y="2004"/>
            <a:ext cx="12165839" cy="6853994"/>
          </a:xfrm>
          <a:prstGeom prst="rect">
            <a:avLst/>
          </a:prstGeom>
          <a:noFill/>
          <a:ln>
            <a:noFill/>
          </a:ln>
        </p:spPr>
      </p:pic>
    </p:spTree>
    <p:extLst>
      <p:ext uri="{BB962C8B-B14F-4D97-AF65-F5344CB8AC3E}">
        <p14:creationId xmlns:p14="http://schemas.microsoft.com/office/powerpoint/2010/main" val="6138787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2_Title and Content" preserve="1" userDrawn="1">
  <p:cSld name="2_Title and Content">
    <p:spTree>
      <p:nvGrpSpPr>
        <p:cNvPr id="1" name="Shape 33"/>
        <p:cNvGrpSpPr/>
        <p:nvPr/>
      </p:nvGrpSpPr>
      <p:grpSpPr>
        <a:xfrm>
          <a:off x="0" y="0"/>
          <a:ext cx="0" cy="0"/>
          <a:chOff x="0" y="0"/>
          <a:chExt cx="0" cy="0"/>
        </a:xfrm>
      </p:grpSpPr>
      <p:pic>
        <p:nvPicPr>
          <p:cNvPr id="34" name="Google Shape;34;p10"/>
          <p:cNvPicPr preferRelativeResize="0"/>
          <p:nvPr/>
        </p:nvPicPr>
        <p:blipFill rotWithShape="1">
          <a:blip r:embed="rId2">
            <a:alphaModFix/>
          </a:blip>
          <a:srcRect/>
          <a:stretch/>
        </p:blipFill>
        <p:spPr>
          <a:xfrm>
            <a:off x="9521" y="2006"/>
            <a:ext cx="12165839" cy="6853993"/>
          </a:xfrm>
          <a:prstGeom prst="rect">
            <a:avLst/>
          </a:prstGeom>
          <a:noFill/>
          <a:ln>
            <a:noFill/>
          </a:ln>
        </p:spPr>
      </p:pic>
      <p:sp>
        <p:nvSpPr>
          <p:cNvPr id="37" name="Google Shape;37;p10"/>
          <p:cNvSpPr txBox="1">
            <a:spLocks noGrp="1"/>
          </p:cNvSpPr>
          <p:nvPr>
            <p:ph type="dt" idx="10"/>
          </p:nvPr>
        </p:nvSpPr>
        <p:spPr>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pPr/>
              <a:t>3/25/2023</a:t>
            </a:fld>
            <a:endParaRPr lang="en-US"/>
          </a:p>
        </p:txBody>
      </p:sp>
      <p:sp>
        <p:nvSpPr>
          <p:cNvPr id="38" name="Google Shape;38;p10"/>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9" name="Google Shape;39;p1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pPr/>
              <a:t>‹#›</a:t>
            </a:fld>
            <a:endParaRPr lang="en-US"/>
          </a:p>
        </p:txBody>
      </p:sp>
    </p:spTree>
    <p:extLst>
      <p:ext uri="{BB962C8B-B14F-4D97-AF65-F5344CB8AC3E}">
        <p14:creationId xmlns:p14="http://schemas.microsoft.com/office/powerpoint/2010/main" val="23947853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2_Title and Content" preserve="1" userDrawn="1">
  <p:cSld name="6_Title and Content">
    <p:spTree>
      <p:nvGrpSpPr>
        <p:cNvPr id="1" name="Shape 33"/>
        <p:cNvGrpSpPr/>
        <p:nvPr/>
      </p:nvGrpSpPr>
      <p:grpSpPr>
        <a:xfrm>
          <a:off x="0" y="0"/>
          <a:ext cx="0" cy="0"/>
          <a:chOff x="0" y="0"/>
          <a:chExt cx="0" cy="0"/>
        </a:xfrm>
      </p:grpSpPr>
      <p:pic>
        <p:nvPicPr>
          <p:cNvPr id="34" name="Google Shape;34;p10"/>
          <p:cNvPicPr preferRelativeResize="0"/>
          <p:nvPr/>
        </p:nvPicPr>
        <p:blipFill rotWithShape="1">
          <a:blip r:embed="rId2">
            <a:alphaModFix/>
          </a:blip>
          <a:srcRect/>
          <a:stretch/>
        </p:blipFill>
        <p:spPr>
          <a:xfrm>
            <a:off x="9521" y="2006"/>
            <a:ext cx="12165839" cy="6853993"/>
          </a:xfrm>
          <a:prstGeom prst="rect">
            <a:avLst/>
          </a:prstGeom>
          <a:noFill/>
          <a:ln>
            <a:noFill/>
          </a:ln>
        </p:spPr>
      </p:pic>
      <p:sp>
        <p:nvSpPr>
          <p:cNvPr id="37" name="Google Shape;37;p10"/>
          <p:cNvSpPr txBox="1">
            <a:spLocks noGrp="1"/>
          </p:cNvSpPr>
          <p:nvPr>
            <p:ph type="dt" idx="10"/>
          </p:nvPr>
        </p:nvSpPr>
        <p:spPr>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pPr/>
              <a:t>3/25/2023</a:t>
            </a:fld>
            <a:endParaRPr lang="en-US"/>
          </a:p>
        </p:txBody>
      </p:sp>
      <p:sp>
        <p:nvSpPr>
          <p:cNvPr id="38" name="Google Shape;38;p10"/>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9" name="Google Shape;39;p1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pPr/>
              <a:t>‹#›</a:t>
            </a:fld>
            <a:endParaRPr lang="en-US"/>
          </a:p>
        </p:txBody>
      </p:sp>
    </p:spTree>
    <p:extLst>
      <p:ext uri="{BB962C8B-B14F-4D97-AF65-F5344CB8AC3E}">
        <p14:creationId xmlns:p14="http://schemas.microsoft.com/office/powerpoint/2010/main" val="9618894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2_Title and Content" preserve="1" userDrawn="1">
  <p:cSld name="6_Title and Content">
    <p:spTree>
      <p:nvGrpSpPr>
        <p:cNvPr id="1" name="Shape 33"/>
        <p:cNvGrpSpPr/>
        <p:nvPr/>
      </p:nvGrpSpPr>
      <p:grpSpPr>
        <a:xfrm>
          <a:off x="0" y="0"/>
          <a:ext cx="0" cy="0"/>
          <a:chOff x="0" y="0"/>
          <a:chExt cx="0" cy="0"/>
        </a:xfrm>
      </p:grpSpPr>
      <p:pic>
        <p:nvPicPr>
          <p:cNvPr id="34" name="Google Shape;34;p10"/>
          <p:cNvPicPr preferRelativeResize="0"/>
          <p:nvPr/>
        </p:nvPicPr>
        <p:blipFill rotWithShape="1">
          <a:blip r:embed="rId2">
            <a:alphaModFix/>
          </a:blip>
          <a:srcRect/>
          <a:stretch/>
        </p:blipFill>
        <p:spPr>
          <a:xfrm>
            <a:off x="9521" y="2006"/>
            <a:ext cx="12165839" cy="6853993"/>
          </a:xfrm>
          <a:prstGeom prst="rect">
            <a:avLst/>
          </a:prstGeom>
          <a:noFill/>
          <a:ln>
            <a:noFill/>
          </a:ln>
        </p:spPr>
      </p:pic>
      <p:sp>
        <p:nvSpPr>
          <p:cNvPr id="37" name="Google Shape;37;p10"/>
          <p:cNvSpPr txBox="1">
            <a:spLocks noGrp="1"/>
          </p:cNvSpPr>
          <p:nvPr>
            <p:ph type="dt" idx="10"/>
          </p:nvPr>
        </p:nvSpPr>
        <p:spPr>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pPr/>
              <a:t>3/25/2023</a:t>
            </a:fld>
            <a:endParaRPr lang="en-US"/>
          </a:p>
        </p:txBody>
      </p:sp>
      <p:sp>
        <p:nvSpPr>
          <p:cNvPr id="38" name="Google Shape;38;p10"/>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9" name="Google Shape;39;p1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pPr/>
              <a:t>‹#›</a:t>
            </a:fld>
            <a:endParaRPr lang="en-US"/>
          </a:p>
        </p:txBody>
      </p:sp>
    </p:spTree>
    <p:extLst>
      <p:ext uri="{BB962C8B-B14F-4D97-AF65-F5344CB8AC3E}">
        <p14:creationId xmlns:p14="http://schemas.microsoft.com/office/powerpoint/2010/main" val="8992011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2_Title and Content" preserve="1" userDrawn="1">
  <p:cSld name="6_Title and Content">
    <p:spTree>
      <p:nvGrpSpPr>
        <p:cNvPr id="1" name="Shape 33"/>
        <p:cNvGrpSpPr/>
        <p:nvPr/>
      </p:nvGrpSpPr>
      <p:grpSpPr>
        <a:xfrm>
          <a:off x="0" y="0"/>
          <a:ext cx="0" cy="0"/>
          <a:chOff x="0" y="0"/>
          <a:chExt cx="0" cy="0"/>
        </a:xfrm>
      </p:grpSpPr>
      <p:pic>
        <p:nvPicPr>
          <p:cNvPr id="34" name="Google Shape;34;p10"/>
          <p:cNvPicPr preferRelativeResize="0"/>
          <p:nvPr/>
        </p:nvPicPr>
        <p:blipFill rotWithShape="1">
          <a:blip r:embed="rId2">
            <a:alphaModFix/>
          </a:blip>
          <a:srcRect/>
          <a:stretch/>
        </p:blipFill>
        <p:spPr>
          <a:xfrm>
            <a:off x="9521" y="2006"/>
            <a:ext cx="12165839" cy="6853993"/>
          </a:xfrm>
          <a:prstGeom prst="rect">
            <a:avLst/>
          </a:prstGeom>
          <a:noFill/>
          <a:ln>
            <a:noFill/>
          </a:ln>
        </p:spPr>
      </p:pic>
      <p:sp>
        <p:nvSpPr>
          <p:cNvPr id="37" name="Google Shape;37;p10"/>
          <p:cNvSpPr txBox="1">
            <a:spLocks noGrp="1"/>
          </p:cNvSpPr>
          <p:nvPr>
            <p:ph type="dt" idx="10"/>
          </p:nvPr>
        </p:nvSpPr>
        <p:spPr>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pPr/>
              <a:t>3/25/2023</a:t>
            </a:fld>
            <a:endParaRPr lang="en-US"/>
          </a:p>
        </p:txBody>
      </p:sp>
      <p:sp>
        <p:nvSpPr>
          <p:cNvPr id="38" name="Google Shape;38;p10"/>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9" name="Google Shape;39;p1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pPr/>
              <a:t>‹#›</a:t>
            </a:fld>
            <a:endParaRPr lang="en-US"/>
          </a:p>
        </p:txBody>
      </p:sp>
    </p:spTree>
    <p:extLst>
      <p:ext uri="{BB962C8B-B14F-4D97-AF65-F5344CB8AC3E}">
        <p14:creationId xmlns:p14="http://schemas.microsoft.com/office/powerpoint/2010/main" val="3946356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2_Title and Content" preserve="1" userDrawn="1">
  <p:cSld name="6_Title and Content">
    <p:spTree>
      <p:nvGrpSpPr>
        <p:cNvPr id="1" name="Shape 33"/>
        <p:cNvGrpSpPr/>
        <p:nvPr/>
      </p:nvGrpSpPr>
      <p:grpSpPr>
        <a:xfrm>
          <a:off x="0" y="0"/>
          <a:ext cx="0" cy="0"/>
          <a:chOff x="0" y="0"/>
          <a:chExt cx="0" cy="0"/>
        </a:xfrm>
      </p:grpSpPr>
      <p:pic>
        <p:nvPicPr>
          <p:cNvPr id="34" name="Google Shape;34;p10"/>
          <p:cNvPicPr preferRelativeResize="0"/>
          <p:nvPr/>
        </p:nvPicPr>
        <p:blipFill rotWithShape="1">
          <a:blip r:embed="rId2">
            <a:alphaModFix/>
          </a:blip>
          <a:srcRect/>
          <a:stretch/>
        </p:blipFill>
        <p:spPr>
          <a:xfrm>
            <a:off x="9521" y="2006"/>
            <a:ext cx="12165839" cy="6853993"/>
          </a:xfrm>
          <a:prstGeom prst="rect">
            <a:avLst/>
          </a:prstGeom>
          <a:noFill/>
          <a:ln>
            <a:noFill/>
          </a:ln>
        </p:spPr>
      </p:pic>
      <p:sp>
        <p:nvSpPr>
          <p:cNvPr id="37" name="Google Shape;37;p10"/>
          <p:cNvSpPr txBox="1">
            <a:spLocks noGrp="1"/>
          </p:cNvSpPr>
          <p:nvPr>
            <p:ph type="dt" idx="10"/>
          </p:nvPr>
        </p:nvSpPr>
        <p:spPr>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pPr/>
              <a:t>3/25/2023</a:t>
            </a:fld>
            <a:endParaRPr lang="en-US"/>
          </a:p>
        </p:txBody>
      </p:sp>
      <p:sp>
        <p:nvSpPr>
          <p:cNvPr id="38" name="Google Shape;38;p10"/>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9" name="Google Shape;39;p1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pPr/>
              <a:t>‹#›</a:t>
            </a:fld>
            <a:endParaRPr lang="en-US"/>
          </a:p>
        </p:txBody>
      </p:sp>
    </p:spTree>
    <p:extLst>
      <p:ext uri="{BB962C8B-B14F-4D97-AF65-F5344CB8AC3E}">
        <p14:creationId xmlns:p14="http://schemas.microsoft.com/office/powerpoint/2010/main" val="6227799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UTM Avo" panose="02040603050506020204" pitchFamily="18" charset="0"/>
                <a:ea typeface="UTM Avo" panose="02040603050506020204" pitchFamily="18" charset="0"/>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lang="en-US"/>
          </a:p>
        </p:txBody>
      </p:sp>
      <p:sp>
        <p:nvSpPr>
          <p:cNvPr id="13" name="Google Shape;13;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UTM Avo" panose="02040603050506020204" pitchFamily="18" charset="0"/>
                <a:ea typeface="UTM Avo" panose="02040603050506020204" pitchFamily="18" charset="0"/>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lang="en-US"/>
          </a:p>
        </p:txBody>
      </p:sp>
      <p:sp>
        <p:nvSpPr>
          <p:cNvPr id="14" name="Google Shape;14;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UTM Avo" panose="02040603050506020204" pitchFamily="18" charset="0"/>
                <a:ea typeface="UTM Avo" panose="02040603050506020204" pitchFamily="18" charset="0"/>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cSld>
  <p:clrMap bg1="lt1" tx1="dk1" bg2="dk2" tx2="lt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84" r:id="rId6"/>
    <p:sldLayoutId id="2147483783" r:id="rId7"/>
    <p:sldLayoutId id="2147483782" r:id="rId8"/>
    <p:sldLayoutId id="2147483781" r:id="rId9"/>
    <p:sldLayoutId id="2147483780" r:id="rId10"/>
    <p:sldLayoutId id="2147483779" r:id="rId11"/>
    <p:sldLayoutId id="2147483778" r:id="rId12"/>
    <p:sldLayoutId id="2147483777" r:id="rId13"/>
    <p:sldLayoutId id="2147483776" r:id="rId14"/>
    <p:sldLayoutId id="2147483775" r:id="rId15"/>
    <p:sldLayoutId id="2147483774" r:id="rId16"/>
    <p:sldLayoutId id="2147483761" r:id="rId17"/>
    <p:sldLayoutId id="2147483762" r:id="rId18"/>
    <p:sldLayoutId id="2147483763" r:id="rId19"/>
    <p:sldLayoutId id="2147483764" r:id="rId20"/>
    <p:sldLayoutId id="2147483765" r:id="rId21"/>
    <p:sldLayoutId id="2147483766" r:id="rId22"/>
    <p:sldLayoutId id="2147483767" r:id="rId23"/>
    <p:sldLayoutId id="2147483768" r:id="rId24"/>
    <p:sldLayoutId id="2147483769" r:id="rId25"/>
    <p:sldLayoutId id="2147483770" r:id="rId26"/>
    <p:sldLayoutId id="2147483771" r:id="rId27"/>
    <p:sldLayoutId id="2147483649" r:id="rId28"/>
    <p:sldLayoutId id="2147483772" r:id="rId29"/>
    <p:sldLayoutId id="2147483773" r:id="rId3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UTM Avo" panose="02040603050506020204" pitchFamily="18" charset="0"/>
          <a:ea typeface="UTM Avo" panose="02040603050506020204" pitchFamily="18"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UTM Avo" panose="02040603050506020204" pitchFamily="18" charset="0"/>
          <a:ea typeface="UTM Avo" panose="02040603050506020204" pitchFamily="18"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xml"/><Relationship Id="rId1" Type="http://schemas.openxmlformats.org/officeDocument/2006/relationships/slideLayout" Target="../slideLayouts/slideLayout27.xml"/></Relationships>
</file>

<file path=ppt/slides/_rels/slide12.xml.rels><?xml version="1.0" encoding="UTF-8" standalone="yes"?>
<Relationships xmlns="http://schemas.openxmlformats.org/package/2006/relationships"><Relationship Id="rId3" Type="http://schemas.openxmlformats.org/officeDocument/2006/relationships/control" Target="../activeX/activeX3.xml"/><Relationship Id="rId7" Type="http://schemas.openxmlformats.org/officeDocument/2006/relationships/image" Target="../media/image36.wmf"/><Relationship Id="rId2" Type="http://schemas.openxmlformats.org/officeDocument/2006/relationships/control" Target="../activeX/activeX2.xml"/><Relationship Id="rId1" Type="http://schemas.openxmlformats.org/officeDocument/2006/relationships/control" Target="../activeX/activeX1.xml"/><Relationship Id="rId6" Type="http://schemas.openxmlformats.org/officeDocument/2006/relationships/image" Target="../media/image35.png"/><Relationship Id="rId5" Type="http://schemas.openxmlformats.org/officeDocument/2006/relationships/image" Target="../media/image34.jpg"/><Relationship Id="rId4"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4.jp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4.jp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1.png"/><Relationship Id="rId5" Type="http://schemas.openxmlformats.org/officeDocument/2006/relationships/image" Target="../media/image40.jpg"/><Relationship Id="rId4" Type="http://schemas.openxmlformats.org/officeDocument/2006/relationships/image" Target="../media/image39.jpg"/></Relationships>
</file>

<file path=ppt/slides/_rels/slide16.xml.rels><?xml version="1.0" encoding="UTF-8" standalone="yes"?>
<Relationships xmlns="http://schemas.openxmlformats.org/package/2006/relationships"><Relationship Id="rId8" Type="http://schemas.openxmlformats.org/officeDocument/2006/relationships/image" Target="../media/image44.jpeg"/><Relationship Id="rId13" Type="http://schemas.openxmlformats.org/officeDocument/2006/relationships/image" Target="../media/image41.png"/><Relationship Id="rId3" Type="http://schemas.microsoft.com/office/2007/relationships/media" Target="../media/media4.m4a"/><Relationship Id="rId7" Type="http://schemas.openxmlformats.org/officeDocument/2006/relationships/image" Target="../media/image43.jpeg"/><Relationship Id="rId12" Type="http://schemas.openxmlformats.org/officeDocument/2006/relationships/image" Target="../media/image48.jpe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42.jpg"/><Relationship Id="rId11" Type="http://schemas.openxmlformats.org/officeDocument/2006/relationships/image" Target="../media/image47.jpeg"/><Relationship Id="rId5" Type="http://schemas.openxmlformats.org/officeDocument/2006/relationships/slideLayout" Target="../slideLayouts/slideLayout26.xml"/><Relationship Id="rId10" Type="http://schemas.openxmlformats.org/officeDocument/2006/relationships/image" Target="../media/image46.jpg"/><Relationship Id="rId4" Type="http://schemas.openxmlformats.org/officeDocument/2006/relationships/audio" Target="../media/media4.m4a"/><Relationship Id="rId9" Type="http://schemas.openxmlformats.org/officeDocument/2006/relationships/image" Target="../media/image45.jpg"/></Relationships>
</file>

<file path=ppt/slides/_rels/slide17.xml.rels><?xml version="1.0" encoding="UTF-8" standalone="yes"?>
<Relationships xmlns="http://schemas.openxmlformats.org/package/2006/relationships"><Relationship Id="rId8" Type="http://schemas.openxmlformats.org/officeDocument/2006/relationships/audio" Target="../media/audio4.wav"/><Relationship Id="rId13" Type="http://schemas.openxmlformats.org/officeDocument/2006/relationships/audio" Target="../media/audio6.wav"/><Relationship Id="rId3" Type="http://schemas.openxmlformats.org/officeDocument/2006/relationships/audio" Target="../media/media3.mp3"/><Relationship Id="rId7" Type="http://schemas.openxmlformats.org/officeDocument/2006/relationships/audio" Target="../media/audio3.wav"/><Relationship Id="rId12" Type="http://schemas.openxmlformats.org/officeDocument/2006/relationships/image" Target="../media/image50.jpg"/><Relationship Id="rId2" Type="http://schemas.microsoft.com/office/2007/relationships/media" Target="../media/media3.mp3"/><Relationship Id="rId16" Type="http://schemas.openxmlformats.org/officeDocument/2006/relationships/image" Target="../media/image52.png"/><Relationship Id="rId1" Type="http://schemas.openxmlformats.org/officeDocument/2006/relationships/tags" Target="../tags/tag2.xml"/><Relationship Id="rId6" Type="http://schemas.openxmlformats.org/officeDocument/2006/relationships/audio" Target="../media/audio2.wav"/><Relationship Id="rId11" Type="http://schemas.microsoft.com/office/2007/relationships/hdphoto" Target="../media/hdphoto5.wdp"/><Relationship Id="rId5" Type="http://schemas.openxmlformats.org/officeDocument/2006/relationships/audio" Target="../media/audio1.wav"/><Relationship Id="rId15" Type="http://schemas.openxmlformats.org/officeDocument/2006/relationships/image" Target="../media/image41.png"/><Relationship Id="rId10" Type="http://schemas.openxmlformats.org/officeDocument/2006/relationships/image" Target="../media/image49.png"/><Relationship Id="rId4" Type="http://schemas.openxmlformats.org/officeDocument/2006/relationships/slideLayout" Target="../slideLayouts/slideLayout26.xml"/><Relationship Id="rId9" Type="http://schemas.openxmlformats.org/officeDocument/2006/relationships/audio" Target="../media/audio5.wav"/><Relationship Id="rId14" Type="http://schemas.openxmlformats.org/officeDocument/2006/relationships/image" Target="../media/image51.gif"/></Relationships>
</file>

<file path=ppt/slides/_rels/slide18.xml.rels><?xml version="1.0" encoding="UTF-8" standalone="yes"?>
<Relationships xmlns="http://schemas.openxmlformats.org/package/2006/relationships"><Relationship Id="rId8" Type="http://schemas.openxmlformats.org/officeDocument/2006/relationships/audio" Target="../media/audio4.wav"/><Relationship Id="rId13" Type="http://schemas.openxmlformats.org/officeDocument/2006/relationships/image" Target="../media/image53.gif"/><Relationship Id="rId3" Type="http://schemas.openxmlformats.org/officeDocument/2006/relationships/audio" Target="../media/media3.mp3"/><Relationship Id="rId7" Type="http://schemas.openxmlformats.org/officeDocument/2006/relationships/audio" Target="../media/audio3.wav"/><Relationship Id="rId12" Type="http://schemas.openxmlformats.org/officeDocument/2006/relationships/audio" Target="../media/audio6.wav"/><Relationship Id="rId2" Type="http://schemas.microsoft.com/office/2007/relationships/media" Target="../media/media3.mp3"/><Relationship Id="rId16" Type="http://schemas.openxmlformats.org/officeDocument/2006/relationships/image" Target="../media/image54.png"/><Relationship Id="rId1" Type="http://schemas.openxmlformats.org/officeDocument/2006/relationships/tags" Target="../tags/tag3.xml"/><Relationship Id="rId6" Type="http://schemas.openxmlformats.org/officeDocument/2006/relationships/audio" Target="../media/audio2.wav"/><Relationship Id="rId11" Type="http://schemas.microsoft.com/office/2007/relationships/hdphoto" Target="../media/hdphoto6.wdp"/><Relationship Id="rId5" Type="http://schemas.openxmlformats.org/officeDocument/2006/relationships/audio" Target="../media/audio1.wav"/><Relationship Id="rId15" Type="http://schemas.openxmlformats.org/officeDocument/2006/relationships/image" Target="../media/image50.jpg"/><Relationship Id="rId10" Type="http://schemas.openxmlformats.org/officeDocument/2006/relationships/image" Target="../media/image49.png"/><Relationship Id="rId4" Type="http://schemas.openxmlformats.org/officeDocument/2006/relationships/slideLayout" Target="../slideLayouts/slideLayout26.xml"/><Relationship Id="rId9" Type="http://schemas.openxmlformats.org/officeDocument/2006/relationships/audio" Target="../media/audio5.wav"/><Relationship Id="rId14" Type="http://schemas.openxmlformats.org/officeDocument/2006/relationships/image" Target="../media/image41.png"/></Relationships>
</file>

<file path=ppt/slides/_rels/slide19.xml.rels><?xml version="1.0" encoding="UTF-8" standalone="yes"?>
<Relationships xmlns="http://schemas.openxmlformats.org/package/2006/relationships"><Relationship Id="rId8" Type="http://schemas.openxmlformats.org/officeDocument/2006/relationships/audio" Target="../media/audio3.wav"/><Relationship Id="rId13" Type="http://schemas.openxmlformats.org/officeDocument/2006/relationships/audio" Target="../media/audio6.wav"/><Relationship Id="rId3" Type="http://schemas.openxmlformats.org/officeDocument/2006/relationships/audio" Target="../media/media3.mp3"/><Relationship Id="rId7" Type="http://schemas.openxmlformats.org/officeDocument/2006/relationships/audio" Target="../media/audio2.wav"/><Relationship Id="rId12" Type="http://schemas.microsoft.com/office/2007/relationships/hdphoto" Target="../media/hdphoto7.wdp"/><Relationship Id="rId2" Type="http://schemas.microsoft.com/office/2007/relationships/media" Target="../media/media3.mp3"/><Relationship Id="rId16" Type="http://schemas.openxmlformats.org/officeDocument/2006/relationships/image" Target="../media/image50.jpg"/><Relationship Id="rId1" Type="http://schemas.openxmlformats.org/officeDocument/2006/relationships/tags" Target="../tags/tag4.xml"/><Relationship Id="rId6" Type="http://schemas.openxmlformats.org/officeDocument/2006/relationships/audio" Target="../media/audio1.wav"/><Relationship Id="rId11" Type="http://schemas.openxmlformats.org/officeDocument/2006/relationships/image" Target="../media/image49.png"/><Relationship Id="rId5" Type="http://schemas.openxmlformats.org/officeDocument/2006/relationships/notesSlide" Target="../notesSlides/notesSlide4.xml"/><Relationship Id="rId15" Type="http://schemas.openxmlformats.org/officeDocument/2006/relationships/image" Target="../media/image41.png"/><Relationship Id="rId10" Type="http://schemas.openxmlformats.org/officeDocument/2006/relationships/audio" Target="../media/audio5.wav"/><Relationship Id="rId4" Type="http://schemas.openxmlformats.org/officeDocument/2006/relationships/slideLayout" Target="../slideLayouts/slideLayout26.xml"/><Relationship Id="rId9" Type="http://schemas.openxmlformats.org/officeDocument/2006/relationships/audio" Target="../media/audio4.wav"/><Relationship Id="rId14" Type="http://schemas.openxmlformats.org/officeDocument/2006/relationships/image" Target="../media/image55.gif"/></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29.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slideLayout" Target="../slideLayouts/slideLayout26.xml"/><Relationship Id="rId7" Type="http://schemas.openxmlformats.org/officeDocument/2006/relationships/image" Target="../media/image56.jpg"/><Relationship Id="rId2" Type="http://schemas.microsoft.com/office/2007/relationships/media" Target="../media/media5.mp3"/><Relationship Id="rId1" Type="http://schemas.openxmlformats.org/officeDocument/2006/relationships/audio" Target="NULL" TargetMode="External"/><Relationship Id="rId6" Type="http://schemas.openxmlformats.org/officeDocument/2006/relationships/image" Target="../media/image55.gif"/><Relationship Id="rId5" Type="http://schemas.openxmlformats.org/officeDocument/2006/relationships/image" Target="../media/image53.gif"/><Relationship Id="rId4" Type="http://schemas.openxmlformats.org/officeDocument/2006/relationships/image" Target="../media/image42.jpg"/><Relationship Id="rId9" Type="http://schemas.openxmlformats.org/officeDocument/2006/relationships/image" Target="../media/image51.gif"/></Relationships>
</file>

<file path=ppt/slides/_rels/slide2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7.xml"/></Relationships>
</file>

<file path=ppt/slides/_rels/slide22.xml.rels><?xml version="1.0" encoding="UTF-8" standalone="yes"?>
<Relationships xmlns="http://schemas.openxmlformats.org/package/2006/relationships"><Relationship Id="rId3" Type="http://schemas.openxmlformats.org/officeDocument/2006/relationships/image" Target="../media/image59.svg"/><Relationship Id="rId2" Type="http://schemas.openxmlformats.org/officeDocument/2006/relationships/image" Target="../media/image58.png"/><Relationship Id="rId1" Type="http://schemas.openxmlformats.org/officeDocument/2006/relationships/slideLayout" Target="../slideLayouts/slideLayout2.xml"/><Relationship Id="rId5" Type="http://schemas.openxmlformats.org/officeDocument/2006/relationships/image" Target="../media/image61.svg"/><Relationship Id="rId4" Type="http://schemas.openxmlformats.org/officeDocument/2006/relationships/image" Target="../media/image60.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6.gif"/><Relationship Id="rId3" Type="http://schemas.openxmlformats.org/officeDocument/2006/relationships/image" Target="../media/image19.png"/><Relationship Id="rId7" Type="http://schemas.microsoft.com/office/2007/relationships/hdphoto" Target="../media/hdphoto2.wdp"/><Relationship Id="rId12" Type="http://schemas.openxmlformats.org/officeDocument/2006/relationships/image" Target="../media/image25.gif"/><Relationship Id="rId2" Type="http://schemas.openxmlformats.org/officeDocument/2006/relationships/image" Target="../media/image18.jpg"/><Relationship Id="rId1" Type="http://schemas.openxmlformats.org/officeDocument/2006/relationships/slideLayout" Target="../slideLayouts/slideLayout5.xml"/><Relationship Id="rId6" Type="http://schemas.openxmlformats.org/officeDocument/2006/relationships/image" Target="../media/image21.png"/><Relationship Id="rId11" Type="http://schemas.openxmlformats.org/officeDocument/2006/relationships/image" Target="../media/image24.gif"/><Relationship Id="rId5" Type="http://schemas.openxmlformats.org/officeDocument/2006/relationships/image" Target="../media/image20.png"/><Relationship Id="rId10" Type="http://schemas.openxmlformats.org/officeDocument/2006/relationships/image" Target="../media/image23.png"/><Relationship Id="rId4" Type="http://schemas.microsoft.com/office/2007/relationships/hdphoto" Target="../media/hdphoto1.wdp"/><Relationship Id="rId9" Type="http://schemas.microsoft.com/office/2007/relationships/hdphoto" Target="../media/hdphoto3.wdp"/></Relationships>
</file>

<file path=ppt/slides/_rels/slide5.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7.xml"/></Relationships>
</file>

<file path=ppt/slides/_rels/slide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xml"/><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5.xml"/><Relationship Id="rId5" Type="http://schemas.openxmlformats.org/officeDocument/2006/relationships/image" Target="../media/image31.png"/><Relationship Id="rId4" Type="http://schemas.microsoft.com/office/2007/relationships/hdphoto" Target="../media/hdphoto4.wdp"/></Relationships>
</file>

<file path=ppt/slides/_rels/slide8.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68F14F4-63A2-7E14-D5B5-BF2FC4B388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290" y="-51956"/>
            <a:ext cx="12641117" cy="7110629"/>
          </a:xfrm>
          <a:prstGeom prst="rect">
            <a:avLst/>
          </a:prstGeom>
        </p:spPr>
      </p:pic>
      <p:sp>
        <p:nvSpPr>
          <p:cNvPr id="4" name="TextBox 3"/>
          <p:cNvSpPr txBox="1"/>
          <p:nvPr/>
        </p:nvSpPr>
        <p:spPr>
          <a:xfrm>
            <a:off x="-225147" y="1196126"/>
            <a:ext cx="12192000" cy="1215717"/>
          </a:xfrm>
          <a:prstGeom prst="rect">
            <a:avLst/>
          </a:prstGeom>
          <a:noFill/>
        </p:spPr>
        <p:txBody>
          <a:bodyPr wrap="square" rtlCol="0">
            <a:spAutoFit/>
          </a:bodyPr>
          <a:lstStyle/>
          <a:p>
            <a:pPr algn="ctr"/>
            <a:r>
              <a:rPr lang="en-US" sz="4000" b="1">
                <a:solidFill>
                  <a:srgbClr val="FF0000"/>
                </a:solidFill>
                <a:latin typeface="Times New Roman" panose="02020603050405020304" pitchFamily="18" charset="0"/>
                <a:cs typeface="Times New Roman" panose="02020603050405020304" pitchFamily="18" charset="0"/>
              </a:rPr>
              <a:t>BÀI GIẢNG ĐIỆN TỬ</a:t>
            </a:r>
            <a:r>
              <a:rPr lang="en-US" sz="4000" b="1">
                <a:solidFill>
                  <a:srgbClr val="FF0000"/>
                </a:solidFill>
                <a:effectLst/>
                <a:latin typeface="Times New Roman" panose="02020603050405020304" pitchFamily="18" charset="0"/>
                <a:ea typeface="Calibri" panose="020F0502020204030204" pitchFamily="34" charset="0"/>
              </a:rPr>
              <a:t> </a:t>
            </a:r>
          </a:p>
          <a:p>
            <a:pPr marL="0" marR="0" algn="ctr">
              <a:spcBef>
                <a:spcPts val="600"/>
              </a:spcBef>
              <a:spcAft>
                <a:spcPts val="600"/>
              </a:spcAft>
            </a:pPr>
            <a:r>
              <a:rPr lang="vi-VN" sz="2800" b="1">
                <a:solidFill>
                  <a:srgbClr val="FF0000"/>
                </a:solidFill>
                <a:effectLst/>
                <a:latin typeface="Times New Roman" panose="02020603050405020304" pitchFamily="18" charset="0"/>
                <a:ea typeface="Calibri" panose="020F0502020204030204" pitchFamily="34" charset="0"/>
              </a:rPr>
              <a:t>MÔN </a:t>
            </a:r>
            <a:r>
              <a:rPr lang="en-US" sz="2800" b="1">
                <a:solidFill>
                  <a:srgbClr val="FF0000"/>
                </a:solidFill>
                <a:effectLst/>
                <a:latin typeface="Times New Roman" panose="02020603050405020304" pitchFamily="18" charset="0"/>
                <a:ea typeface="Calibri" panose="020F0502020204030204" pitchFamily="34" charset="0"/>
              </a:rPr>
              <a:t>TOÁN  -  </a:t>
            </a:r>
            <a:r>
              <a:rPr lang="vi-VN" sz="2800" b="1">
                <a:solidFill>
                  <a:srgbClr val="FF0000"/>
                </a:solidFill>
                <a:effectLst/>
                <a:latin typeface="Times New Roman" panose="02020603050405020304" pitchFamily="18" charset="0"/>
                <a:ea typeface="Calibri" panose="020F0502020204030204" pitchFamily="34" charset="0"/>
              </a:rPr>
              <a:t>LỚP 2</a:t>
            </a:r>
            <a:endParaRPr lang="en-US" sz="2800">
              <a:effectLst/>
              <a:latin typeface="Times New Roman" panose="02020603050405020304" pitchFamily="18" charset="0"/>
              <a:ea typeface="Times New Roman" panose="02020603050405020304" pitchFamily="18" charset="0"/>
            </a:endParaRPr>
          </a:p>
        </p:txBody>
      </p:sp>
      <p:sp>
        <p:nvSpPr>
          <p:cNvPr id="3" name="TextBox 2">
            <a:extLst>
              <a:ext uri="{FF2B5EF4-FFF2-40B4-BE49-F238E27FC236}">
                <a16:creationId xmlns:a16="http://schemas.microsoft.com/office/drawing/2014/main" id="{06212083-CDB6-427E-AFC1-A9E1796B328F}"/>
              </a:ext>
            </a:extLst>
          </p:cNvPr>
          <p:cNvSpPr txBox="1"/>
          <p:nvPr/>
        </p:nvSpPr>
        <p:spPr>
          <a:xfrm>
            <a:off x="3570032" y="4473648"/>
            <a:ext cx="5302471" cy="523220"/>
          </a:xfrm>
          <a:prstGeom prst="rect">
            <a:avLst/>
          </a:prstGeom>
          <a:noFill/>
        </p:spPr>
        <p:txBody>
          <a:bodyPr wrap="square" rtlCol="0">
            <a:spAutoFit/>
          </a:bodyPr>
          <a:lstStyle/>
          <a:p>
            <a:r>
              <a:rPr lang="en-US" altLang="ko-KR" sz="2800" b="1">
                <a:solidFill>
                  <a:srgbClr val="0000FF"/>
                </a:solidFill>
                <a:latin typeface="Times New Roman" panose="02020603050405020304" pitchFamily="18" charset="0"/>
                <a:cs typeface="Times New Roman" panose="02020603050405020304" pitchFamily="18" charset="0"/>
              </a:rPr>
              <a:t>Họ tên GV: Đỗ Thúy Hồng</a:t>
            </a:r>
          </a:p>
        </p:txBody>
      </p:sp>
      <p:sp>
        <p:nvSpPr>
          <p:cNvPr id="5" name="직사각형 5">
            <a:extLst>
              <a:ext uri="{FF2B5EF4-FFF2-40B4-BE49-F238E27FC236}">
                <a16:creationId xmlns:a16="http://schemas.microsoft.com/office/drawing/2014/main" id="{41D4E2A3-2FC2-4D97-89C6-46E9B63910BF}"/>
              </a:ext>
            </a:extLst>
          </p:cNvPr>
          <p:cNvSpPr/>
          <p:nvPr/>
        </p:nvSpPr>
        <p:spPr>
          <a:xfrm>
            <a:off x="0" y="139035"/>
            <a:ext cx="12192000" cy="720638"/>
          </a:xfrm>
          <a:prstGeom prst="rect">
            <a:avLst/>
          </a:prstGeom>
          <a:noFill/>
        </p:spPr>
        <p:txBody>
          <a:bodyPr lIns="0" anchor="ctr"/>
          <a:lstStyle/>
          <a:p>
            <a:pPr algn="ctr"/>
            <a:r>
              <a:rPr lang="en-US" altLang="ko-KR" sz="2000" b="1">
                <a:solidFill>
                  <a:srgbClr val="002F8E"/>
                </a:solidFill>
                <a:latin typeface="Times New Roman" panose="02020603050405020304" pitchFamily="18" charset="0"/>
                <a:cs typeface="Times New Roman" panose="02020603050405020304" pitchFamily="18" charset="0"/>
              </a:rPr>
              <a:t>ỦY BAN NHÂN DÂN QUẬN </a:t>
            </a:r>
            <a:r>
              <a:rPr lang="en-US" altLang="ko-KR" sz="2000" b="1" dirty="0">
                <a:solidFill>
                  <a:srgbClr val="002F8E"/>
                </a:solidFill>
                <a:latin typeface="Times New Roman" panose="02020603050405020304" pitchFamily="18" charset="0"/>
                <a:cs typeface="Times New Roman" panose="02020603050405020304" pitchFamily="18" charset="0"/>
              </a:rPr>
              <a:t>HOÀNG MAI </a:t>
            </a:r>
          </a:p>
          <a:p>
            <a:pPr algn="ctr"/>
            <a:r>
              <a:rPr lang="en-US" altLang="ko-KR" sz="2000" b="1" dirty="0">
                <a:solidFill>
                  <a:srgbClr val="002F8E"/>
                </a:solidFill>
                <a:latin typeface="Times New Roman" panose="02020603050405020304" pitchFamily="18" charset="0"/>
                <a:cs typeface="Times New Roman" panose="02020603050405020304" pitchFamily="18" charset="0"/>
              </a:rPr>
              <a:t>TRƯỜNG TIỂU </a:t>
            </a:r>
            <a:r>
              <a:rPr lang="en-US" altLang="ko-KR" sz="2000" b="1">
                <a:solidFill>
                  <a:srgbClr val="002F8E"/>
                </a:solidFill>
                <a:latin typeface="Times New Roman" panose="02020603050405020304" pitchFamily="18" charset="0"/>
                <a:cs typeface="Times New Roman" panose="02020603050405020304" pitchFamily="18" charset="0"/>
              </a:rPr>
              <a:t>HỌC LĨNH NAM</a:t>
            </a:r>
            <a:endParaRPr lang="en-US" altLang="ko-KR" sz="2000" b="1" dirty="0">
              <a:solidFill>
                <a:srgbClr val="002F8E"/>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06212083-CDB6-427E-AFC1-A9E1796B328F}"/>
              </a:ext>
            </a:extLst>
          </p:cNvPr>
          <p:cNvSpPr txBox="1"/>
          <p:nvPr/>
        </p:nvSpPr>
        <p:spPr>
          <a:xfrm>
            <a:off x="2267403" y="4985318"/>
            <a:ext cx="6813880" cy="523220"/>
          </a:xfrm>
          <a:prstGeom prst="rect">
            <a:avLst/>
          </a:prstGeom>
          <a:noFill/>
        </p:spPr>
        <p:txBody>
          <a:bodyPr wrap="square" rtlCol="0">
            <a:spAutoFit/>
          </a:bodyPr>
          <a:lstStyle/>
          <a:p>
            <a:pPr algn="ctr"/>
            <a:r>
              <a:rPr lang="en-US" altLang="ko-KR" sz="2800" b="1" dirty="0" err="1">
                <a:solidFill>
                  <a:srgbClr val="0000FF"/>
                </a:solidFill>
                <a:latin typeface="Times New Roman" panose="02020603050405020304" pitchFamily="18" charset="0"/>
                <a:cs typeface="Times New Roman" panose="02020603050405020304" pitchFamily="18" charset="0"/>
              </a:rPr>
              <a:t>Năm</a:t>
            </a:r>
            <a:r>
              <a:rPr lang="en-US" altLang="ko-KR" sz="2800" b="1" dirty="0">
                <a:solidFill>
                  <a:srgbClr val="0000FF"/>
                </a:solidFill>
                <a:latin typeface="Times New Roman" panose="02020603050405020304" pitchFamily="18" charset="0"/>
                <a:cs typeface="Times New Roman" panose="02020603050405020304" pitchFamily="18" charset="0"/>
              </a:rPr>
              <a:t> </a:t>
            </a:r>
            <a:r>
              <a:rPr lang="en-US" altLang="ko-KR" sz="2800" b="1" dirty="0" err="1">
                <a:solidFill>
                  <a:srgbClr val="0000FF"/>
                </a:solidFill>
                <a:latin typeface="Times New Roman" panose="02020603050405020304" pitchFamily="18" charset="0"/>
                <a:cs typeface="Times New Roman" panose="02020603050405020304" pitchFamily="18" charset="0"/>
              </a:rPr>
              <a:t>học</a:t>
            </a:r>
            <a:r>
              <a:rPr lang="en-US" altLang="ko-KR" sz="2800" b="1" dirty="0">
                <a:solidFill>
                  <a:srgbClr val="0000FF"/>
                </a:solidFill>
                <a:latin typeface="Times New Roman" panose="02020603050405020304" pitchFamily="18" charset="0"/>
                <a:cs typeface="Times New Roman" panose="02020603050405020304" pitchFamily="18" charset="0"/>
              </a:rPr>
              <a:t> </a:t>
            </a:r>
            <a:r>
              <a:rPr lang="en-US" altLang="ko-KR" sz="2800" b="1">
                <a:solidFill>
                  <a:srgbClr val="0000FF"/>
                </a:solidFill>
                <a:latin typeface="Times New Roman" panose="02020603050405020304" pitchFamily="18" charset="0"/>
                <a:cs typeface="Times New Roman" panose="02020603050405020304" pitchFamily="18" charset="0"/>
              </a:rPr>
              <a:t>: 2022 – 2023 </a:t>
            </a:r>
            <a:endParaRPr lang="ko-KR" altLang="en-US" sz="2800" b="1" dirty="0">
              <a:solidFill>
                <a:srgbClr val="0000FF"/>
              </a:solidFill>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9B68DE4F-8D35-E80E-5D1B-7599F20CF1C3}"/>
              </a:ext>
            </a:extLst>
          </p:cNvPr>
          <p:cNvSpPr txBox="1"/>
          <p:nvPr/>
        </p:nvSpPr>
        <p:spPr>
          <a:xfrm>
            <a:off x="-421657" y="2582923"/>
            <a:ext cx="12192000" cy="1200329"/>
          </a:xfrm>
          <a:prstGeom prst="rect">
            <a:avLst/>
          </a:prstGeom>
          <a:noFill/>
        </p:spPr>
        <p:txBody>
          <a:bodyPr wrap="square" rtlCol="0">
            <a:spAutoFit/>
          </a:bodyPr>
          <a:lstStyle/>
          <a:p>
            <a:pPr algn="ctr"/>
            <a:r>
              <a:rPr lang="en-US" sz="3600" b="1" i="1">
                <a:solidFill>
                  <a:srgbClr val="FF0000"/>
                </a:solidFill>
                <a:latin typeface="Times New Roman" panose="02020603050405020304" pitchFamily="18" charset="0"/>
                <a:cs typeface="Times New Roman" panose="02020603050405020304" pitchFamily="18" charset="0"/>
              </a:rPr>
              <a:t>BÀI DẠY :  </a:t>
            </a:r>
            <a:r>
              <a:rPr lang="en-US" sz="3600" b="1">
                <a:solidFill>
                  <a:srgbClr val="FF0000"/>
                </a:solidFill>
                <a:latin typeface="Times New Roman" panose="02020603050405020304" pitchFamily="18" charset="0"/>
                <a:cs typeface="Times New Roman" panose="02020603050405020304" pitchFamily="18" charset="0"/>
              </a:rPr>
              <a:t>ĐỘ DÀI ĐOẠN THẲNG </a:t>
            </a:r>
          </a:p>
          <a:p>
            <a:pPr algn="ctr"/>
            <a:r>
              <a:rPr lang="en-US" sz="3600" b="1">
                <a:solidFill>
                  <a:srgbClr val="FF0000"/>
                </a:solidFill>
                <a:latin typeface="Times New Roman" panose="02020603050405020304" pitchFamily="18" charset="0"/>
                <a:cs typeface="Times New Roman" panose="02020603050405020304" pitchFamily="18" charset="0"/>
              </a:rPr>
              <a:t>                              ĐỘ DÀI ĐƯỜNG GẤP KHÚC </a:t>
            </a:r>
            <a:endParaRPr lang="en-US" sz="240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60455076"/>
      </p:ext>
    </p:extLst>
  </p:cSld>
  <p:clrMapOvr>
    <a:masterClrMapping/>
  </p:clrMapOvr>
  <p:transition spd="slow">
    <p:split orient="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5171F2-7122-9D95-F3E4-2179D94EDA56}"/>
              </a:ext>
            </a:extLst>
          </p:cNvPr>
          <p:cNvPicPr>
            <a:picLocks noChangeAspect="1"/>
          </p:cNvPicPr>
          <p:nvPr/>
        </p:nvPicPr>
        <p:blipFill>
          <a:blip r:embed="rId2"/>
          <a:stretch>
            <a:fillRect/>
          </a:stretch>
        </p:blipFill>
        <p:spPr>
          <a:xfrm>
            <a:off x="0" y="8061"/>
            <a:ext cx="12192000" cy="6841877"/>
          </a:xfrm>
          <a:prstGeom prst="rect">
            <a:avLst/>
          </a:prstGeom>
        </p:spPr>
      </p:pic>
      <p:cxnSp>
        <p:nvCxnSpPr>
          <p:cNvPr id="6" name="Straight Connector 5">
            <a:extLst>
              <a:ext uri="{FF2B5EF4-FFF2-40B4-BE49-F238E27FC236}">
                <a16:creationId xmlns:a16="http://schemas.microsoft.com/office/drawing/2014/main" id="{8865A8B5-0F8A-47E1-EC74-E822B8955EF1}"/>
              </a:ext>
            </a:extLst>
          </p:cNvPr>
          <p:cNvCxnSpPr>
            <a:cxnSpLocks/>
          </p:cNvCxnSpPr>
          <p:nvPr/>
        </p:nvCxnSpPr>
        <p:spPr>
          <a:xfrm flipV="1">
            <a:off x="6021170" y="2644476"/>
            <a:ext cx="1144397" cy="901872"/>
          </a:xfrm>
          <a:prstGeom prst="line">
            <a:avLst/>
          </a:prstGeom>
          <a:ln w="571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B5E233CF-9183-5E8D-2AE1-5AFD12A6459F}"/>
              </a:ext>
            </a:extLst>
          </p:cNvPr>
          <p:cNvCxnSpPr>
            <a:cxnSpLocks/>
          </p:cNvCxnSpPr>
          <p:nvPr/>
        </p:nvCxnSpPr>
        <p:spPr>
          <a:xfrm>
            <a:off x="4445152" y="1080651"/>
            <a:ext cx="1596275" cy="2484953"/>
          </a:xfrm>
          <a:prstGeom prst="line">
            <a:avLst/>
          </a:prstGeom>
          <a:ln w="57150">
            <a:solidFill>
              <a:srgbClr val="0000FF"/>
            </a:solidFill>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34FD5175-B4FE-0D71-03F7-861B8EEEFC02}"/>
              </a:ext>
            </a:extLst>
          </p:cNvPr>
          <p:cNvSpPr/>
          <p:nvPr/>
        </p:nvSpPr>
        <p:spPr>
          <a:xfrm>
            <a:off x="4384469" y="1003610"/>
            <a:ext cx="100584" cy="100584"/>
          </a:xfrm>
          <a:prstGeom prst="ellipse">
            <a:avLst/>
          </a:prstGeom>
          <a:solidFill>
            <a:srgbClr val="0000CC"/>
          </a:solidFill>
          <a:ln>
            <a:noFill/>
          </a:ln>
          <a:effectLst>
            <a:outerShdw blurRad="44450" dist="27940" dir="5400000" algn="ctr">
              <a:srgbClr val="000000">
                <a:alpha val="32000"/>
              </a:srgbClr>
            </a:outerShdw>
          </a:effectLst>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2400" b="1" dirty="0">
              <a:solidFill>
                <a:srgbClr val="0000CC"/>
              </a:solidFill>
              <a:latin typeface="UTM Avo" panose="02040603050506020204" pitchFamily="18" charset="0"/>
            </a:endParaRPr>
          </a:p>
        </p:txBody>
      </p:sp>
      <p:sp>
        <p:nvSpPr>
          <p:cNvPr id="9" name="TextBox 8">
            <a:extLst>
              <a:ext uri="{FF2B5EF4-FFF2-40B4-BE49-F238E27FC236}">
                <a16:creationId xmlns:a16="http://schemas.microsoft.com/office/drawing/2014/main" id="{620D09CD-0BF1-1996-BB63-A3D798798424}"/>
              </a:ext>
            </a:extLst>
          </p:cNvPr>
          <p:cNvSpPr txBox="1"/>
          <p:nvPr/>
        </p:nvSpPr>
        <p:spPr>
          <a:xfrm>
            <a:off x="6629009" y="2980025"/>
            <a:ext cx="1194482" cy="523220"/>
          </a:xfrm>
          <a:prstGeom prst="rect">
            <a:avLst/>
          </a:prstGeom>
          <a:noFill/>
        </p:spPr>
        <p:txBody>
          <a:bodyPr wrap="square" rtlCol="0">
            <a:spAutoFit/>
          </a:bodyPr>
          <a:lstStyle/>
          <a:p>
            <a:r>
              <a:rPr lang="en-US" sz="2800" b="1" dirty="0">
                <a:solidFill>
                  <a:srgbClr val="0000FF"/>
                </a:solidFill>
                <a:latin typeface="UTM Avo" panose="02040603050506020204" pitchFamily="18" charset="0"/>
              </a:rPr>
              <a:t>3</a:t>
            </a:r>
            <a:r>
              <a:rPr lang="en-US" sz="2800" b="1">
                <a:solidFill>
                  <a:srgbClr val="0000FF"/>
                </a:solidFill>
                <a:latin typeface="UTM Avo" panose="02040603050506020204" pitchFamily="18" charset="0"/>
              </a:rPr>
              <a:t> </a:t>
            </a:r>
            <a:r>
              <a:rPr lang="en-US" sz="2800" b="1" dirty="0">
                <a:solidFill>
                  <a:srgbClr val="0000FF"/>
                </a:solidFill>
                <a:latin typeface="UTM Avo" panose="02040603050506020204" pitchFamily="18" charset="0"/>
              </a:rPr>
              <a:t>cm</a:t>
            </a:r>
          </a:p>
        </p:txBody>
      </p:sp>
      <p:sp>
        <p:nvSpPr>
          <p:cNvPr id="10" name="TextBox 9">
            <a:extLst>
              <a:ext uri="{FF2B5EF4-FFF2-40B4-BE49-F238E27FC236}">
                <a16:creationId xmlns:a16="http://schemas.microsoft.com/office/drawing/2014/main" id="{2B179D70-D010-8110-3027-08A42D9F180F}"/>
              </a:ext>
            </a:extLst>
          </p:cNvPr>
          <p:cNvSpPr txBox="1"/>
          <p:nvPr/>
        </p:nvSpPr>
        <p:spPr>
          <a:xfrm>
            <a:off x="4384755" y="2141849"/>
            <a:ext cx="1184725" cy="523220"/>
          </a:xfrm>
          <a:prstGeom prst="rect">
            <a:avLst/>
          </a:prstGeom>
          <a:noFill/>
        </p:spPr>
        <p:txBody>
          <a:bodyPr wrap="square" rtlCol="0">
            <a:spAutoFit/>
          </a:bodyPr>
          <a:lstStyle/>
          <a:p>
            <a:r>
              <a:rPr lang="en-US" sz="2800" b="1" dirty="0">
                <a:solidFill>
                  <a:srgbClr val="0000FF"/>
                </a:solidFill>
                <a:latin typeface="UTM Avo" panose="02040603050506020204" pitchFamily="18" charset="0"/>
              </a:rPr>
              <a:t>6</a:t>
            </a:r>
            <a:r>
              <a:rPr lang="en-US" sz="2800" b="1">
                <a:solidFill>
                  <a:srgbClr val="0000FF"/>
                </a:solidFill>
                <a:latin typeface="UTM Avo" panose="02040603050506020204" pitchFamily="18" charset="0"/>
              </a:rPr>
              <a:t> </a:t>
            </a:r>
            <a:r>
              <a:rPr lang="en-US" sz="2800" b="1" dirty="0">
                <a:solidFill>
                  <a:srgbClr val="0000FF"/>
                </a:solidFill>
                <a:latin typeface="UTM Avo" panose="02040603050506020204" pitchFamily="18" charset="0"/>
              </a:rPr>
              <a:t>cm</a:t>
            </a:r>
          </a:p>
        </p:txBody>
      </p:sp>
      <p:sp>
        <p:nvSpPr>
          <p:cNvPr id="11" name="TextBox 10">
            <a:extLst>
              <a:ext uri="{FF2B5EF4-FFF2-40B4-BE49-F238E27FC236}">
                <a16:creationId xmlns:a16="http://schemas.microsoft.com/office/drawing/2014/main" id="{5EC3CB75-70D2-84A3-2A8D-7F9493285CC2}"/>
              </a:ext>
            </a:extLst>
          </p:cNvPr>
          <p:cNvSpPr txBox="1"/>
          <p:nvPr/>
        </p:nvSpPr>
        <p:spPr>
          <a:xfrm>
            <a:off x="1517228" y="196026"/>
            <a:ext cx="8743598" cy="646331"/>
          </a:xfrm>
          <a:prstGeom prst="rect">
            <a:avLst/>
          </a:prstGeom>
          <a:noFill/>
        </p:spPr>
        <p:txBody>
          <a:bodyPr wrap="square" rtlCol="0">
            <a:spAutoFit/>
          </a:bodyPr>
          <a:lstStyle/>
          <a:p>
            <a:r>
              <a:rPr lang="en-US" sz="3600" b="1" u="sng">
                <a:solidFill>
                  <a:srgbClr val="FF0000"/>
                </a:solidFill>
                <a:latin typeface="Times New Roman" panose="02020603050405020304" pitchFamily="18" charset="0"/>
                <a:cs typeface="Times New Roman" panose="02020603050405020304" pitchFamily="18" charset="0"/>
              </a:rPr>
              <a:t>VÍ DỤ</a:t>
            </a:r>
            <a:r>
              <a:rPr lang="en-US" sz="3600" b="1">
                <a:solidFill>
                  <a:srgbClr val="FF0000"/>
                </a:solidFill>
                <a:latin typeface="Times New Roman" panose="02020603050405020304" pitchFamily="18" charset="0"/>
                <a:cs typeface="Times New Roman" panose="02020603050405020304" pitchFamily="18" charset="0"/>
              </a:rPr>
              <a:t>:</a:t>
            </a:r>
            <a:r>
              <a:rPr lang="en-US" sz="3600" b="1">
                <a:solidFill>
                  <a:srgbClr val="0000FF"/>
                </a:solidFill>
                <a:latin typeface="Times New Roman" panose="02020603050405020304" pitchFamily="18" charset="0"/>
                <a:cs typeface="Times New Roman" panose="02020603050405020304" pitchFamily="18" charset="0"/>
              </a:rPr>
              <a:t> Tính độ dài đường gấp khúc EGH. </a:t>
            </a:r>
            <a:endParaRPr lang="en-US" sz="3600" b="1" dirty="0">
              <a:solidFill>
                <a:srgbClr val="0000FF"/>
              </a:solidFill>
              <a:latin typeface="Times New Roman" panose="02020603050405020304" pitchFamily="18" charset="0"/>
              <a:cs typeface="Times New Roman" panose="02020603050405020304" pitchFamily="18" charset="0"/>
            </a:endParaRPr>
          </a:p>
        </p:txBody>
      </p:sp>
      <p:sp>
        <p:nvSpPr>
          <p:cNvPr id="14" name="Oval 13">
            <a:extLst>
              <a:ext uri="{FF2B5EF4-FFF2-40B4-BE49-F238E27FC236}">
                <a16:creationId xmlns:a16="http://schemas.microsoft.com/office/drawing/2014/main" id="{564B1475-DC63-DB8D-F554-4A943C6F381A}"/>
              </a:ext>
            </a:extLst>
          </p:cNvPr>
          <p:cNvSpPr/>
          <p:nvPr/>
        </p:nvSpPr>
        <p:spPr>
          <a:xfrm>
            <a:off x="7125666" y="2595710"/>
            <a:ext cx="100584" cy="100584"/>
          </a:xfrm>
          <a:prstGeom prst="ellipse">
            <a:avLst/>
          </a:prstGeom>
          <a:solidFill>
            <a:srgbClr val="0000CC"/>
          </a:solidFill>
          <a:ln>
            <a:noFill/>
          </a:ln>
          <a:effectLst>
            <a:outerShdw blurRad="44450" dist="27940" dir="5400000" algn="ctr">
              <a:srgbClr val="000000">
                <a:alpha val="32000"/>
              </a:srgbClr>
            </a:outerShdw>
          </a:effectLst>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2400" b="1" dirty="0">
              <a:solidFill>
                <a:srgbClr val="0000CC"/>
              </a:solidFill>
              <a:latin typeface="UTM Avo" panose="02040603050506020204" pitchFamily="18" charset="0"/>
            </a:endParaRPr>
          </a:p>
        </p:txBody>
      </p:sp>
      <p:sp>
        <p:nvSpPr>
          <p:cNvPr id="22" name="TextBox 21">
            <a:extLst>
              <a:ext uri="{FF2B5EF4-FFF2-40B4-BE49-F238E27FC236}">
                <a16:creationId xmlns:a16="http://schemas.microsoft.com/office/drawing/2014/main" id="{E3958BD2-2D30-3971-A9B7-701CF39ED770}"/>
              </a:ext>
            </a:extLst>
          </p:cNvPr>
          <p:cNvSpPr txBox="1"/>
          <p:nvPr/>
        </p:nvSpPr>
        <p:spPr>
          <a:xfrm>
            <a:off x="4035360" y="742000"/>
            <a:ext cx="567813" cy="584775"/>
          </a:xfrm>
          <a:prstGeom prst="rect">
            <a:avLst/>
          </a:prstGeom>
          <a:noFill/>
        </p:spPr>
        <p:txBody>
          <a:bodyPr wrap="square" rtlCol="0">
            <a:spAutoFit/>
          </a:bodyPr>
          <a:lstStyle/>
          <a:p>
            <a:r>
              <a:rPr lang="en-US" sz="3200" b="1">
                <a:solidFill>
                  <a:srgbClr val="0000FF"/>
                </a:solidFill>
                <a:latin typeface="UTM Avo" panose="02040603050506020204" pitchFamily="18" charset="0"/>
              </a:rPr>
              <a:t>E</a:t>
            </a:r>
            <a:endParaRPr lang="en-US" sz="3200" b="1" dirty="0">
              <a:solidFill>
                <a:srgbClr val="0000FF"/>
              </a:solidFill>
              <a:latin typeface="UTM Avo" panose="02040603050506020204" pitchFamily="18" charset="0"/>
            </a:endParaRPr>
          </a:p>
        </p:txBody>
      </p:sp>
      <p:sp>
        <p:nvSpPr>
          <p:cNvPr id="23" name="TextBox 22">
            <a:extLst>
              <a:ext uri="{FF2B5EF4-FFF2-40B4-BE49-F238E27FC236}">
                <a16:creationId xmlns:a16="http://schemas.microsoft.com/office/drawing/2014/main" id="{6A6AF4CA-CD21-9755-B31A-0FB2C2083096}"/>
              </a:ext>
            </a:extLst>
          </p:cNvPr>
          <p:cNvSpPr txBox="1"/>
          <p:nvPr/>
        </p:nvSpPr>
        <p:spPr>
          <a:xfrm>
            <a:off x="5767404" y="3511510"/>
            <a:ext cx="567813" cy="584775"/>
          </a:xfrm>
          <a:prstGeom prst="rect">
            <a:avLst/>
          </a:prstGeom>
          <a:noFill/>
        </p:spPr>
        <p:txBody>
          <a:bodyPr wrap="square" rtlCol="0">
            <a:spAutoFit/>
          </a:bodyPr>
          <a:lstStyle/>
          <a:p>
            <a:r>
              <a:rPr lang="en-US" sz="3200" b="1">
                <a:solidFill>
                  <a:srgbClr val="0000FF"/>
                </a:solidFill>
                <a:latin typeface="UTM Avo" panose="02040603050506020204" pitchFamily="18" charset="0"/>
              </a:rPr>
              <a:t>G</a:t>
            </a:r>
            <a:endParaRPr lang="en-US" sz="3200" b="1" dirty="0">
              <a:solidFill>
                <a:srgbClr val="0000FF"/>
              </a:solidFill>
              <a:latin typeface="UTM Avo" panose="02040603050506020204" pitchFamily="18" charset="0"/>
            </a:endParaRPr>
          </a:p>
        </p:txBody>
      </p:sp>
      <p:sp>
        <p:nvSpPr>
          <p:cNvPr id="24" name="TextBox 23">
            <a:extLst>
              <a:ext uri="{FF2B5EF4-FFF2-40B4-BE49-F238E27FC236}">
                <a16:creationId xmlns:a16="http://schemas.microsoft.com/office/drawing/2014/main" id="{1D3BCEBC-9A41-B308-C3B3-988B79EFCA80}"/>
              </a:ext>
            </a:extLst>
          </p:cNvPr>
          <p:cNvSpPr txBox="1"/>
          <p:nvPr/>
        </p:nvSpPr>
        <p:spPr>
          <a:xfrm>
            <a:off x="7226250" y="2217229"/>
            <a:ext cx="491387" cy="584775"/>
          </a:xfrm>
          <a:prstGeom prst="rect">
            <a:avLst/>
          </a:prstGeom>
          <a:noFill/>
        </p:spPr>
        <p:txBody>
          <a:bodyPr wrap="square" rtlCol="0">
            <a:spAutoFit/>
          </a:bodyPr>
          <a:lstStyle/>
          <a:p>
            <a:r>
              <a:rPr lang="en-US" sz="3200" b="1">
                <a:solidFill>
                  <a:srgbClr val="0000FF"/>
                </a:solidFill>
                <a:latin typeface="UTM Avo" panose="02040603050506020204" pitchFamily="18" charset="0"/>
              </a:rPr>
              <a:t>H</a:t>
            </a:r>
            <a:endParaRPr lang="en-US" sz="3200" b="1" dirty="0">
              <a:solidFill>
                <a:srgbClr val="0000FF"/>
              </a:solidFill>
              <a:latin typeface="UTM Avo" panose="02040603050506020204" pitchFamily="18" charset="0"/>
            </a:endParaRPr>
          </a:p>
        </p:txBody>
      </p:sp>
      <p:pic>
        <p:nvPicPr>
          <p:cNvPr id="13" name="Picture 12">
            <a:extLst>
              <a:ext uri="{FF2B5EF4-FFF2-40B4-BE49-F238E27FC236}">
                <a16:creationId xmlns:a16="http://schemas.microsoft.com/office/drawing/2014/main" id="{11AE6C6A-A56F-80FA-2030-75192B8ABDC9}"/>
              </a:ext>
            </a:extLst>
          </p:cNvPr>
          <p:cNvPicPr>
            <a:picLocks noChangeAspect="1"/>
          </p:cNvPicPr>
          <p:nvPr/>
        </p:nvPicPr>
        <p:blipFill rotWithShape="1">
          <a:blip r:embed="rId3"/>
          <a:srcRect t="65404" r="13387"/>
          <a:stretch/>
        </p:blipFill>
        <p:spPr>
          <a:xfrm>
            <a:off x="2007680" y="4333772"/>
            <a:ext cx="8655073" cy="2376790"/>
          </a:xfrm>
          <a:prstGeom prst="rect">
            <a:avLst/>
          </a:prstGeom>
        </p:spPr>
      </p:pic>
      <p:sp>
        <p:nvSpPr>
          <p:cNvPr id="15" name="TextBox 14">
            <a:extLst>
              <a:ext uri="{FF2B5EF4-FFF2-40B4-BE49-F238E27FC236}">
                <a16:creationId xmlns:a16="http://schemas.microsoft.com/office/drawing/2014/main" id="{96EBFF10-AFC8-CAA8-AB5F-EE03E4D11BBB}"/>
              </a:ext>
            </a:extLst>
          </p:cNvPr>
          <p:cNvSpPr txBox="1"/>
          <p:nvPr/>
        </p:nvSpPr>
        <p:spPr>
          <a:xfrm>
            <a:off x="2730206" y="4920289"/>
            <a:ext cx="6849653" cy="584775"/>
          </a:xfrm>
          <a:prstGeom prst="rect">
            <a:avLst/>
          </a:prstGeom>
          <a:noFill/>
        </p:spPr>
        <p:txBody>
          <a:bodyPr wrap="square" rtlCol="0">
            <a:spAutoFit/>
          </a:bodyPr>
          <a:lstStyle/>
          <a:p>
            <a:r>
              <a:rPr lang="en-US" sz="3200" b="1" dirty="0" err="1">
                <a:solidFill>
                  <a:srgbClr val="0000FF"/>
                </a:solidFill>
                <a:latin typeface="HP001 4 hàng" panose="020B0603050302020204" pitchFamily="34" charset="0"/>
              </a:rPr>
              <a:t>Độ</a:t>
            </a:r>
            <a:r>
              <a:rPr lang="en-US" sz="3200" b="1" dirty="0">
                <a:solidFill>
                  <a:srgbClr val="0000FF"/>
                </a:solidFill>
                <a:latin typeface="HP001 4 hàng" panose="020B0603050302020204" pitchFamily="34" charset="0"/>
              </a:rPr>
              <a:t> </a:t>
            </a:r>
            <a:r>
              <a:rPr lang="en-US" sz="3200" b="1" dirty="0" err="1">
                <a:solidFill>
                  <a:srgbClr val="0000FF"/>
                </a:solidFill>
                <a:latin typeface="HP001 4 hàng" panose="020B0603050302020204" pitchFamily="34" charset="0"/>
              </a:rPr>
              <a:t>dài</a:t>
            </a:r>
            <a:r>
              <a:rPr lang="en-US" sz="3200" b="1" dirty="0">
                <a:solidFill>
                  <a:srgbClr val="0000FF"/>
                </a:solidFill>
                <a:latin typeface="HP001 4 hàng" panose="020B0603050302020204" pitchFamily="34" charset="0"/>
              </a:rPr>
              <a:t> </a:t>
            </a:r>
            <a:r>
              <a:rPr lang="en-US" sz="3200" b="1" dirty="0" err="1">
                <a:solidFill>
                  <a:srgbClr val="0000FF"/>
                </a:solidFill>
                <a:latin typeface="HP001 4 hàng" panose="020B0603050302020204" pitchFamily="34" charset="0"/>
              </a:rPr>
              <a:t>đường</a:t>
            </a:r>
            <a:r>
              <a:rPr lang="en-US" sz="3200" b="1" dirty="0">
                <a:solidFill>
                  <a:srgbClr val="0000FF"/>
                </a:solidFill>
                <a:latin typeface="HP001 4 hàng" panose="020B0603050302020204" pitchFamily="34" charset="0"/>
              </a:rPr>
              <a:t> </a:t>
            </a:r>
            <a:r>
              <a:rPr lang="en-US" sz="3200" b="1" dirty="0" err="1">
                <a:solidFill>
                  <a:srgbClr val="0000FF"/>
                </a:solidFill>
                <a:latin typeface="HP001 4 hàng" panose="020B0603050302020204" pitchFamily="34" charset="0"/>
              </a:rPr>
              <a:t>gấp</a:t>
            </a:r>
            <a:r>
              <a:rPr lang="en-US" sz="3200" b="1" dirty="0">
                <a:solidFill>
                  <a:srgbClr val="0000FF"/>
                </a:solidFill>
                <a:latin typeface="HP001 4 hàng" panose="020B0603050302020204" pitchFamily="34" charset="0"/>
              </a:rPr>
              <a:t> </a:t>
            </a:r>
            <a:r>
              <a:rPr lang="en-US" sz="3200" b="1" err="1">
                <a:solidFill>
                  <a:srgbClr val="0000FF"/>
                </a:solidFill>
                <a:latin typeface="HP001 4 hàng" panose="020B0603050302020204" pitchFamily="34" charset="0"/>
              </a:rPr>
              <a:t>khúc</a:t>
            </a:r>
            <a:r>
              <a:rPr lang="en-US" sz="3200" b="1">
                <a:solidFill>
                  <a:srgbClr val="0000FF"/>
                </a:solidFill>
                <a:latin typeface="HP001 4 hàng" panose="020B0603050302020204" pitchFamily="34" charset="0"/>
              </a:rPr>
              <a:t> </a:t>
            </a:r>
            <a:r>
              <a:rPr lang="en-US" sz="3200">
                <a:solidFill>
                  <a:srgbClr val="0000FF"/>
                </a:solidFill>
                <a:latin typeface="Times New Roman" panose="02020603050405020304" pitchFamily="18" charset="0"/>
                <a:cs typeface="Times New Roman" panose="02020603050405020304" pitchFamily="18" charset="0"/>
              </a:rPr>
              <a:t>EGH</a:t>
            </a:r>
            <a:r>
              <a:rPr lang="en-US" sz="3200" b="1">
                <a:solidFill>
                  <a:srgbClr val="0000FF"/>
                </a:solidFill>
                <a:latin typeface="HP001 4 hàng" panose="020B0603050302020204" pitchFamily="34" charset="0"/>
              </a:rPr>
              <a:t> </a:t>
            </a:r>
            <a:r>
              <a:rPr lang="en-US" sz="3200" b="1" dirty="0" err="1">
                <a:solidFill>
                  <a:srgbClr val="0000FF"/>
                </a:solidFill>
                <a:latin typeface="HP001 4 hàng" panose="020B0603050302020204" pitchFamily="34" charset="0"/>
              </a:rPr>
              <a:t>là</a:t>
            </a:r>
            <a:r>
              <a:rPr lang="en-US" sz="3200" b="1" dirty="0">
                <a:solidFill>
                  <a:srgbClr val="0000FF"/>
                </a:solidFill>
                <a:latin typeface="HP001 4 hàng" panose="020B0603050302020204" pitchFamily="34" charset="0"/>
              </a:rPr>
              <a:t>:</a:t>
            </a:r>
          </a:p>
        </p:txBody>
      </p:sp>
      <p:sp>
        <p:nvSpPr>
          <p:cNvPr id="16" name="TextBox 15">
            <a:extLst>
              <a:ext uri="{FF2B5EF4-FFF2-40B4-BE49-F238E27FC236}">
                <a16:creationId xmlns:a16="http://schemas.microsoft.com/office/drawing/2014/main" id="{CFC057A9-9378-F32F-62F1-B60AFB1F28E0}"/>
              </a:ext>
            </a:extLst>
          </p:cNvPr>
          <p:cNvSpPr txBox="1"/>
          <p:nvPr/>
        </p:nvSpPr>
        <p:spPr>
          <a:xfrm>
            <a:off x="4003485" y="5534560"/>
            <a:ext cx="4338856" cy="584775"/>
          </a:xfrm>
          <a:prstGeom prst="rect">
            <a:avLst/>
          </a:prstGeom>
          <a:noFill/>
        </p:spPr>
        <p:txBody>
          <a:bodyPr wrap="square" rtlCol="0">
            <a:spAutoFit/>
          </a:bodyPr>
          <a:lstStyle/>
          <a:p>
            <a:r>
              <a:rPr lang="en-US" sz="3200" b="1" dirty="0">
                <a:solidFill>
                  <a:srgbClr val="0000FF"/>
                </a:solidFill>
                <a:latin typeface="HP001 4 hàng" panose="020B0603050302020204" pitchFamily="34" charset="0"/>
              </a:rPr>
              <a:t>6</a:t>
            </a:r>
            <a:r>
              <a:rPr lang="en-US" sz="3200" b="1">
                <a:solidFill>
                  <a:srgbClr val="0000FF"/>
                </a:solidFill>
                <a:latin typeface="HP001 4 hàng" panose="020B0603050302020204" pitchFamily="34" charset="0"/>
              </a:rPr>
              <a:t> + 3 = 9 </a:t>
            </a:r>
            <a:r>
              <a:rPr lang="en-US" sz="3200" b="1" dirty="0">
                <a:solidFill>
                  <a:srgbClr val="0000FF"/>
                </a:solidFill>
                <a:latin typeface="HP001 4 hàng" panose="020B0603050302020204" pitchFamily="34" charset="0"/>
              </a:rPr>
              <a:t>(cm)</a:t>
            </a:r>
          </a:p>
        </p:txBody>
      </p:sp>
      <p:sp>
        <p:nvSpPr>
          <p:cNvPr id="17" name="TextBox 16">
            <a:extLst>
              <a:ext uri="{FF2B5EF4-FFF2-40B4-BE49-F238E27FC236}">
                <a16:creationId xmlns:a16="http://schemas.microsoft.com/office/drawing/2014/main" id="{1EE46528-B577-F474-F319-8A6C4D8A1939}"/>
              </a:ext>
            </a:extLst>
          </p:cNvPr>
          <p:cNvSpPr txBox="1"/>
          <p:nvPr/>
        </p:nvSpPr>
        <p:spPr>
          <a:xfrm>
            <a:off x="5241003" y="6155283"/>
            <a:ext cx="4338856" cy="584775"/>
          </a:xfrm>
          <a:prstGeom prst="rect">
            <a:avLst/>
          </a:prstGeom>
          <a:noFill/>
        </p:spPr>
        <p:txBody>
          <a:bodyPr wrap="square" rtlCol="0">
            <a:spAutoFit/>
          </a:bodyPr>
          <a:lstStyle/>
          <a:p>
            <a:r>
              <a:rPr lang="en-US" sz="3200" b="1" dirty="0" err="1">
                <a:solidFill>
                  <a:srgbClr val="0000FF"/>
                </a:solidFill>
                <a:latin typeface="HP001 4 hàng" panose="020B0603050302020204" pitchFamily="34" charset="0"/>
              </a:rPr>
              <a:t>Đáp</a:t>
            </a:r>
            <a:r>
              <a:rPr lang="en-US" sz="3200" b="1" dirty="0">
                <a:solidFill>
                  <a:srgbClr val="0000FF"/>
                </a:solidFill>
                <a:latin typeface="HP001 4 hàng" panose="020B0603050302020204" pitchFamily="34" charset="0"/>
              </a:rPr>
              <a:t> </a:t>
            </a:r>
            <a:r>
              <a:rPr lang="en-US" sz="3200" b="1" dirty="0" err="1">
                <a:solidFill>
                  <a:srgbClr val="0000FF"/>
                </a:solidFill>
                <a:latin typeface="HP001 4 hàng" panose="020B0603050302020204" pitchFamily="34" charset="0"/>
              </a:rPr>
              <a:t>số</a:t>
            </a:r>
            <a:r>
              <a:rPr lang="en-US" sz="3200" b="1">
                <a:solidFill>
                  <a:srgbClr val="0000FF"/>
                </a:solidFill>
                <a:latin typeface="HP001 4 hàng" panose="020B0603050302020204" pitchFamily="34" charset="0"/>
              </a:rPr>
              <a:t>: 9cm</a:t>
            </a:r>
            <a:endParaRPr lang="en-US" sz="3200" b="1" dirty="0">
              <a:solidFill>
                <a:srgbClr val="0000FF"/>
              </a:solidFill>
              <a:latin typeface="HP001 4 hàng" panose="020B0603050302020204" pitchFamily="34" charset="0"/>
            </a:endParaRPr>
          </a:p>
        </p:txBody>
      </p:sp>
      <p:sp>
        <p:nvSpPr>
          <p:cNvPr id="18" name="TextBox 17">
            <a:extLst>
              <a:ext uri="{FF2B5EF4-FFF2-40B4-BE49-F238E27FC236}">
                <a16:creationId xmlns:a16="http://schemas.microsoft.com/office/drawing/2014/main" id="{0C36B970-DC44-4F2D-F030-634A0CAA4CF8}"/>
              </a:ext>
            </a:extLst>
          </p:cNvPr>
          <p:cNvSpPr txBox="1"/>
          <p:nvPr/>
        </p:nvSpPr>
        <p:spPr>
          <a:xfrm>
            <a:off x="4603173" y="4314516"/>
            <a:ext cx="4048130" cy="584775"/>
          </a:xfrm>
          <a:prstGeom prst="rect">
            <a:avLst/>
          </a:prstGeom>
          <a:noFill/>
        </p:spPr>
        <p:txBody>
          <a:bodyPr wrap="square" rtlCol="0">
            <a:spAutoFit/>
          </a:bodyPr>
          <a:lstStyle/>
          <a:p>
            <a:r>
              <a:rPr lang="en-US" sz="3200" b="1">
                <a:solidFill>
                  <a:srgbClr val="0000FF"/>
                </a:solidFill>
                <a:latin typeface="HP001 4 hàng" panose="020B0603050302020204" pitchFamily="34" charset="0"/>
              </a:rPr>
              <a:t>Bài giải</a:t>
            </a:r>
            <a:endParaRPr lang="en-US" sz="3200" b="1" dirty="0">
              <a:solidFill>
                <a:srgbClr val="0000FF"/>
              </a:solidFill>
              <a:latin typeface="HP001 4 hàng" panose="020B0603050302020204" pitchFamily="34" charset="0"/>
            </a:endParaRPr>
          </a:p>
        </p:txBody>
      </p:sp>
    </p:spTree>
    <p:extLst>
      <p:ext uri="{BB962C8B-B14F-4D97-AF65-F5344CB8AC3E}">
        <p14:creationId xmlns:p14="http://schemas.microsoft.com/office/powerpoint/2010/main" val="3014844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par>
                                <p:cTn id="11" presetID="14" presetClass="entr" presetSubtype="1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randombar(horizontal)">
                                      <p:cBhvr>
                                        <p:cTn id="16" dur="500"/>
                                        <p:tgtEl>
                                          <p:spTgt spid="8"/>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randombar(horizontal)">
                                      <p:cBhvr>
                                        <p:cTn id="19" dur="500"/>
                                        <p:tgtEl>
                                          <p:spTgt spid="9"/>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randombar(horizontal)">
                                      <p:cBhvr>
                                        <p:cTn id="22" dur="500"/>
                                        <p:tgtEl>
                                          <p:spTgt spid="10"/>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randombar(horizontal)">
                                      <p:cBhvr>
                                        <p:cTn id="25" dur="500"/>
                                        <p:tgtEl>
                                          <p:spTgt spid="14"/>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randombar(horizontal)">
                                      <p:cBhvr>
                                        <p:cTn id="28" dur="500"/>
                                        <p:tgtEl>
                                          <p:spTgt spid="22"/>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randombar(horizontal)">
                                      <p:cBhvr>
                                        <p:cTn id="31" dur="500"/>
                                        <p:tgtEl>
                                          <p:spTgt spid="24"/>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randombar(horizontal)">
                                      <p:cBhvr>
                                        <p:cTn id="34" dur="500"/>
                                        <p:tgtEl>
                                          <p:spTgt spid="23"/>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1000"/>
                                        <p:tgtEl>
                                          <p:spTgt spid="13"/>
                                        </p:tgtEl>
                                      </p:cBhvr>
                                    </p:animEffect>
                                    <p:anim calcmode="lin" valueType="num">
                                      <p:cBhvr>
                                        <p:cTn id="40" dur="1000" fill="hold"/>
                                        <p:tgtEl>
                                          <p:spTgt spid="13"/>
                                        </p:tgtEl>
                                        <p:attrNameLst>
                                          <p:attrName>ppt_x</p:attrName>
                                        </p:attrNameLst>
                                      </p:cBhvr>
                                      <p:tavLst>
                                        <p:tav tm="0">
                                          <p:val>
                                            <p:strVal val="#ppt_x"/>
                                          </p:val>
                                        </p:tav>
                                        <p:tav tm="100000">
                                          <p:val>
                                            <p:strVal val="#ppt_x"/>
                                          </p:val>
                                        </p:tav>
                                      </p:tavLst>
                                    </p:anim>
                                    <p:anim calcmode="lin" valueType="num">
                                      <p:cBhvr>
                                        <p:cTn id="41" dur="1000" fill="hold"/>
                                        <p:tgtEl>
                                          <p:spTgt spid="13"/>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fade">
                                      <p:cBhvr>
                                        <p:cTn id="44" dur="1000"/>
                                        <p:tgtEl>
                                          <p:spTgt spid="18"/>
                                        </p:tgtEl>
                                      </p:cBhvr>
                                    </p:animEffect>
                                    <p:anim calcmode="lin" valueType="num">
                                      <p:cBhvr>
                                        <p:cTn id="45" dur="1000" fill="hold"/>
                                        <p:tgtEl>
                                          <p:spTgt spid="18"/>
                                        </p:tgtEl>
                                        <p:attrNameLst>
                                          <p:attrName>ppt_x</p:attrName>
                                        </p:attrNameLst>
                                      </p:cBhvr>
                                      <p:tavLst>
                                        <p:tav tm="0">
                                          <p:val>
                                            <p:strVal val="#ppt_x"/>
                                          </p:val>
                                        </p:tav>
                                        <p:tav tm="100000">
                                          <p:val>
                                            <p:strVal val="#ppt_x"/>
                                          </p:val>
                                        </p:tav>
                                      </p:tavLst>
                                    </p:anim>
                                    <p:anim calcmode="lin" valueType="num">
                                      <p:cBhvr>
                                        <p:cTn id="4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14" presetClass="entr" presetSubtype="10" fill="hold" grpId="0" nodeType="click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randombar(horizontal)">
                                      <p:cBhvr>
                                        <p:cTn id="51" dur="500"/>
                                        <p:tgtEl>
                                          <p:spTgt spid="15"/>
                                        </p:tgtEl>
                                      </p:cBhvr>
                                    </p:animEffect>
                                  </p:childTnLst>
                                </p:cTn>
                              </p:par>
                            </p:childTnLst>
                          </p:cTn>
                        </p:par>
                      </p:childTnLst>
                    </p:cTn>
                  </p:par>
                  <p:par>
                    <p:cTn id="52" fill="hold">
                      <p:stCondLst>
                        <p:cond delay="indefinite"/>
                      </p:stCondLst>
                      <p:childTnLst>
                        <p:par>
                          <p:cTn id="53" fill="hold">
                            <p:stCondLst>
                              <p:cond delay="0"/>
                            </p:stCondLst>
                            <p:childTnLst>
                              <p:par>
                                <p:cTn id="54" presetID="14" presetClass="entr" presetSubtype="10" fill="hold" grpId="0" nodeType="click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randombar(horizontal)">
                                      <p:cBhvr>
                                        <p:cTn id="56" dur="500"/>
                                        <p:tgtEl>
                                          <p:spTgt spid="16"/>
                                        </p:tgtEl>
                                      </p:cBhvr>
                                    </p:animEffect>
                                  </p:childTnLst>
                                </p:cTn>
                              </p:par>
                            </p:childTnLst>
                          </p:cTn>
                        </p:par>
                      </p:childTnLst>
                    </p:cTn>
                  </p:par>
                  <p:par>
                    <p:cTn id="57" fill="hold">
                      <p:stCondLst>
                        <p:cond delay="indefinite"/>
                      </p:stCondLst>
                      <p:childTnLst>
                        <p:par>
                          <p:cTn id="58" fill="hold">
                            <p:stCondLst>
                              <p:cond delay="0"/>
                            </p:stCondLst>
                            <p:childTnLst>
                              <p:par>
                                <p:cTn id="59" presetID="14" presetClass="entr" presetSubtype="10" fill="hold" grpId="0" nodeType="clickEffect">
                                  <p:stCondLst>
                                    <p:cond delay="0"/>
                                  </p:stCondLst>
                                  <p:childTnLst>
                                    <p:set>
                                      <p:cBhvr>
                                        <p:cTn id="60" dur="1" fill="hold">
                                          <p:stCondLst>
                                            <p:cond delay="0"/>
                                          </p:stCondLst>
                                        </p:cTn>
                                        <p:tgtEl>
                                          <p:spTgt spid="17"/>
                                        </p:tgtEl>
                                        <p:attrNameLst>
                                          <p:attrName>style.visibility</p:attrName>
                                        </p:attrNameLst>
                                      </p:cBhvr>
                                      <p:to>
                                        <p:strVal val="visible"/>
                                      </p:to>
                                    </p:set>
                                    <p:animEffect transition="in" filter="randombar(horizontal)">
                                      <p:cBhvr>
                                        <p:cTn id="6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p:bldP spid="11" grpId="0"/>
      <p:bldP spid="14" grpId="0" animBg="1"/>
      <p:bldP spid="22" grpId="0"/>
      <p:bldP spid="23" grpId="0"/>
      <p:bldP spid="24" grpId="0"/>
      <p:bldP spid="15" grpId="0"/>
      <p:bldP spid="16" grpId="0"/>
      <p:bldP spid="17" grpId="0"/>
      <p:bldP spid="18"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Shape 283"/>
        <p:cNvGrpSpPr/>
        <p:nvPr/>
      </p:nvGrpSpPr>
      <p:grpSpPr>
        <a:xfrm>
          <a:off x="0" y="0"/>
          <a:ext cx="0" cy="0"/>
          <a:chOff x="0" y="0"/>
          <a:chExt cx="0" cy="0"/>
        </a:xfrm>
      </p:grpSpPr>
      <p:sp>
        <p:nvSpPr>
          <p:cNvPr id="11" name="Google Shape;290;p7"/>
          <p:cNvSpPr txBox="1"/>
          <p:nvPr/>
        </p:nvSpPr>
        <p:spPr>
          <a:xfrm>
            <a:off x="2854513" y="2429549"/>
            <a:ext cx="8855721" cy="83095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0000"/>
              </a:buClr>
              <a:buSzPts val="4400"/>
              <a:buFont typeface="Times New Roman"/>
              <a:buNone/>
            </a:pPr>
            <a:r>
              <a:rPr lang="en-US" sz="4800" b="1" dirty="0" err="1">
                <a:ln w="22225">
                  <a:noFill/>
                  <a:prstDash val="solid"/>
                </a:ln>
                <a:solidFill>
                  <a:srgbClr val="FFFF00"/>
                </a:solidFill>
                <a:latin typeface="Times New Roman"/>
                <a:ea typeface="Times New Roman"/>
                <a:cs typeface="Times New Roman"/>
                <a:sym typeface="Times New Roman"/>
              </a:rPr>
              <a:t>Luyện</a:t>
            </a:r>
            <a:r>
              <a:rPr lang="en-US" sz="4800" b="1" dirty="0">
                <a:ln w="22225">
                  <a:noFill/>
                  <a:prstDash val="solid"/>
                </a:ln>
                <a:solidFill>
                  <a:srgbClr val="FFFF00"/>
                </a:solidFill>
                <a:latin typeface="Times New Roman"/>
                <a:ea typeface="Times New Roman"/>
                <a:cs typeface="Times New Roman"/>
                <a:sym typeface="Times New Roman"/>
              </a:rPr>
              <a:t> </a:t>
            </a:r>
            <a:r>
              <a:rPr lang="en-US" sz="4800" b="1" dirty="0" err="1">
                <a:ln w="22225">
                  <a:noFill/>
                  <a:prstDash val="solid"/>
                </a:ln>
                <a:solidFill>
                  <a:srgbClr val="FFFF00"/>
                </a:solidFill>
                <a:latin typeface="Times New Roman"/>
                <a:ea typeface="Times New Roman"/>
                <a:cs typeface="Times New Roman"/>
                <a:sym typeface="Times New Roman"/>
              </a:rPr>
              <a:t>tập</a:t>
            </a:r>
            <a:r>
              <a:rPr lang="en-US" sz="4800" b="1" dirty="0">
                <a:ln w="22225">
                  <a:noFill/>
                  <a:prstDash val="solid"/>
                </a:ln>
                <a:solidFill>
                  <a:srgbClr val="FFFF00"/>
                </a:solidFill>
                <a:latin typeface="Times New Roman"/>
                <a:ea typeface="Times New Roman"/>
                <a:cs typeface="Times New Roman"/>
                <a:sym typeface="Times New Roman"/>
              </a:rPr>
              <a:t> – </a:t>
            </a:r>
            <a:r>
              <a:rPr lang="en-US" sz="4800" b="1" dirty="0" err="1">
                <a:ln w="22225">
                  <a:noFill/>
                  <a:prstDash val="solid"/>
                </a:ln>
                <a:solidFill>
                  <a:srgbClr val="FFFF00"/>
                </a:solidFill>
                <a:latin typeface="Times New Roman"/>
                <a:ea typeface="Times New Roman"/>
                <a:cs typeface="Times New Roman"/>
                <a:sym typeface="Times New Roman"/>
              </a:rPr>
              <a:t>Thực</a:t>
            </a:r>
            <a:r>
              <a:rPr lang="en-US" sz="4800" b="1" dirty="0">
                <a:ln w="22225">
                  <a:noFill/>
                  <a:prstDash val="solid"/>
                </a:ln>
                <a:solidFill>
                  <a:srgbClr val="FFFF00"/>
                </a:solidFill>
                <a:latin typeface="Times New Roman"/>
                <a:ea typeface="Times New Roman"/>
                <a:cs typeface="Times New Roman"/>
                <a:sym typeface="Times New Roman"/>
              </a:rPr>
              <a:t> </a:t>
            </a:r>
            <a:r>
              <a:rPr lang="en-US" sz="4800" b="1" dirty="0" err="1">
                <a:ln w="22225">
                  <a:noFill/>
                  <a:prstDash val="solid"/>
                </a:ln>
                <a:solidFill>
                  <a:srgbClr val="FFFF00"/>
                </a:solidFill>
                <a:latin typeface="Times New Roman"/>
                <a:ea typeface="Times New Roman"/>
                <a:cs typeface="Times New Roman"/>
                <a:sym typeface="Times New Roman"/>
              </a:rPr>
              <a:t>hành</a:t>
            </a:r>
            <a:endParaRPr lang="en-US" sz="4400" b="1" dirty="0">
              <a:ln w="22225">
                <a:noFill/>
                <a:prstDash val="solid"/>
              </a:ln>
              <a:solidFill>
                <a:srgbClr val="FFFF00"/>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30243525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A4B38A8-719A-4662-837A-B6D41AE4B7E9}"/>
              </a:ext>
            </a:extLst>
          </p:cNvPr>
          <p:cNvSpPr txBox="1"/>
          <p:nvPr/>
        </p:nvSpPr>
        <p:spPr>
          <a:xfrm>
            <a:off x="1830002" y="4393570"/>
            <a:ext cx="9515092" cy="523220"/>
          </a:xfrm>
          <a:prstGeom prst="rect">
            <a:avLst/>
          </a:prstGeom>
          <a:noFill/>
        </p:spPr>
        <p:txBody>
          <a:bodyPr wrap="square" rtlCol="0">
            <a:spAutoFit/>
          </a:bodyPr>
          <a:lstStyle/>
          <a:p>
            <a:r>
              <a:rPr lang="en-US" sz="2800" dirty="0" err="1">
                <a:latin typeface="UTM Avo" panose="02040603050506020204" pitchFamily="18" charset="0"/>
              </a:rPr>
              <a:t>TE</a:t>
            </a:r>
            <a:r>
              <a:rPr lang="en-US" sz="2800" dirty="0">
                <a:latin typeface="UTM Avo" panose="02040603050506020204" pitchFamily="18" charset="0"/>
              </a:rPr>
              <a:t> =       cm           OA =       cm             KM =       cm</a:t>
            </a:r>
          </a:p>
        </p:txBody>
      </p:sp>
      <p:grpSp>
        <p:nvGrpSpPr>
          <p:cNvPr id="18" name="Group 17">
            <a:extLst>
              <a:ext uri="{FF2B5EF4-FFF2-40B4-BE49-F238E27FC236}">
                <a16:creationId xmlns:a16="http://schemas.microsoft.com/office/drawing/2014/main" id="{81F70EC4-5B8F-4293-B009-81306DC0E276}"/>
              </a:ext>
            </a:extLst>
          </p:cNvPr>
          <p:cNvGrpSpPr/>
          <p:nvPr/>
        </p:nvGrpSpPr>
        <p:grpSpPr>
          <a:xfrm>
            <a:off x="833239" y="474957"/>
            <a:ext cx="9396928" cy="1016385"/>
            <a:chOff x="-3369818" y="382607"/>
            <a:chExt cx="9986015" cy="1070440"/>
          </a:xfrm>
        </p:grpSpPr>
        <p:sp>
          <p:nvSpPr>
            <p:cNvPr id="19" name="Rectangle: Rounded Corners 18">
              <a:extLst>
                <a:ext uri="{FF2B5EF4-FFF2-40B4-BE49-F238E27FC236}">
                  <a16:creationId xmlns:a16="http://schemas.microsoft.com/office/drawing/2014/main" id="{C5E83FA6-3844-400B-B170-9AE4B0D0F833}"/>
                </a:ext>
              </a:extLst>
            </p:cNvPr>
            <p:cNvSpPr/>
            <p:nvPr/>
          </p:nvSpPr>
          <p:spPr>
            <a:xfrm>
              <a:off x="-3369818" y="382607"/>
              <a:ext cx="9986015" cy="1070440"/>
            </a:xfrm>
            <a:prstGeom prst="roundRect">
              <a:avLst>
                <a:gd name="adj" fmla="val 49773"/>
              </a:avLst>
            </a:prstGeom>
            <a:solidFill>
              <a:srgbClr val="002060"/>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800" b="1" dirty="0">
                  <a:solidFill>
                    <a:schemeClr val="bg1"/>
                  </a:solidFill>
                  <a:latin typeface="UTM Avo" panose="02040603050506020204" pitchFamily="18" charset="0"/>
                  <a:cs typeface="Arial" panose="020B0604020202020204" pitchFamily="34" charset="0"/>
                </a:rPr>
                <a:t>       </a:t>
              </a:r>
              <a:r>
                <a:rPr lang="en-US" sz="2800" b="1" dirty="0" err="1">
                  <a:solidFill>
                    <a:schemeClr val="bg1"/>
                  </a:solidFill>
                  <a:latin typeface="UTM Avo" panose="02040603050506020204" pitchFamily="18" charset="0"/>
                  <a:cs typeface="Arial" panose="020B0604020202020204" pitchFamily="34" charset="0"/>
                </a:rPr>
                <a:t>Dùng</a:t>
              </a:r>
              <a:r>
                <a:rPr lang="en-US" sz="2800" b="1" dirty="0">
                  <a:solidFill>
                    <a:schemeClr val="bg1"/>
                  </a:solidFill>
                  <a:latin typeface="UTM Avo" panose="02040603050506020204" pitchFamily="18" charset="0"/>
                  <a:cs typeface="Arial" panose="020B0604020202020204" pitchFamily="34" charset="0"/>
                </a:rPr>
                <a:t> </a:t>
              </a:r>
              <a:r>
                <a:rPr lang="en-US" sz="2800" b="1" dirty="0" err="1">
                  <a:solidFill>
                    <a:schemeClr val="bg1"/>
                  </a:solidFill>
                  <a:latin typeface="UTM Avo" panose="02040603050506020204" pitchFamily="18" charset="0"/>
                  <a:cs typeface="Arial" panose="020B0604020202020204" pitchFamily="34" charset="0"/>
                </a:rPr>
                <a:t>thước</a:t>
              </a:r>
              <a:r>
                <a:rPr lang="en-US" sz="2800" b="1" dirty="0">
                  <a:solidFill>
                    <a:schemeClr val="bg1"/>
                  </a:solidFill>
                  <a:latin typeface="UTM Avo" panose="02040603050506020204" pitchFamily="18" charset="0"/>
                  <a:cs typeface="Arial" panose="020B0604020202020204" pitchFamily="34" charset="0"/>
                </a:rPr>
                <a:t> </a:t>
              </a:r>
              <a:r>
                <a:rPr lang="en-US" sz="2800" b="1" dirty="0" err="1">
                  <a:solidFill>
                    <a:schemeClr val="bg1"/>
                  </a:solidFill>
                  <a:latin typeface="UTM Avo" panose="02040603050506020204" pitchFamily="18" charset="0"/>
                  <a:cs typeface="Arial" panose="020B0604020202020204" pitchFamily="34" charset="0"/>
                </a:rPr>
                <a:t>có</a:t>
              </a:r>
              <a:r>
                <a:rPr lang="en-US" sz="2800" b="1" dirty="0">
                  <a:solidFill>
                    <a:schemeClr val="bg1"/>
                  </a:solidFill>
                  <a:latin typeface="UTM Avo" panose="02040603050506020204" pitchFamily="18" charset="0"/>
                  <a:cs typeface="Arial" panose="020B0604020202020204" pitchFamily="34" charset="0"/>
                </a:rPr>
                <a:t> </a:t>
              </a:r>
              <a:r>
                <a:rPr lang="en-US" sz="2800" b="1" dirty="0" err="1">
                  <a:solidFill>
                    <a:schemeClr val="bg1"/>
                  </a:solidFill>
                  <a:latin typeface="UTM Avo" panose="02040603050506020204" pitchFamily="18" charset="0"/>
                  <a:cs typeface="Arial" panose="020B0604020202020204" pitchFamily="34" charset="0"/>
                </a:rPr>
                <a:t>vạch</a:t>
              </a:r>
              <a:r>
                <a:rPr lang="en-US" sz="2800" b="1" dirty="0">
                  <a:solidFill>
                    <a:schemeClr val="bg1"/>
                  </a:solidFill>
                  <a:latin typeface="UTM Avo" panose="02040603050506020204" pitchFamily="18" charset="0"/>
                  <a:cs typeface="Arial" panose="020B0604020202020204" pitchFamily="34" charset="0"/>
                </a:rPr>
                <a:t> chia </a:t>
              </a:r>
              <a:r>
                <a:rPr lang="en-US" sz="2800" b="1" dirty="0" err="1">
                  <a:solidFill>
                    <a:schemeClr val="bg1"/>
                  </a:solidFill>
                  <a:latin typeface="UTM Avo" panose="02040603050506020204" pitchFamily="18" charset="0"/>
                  <a:cs typeface="Arial" panose="020B0604020202020204" pitchFamily="34" charset="0"/>
                </a:rPr>
                <a:t>xăng</a:t>
              </a:r>
              <a:r>
                <a:rPr lang="en-US" sz="2800" b="1" dirty="0">
                  <a:solidFill>
                    <a:schemeClr val="bg1"/>
                  </a:solidFill>
                  <a:latin typeface="UTM Avo" panose="02040603050506020204" pitchFamily="18" charset="0"/>
                  <a:cs typeface="Arial" panose="020B0604020202020204" pitchFamily="34" charset="0"/>
                </a:rPr>
                <a:t>-ti-</a:t>
              </a:r>
              <a:r>
                <a:rPr lang="en-US" sz="2800" b="1" dirty="0" err="1">
                  <a:solidFill>
                    <a:schemeClr val="bg1"/>
                  </a:solidFill>
                  <a:latin typeface="UTM Avo" panose="02040603050506020204" pitchFamily="18" charset="0"/>
                  <a:cs typeface="Arial" panose="020B0604020202020204" pitchFamily="34" charset="0"/>
                </a:rPr>
                <a:t>mét</a:t>
              </a:r>
              <a:r>
                <a:rPr lang="en-US" sz="2800" b="1" dirty="0">
                  <a:solidFill>
                    <a:schemeClr val="bg1"/>
                  </a:solidFill>
                  <a:latin typeface="UTM Avo" panose="02040603050506020204" pitchFamily="18" charset="0"/>
                  <a:cs typeface="Arial" panose="020B0604020202020204" pitchFamily="34" charset="0"/>
                </a:rPr>
                <a:t> </a:t>
              </a:r>
              <a:r>
                <a:rPr lang="en-US" sz="2800" b="1" dirty="0" err="1">
                  <a:solidFill>
                    <a:schemeClr val="bg1"/>
                  </a:solidFill>
                  <a:latin typeface="UTM Avo" panose="02040603050506020204" pitchFamily="18" charset="0"/>
                  <a:cs typeface="Arial" panose="020B0604020202020204" pitchFamily="34" charset="0"/>
                </a:rPr>
                <a:t>đo</a:t>
              </a:r>
              <a:r>
                <a:rPr lang="en-US" sz="2800" b="1" dirty="0">
                  <a:solidFill>
                    <a:schemeClr val="bg1"/>
                  </a:solidFill>
                  <a:latin typeface="UTM Avo" panose="02040603050506020204" pitchFamily="18" charset="0"/>
                  <a:cs typeface="Arial" panose="020B0604020202020204" pitchFamily="34" charset="0"/>
                </a:rPr>
                <a:t> </a:t>
              </a:r>
              <a:r>
                <a:rPr lang="en-US" sz="2800" b="1" dirty="0" err="1">
                  <a:solidFill>
                    <a:schemeClr val="bg1"/>
                  </a:solidFill>
                  <a:latin typeface="UTM Avo" panose="02040603050506020204" pitchFamily="18" charset="0"/>
                  <a:cs typeface="Arial" panose="020B0604020202020204" pitchFamily="34" charset="0"/>
                </a:rPr>
                <a:t>độ</a:t>
              </a:r>
              <a:r>
                <a:rPr lang="en-US" sz="2800" b="1" dirty="0">
                  <a:solidFill>
                    <a:schemeClr val="bg1"/>
                  </a:solidFill>
                  <a:latin typeface="UTM Avo" panose="02040603050506020204" pitchFamily="18" charset="0"/>
                  <a:cs typeface="Arial" panose="020B0604020202020204" pitchFamily="34" charset="0"/>
                </a:rPr>
                <a:t> </a:t>
              </a:r>
              <a:r>
                <a:rPr lang="en-US" sz="2800" b="1" dirty="0" err="1">
                  <a:solidFill>
                    <a:schemeClr val="bg1"/>
                  </a:solidFill>
                  <a:latin typeface="UTM Avo" panose="02040603050506020204" pitchFamily="18" charset="0"/>
                  <a:cs typeface="Arial" panose="020B0604020202020204" pitchFamily="34" charset="0"/>
                </a:rPr>
                <a:t>dài</a:t>
              </a:r>
              <a:r>
                <a:rPr lang="en-US" sz="2800" b="1" dirty="0">
                  <a:solidFill>
                    <a:schemeClr val="bg1"/>
                  </a:solidFill>
                  <a:latin typeface="UTM Avo" panose="02040603050506020204" pitchFamily="18" charset="0"/>
                  <a:cs typeface="Arial" panose="020B0604020202020204" pitchFamily="34" charset="0"/>
                </a:rPr>
                <a:t> </a:t>
              </a:r>
              <a:r>
                <a:rPr lang="en-US" sz="2800" b="1" err="1">
                  <a:solidFill>
                    <a:schemeClr val="bg1"/>
                  </a:solidFill>
                  <a:latin typeface="UTM Avo" panose="02040603050506020204" pitchFamily="18" charset="0"/>
                  <a:cs typeface="Arial" panose="020B0604020202020204" pitchFamily="34" charset="0"/>
                </a:rPr>
                <a:t>của</a:t>
              </a:r>
              <a:r>
                <a:rPr lang="en-US" sz="2800" b="1">
                  <a:solidFill>
                    <a:schemeClr val="bg1"/>
                  </a:solidFill>
                  <a:latin typeface="UTM Avo" panose="02040603050506020204" pitchFamily="18" charset="0"/>
                  <a:cs typeface="Arial" panose="020B0604020202020204" pitchFamily="34" charset="0"/>
                </a:rPr>
                <a:t> </a:t>
              </a:r>
            </a:p>
            <a:p>
              <a:pPr algn="ctr"/>
              <a:r>
                <a:rPr lang="en-US" sz="2800" b="1">
                  <a:solidFill>
                    <a:schemeClr val="bg1"/>
                  </a:solidFill>
                  <a:latin typeface="UTM Avo" panose="02040603050506020204" pitchFamily="18" charset="0"/>
                  <a:cs typeface="Arial" panose="020B0604020202020204" pitchFamily="34" charset="0"/>
                </a:rPr>
                <a:t>các </a:t>
              </a:r>
              <a:r>
                <a:rPr lang="en-US" sz="2800" b="1" dirty="0" err="1">
                  <a:solidFill>
                    <a:schemeClr val="bg1"/>
                  </a:solidFill>
                  <a:latin typeface="UTM Avo" panose="02040603050506020204" pitchFamily="18" charset="0"/>
                  <a:cs typeface="Arial" panose="020B0604020202020204" pitchFamily="34" charset="0"/>
                </a:rPr>
                <a:t>đoạn</a:t>
              </a:r>
              <a:r>
                <a:rPr lang="en-US" sz="2800" b="1" dirty="0">
                  <a:solidFill>
                    <a:schemeClr val="bg1"/>
                  </a:solidFill>
                  <a:latin typeface="UTM Avo" panose="02040603050506020204" pitchFamily="18" charset="0"/>
                  <a:cs typeface="Arial" panose="020B0604020202020204" pitchFamily="34" charset="0"/>
                </a:rPr>
                <a:t> </a:t>
              </a:r>
              <a:r>
                <a:rPr lang="en-US" sz="2800" b="1" dirty="0" err="1">
                  <a:solidFill>
                    <a:schemeClr val="bg1"/>
                  </a:solidFill>
                  <a:latin typeface="UTM Avo" panose="02040603050506020204" pitchFamily="18" charset="0"/>
                  <a:cs typeface="Arial" panose="020B0604020202020204" pitchFamily="34" charset="0"/>
                </a:rPr>
                <a:t>thẳng</a:t>
              </a:r>
              <a:r>
                <a:rPr lang="en-US" sz="2800" b="1" dirty="0">
                  <a:solidFill>
                    <a:schemeClr val="bg1"/>
                  </a:solidFill>
                  <a:latin typeface="UTM Avo" panose="02040603050506020204" pitchFamily="18" charset="0"/>
                  <a:cs typeface="Arial" panose="020B0604020202020204" pitchFamily="34" charset="0"/>
                </a:rPr>
                <a:t> </a:t>
              </a:r>
              <a:r>
                <a:rPr lang="en-US" sz="2800" b="1" dirty="0" err="1">
                  <a:solidFill>
                    <a:schemeClr val="bg1"/>
                  </a:solidFill>
                  <a:latin typeface="UTM Avo" panose="02040603050506020204" pitchFamily="18" charset="0"/>
                  <a:cs typeface="Arial" panose="020B0604020202020204" pitchFamily="34" charset="0"/>
                </a:rPr>
                <a:t>sau</a:t>
              </a:r>
              <a:r>
                <a:rPr lang="en-US" sz="2800" b="1" dirty="0">
                  <a:solidFill>
                    <a:schemeClr val="bg1"/>
                  </a:solidFill>
                  <a:latin typeface="UTM Avo" panose="02040603050506020204" pitchFamily="18" charset="0"/>
                  <a:cs typeface="Arial" panose="020B0604020202020204" pitchFamily="34" charset="0"/>
                </a:rPr>
                <a:t> </a:t>
              </a:r>
              <a:r>
                <a:rPr lang="en-US" sz="2800" b="1" dirty="0" err="1">
                  <a:solidFill>
                    <a:schemeClr val="bg1"/>
                  </a:solidFill>
                  <a:latin typeface="UTM Avo" panose="02040603050506020204" pitchFamily="18" charset="0"/>
                  <a:cs typeface="Arial" panose="020B0604020202020204" pitchFamily="34" charset="0"/>
                </a:rPr>
                <a:t>và</a:t>
              </a:r>
              <a:r>
                <a:rPr lang="en-US" sz="2800" b="1" dirty="0">
                  <a:solidFill>
                    <a:schemeClr val="bg1"/>
                  </a:solidFill>
                  <a:latin typeface="UTM Avo" panose="02040603050506020204" pitchFamily="18" charset="0"/>
                  <a:cs typeface="Arial" panose="020B0604020202020204" pitchFamily="34" charset="0"/>
                </a:rPr>
                <a:t> </a:t>
              </a:r>
              <a:r>
                <a:rPr lang="en-US" sz="2800" b="1" dirty="0" err="1">
                  <a:solidFill>
                    <a:schemeClr val="bg1"/>
                  </a:solidFill>
                  <a:latin typeface="UTM Avo" panose="02040603050506020204" pitchFamily="18" charset="0"/>
                  <a:cs typeface="Arial" panose="020B0604020202020204" pitchFamily="34" charset="0"/>
                </a:rPr>
                <a:t>nêu</a:t>
              </a:r>
              <a:r>
                <a:rPr lang="en-US" sz="2800" b="1" dirty="0">
                  <a:solidFill>
                    <a:schemeClr val="bg1"/>
                  </a:solidFill>
                  <a:latin typeface="UTM Avo" panose="02040603050506020204" pitchFamily="18" charset="0"/>
                  <a:cs typeface="Arial" panose="020B0604020202020204" pitchFamily="34" charset="0"/>
                </a:rPr>
                <a:t> </a:t>
              </a:r>
              <a:r>
                <a:rPr lang="en-US" sz="2800" b="1" dirty="0" err="1">
                  <a:solidFill>
                    <a:schemeClr val="bg1"/>
                  </a:solidFill>
                  <a:latin typeface="UTM Avo" panose="02040603050506020204" pitchFamily="18" charset="0"/>
                  <a:cs typeface="Arial" panose="020B0604020202020204" pitchFamily="34" charset="0"/>
                </a:rPr>
                <a:t>kết</a:t>
              </a:r>
              <a:r>
                <a:rPr lang="en-US" sz="2800" b="1" dirty="0">
                  <a:solidFill>
                    <a:schemeClr val="bg1"/>
                  </a:solidFill>
                  <a:latin typeface="UTM Avo" panose="02040603050506020204" pitchFamily="18" charset="0"/>
                  <a:cs typeface="Arial" panose="020B0604020202020204" pitchFamily="34" charset="0"/>
                </a:rPr>
                <a:t> </a:t>
              </a:r>
              <a:r>
                <a:rPr lang="en-US" sz="2800" b="1" dirty="0" err="1">
                  <a:solidFill>
                    <a:schemeClr val="bg1"/>
                  </a:solidFill>
                  <a:latin typeface="UTM Avo" panose="02040603050506020204" pitchFamily="18" charset="0"/>
                  <a:cs typeface="Arial" panose="020B0604020202020204" pitchFamily="34" charset="0"/>
                </a:rPr>
                <a:t>quả</a:t>
              </a:r>
              <a:r>
                <a:rPr lang="en-US" sz="2800" b="1" dirty="0">
                  <a:solidFill>
                    <a:schemeClr val="bg1"/>
                  </a:solidFill>
                  <a:latin typeface="UTM Avo" panose="02040603050506020204" pitchFamily="18" charset="0"/>
                  <a:cs typeface="Arial" panose="020B0604020202020204" pitchFamily="34" charset="0"/>
                </a:rPr>
                <a:t>:</a:t>
              </a:r>
            </a:p>
          </p:txBody>
        </p:sp>
        <p:sp>
          <p:nvSpPr>
            <p:cNvPr id="20" name="Oval 19">
              <a:extLst>
                <a:ext uri="{FF2B5EF4-FFF2-40B4-BE49-F238E27FC236}">
                  <a16:creationId xmlns:a16="http://schemas.microsoft.com/office/drawing/2014/main" id="{FD7DD2E9-B069-47AC-B264-A91D361A4059}"/>
                </a:ext>
              </a:extLst>
            </p:cNvPr>
            <p:cNvSpPr/>
            <p:nvPr/>
          </p:nvSpPr>
          <p:spPr>
            <a:xfrm>
              <a:off x="-3288619" y="553649"/>
              <a:ext cx="607070" cy="655366"/>
            </a:xfrm>
            <a:prstGeom prst="ellipse">
              <a:avLst/>
            </a:prstGeom>
            <a:solidFill>
              <a:srgbClr val="FFC000"/>
            </a:solidFill>
            <a:ln w="38100">
              <a:solidFill>
                <a:srgbClr val="0070C0"/>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4"/>
            </a:lnRef>
            <a:fillRef idx="1">
              <a:schemeClr val="lt1"/>
            </a:fillRef>
            <a:effectRef idx="0">
              <a:schemeClr val="accent4"/>
            </a:effectRef>
            <a:fontRef idx="minor">
              <a:schemeClr val="dk1"/>
            </a:fontRef>
          </p:style>
          <p:txBody>
            <a:bodyPr rtlCol="0" anchor="ctr"/>
            <a:lstStyle/>
            <a:p>
              <a:pPr algn="ctr"/>
              <a:r>
                <a:rPr lang="en-US" sz="2400" b="1" dirty="0">
                  <a:solidFill>
                    <a:srgbClr val="C00000"/>
                  </a:solidFill>
                  <a:latin typeface="UTM Avo" panose="02040603050506020204" pitchFamily="18" charset="0"/>
                </a:rPr>
                <a:t>1</a:t>
              </a:r>
            </a:p>
          </p:txBody>
        </p:sp>
      </p:grpSp>
      <p:pic>
        <p:nvPicPr>
          <p:cNvPr id="4" name="Picture 3">
            <a:extLst>
              <a:ext uri="{FF2B5EF4-FFF2-40B4-BE49-F238E27FC236}">
                <a16:creationId xmlns:a16="http://schemas.microsoft.com/office/drawing/2014/main" id="{5EE0FE8A-587A-493F-A2BF-F081DF9416C3}"/>
              </a:ext>
            </a:extLst>
          </p:cNvPr>
          <p:cNvPicPr>
            <a:picLocks noChangeAspect="1"/>
          </p:cNvPicPr>
          <p:nvPr/>
        </p:nvPicPr>
        <p:blipFill rotWithShape="1">
          <a:blip r:embed="rId6"/>
          <a:srcRect t="23068" b="30615"/>
          <a:stretch/>
        </p:blipFill>
        <p:spPr>
          <a:xfrm>
            <a:off x="924685" y="1836563"/>
            <a:ext cx="9983065" cy="2212687"/>
          </a:xfrm>
          <a:prstGeom prst="rect">
            <a:avLst/>
          </a:prstGeom>
        </p:spPr>
      </p:pic>
      <p:cxnSp>
        <p:nvCxnSpPr>
          <p:cNvPr id="3" name="Straight Connector 2"/>
          <p:cNvCxnSpPr>
            <a:cxnSpLocks/>
          </p:cNvCxnSpPr>
          <p:nvPr/>
        </p:nvCxnSpPr>
        <p:spPr>
          <a:xfrm flipV="1">
            <a:off x="2120948" y="958776"/>
            <a:ext cx="5381289" cy="50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a:cxnSpLocks/>
          </p:cNvCxnSpPr>
          <p:nvPr/>
        </p:nvCxnSpPr>
        <p:spPr>
          <a:xfrm>
            <a:off x="7645421" y="961288"/>
            <a:ext cx="1363497" cy="776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a:cxnSpLocks/>
          </p:cNvCxnSpPr>
          <p:nvPr/>
        </p:nvCxnSpPr>
        <p:spPr>
          <a:xfrm>
            <a:off x="2975620" y="1389712"/>
            <a:ext cx="275191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1224904" y="5701177"/>
            <a:ext cx="9005262" cy="1094210"/>
          </a:xfrm>
          <a:prstGeom prst="rect">
            <a:avLst/>
          </a:prstGeom>
          <a:solidFill>
            <a:srgbClr val="FFFF00"/>
          </a:solidFill>
        </p:spPr>
        <p:txBody>
          <a:bodyPr wrap="square">
            <a:spAutoFit/>
          </a:bodyPr>
          <a:lstStyle/>
          <a:p>
            <a:pPr algn="just">
              <a:lnSpc>
                <a:spcPct val="107000"/>
              </a:lnSpc>
              <a:spcAft>
                <a:spcPts val="800"/>
              </a:spcAft>
            </a:pPr>
            <a:r>
              <a:rPr lang="en-US" sz="2800" b="1" u="sng" dirty="0" err="1">
                <a:latin typeface="Times New Roman" panose="02020603050405020304" pitchFamily="18" charset="0"/>
                <a:ea typeface="Calibri" panose="020F0502020204030204" pitchFamily="34" charset="0"/>
                <a:cs typeface="Times New Roman" panose="02020603050405020304" pitchFamily="18" charset="0"/>
              </a:rPr>
              <a:t>Lưu</a:t>
            </a:r>
            <a:r>
              <a:rPr lang="en-US" sz="2800" b="1" u="sng" dirty="0">
                <a:latin typeface="Times New Roman" panose="02020603050405020304" pitchFamily="18" charset="0"/>
                <a:ea typeface="Calibri" panose="020F0502020204030204" pitchFamily="34" charset="0"/>
                <a:cs typeface="Times New Roman" panose="02020603050405020304" pitchFamily="18" charset="0"/>
              </a:rPr>
              <a:t> </a:t>
            </a:r>
            <a:r>
              <a:rPr lang="en-US" sz="2800" b="1" u="sng">
                <a:latin typeface="Times New Roman" panose="02020603050405020304" pitchFamily="18" charset="0"/>
                <a:ea typeface="Calibri" panose="020F0502020204030204" pitchFamily="34" charset="0"/>
                <a:cs typeface="Times New Roman" panose="02020603050405020304" pitchFamily="18" charset="0"/>
              </a:rPr>
              <a:t>ý</a:t>
            </a:r>
            <a:r>
              <a:rPr lang="en-US" sz="2800" b="1">
                <a:latin typeface="Times New Roman" panose="02020603050405020304" pitchFamily="18" charset="0"/>
                <a:ea typeface="Calibri" panose="020F0502020204030204" pitchFamily="34" charset="0"/>
                <a:cs typeface="Times New Roman" panose="02020603050405020304" pitchFamily="18" charset="0"/>
              </a:rPr>
              <a:t>: - Đặt sát thước thẳng vào đoạn thẳng cần đo.</a:t>
            </a:r>
          </a:p>
          <a:p>
            <a:pPr algn="just">
              <a:lnSpc>
                <a:spcPct val="107000"/>
              </a:lnSpc>
              <a:spcAft>
                <a:spcPts val="800"/>
              </a:spcAft>
            </a:pPr>
            <a:r>
              <a:rPr lang="en-US" sz="2800" b="1">
                <a:latin typeface="Times New Roman" panose="02020603050405020304" pitchFamily="18" charset="0"/>
                <a:ea typeface="Calibri" panose="020F0502020204030204" pitchFamily="34" charset="0"/>
                <a:cs typeface="Times New Roman" panose="02020603050405020304" pitchFamily="18" charset="0"/>
              </a:rPr>
              <a:t>             - Điểm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đầu</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đoạn</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thẳng</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trùng</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vạch</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số</a:t>
            </a:r>
            <a:r>
              <a:rPr lang="en-US" sz="2800" b="1" dirty="0">
                <a:latin typeface="Times New Roman" panose="02020603050405020304" pitchFamily="18" charset="0"/>
                <a:ea typeface="Calibri" panose="020F0502020204030204" pitchFamily="34" charset="0"/>
                <a:cs typeface="Times New Roman" panose="02020603050405020304" pitchFamily="18" charset="0"/>
              </a:rPr>
              <a:t> 0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thước</a:t>
            </a:r>
            <a:r>
              <a:rPr lang="en-US" sz="2800" b="1" dirty="0">
                <a:latin typeface="Times New Roman" panose="02020603050405020304" pitchFamily="18" charset="0"/>
                <a:ea typeface="Calibri" panose="020F0502020204030204" pitchFamily="34" charset="0"/>
                <a:cs typeface="Times New Roman" panose="02020603050405020304" pitchFamily="18" charset="0"/>
              </a:rPr>
              <a:t>.</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1" name="Rectangle 20"/>
          <p:cNvSpPr/>
          <p:nvPr/>
        </p:nvSpPr>
        <p:spPr>
          <a:xfrm>
            <a:off x="2707614" y="5252110"/>
            <a:ext cx="6417205" cy="530594"/>
          </a:xfrm>
          <a:prstGeom prst="rect">
            <a:avLst/>
          </a:prstGeom>
          <a:solidFill>
            <a:srgbClr val="FFFF00"/>
          </a:solidFill>
        </p:spPr>
        <p:txBody>
          <a:bodyPr wrap="square">
            <a:spAutoFit/>
          </a:bodyPr>
          <a:lstStyle/>
          <a:p>
            <a:pPr algn="just">
              <a:lnSpc>
                <a:spcPct val="107000"/>
              </a:lnSpc>
              <a:spcAft>
                <a:spcPts val="800"/>
              </a:spcAft>
            </a:pPr>
            <a:r>
              <a:rPr lang="en-US" sz="2800" b="1">
                <a:latin typeface="Times New Roman" panose="02020603050405020304" pitchFamily="18" charset="0"/>
                <a:ea typeface="Calibri" panose="020F0502020204030204" pitchFamily="34" charset="0"/>
                <a:cs typeface="Times New Roman" panose="02020603050405020304" pitchFamily="18" charset="0"/>
              </a:rPr>
              <a:t>Cần lưu ý gì khi </a:t>
            </a:r>
            <a:r>
              <a:rPr lang="en-US" sz="2800" b="1" err="1">
                <a:latin typeface="Times New Roman" panose="02020603050405020304" pitchFamily="18" charset="0"/>
                <a:ea typeface="Calibri" panose="020F0502020204030204" pitchFamily="34" charset="0"/>
                <a:cs typeface="Times New Roman" panose="02020603050405020304" pitchFamily="18" charset="0"/>
              </a:rPr>
              <a:t>đo</a:t>
            </a:r>
            <a:r>
              <a:rPr lang="en-US" sz="2800" b="1">
                <a:latin typeface="Times New Roman" panose="02020603050405020304" pitchFamily="18" charset="0"/>
                <a:ea typeface="Calibri" panose="020F0502020204030204" pitchFamily="34" charset="0"/>
                <a:cs typeface="Times New Roman" panose="02020603050405020304" pitchFamily="18" charset="0"/>
              </a:rPr>
              <a:t> độ dài đoạn thẳng</a:t>
            </a:r>
            <a:r>
              <a:rPr lang="en-US" sz="2800" b="1" dirty="0">
                <a:latin typeface="Times New Roman" panose="02020603050405020304" pitchFamily="18" charset="0"/>
                <a:ea typeface="Calibri" panose="020F0502020204030204" pitchFamily="34" charset="0"/>
                <a:cs typeface="Times New Roman" panose="02020603050405020304" pitchFamily="18" charset="0"/>
              </a:rPr>
              <a:t>?</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p:txBody>
      </p:sp>
    </p:spTree>
    <p:controls>
      <mc:AlternateContent xmlns:mc="http://schemas.openxmlformats.org/markup-compatibility/2006">
        <mc:Choice xmlns:v="urn:schemas-microsoft-com:vml" Requires="v">
          <p:control name="TextBox1" r:id="rId1" imgW="533520" imgH="525960"/>
        </mc:Choice>
        <mc:Fallback>
          <p:control name="TextBox1" r:id="rId1" imgW="533520" imgH="525960">
            <p:pic>
              <p:nvPicPr>
                <p:cNvPr id="5" name="TextBox1">
                  <a:extLst>
                    <a:ext uri="{FF2B5EF4-FFF2-40B4-BE49-F238E27FC236}">
                      <a16:creationId xmlns:a16="http://schemas.microsoft.com/office/drawing/2014/main" id="{4E0D432D-5738-43B2-B98D-2C825AE141F1}"/>
                    </a:ext>
                  </a:extLst>
                </p:cNvPr>
                <p:cNvPicPr>
                  <a:picLocks/>
                </p:cNvPicPr>
                <p:nvPr/>
              </p:nvPicPr>
              <p:blipFill>
                <a:blip r:embed="rId7"/>
                <a:stretch>
                  <a:fillRect/>
                </a:stretch>
              </p:blipFill>
              <p:spPr>
                <a:xfrm>
                  <a:off x="2557148" y="4403336"/>
                  <a:ext cx="533400" cy="522515"/>
                </a:xfrm>
                <a:prstGeom prst="rect">
                  <a:avLst/>
                </a:prstGeom>
              </p:spPr>
            </p:pic>
          </p:control>
        </mc:Fallback>
      </mc:AlternateContent>
      <mc:AlternateContent xmlns:mc="http://schemas.openxmlformats.org/markup-compatibility/2006">
        <mc:Choice xmlns:v="urn:schemas-microsoft-com:vml" Requires="v">
          <p:control name="TextBox2" r:id="rId2" imgW="533520" imgH="525960"/>
        </mc:Choice>
        <mc:Fallback>
          <p:control name="TextBox2" r:id="rId2" imgW="533520" imgH="525960">
            <p:pic>
              <p:nvPicPr>
                <p:cNvPr id="35" name="TextBox2">
                  <a:extLst>
                    <a:ext uri="{FF2B5EF4-FFF2-40B4-BE49-F238E27FC236}">
                      <a16:creationId xmlns:a16="http://schemas.microsoft.com/office/drawing/2014/main" id="{1CDDCF9B-7050-484F-9256-98D097C7BC4A}"/>
                    </a:ext>
                  </a:extLst>
                </p:cNvPr>
                <p:cNvPicPr>
                  <a:picLocks/>
                </p:cNvPicPr>
                <p:nvPr/>
              </p:nvPicPr>
              <p:blipFill>
                <a:blip r:embed="rId7"/>
                <a:stretch>
                  <a:fillRect/>
                </a:stretch>
              </p:blipFill>
              <p:spPr>
                <a:xfrm>
                  <a:off x="5137814" y="4335841"/>
                  <a:ext cx="533400" cy="522515"/>
                </a:xfrm>
                <a:prstGeom prst="rect">
                  <a:avLst/>
                </a:prstGeom>
              </p:spPr>
            </p:pic>
          </p:control>
        </mc:Fallback>
      </mc:AlternateContent>
      <mc:AlternateContent xmlns:mc="http://schemas.openxmlformats.org/markup-compatibility/2006">
        <mc:Choice xmlns:v="urn:schemas-microsoft-com:vml" Requires="v">
          <p:control name="TextBox3" r:id="rId3" imgW="533520" imgH="525960"/>
        </mc:Choice>
        <mc:Fallback>
          <p:control name="TextBox3" r:id="rId3" imgW="533520" imgH="525960">
            <p:pic>
              <p:nvPicPr>
                <p:cNvPr id="36" name="TextBox3">
                  <a:extLst>
                    <a:ext uri="{FF2B5EF4-FFF2-40B4-BE49-F238E27FC236}">
                      <a16:creationId xmlns:a16="http://schemas.microsoft.com/office/drawing/2014/main" id="{4C09E0C3-C5BA-48A6-91B4-C07975623816}"/>
                    </a:ext>
                  </a:extLst>
                </p:cNvPr>
                <p:cNvPicPr>
                  <a:picLocks/>
                </p:cNvPicPr>
                <p:nvPr/>
              </p:nvPicPr>
              <p:blipFill>
                <a:blip r:embed="rId7"/>
                <a:stretch>
                  <a:fillRect/>
                </a:stretch>
              </p:blipFill>
              <p:spPr>
                <a:xfrm>
                  <a:off x="7940029" y="4358841"/>
                  <a:ext cx="533400" cy="522515"/>
                </a:xfrm>
                <a:prstGeom prst="rect">
                  <a:avLst/>
                </a:prstGeom>
              </p:spPr>
            </p:pic>
          </p:control>
        </mc:Fallback>
      </mc:AlternateContent>
    </p:controls>
    <p:extLst>
      <p:ext uri="{BB962C8B-B14F-4D97-AF65-F5344CB8AC3E}">
        <p14:creationId xmlns:p14="http://schemas.microsoft.com/office/powerpoint/2010/main" val="6238798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21"/>
                                        </p:tgtEl>
                                        <p:attrNameLst>
                                          <p:attrName>style.visibility</p:attrName>
                                        </p:attrNameLst>
                                      </p:cBhvr>
                                      <p:to>
                                        <p:strVal val="visible"/>
                                      </p:to>
                                    </p:set>
                                    <p:anim calcmode="lin" valueType="num">
                                      <p:cBhvr additive="base">
                                        <p:cTn id="18" dur="500" fill="hold"/>
                                        <p:tgtEl>
                                          <p:spTgt spid="21"/>
                                        </p:tgtEl>
                                        <p:attrNameLst>
                                          <p:attrName>ppt_x</p:attrName>
                                        </p:attrNameLst>
                                      </p:cBhvr>
                                      <p:tavLst>
                                        <p:tav tm="0">
                                          <p:val>
                                            <p:strVal val="#ppt_x"/>
                                          </p:val>
                                        </p:tav>
                                        <p:tav tm="100000">
                                          <p:val>
                                            <p:strVal val="#ppt_x"/>
                                          </p:val>
                                        </p:tav>
                                      </p:tavLst>
                                    </p:anim>
                                    <p:anim calcmode="lin" valueType="num">
                                      <p:cBhvr additive="base">
                                        <p:cTn id="19"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 presetClass="exit" presetSubtype="0" fill="hold" grpId="1" nodeType="clickEffect">
                                  <p:stCondLst>
                                    <p:cond delay="0"/>
                                  </p:stCondLst>
                                  <p:childTnLst>
                                    <p:set>
                                      <p:cBhvr>
                                        <p:cTn id="23" dur="1" fill="hold">
                                          <p:stCondLst>
                                            <p:cond delay="0"/>
                                          </p:stCondLst>
                                        </p:cTn>
                                        <p:tgtEl>
                                          <p:spTgt spid="21"/>
                                        </p:tgtEl>
                                        <p:attrNameLst>
                                          <p:attrName>style.visibility</p:attrName>
                                        </p:attrNameLst>
                                      </p:cBhvr>
                                      <p:to>
                                        <p:strVal val="hidden"/>
                                      </p:to>
                                    </p:set>
                                  </p:childTnLst>
                                </p:cTn>
                              </p:par>
                              <p:par>
                                <p:cTn id="24" presetID="2" presetClass="entr" presetSubtype="4"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additive="base">
                                        <p:cTn id="26" dur="500" fill="hold"/>
                                        <p:tgtEl>
                                          <p:spTgt spid="10"/>
                                        </p:tgtEl>
                                        <p:attrNameLst>
                                          <p:attrName>ppt_x</p:attrName>
                                        </p:attrNameLst>
                                      </p:cBhvr>
                                      <p:tavLst>
                                        <p:tav tm="0">
                                          <p:val>
                                            <p:strVal val="#ppt_x"/>
                                          </p:val>
                                        </p:tav>
                                        <p:tav tm="100000">
                                          <p:val>
                                            <p:strVal val="#ppt_x"/>
                                          </p:val>
                                        </p:tav>
                                      </p:tavLst>
                                    </p:anim>
                                    <p:anim calcmode="lin" valueType="num">
                                      <p:cBhvr additive="base">
                                        <p:cTn id="27"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1" grpId="0" animBg="1"/>
      <p:bldP spid="21" grpId="1"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3AD688-D0E5-4CBF-929E-A3CFA295CE01}"/>
              </a:ext>
            </a:extLst>
          </p:cNvPr>
          <p:cNvPicPr>
            <a:picLocks noChangeAspect="1"/>
          </p:cNvPicPr>
          <p:nvPr/>
        </p:nvPicPr>
        <p:blipFill rotWithShape="1">
          <a:blip r:embed="rId3"/>
          <a:srcRect l="22593" t="25374" r="16886" b="13840"/>
          <a:stretch/>
        </p:blipFill>
        <p:spPr>
          <a:xfrm>
            <a:off x="2732727" y="1035415"/>
            <a:ext cx="6150015" cy="2422695"/>
          </a:xfrm>
          <a:prstGeom prst="rect">
            <a:avLst/>
          </a:prstGeom>
        </p:spPr>
      </p:pic>
      <p:grpSp>
        <p:nvGrpSpPr>
          <p:cNvPr id="18" name="Group 17">
            <a:extLst>
              <a:ext uri="{FF2B5EF4-FFF2-40B4-BE49-F238E27FC236}">
                <a16:creationId xmlns:a16="http://schemas.microsoft.com/office/drawing/2014/main" id="{81F70EC4-5B8F-4293-B009-81306DC0E276}"/>
              </a:ext>
            </a:extLst>
          </p:cNvPr>
          <p:cNvGrpSpPr/>
          <p:nvPr/>
        </p:nvGrpSpPr>
        <p:grpSpPr>
          <a:xfrm>
            <a:off x="620486" y="328473"/>
            <a:ext cx="10951028" cy="706942"/>
            <a:chOff x="-6033190" y="382608"/>
            <a:chExt cx="10116417" cy="744540"/>
          </a:xfrm>
        </p:grpSpPr>
        <p:sp>
          <p:nvSpPr>
            <p:cNvPr id="19" name="Rectangle: Rounded Corners 18">
              <a:extLst>
                <a:ext uri="{FF2B5EF4-FFF2-40B4-BE49-F238E27FC236}">
                  <a16:creationId xmlns:a16="http://schemas.microsoft.com/office/drawing/2014/main" id="{C5E83FA6-3844-400B-B170-9AE4B0D0F833}"/>
                </a:ext>
              </a:extLst>
            </p:cNvPr>
            <p:cNvSpPr/>
            <p:nvPr/>
          </p:nvSpPr>
          <p:spPr>
            <a:xfrm>
              <a:off x="-6033190" y="382608"/>
              <a:ext cx="10116417" cy="744540"/>
            </a:xfrm>
            <a:prstGeom prst="roundRect">
              <a:avLst>
                <a:gd name="adj" fmla="val 49773"/>
              </a:avLst>
            </a:prstGeom>
            <a:solidFill>
              <a:srgbClr val="002060"/>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800" b="1" dirty="0">
                  <a:solidFill>
                    <a:schemeClr val="bg1"/>
                  </a:solidFill>
                  <a:latin typeface="UTM Avo" panose="02040603050506020204" pitchFamily="18" charset="0"/>
                  <a:cs typeface="Arial" panose="020B0604020202020204" pitchFamily="34" charset="0"/>
                </a:rPr>
                <a:t>       a. </a:t>
              </a:r>
              <a:r>
                <a:rPr lang="en-US" sz="2800" b="1" dirty="0" err="1">
                  <a:solidFill>
                    <a:schemeClr val="bg1"/>
                  </a:solidFill>
                  <a:latin typeface="UTM Avo" panose="02040603050506020204" pitchFamily="18" charset="0"/>
                  <a:cs typeface="Arial" panose="020B0604020202020204" pitchFamily="34" charset="0"/>
                </a:rPr>
                <a:t>Tính</a:t>
              </a:r>
              <a:r>
                <a:rPr lang="en-US" sz="2800" b="1" dirty="0">
                  <a:solidFill>
                    <a:schemeClr val="bg1"/>
                  </a:solidFill>
                  <a:latin typeface="UTM Avo" panose="02040603050506020204" pitchFamily="18" charset="0"/>
                  <a:cs typeface="Arial" panose="020B0604020202020204" pitchFamily="34" charset="0"/>
                </a:rPr>
                <a:t> </a:t>
              </a:r>
              <a:r>
                <a:rPr lang="en-US" sz="2800" b="1" dirty="0" err="1">
                  <a:solidFill>
                    <a:schemeClr val="bg1"/>
                  </a:solidFill>
                  <a:latin typeface="UTM Avo" panose="02040603050506020204" pitchFamily="18" charset="0"/>
                  <a:cs typeface="Arial" panose="020B0604020202020204" pitchFamily="34" charset="0"/>
                </a:rPr>
                <a:t>độ</a:t>
              </a:r>
              <a:r>
                <a:rPr lang="en-US" sz="2800" b="1" dirty="0">
                  <a:solidFill>
                    <a:schemeClr val="bg1"/>
                  </a:solidFill>
                  <a:latin typeface="UTM Avo" panose="02040603050506020204" pitchFamily="18" charset="0"/>
                  <a:cs typeface="Arial" panose="020B0604020202020204" pitchFamily="34" charset="0"/>
                </a:rPr>
                <a:t> </a:t>
              </a:r>
              <a:r>
                <a:rPr lang="en-US" sz="2800" b="1" dirty="0" err="1">
                  <a:solidFill>
                    <a:schemeClr val="bg1"/>
                  </a:solidFill>
                  <a:latin typeface="UTM Avo" panose="02040603050506020204" pitchFamily="18" charset="0"/>
                  <a:cs typeface="Arial" panose="020B0604020202020204" pitchFamily="34" charset="0"/>
                </a:rPr>
                <a:t>dài</a:t>
              </a:r>
              <a:r>
                <a:rPr lang="en-US" sz="2800" b="1" dirty="0">
                  <a:solidFill>
                    <a:schemeClr val="bg1"/>
                  </a:solidFill>
                  <a:latin typeface="UTM Avo" panose="02040603050506020204" pitchFamily="18" charset="0"/>
                  <a:cs typeface="Arial" panose="020B0604020202020204" pitchFamily="34" charset="0"/>
                </a:rPr>
                <a:t> </a:t>
              </a:r>
              <a:r>
                <a:rPr lang="en-US" sz="2800" b="1" dirty="0" err="1">
                  <a:solidFill>
                    <a:schemeClr val="bg1"/>
                  </a:solidFill>
                  <a:latin typeface="UTM Avo" panose="02040603050506020204" pitchFamily="18" charset="0"/>
                  <a:cs typeface="Arial" panose="020B0604020202020204" pitchFamily="34" charset="0"/>
                </a:rPr>
                <a:t>đường</a:t>
              </a:r>
              <a:r>
                <a:rPr lang="en-US" sz="2800" b="1" dirty="0">
                  <a:solidFill>
                    <a:schemeClr val="bg1"/>
                  </a:solidFill>
                  <a:latin typeface="UTM Avo" panose="02040603050506020204" pitchFamily="18" charset="0"/>
                  <a:cs typeface="Arial" panose="020B0604020202020204" pitchFamily="34" charset="0"/>
                </a:rPr>
                <a:t> </a:t>
              </a:r>
              <a:r>
                <a:rPr lang="en-US" sz="2800" b="1" dirty="0" err="1">
                  <a:solidFill>
                    <a:schemeClr val="bg1"/>
                  </a:solidFill>
                  <a:latin typeface="UTM Avo" panose="02040603050506020204" pitchFamily="18" charset="0"/>
                  <a:cs typeface="Arial" panose="020B0604020202020204" pitchFamily="34" charset="0"/>
                </a:rPr>
                <a:t>gấp</a:t>
              </a:r>
              <a:r>
                <a:rPr lang="en-US" sz="2800" b="1" dirty="0">
                  <a:solidFill>
                    <a:schemeClr val="bg1"/>
                  </a:solidFill>
                  <a:latin typeface="UTM Avo" panose="02040603050506020204" pitchFamily="18" charset="0"/>
                  <a:cs typeface="Arial" panose="020B0604020202020204" pitchFamily="34" charset="0"/>
                </a:rPr>
                <a:t> </a:t>
              </a:r>
              <a:r>
                <a:rPr lang="en-US" sz="2800" b="1" dirty="0" err="1">
                  <a:solidFill>
                    <a:schemeClr val="bg1"/>
                  </a:solidFill>
                  <a:latin typeface="UTM Avo" panose="02040603050506020204" pitchFamily="18" charset="0"/>
                  <a:cs typeface="Arial" panose="020B0604020202020204" pitchFamily="34" charset="0"/>
                </a:rPr>
                <a:t>khúc</a:t>
              </a:r>
              <a:r>
                <a:rPr lang="en-US" sz="2800" b="1" dirty="0">
                  <a:solidFill>
                    <a:schemeClr val="bg1"/>
                  </a:solidFill>
                  <a:latin typeface="UTM Avo" panose="02040603050506020204" pitchFamily="18" charset="0"/>
                  <a:cs typeface="Arial" panose="020B0604020202020204" pitchFamily="34" charset="0"/>
                </a:rPr>
                <a:t> </a:t>
              </a:r>
              <a:r>
                <a:rPr lang="en-US" sz="2800" b="1" dirty="0" err="1">
                  <a:solidFill>
                    <a:schemeClr val="bg1"/>
                  </a:solidFill>
                  <a:latin typeface="UTM Avo" panose="02040603050506020204" pitchFamily="18" charset="0"/>
                  <a:cs typeface="Arial" panose="020B0604020202020204" pitchFamily="34" charset="0"/>
                </a:rPr>
                <a:t>ABCD</a:t>
              </a:r>
              <a:r>
                <a:rPr lang="en-US" sz="2800" b="1" dirty="0">
                  <a:solidFill>
                    <a:schemeClr val="bg1"/>
                  </a:solidFill>
                  <a:latin typeface="UTM Avo" panose="02040603050506020204" pitchFamily="18" charset="0"/>
                  <a:cs typeface="Arial" panose="020B0604020202020204" pitchFamily="34" charset="0"/>
                </a:rPr>
                <a:t> </a:t>
              </a:r>
              <a:r>
                <a:rPr lang="en-US" sz="2800" b="1" dirty="0" err="1">
                  <a:solidFill>
                    <a:schemeClr val="bg1"/>
                  </a:solidFill>
                  <a:latin typeface="UTM Avo" panose="02040603050506020204" pitchFamily="18" charset="0"/>
                  <a:cs typeface="Arial" panose="020B0604020202020204" pitchFamily="34" charset="0"/>
                </a:rPr>
                <a:t>trong</a:t>
              </a:r>
              <a:r>
                <a:rPr lang="en-US" sz="2800" b="1" dirty="0">
                  <a:solidFill>
                    <a:schemeClr val="bg1"/>
                  </a:solidFill>
                  <a:latin typeface="UTM Avo" panose="02040603050506020204" pitchFamily="18" charset="0"/>
                  <a:cs typeface="Arial" panose="020B0604020202020204" pitchFamily="34" charset="0"/>
                </a:rPr>
                <a:t> </a:t>
              </a:r>
              <a:r>
                <a:rPr lang="en-US" sz="2800" b="1" dirty="0" err="1">
                  <a:solidFill>
                    <a:schemeClr val="bg1"/>
                  </a:solidFill>
                  <a:latin typeface="UTM Avo" panose="02040603050506020204" pitchFamily="18" charset="0"/>
                  <a:cs typeface="Arial" panose="020B0604020202020204" pitchFamily="34" charset="0"/>
                </a:rPr>
                <a:t>hình</a:t>
              </a:r>
              <a:r>
                <a:rPr lang="en-US" sz="2800" b="1" dirty="0">
                  <a:solidFill>
                    <a:schemeClr val="bg1"/>
                  </a:solidFill>
                  <a:latin typeface="UTM Avo" panose="02040603050506020204" pitchFamily="18" charset="0"/>
                  <a:cs typeface="Arial" panose="020B0604020202020204" pitchFamily="34" charset="0"/>
                </a:rPr>
                <a:t> </a:t>
              </a:r>
              <a:r>
                <a:rPr lang="en-US" sz="2800" b="1" dirty="0" err="1">
                  <a:solidFill>
                    <a:schemeClr val="bg1"/>
                  </a:solidFill>
                  <a:latin typeface="UTM Avo" panose="02040603050506020204" pitchFamily="18" charset="0"/>
                  <a:cs typeface="Arial" panose="020B0604020202020204" pitchFamily="34" charset="0"/>
                </a:rPr>
                <a:t>sau</a:t>
              </a:r>
              <a:r>
                <a:rPr lang="en-US" sz="2800" b="1" dirty="0">
                  <a:solidFill>
                    <a:schemeClr val="bg1"/>
                  </a:solidFill>
                  <a:latin typeface="UTM Avo" panose="02040603050506020204" pitchFamily="18" charset="0"/>
                  <a:cs typeface="Arial" panose="020B0604020202020204" pitchFamily="34" charset="0"/>
                </a:rPr>
                <a:t>:</a:t>
              </a:r>
            </a:p>
          </p:txBody>
        </p:sp>
        <p:sp>
          <p:nvSpPr>
            <p:cNvPr id="20" name="Oval 19">
              <a:extLst>
                <a:ext uri="{FF2B5EF4-FFF2-40B4-BE49-F238E27FC236}">
                  <a16:creationId xmlns:a16="http://schemas.microsoft.com/office/drawing/2014/main" id="{FD7DD2E9-B069-47AC-B264-A91D361A4059}"/>
                </a:ext>
              </a:extLst>
            </p:cNvPr>
            <p:cNvSpPr/>
            <p:nvPr/>
          </p:nvSpPr>
          <p:spPr>
            <a:xfrm>
              <a:off x="-5973003" y="437387"/>
              <a:ext cx="607070" cy="655366"/>
            </a:xfrm>
            <a:prstGeom prst="ellipse">
              <a:avLst/>
            </a:prstGeom>
            <a:solidFill>
              <a:srgbClr val="FFC000"/>
            </a:solidFill>
            <a:ln w="38100">
              <a:solidFill>
                <a:srgbClr val="0070C0"/>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4"/>
            </a:lnRef>
            <a:fillRef idx="1">
              <a:schemeClr val="lt1"/>
            </a:fillRef>
            <a:effectRef idx="0">
              <a:schemeClr val="accent4"/>
            </a:effectRef>
            <a:fontRef idx="minor">
              <a:schemeClr val="dk1"/>
            </a:fontRef>
          </p:style>
          <p:txBody>
            <a:bodyPr rtlCol="0" anchor="ctr"/>
            <a:lstStyle/>
            <a:p>
              <a:pPr algn="ctr"/>
              <a:r>
                <a:rPr lang="en-US" sz="2400" b="1" dirty="0">
                  <a:solidFill>
                    <a:srgbClr val="C00000"/>
                  </a:solidFill>
                  <a:latin typeface="UTM Avo" panose="02040603050506020204" pitchFamily="18" charset="0"/>
                </a:rPr>
                <a:t>2</a:t>
              </a:r>
            </a:p>
          </p:txBody>
        </p:sp>
      </p:grpSp>
      <p:sp>
        <p:nvSpPr>
          <p:cNvPr id="4" name="Rectangle: Rounded Corners 3">
            <a:extLst>
              <a:ext uri="{FF2B5EF4-FFF2-40B4-BE49-F238E27FC236}">
                <a16:creationId xmlns:a16="http://schemas.microsoft.com/office/drawing/2014/main" id="{F2704D77-A681-4B13-8F19-DCBD526E1213}"/>
              </a:ext>
            </a:extLst>
          </p:cNvPr>
          <p:cNvSpPr/>
          <p:nvPr/>
        </p:nvSpPr>
        <p:spPr>
          <a:xfrm>
            <a:off x="2819400" y="3657599"/>
            <a:ext cx="6814457" cy="2536372"/>
          </a:xfrm>
          <a:prstGeom prst="roundRect">
            <a:avLst/>
          </a:prstGeom>
          <a:solidFill>
            <a:srgbClr val="CCECFF"/>
          </a:solidFill>
          <a:ln>
            <a:solidFill>
              <a:srgbClr val="7030A0"/>
            </a:solidFill>
          </a:ln>
        </p:spPr>
        <p:style>
          <a:lnRef idx="2">
            <a:schemeClr val="accent4"/>
          </a:lnRef>
          <a:fillRef idx="1">
            <a:schemeClr val="lt1"/>
          </a:fillRef>
          <a:effectRef idx="0">
            <a:schemeClr val="accent4"/>
          </a:effectRef>
          <a:fontRef idx="minor">
            <a:schemeClr val="dk1"/>
          </a:fontRef>
        </p:style>
        <p:txBody>
          <a:bodyPr rtlCol="0" anchor="ctr"/>
          <a:lstStyle/>
          <a:p>
            <a:pPr algn="ctr">
              <a:spcAft>
                <a:spcPts val="1200"/>
              </a:spcAft>
            </a:pPr>
            <a:r>
              <a:rPr lang="en-US" sz="2800" b="1" dirty="0" err="1">
                <a:solidFill>
                  <a:srgbClr val="002060"/>
                </a:solidFill>
                <a:latin typeface="UTM Avo" panose="02040603050506020204" pitchFamily="18" charset="0"/>
              </a:rPr>
              <a:t>Bài</a:t>
            </a:r>
            <a:r>
              <a:rPr lang="en-US" sz="2800" b="1" dirty="0">
                <a:solidFill>
                  <a:srgbClr val="002060"/>
                </a:solidFill>
                <a:latin typeface="UTM Avo" panose="02040603050506020204" pitchFamily="18" charset="0"/>
              </a:rPr>
              <a:t> </a:t>
            </a:r>
            <a:r>
              <a:rPr lang="en-US" sz="2800" b="1" dirty="0" err="1">
                <a:solidFill>
                  <a:srgbClr val="002060"/>
                </a:solidFill>
                <a:latin typeface="UTM Avo" panose="02040603050506020204" pitchFamily="18" charset="0"/>
              </a:rPr>
              <a:t>giải</a:t>
            </a:r>
            <a:r>
              <a:rPr lang="en-US" sz="2800" b="1" dirty="0">
                <a:solidFill>
                  <a:srgbClr val="002060"/>
                </a:solidFill>
                <a:latin typeface="UTM Avo" panose="02040603050506020204" pitchFamily="18" charset="0"/>
              </a:rPr>
              <a:t>:</a:t>
            </a:r>
          </a:p>
          <a:p>
            <a:pPr algn="ctr">
              <a:spcAft>
                <a:spcPts val="1200"/>
              </a:spcAft>
            </a:pPr>
            <a:r>
              <a:rPr lang="en-US" sz="2800" b="1" dirty="0" err="1">
                <a:solidFill>
                  <a:srgbClr val="002060"/>
                </a:solidFill>
                <a:latin typeface="UTM Avo" panose="02040603050506020204" pitchFamily="18" charset="0"/>
              </a:rPr>
              <a:t>Độ</a:t>
            </a:r>
            <a:r>
              <a:rPr lang="en-US" sz="2800" b="1" dirty="0">
                <a:solidFill>
                  <a:srgbClr val="002060"/>
                </a:solidFill>
                <a:latin typeface="UTM Avo" panose="02040603050506020204" pitchFamily="18" charset="0"/>
              </a:rPr>
              <a:t> </a:t>
            </a:r>
            <a:r>
              <a:rPr lang="en-US" sz="2800" b="1" dirty="0" err="1">
                <a:solidFill>
                  <a:srgbClr val="002060"/>
                </a:solidFill>
                <a:latin typeface="UTM Avo" panose="02040603050506020204" pitchFamily="18" charset="0"/>
              </a:rPr>
              <a:t>dài</a:t>
            </a:r>
            <a:r>
              <a:rPr lang="en-US" sz="2800" b="1" dirty="0">
                <a:solidFill>
                  <a:srgbClr val="002060"/>
                </a:solidFill>
                <a:latin typeface="UTM Avo" panose="02040603050506020204" pitchFamily="18" charset="0"/>
              </a:rPr>
              <a:t> </a:t>
            </a:r>
            <a:r>
              <a:rPr lang="en-US" sz="2800" b="1" dirty="0" err="1">
                <a:solidFill>
                  <a:srgbClr val="002060"/>
                </a:solidFill>
                <a:latin typeface="UTM Avo" panose="02040603050506020204" pitchFamily="18" charset="0"/>
              </a:rPr>
              <a:t>đường</a:t>
            </a:r>
            <a:r>
              <a:rPr lang="en-US" sz="2800" b="1" dirty="0">
                <a:solidFill>
                  <a:srgbClr val="002060"/>
                </a:solidFill>
                <a:latin typeface="UTM Avo" panose="02040603050506020204" pitchFamily="18" charset="0"/>
              </a:rPr>
              <a:t> </a:t>
            </a:r>
            <a:r>
              <a:rPr lang="en-US" sz="2800" b="1" dirty="0" err="1">
                <a:solidFill>
                  <a:srgbClr val="002060"/>
                </a:solidFill>
                <a:latin typeface="UTM Avo" panose="02040603050506020204" pitchFamily="18" charset="0"/>
              </a:rPr>
              <a:t>gấp</a:t>
            </a:r>
            <a:r>
              <a:rPr lang="en-US" sz="2800" b="1" dirty="0">
                <a:solidFill>
                  <a:srgbClr val="002060"/>
                </a:solidFill>
                <a:latin typeface="UTM Avo" panose="02040603050506020204" pitchFamily="18" charset="0"/>
              </a:rPr>
              <a:t> </a:t>
            </a:r>
            <a:r>
              <a:rPr lang="en-US" sz="2800" b="1" dirty="0" err="1">
                <a:solidFill>
                  <a:srgbClr val="002060"/>
                </a:solidFill>
                <a:latin typeface="UTM Avo" panose="02040603050506020204" pitchFamily="18" charset="0"/>
              </a:rPr>
              <a:t>khúc</a:t>
            </a:r>
            <a:r>
              <a:rPr lang="en-US" sz="2800" b="1" dirty="0">
                <a:solidFill>
                  <a:srgbClr val="002060"/>
                </a:solidFill>
                <a:latin typeface="UTM Avo" panose="02040603050506020204" pitchFamily="18" charset="0"/>
              </a:rPr>
              <a:t> </a:t>
            </a:r>
            <a:r>
              <a:rPr lang="en-US" sz="2800" b="1" dirty="0" err="1">
                <a:solidFill>
                  <a:srgbClr val="002060"/>
                </a:solidFill>
                <a:latin typeface="UTM Avo" panose="02040603050506020204" pitchFamily="18" charset="0"/>
              </a:rPr>
              <a:t>ABCD</a:t>
            </a:r>
            <a:r>
              <a:rPr lang="en-US" sz="2800" b="1" dirty="0">
                <a:solidFill>
                  <a:srgbClr val="002060"/>
                </a:solidFill>
                <a:latin typeface="UTM Avo" panose="02040603050506020204" pitchFamily="18" charset="0"/>
              </a:rPr>
              <a:t> </a:t>
            </a:r>
            <a:r>
              <a:rPr lang="en-US" sz="2800" b="1" dirty="0" err="1">
                <a:solidFill>
                  <a:srgbClr val="002060"/>
                </a:solidFill>
                <a:latin typeface="UTM Avo" panose="02040603050506020204" pitchFamily="18" charset="0"/>
              </a:rPr>
              <a:t>là</a:t>
            </a:r>
            <a:r>
              <a:rPr lang="en-US" sz="2800" b="1" dirty="0">
                <a:solidFill>
                  <a:srgbClr val="002060"/>
                </a:solidFill>
                <a:latin typeface="UTM Avo" panose="02040603050506020204" pitchFamily="18" charset="0"/>
              </a:rPr>
              <a:t>: </a:t>
            </a:r>
          </a:p>
          <a:p>
            <a:pPr algn="ctr">
              <a:spcAft>
                <a:spcPts val="1200"/>
              </a:spcAft>
            </a:pPr>
            <a:r>
              <a:rPr lang="en-US" sz="2800" b="1" dirty="0">
                <a:solidFill>
                  <a:srgbClr val="002060"/>
                </a:solidFill>
                <a:latin typeface="UTM Avo" panose="02040603050506020204" pitchFamily="18" charset="0"/>
              </a:rPr>
              <a:t>4 + 2 + 4 = 10 (cm)</a:t>
            </a:r>
          </a:p>
          <a:p>
            <a:pPr algn="ctr">
              <a:spcAft>
                <a:spcPts val="1200"/>
              </a:spcAft>
            </a:pPr>
            <a:r>
              <a:rPr lang="en-US" sz="2800" b="1" dirty="0">
                <a:solidFill>
                  <a:srgbClr val="002060"/>
                </a:solidFill>
                <a:latin typeface="UTM Avo" panose="02040603050506020204" pitchFamily="18" charset="0"/>
              </a:rPr>
              <a:t>   </a:t>
            </a:r>
            <a:r>
              <a:rPr lang="en-US" sz="2800" b="1" dirty="0" err="1">
                <a:solidFill>
                  <a:srgbClr val="002060"/>
                </a:solidFill>
                <a:latin typeface="UTM Avo" panose="02040603050506020204" pitchFamily="18" charset="0"/>
              </a:rPr>
              <a:t>Đáp</a:t>
            </a:r>
            <a:r>
              <a:rPr lang="en-US" sz="2800" b="1" dirty="0">
                <a:solidFill>
                  <a:srgbClr val="002060"/>
                </a:solidFill>
                <a:latin typeface="UTM Avo" panose="02040603050506020204" pitchFamily="18" charset="0"/>
              </a:rPr>
              <a:t> </a:t>
            </a:r>
            <a:r>
              <a:rPr lang="en-US" sz="2800" b="1" dirty="0" err="1">
                <a:solidFill>
                  <a:srgbClr val="002060"/>
                </a:solidFill>
                <a:latin typeface="UTM Avo" panose="02040603050506020204" pitchFamily="18" charset="0"/>
              </a:rPr>
              <a:t>số</a:t>
            </a:r>
            <a:r>
              <a:rPr lang="en-US" sz="2800" b="1" dirty="0">
                <a:solidFill>
                  <a:srgbClr val="002060"/>
                </a:solidFill>
                <a:latin typeface="UTM Avo" panose="02040603050506020204" pitchFamily="18" charset="0"/>
              </a:rPr>
              <a:t>: 10 cm</a:t>
            </a:r>
            <a:endParaRPr lang="en-US" sz="2400" b="1" dirty="0">
              <a:solidFill>
                <a:srgbClr val="002060"/>
              </a:solidFill>
              <a:latin typeface="UTM Avo" panose="02040603050506020204" pitchFamily="18" charset="0"/>
            </a:endParaRPr>
          </a:p>
        </p:txBody>
      </p:sp>
    </p:spTree>
    <p:extLst>
      <p:ext uri="{BB962C8B-B14F-4D97-AF65-F5344CB8AC3E}">
        <p14:creationId xmlns:p14="http://schemas.microsoft.com/office/powerpoint/2010/main" val="19201088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000" fill="hold"/>
                                        <p:tgtEl>
                                          <p:spTgt spid="18"/>
                                        </p:tgtEl>
                                        <p:attrNameLst>
                                          <p:attrName>ppt_w</p:attrName>
                                        </p:attrNameLst>
                                      </p:cBhvr>
                                      <p:tavLst>
                                        <p:tav tm="0">
                                          <p:val>
                                            <p:strVal val="#ppt_w+.3"/>
                                          </p:val>
                                        </p:tav>
                                        <p:tav tm="100000">
                                          <p:val>
                                            <p:strVal val="#ppt_w"/>
                                          </p:val>
                                        </p:tav>
                                      </p:tavLst>
                                    </p:anim>
                                    <p:anim calcmode="lin" valueType="num">
                                      <p:cBhvr>
                                        <p:cTn id="8" dur="1000" fill="hold"/>
                                        <p:tgtEl>
                                          <p:spTgt spid="18"/>
                                        </p:tgtEl>
                                        <p:attrNameLst>
                                          <p:attrName>ppt_h</p:attrName>
                                        </p:attrNameLst>
                                      </p:cBhvr>
                                      <p:tavLst>
                                        <p:tav tm="0">
                                          <p:val>
                                            <p:strVal val="#ppt_h"/>
                                          </p:val>
                                        </p:tav>
                                        <p:tav tm="100000">
                                          <p:val>
                                            <p:strVal val="#ppt_h"/>
                                          </p:val>
                                        </p:tav>
                                      </p:tavLst>
                                    </p:anim>
                                    <p:animEffect transition="in" filter="fade">
                                      <p:cBhvr>
                                        <p:cTn id="9" dur="1000"/>
                                        <p:tgtEl>
                                          <p:spTgt spid="18"/>
                                        </p:tgtEl>
                                      </p:cBhvr>
                                    </p:animEffect>
                                  </p:childTnLst>
                                </p:cTn>
                              </p:par>
                              <p:par>
                                <p:cTn id="10" presetID="16" presetClass="entr" presetSubtype="21"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out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4">
                                            <p:txEl>
                                              <p:pRg st="0" end="0"/>
                                            </p:txEl>
                                          </p:spTgt>
                                        </p:tgtEl>
                                        <p:attrNameLst>
                                          <p:attrName>style.visibility</p:attrName>
                                        </p:attrNameLst>
                                      </p:cBhvr>
                                      <p:to>
                                        <p:strVal val="visible"/>
                                      </p:to>
                                    </p:set>
                                    <p:animEffect transition="in" filter="randombar(horizontal)">
                                      <p:cBhvr>
                                        <p:cTn id="22" dur="500"/>
                                        <p:tgtEl>
                                          <p:spTgt spid="4">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4">
                                            <p:txEl>
                                              <p:pRg st="1" end="1"/>
                                            </p:txEl>
                                          </p:spTgt>
                                        </p:tgtEl>
                                        <p:attrNameLst>
                                          <p:attrName>style.visibility</p:attrName>
                                        </p:attrNameLst>
                                      </p:cBhvr>
                                      <p:to>
                                        <p:strVal val="visible"/>
                                      </p:to>
                                    </p:set>
                                    <p:animEffect transition="in" filter="randombar(horizontal)">
                                      <p:cBhvr>
                                        <p:cTn id="27" dur="500"/>
                                        <p:tgtEl>
                                          <p:spTgt spid="4">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4">
                                            <p:txEl>
                                              <p:pRg st="2" end="2"/>
                                            </p:txEl>
                                          </p:spTgt>
                                        </p:tgtEl>
                                        <p:attrNameLst>
                                          <p:attrName>style.visibility</p:attrName>
                                        </p:attrNameLst>
                                      </p:cBhvr>
                                      <p:to>
                                        <p:strVal val="visible"/>
                                      </p:to>
                                    </p:set>
                                    <p:animEffect transition="in" filter="randombar(horizontal)">
                                      <p:cBhvr>
                                        <p:cTn id="32" dur="500"/>
                                        <p:tgtEl>
                                          <p:spTgt spid="4">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4">
                                            <p:txEl>
                                              <p:pRg st="3" end="3"/>
                                            </p:txEl>
                                          </p:spTgt>
                                        </p:tgtEl>
                                        <p:attrNameLst>
                                          <p:attrName>style.visibility</p:attrName>
                                        </p:attrNameLst>
                                      </p:cBhvr>
                                      <p:to>
                                        <p:strVal val="visible"/>
                                      </p:to>
                                    </p:set>
                                    <p:animEffect transition="in" filter="randombar(horizontal)">
                                      <p:cBhvr>
                                        <p:cTn id="37"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8C1947A-9752-4F93-971D-3EF4E85E4BF6}"/>
              </a:ext>
            </a:extLst>
          </p:cNvPr>
          <p:cNvPicPr>
            <a:picLocks noChangeAspect="1"/>
          </p:cNvPicPr>
          <p:nvPr/>
        </p:nvPicPr>
        <p:blipFill rotWithShape="1">
          <a:blip r:embed="rId3"/>
          <a:srcRect t="30881" b="19683"/>
          <a:stretch/>
        </p:blipFill>
        <p:spPr>
          <a:xfrm>
            <a:off x="1165432" y="1147054"/>
            <a:ext cx="9861135" cy="1970314"/>
          </a:xfrm>
          <a:prstGeom prst="rect">
            <a:avLst/>
          </a:prstGeom>
        </p:spPr>
      </p:pic>
      <p:grpSp>
        <p:nvGrpSpPr>
          <p:cNvPr id="18" name="Group 17">
            <a:extLst>
              <a:ext uri="{FF2B5EF4-FFF2-40B4-BE49-F238E27FC236}">
                <a16:creationId xmlns:a16="http://schemas.microsoft.com/office/drawing/2014/main" id="{81F70EC4-5B8F-4293-B009-81306DC0E276}"/>
              </a:ext>
            </a:extLst>
          </p:cNvPr>
          <p:cNvGrpSpPr/>
          <p:nvPr/>
        </p:nvGrpSpPr>
        <p:grpSpPr>
          <a:xfrm>
            <a:off x="523876" y="250647"/>
            <a:ext cx="10715624" cy="925009"/>
            <a:chOff x="-5089600" y="382607"/>
            <a:chExt cx="8734285" cy="974205"/>
          </a:xfrm>
        </p:grpSpPr>
        <p:sp>
          <p:nvSpPr>
            <p:cNvPr id="19" name="Rectangle: Rounded Corners 18">
              <a:extLst>
                <a:ext uri="{FF2B5EF4-FFF2-40B4-BE49-F238E27FC236}">
                  <a16:creationId xmlns:a16="http://schemas.microsoft.com/office/drawing/2014/main" id="{C5E83FA6-3844-400B-B170-9AE4B0D0F833}"/>
                </a:ext>
              </a:extLst>
            </p:cNvPr>
            <p:cNvSpPr/>
            <p:nvPr/>
          </p:nvSpPr>
          <p:spPr>
            <a:xfrm>
              <a:off x="-5089600" y="382607"/>
              <a:ext cx="8734285" cy="974205"/>
            </a:xfrm>
            <a:prstGeom prst="roundRect">
              <a:avLst>
                <a:gd name="adj" fmla="val 49773"/>
              </a:avLst>
            </a:prstGeom>
            <a:solidFill>
              <a:srgbClr val="002060"/>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600" b="1" dirty="0">
                  <a:solidFill>
                    <a:schemeClr val="bg1"/>
                  </a:solidFill>
                  <a:latin typeface="UTM Avo" panose="02040603050506020204" pitchFamily="18" charset="0"/>
                  <a:cs typeface="Arial" panose="020B0604020202020204" pitchFamily="34" charset="0"/>
                </a:rPr>
                <a:t>       b. </a:t>
              </a:r>
              <a:r>
                <a:rPr lang="en-US" sz="2600" b="1" dirty="0" err="1">
                  <a:solidFill>
                    <a:schemeClr val="bg1"/>
                  </a:solidFill>
                  <a:latin typeface="UTM Avo" panose="02040603050506020204" pitchFamily="18" charset="0"/>
                  <a:cs typeface="Arial" panose="020B0604020202020204" pitchFamily="34" charset="0"/>
                </a:rPr>
                <a:t>Đo</a:t>
              </a:r>
              <a:r>
                <a:rPr lang="en-US" sz="2600" b="1" dirty="0">
                  <a:solidFill>
                    <a:schemeClr val="bg1"/>
                  </a:solidFill>
                  <a:latin typeface="UTM Avo" panose="02040603050506020204" pitchFamily="18" charset="0"/>
                  <a:cs typeface="Arial" panose="020B0604020202020204" pitchFamily="34" charset="0"/>
                </a:rPr>
                <a:t> </a:t>
              </a:r>
              <a:r>
                <a:rPr lang="en-US" sz="2600" b="1" dirty="0" err="1">
                  <a:solidFill>
                    <a:schemeClr val="bg1"/>
                  </a:solidFill>
                  <a:latin typeface="UTM Avo" panose="02040603050506020204" pitchFamily="18" charset="0"/>
                  <a:cs typeface="Arial" panose="020B0604020202020204" pitchFamily="34" charset="0"/>
                </a:rPr>
                <a:t>độ</a:t>
              </a:r>
              <a:r>
                <a:rPr lang="en-US" sz="2600" b="1" dirty="0">
                  <a:solidFill>
                    <a:schemeClr val="bg1"/>
                  </a:solidFill>
                  <a:latin typeface="UTM Avo" panose="02040603050506020204" pitchFamily="18" charset="0"/>
                  <a:cs typeface="Arial" panose="020B0604020202020204" pitchFamily="34" charset="0"/>
                </a:rPr>
                <a:t> </a:t>
              </a:r>
              <a:r>
                <a:rPr lang="en-US" sz="2600" b="1" dirty="0" err="1">
                  <a:solidFill>
                    <a:schemeClr val="bg1"/>
                  </a:solidFill>
                  <a:latin typeface="UTM Avo" panose="02040603050506020204" pitchFamily="18" charset="0"/>
                  <a:cs typeface="Arial" panose="020B0604020202020204" pitchFamily="34" charset="0"/>
                </a:rPr>
                <a:t>dài</a:t>
              </a:r>
              <a:r>
                <a:rPr lang="en-US" sz="2600" b="1" dirty="0">
                  <a:solidFill>
                    <a:schemeClr val="bg1"/>
                  </a:solidFill>
                  <a:latin typeface="UTM Avo" panose="02040603050506020204" pitchFamily="18" charset="0"/>
                  <a:cs typeface="Arial" panose="020B0604020202020204" pitchFamily="34" charset="0"/>
                </a:rPr>
                <a:t> </a:t>
              </a:r>
              <a:r>
                <a:rPr lang="en-US" sz="2600" b="1" dirty="0" err="1">
                  <a:solidFill>
                    <a:schemeClr val="bg1"/>
                  </a:solidFill>
                  <a:latin typeface="UTM Avo" panose="02040603050506020204" pitchFamily="18" charset="0"/>
                  <a:cs typeface="Arial" panose="020B0604020202020204" pitchFamily="34" charset="0"/>
                </a:rPr>
                <a:t>các</a:t>
              </a:r>
              <a:r>
                <a:rPr lang="en-US" sz="2600" b="1" dirty="0">
                  <a:solidFill>
                    <a:schemeClr val="bg1"/>
                  </a:solidFill>
                  <a:latin typeface="UTM Avo" panose="02040603050506020204" pitchFamily="18" charset="0"/>
                  <a:cs typeface="Arial" panose="020B0604020202020204" pitchFamily="34" charset="0"/>
                </a:rPr>
                <a:t> </a:t>
              </a:r>
              <a:r>
                <a:rPr lang="en-US" sz="2600" b="1" dirty="0" err="1">
                  <a:solidFill>
                    <a:schemeClr val="bg1"/>
                  </a:solidFill>
                  <a:latin typeface="UTM Avo" panose="02040603050506020204" pitchFamily="18" charset="0"/>
                  <a:cs typeface="Arial" panose="020B0604020202020204" pitchFamily="34" charset="0"/>
                </a:rPr>
                <a:t>đoạn</a:t>
              </a:r>
              <a:r>
                <a:rPr lang="en-US" sz="2600" b="1" dirty="0">
                  <a:solidFill>
                    <a:schemeClr val="bg1"/>
                  </a:solidFill>
                  <a:latin typeface="UTM Avo" panose="02040603050506020204" pitchFamily="18" charset="0"/>
                  <a:cs typeface="Arial" panose="020B0604020202020204" pitchFamily="34" charset="0"/>
                </a:rPr>
                <a:t> </a:t>
              </a:r>
              <a:r>
                <a:rPr lang="en-US" sz="2600" b="1" dirty="0" err="1">
                  <a:solidFill>
                    <a:schemeClr val="bg1"/>
                  </a:solidFill>
                  <a:latin typeface="UTM Avo" panose="02040603050506020204" pitchFamily="18" charset="0"/>
                  <a:cs typeface="Arial" panose="020B0604020202020204" pitchFamily="34" charset="0"/>
                </a:rPr>
                <a:t>thẳng</a:t>
              </a:r>
              <a:r>
                <a:rPr lang="en-US" sz="2600" b="1" dirty="0">
                  <a:solidFill>
                    <a:schemeClr val="bg1"/>
                  </a:solidFill>
                  <a:latin typeface="UTM Avo" panose="02040603050506020204" pitchFamily="18" charset="0"/>
                  <a:cs typeface="Arial" panose="020B0604020202020204" pitchFamily="34" charset="0"/>
                </a:rPr>
                <a:t> </a:t>
              </a:r>
              <a:r>
                <a:rPr lang="en-US" sz="2600" b="1" dirty="0" err="1">
                  <a:solidFill>
                    <a:schemeClr val="bg1"/>
                  </a:solidFill>
                  <a:latin typeface="UTM Avo" panose="02040603050506020204" pitchFamily="18" charset="0"/>
                  <a:cs typeface="Arial" panose="020B0604020202020204" pitchFamily="34" charset="0"/>
                </a:rPr>
                <a:t>rồi</a:t>
              </a:r>
              <a:r>
                <a:rPr lang="en-US" sz="2600" b="1" dirty="0">
                  <a:solidFill>
                    <a:schemeClr val="bg1"/>
                  </a:solidFill>
                  <a:latin typeface="UTM Avo" panose="02040603050506020204" pitchFamily="18" charset="0"/>
                  <a:cs typeface="Arial" panose="020B0604020202020204" pitchFamily="34" charset="0"/>
                </a:rPr>
                <a:t> </a:t>
              </a:r>
              <a:r>
                <a:rPr lang="en-US" sz="2600" b="1" dirty="0" err="1">
                  <a:solidFill>
                    <a:schemeClr val="bg1"/>
                  </a:solidFill>
                  <a:latin typeface="UTM Avo" panose="02040603050506020204" pitchFamily="18" charset="0"/>
                  <a:cs typeface="Arial" panose="020B0604020202020204" pitchFamily="34" charset="0"/>
                </a:rPr>
                <a:t>tính</a:t>
              </a:r>
              <a:r>
                <a:rPr lang="en-US" sz="2600" b="1" dirty="0">
                  <a:solidFill>
                    <a:schemeClr val="bg1"/>
                  </a:solidFill>
                  <a:latin typeface="UTM Avo" panose="02040603050506020204" pitchFamily="18" charset="0"/>
                  <a:cs typeface="Arial" panose="020B0604020202020204" pitchFamily="34" charset="0"/>
                </a:rPr>
                <a:t> </a:t>
              </a:r>
              <a:r>
                <a:rPr lang="en-US" sz="2600" b="1" dirty="0" err="1">
                  <a:solidFill>
                    <a:schemeClr val="bg1"/>
                  </a:solidFill>
                  <a:latin typeface="UTM Avo" panose="02040603050506020204" pitchFamily="18" charset="0"/>
                  <a:cs typeface="Arial" panose="020B0604020202020204" pitchFamily="34" charset="0"/>
                </a:rPr>
                <a:t>độ</a:t>
              </a:r>
              <a:r>
                <a:rPr lang="en-US" sz="2600" b="1" dirty="0">
                  <a:solidFill>
                    <a:schemeClr val="bg1"/>
                  </a:solidFill>
                  <a:latin typeface="UTM Avo" panose="02040603050506020204" pitchFamily="18" charset="0"/>
                  <a:cs typeface="Arial" panose="020B0604020202020204" pitchFamily="34" charset="0"/>
                </a:rPr>
                <a:t> </a:t>
              </a:r>
              <a:r>
                <a:rPr lang="en-US" sz="2600" b="1" dirty="0" err="1">
                  <a:solidFill>
                    <a:schemeClr val="bg1"/>
                  </a:solidFill>
                  <a:latin typeface="UTM Avo" panose="02040603050506020204" pitchFamily="18" charset="0"/>
                  <a:cs typeface="Arial" panose="020B0604020202020204" pitchFamily="34" charset="0"/>
                </a:rPr>
                <a:t>dài</a:t>
              </a:r>
              <a:r>
                <a:rPr lang="en-US" sz="2600" b="1" dirty="0">
                  <a:solidFill>
                    <a:schemeClr val="bg1"/>
                  </a:solidFill>
                  <a:latin typeface="UTM Avo" panose="02040603050506020204" pitchFamily="18" charset="0"/>
                  <a:cs typeface="Arial" panose="020B0604020202020204" pitchFamily="34" charset="0"/>
                </a:rPr>
                <a:t> </a:t>
              </a:r>
              <a:r>
                <a:rPr lang="en-US" sz="2600" b="1" dirty="0" err="1">
                  <a:solidFill>
                    <a:schemeClr val="bg1"/>
                  </a:solidFill>
                  <a:latin typeface="UTM Avo" panose="02040603050506020204" pitchFamily="18" charset="0"/>
                  <a:cs typeface="Arial" panose="020B0604020202020204" pitchFamily="34" charset="0"/>
                </a:rPr>
                <a:t>của</a:t>
              </a:r>
              <a:r>
                <a:rPr lang="en-US" sz="2600" b="1" dirty="0">
                  <a:solidFill>
                    <a:schemeClr val="bg1"/>
                  </a:solidFill>
                  <a:latin typeface="UTM Avo" panose="02040603050506020204" pitchFamily="18" charset="0"/>
                  <a:cs typeface="Arial" panose="020B0604020202020204" pitchFamily="34" charset="0"/>
                </a:rPr>
                <a:t> </a:t>
              </a:r>
              <a:r>
                <a:rPr lang="en-US" sz="2600" b="1" dirty="0" err="1">
                  <a:solidFill>
                    <a:schemeClr val="bg1"/>
                  </a:solidFill>
                  <a:latin typeface="UTM Avo" panose="02040603050506020204" pitchFamily="18" charset="0"/>
                  <a:cs typeface="Arial" panose="020B0604020202020204" pitchFamily="34" charset="0"/>
                </a:rPr>
                <a:t>đường</a:t>
              </a:r>
              <a:r>
                <a:rPr lang="en-US" sz="2600" b="1" dirty="0">
                  <a:solidFill>
                    <a:schemeClr val="bg1"/>
                  </a:solidFill>
                  <a:latin typeface="UTM Avo" panose="02040603050506020204" pitchFamily="18" charset="0"/>
                  <a:cs typeface="Arial" panose="020B0604020202020204" pitchFamily="34" charset="0"/>
                </a:rPr>
                <a:t> </a:t>
              </a:r>
              <a:r>
                <a:rPr lang="en-US" sz="2600" b="1" dirty="0" err="1">
                  <a:solidFill>
                    <a:schemeClr val="bg1"/>
                  </a:solidFill>
                  <a:latin typeface="UTM Avo" panose="02040603050506020204" pitchFamily="18" charset="0"/>
                  <a:cs typeface="Arial" panose="020B0604020202020204" pitchFamily="34" charset="0"/>
                </a:rPr>
                <a:t>gấp</a:t>
              </a:r>
              <a:r>
                <a:rPr lang="en-US" sz="2600" b="1" dirty="0">
                  <a:solidFill>
                    <a:schemeClr val="bg1"/>
                  </a:solidFill>
                  <a:latin typeface="UTM Avo" panose="02040603050506020204" pitchFamily="18" charset="0"/>
                  <a:cs typeface="Arial" panose="020B0604020202020204" pitchFamily="34" charset="0"/>
                </a:rPr>
                <a:t> </a:t>
              </a:r>
              <a:r>
                <a:rPr lang="en-US" sz="2600" b="1" dirty="0" err="1">
                  <a:solidFill>
                    <a:schemeClr val="bg1"/>
                  </a:solidFill>
                  <a:latin typeface="UTM Avo" panose="02040603050506020204" pitchFamily="18" charset="0"/>
                  <a:cs typeface="Arial" panose="020B0604020202020204" pitchFamily="34" charset="0"/>
                </a:rPr>
                <a:t>khúc</a:t>
              </a:r>
              <a:r>
                <a:rPr lang="en-US" sz="2600" b="1" dirty="0">
                  <a:solidFill>
                    <a:schemeClr val="bg1"/>
                  </a:solidFill>
                  <a:latin typeface="UTM Avo" panose="02040603050506020204" pitchFamily="18" charset="0"/>
                  <a:cs typeface="Arial" panose="020B0604020202020204" pitchFamily="34" charset="0"/>
                </a:rPr>
                <a:t> </a:t>
              </a:r>
              <a:r>
                <a:rPr lang="en-US" sz="2600" b="1" dirty="0" err="1">
                  <a:solidFill>
                    <a:schemeClr val="bg1"/>
                  </a:solidFill>
                  <a:latin typeface="UTM Avo" panose="02040603050506020204" pitchFamily="18" charset="0"/>
                  <a:cs typeface="Arial" panose="020B0604020202020204" pitchFamily="34" charset="0"/>
                </a:rPr>
                <a:t>MNOPQ</a:t>
              </a:r>
              <a:r>
                <a:rPr lang="en-US" sz="2600" b="1" dirty="0">
                  <a:solidFill>
                    <a:schemeClr val="bg1"/>
                  </a:solidFill>
                  <a:latin typeface="UTM Avo" panose="02040603050506020204" pitchFamily="18" charset="0"/>
                  <a:cs typeface="Arial" panose="020B0604020202020204" pitchFamily="34" charset="0"/>
                </a:rPr>
                <a:t> </a:t>
              </a:r>
              <a:r>
                <a:rPr lang="en-US" sz="2600" b="1" dirty="0" err="1">
                  <a:solidFill>
                    <a:schemeClr val="bg1"/>
                  </a:solidFill>
                  <a:latin typeface="UTM Avo" panose="02040603050506020204" pitchFamily="18" charset="0"/>
                  <a:cs typeface="Arial" panose="020B0604020202020204" pitchFamily="34" charset="0"/>
                </a:rPr>
                <a:t>sau</a:t>
              </a:r>
              <a:r>
                <a:rPr lang="en-US" sz="2600" b="1" dirty="0">
                  <a:solidFill>
                    <a:schemeClr val="bg1"/>
                  </a:solidFill>
                  <a:latin typeface="UTM Avo" panose="02040603050506020204" pitchFamily="18" charset="0"/>
                  <a:cs typeface="Arial" panose="020B0604020202020204" pitchFamily="34" charset="0"/>
                </a:rPr>
                <a:t>:</a:t>
              </a:r>
            </a:p>
          </p:txBody>
        </p:sp>
        <p:sp>
          <p:nvSpPr>
            <p:cNvPr id="20" name="Oval 19">
              <a:extLst>
                <a:ext uri="{FF2B5EF4-FFF2-40B4-BE49-F238E27FC236}">
                  <a16:creationId xmlns:a16="http://schemas.microsoft.com/office/drawing/2014/main" id="{FD7DD2E9-B069-47AC-B264-A91D361A4059}"/>
                </a:ext>
              </a:extLst>
            </p:cNvPr>
            <p:cNvSpPr/>
            <p:nvPr/>
          </p:nvSpPr>
          <p:spPr>
            <a:xfrm>
              <a:off x="-5034715" y="510962"/>
              <a:ext cx="512411" cy="655366"/>
            </a:xfrm>
            <a:prstGeom prst="ellipse">
              <a:avLst/>
            </a:prstGeom>
            <a:solidFill>
              <a:srgbClr val="FFC000"/>
            </a:solidFill>
            <a:ln w="38100">
              <a:solidFill>
                <a:srgbClr val="0070C0"/>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4"/>
            </a:lnRef>
            <a:fillRef idx="1">
              <a:schemeClr val="lt1"/>
            </a:fillRef>
            <a:effectRef idx="0">
              <a:schemeClr val="accent4"/>
            </a:effectRef>
            <a:fontRef idx="minor">
              <a:schemeClr val="dk1"/>
            </a:fontRef>
          </p:style>
          <p:txBody>
            <a:bodyPr rtlCol="0" anchor="ctr"/>
            <a:lstStyle/>
            <a:p>
              <a:pPr algn="ctr"/>
              <a:r>
                <a:rPr lang="en-US" sz="2400" b="1" dirty="0">
                  <a:solidFill>
                    <a:srgbClr val="C00000"/>
                  </a:solidFill>
                  <a:latin typeface="UTM Avo" panose="02040603050506020204" pitchFamily="18" charset="0"/>
                </a:rPr>
                <a:t>2</a:t>
              </a:r>
            </a:p>
          </p:txBody>
        </p:sp>
      </p:grpSp>
      <p:sp>
        <p:nvSpPr>
          <p:cNvPr id="5" name="TextBox 4">
            <a:extLst>
              <a:ext uri="{FF2B5EF4-FFF2-40B4-BE49-F238E27FC236}">
                <a16:creationId xmlns:a16="http://schemas.microsoft.com/office/drawing/2014/main" id="{5E07A637-756B-4887-86D9-D24956CC04EB}"/>
              </a:ext>
            </a:extLst>
          </p:cNvPr>
          <p:cNvSpPr txBox="1"/>
          <p:nvPr/>
        </p:nvSpPr>
        <p:spPr>
          <a:xfrm rot="19318689">
            <a:off x="1744189" y="1797441"/>
            <a:ext cx="1077685" cy="461665"/>
          </a:xfrm>
          <a:prstGeom prst="rect">
            <a:avLst/>
          </a:prstGeom>
          <a:noFill/>
        </p:spPr>
        <p:txBody>
          <a:bodyPr wrap="square" rtlCol="0">
            <a:spAutoFit/>
          </a:bodyPr>
          <a:lstStyle/>
          <a:p>
            <a:r>
              <a:rPr lang="en-US" sz="2400" b="1" dirty="0">
                <a:solidFill>
                  <a:srgbClr val="FF0000"/>
                </a:solidFill>
                <a:latin typeface="UTM Avo" panose="02040603050506020204" pitchFamily="18" charset="0"/>
              </a:rPr>
              <a:t>2 cm</a:t>
            </a:r>
          </a:p>
        </p:txBody>
      </p:sp>
      <p:sp>
        <p:nvSpPr>
          <p:cNvPr id="80" name="TextBox 79">
            <a:extLst>
              <a:ext uri="{FF2B5EF4-FFF2-40B4-BE49-F238E27FC236}">
                <a16:creationId xmlns:a16="http://schemas.microsoft.com/office/drawing/2014/main" id="{A9E8A80E-374D-4851-B1D2-BB46B073E8F5}"/>
              </a:ext>
            </a:extLst>
          </p:cNvPr>
          <p:cNvSpPr txBox="1"/>
          <p:nvPr/>
        </p:nvSpPr>
        <p:spPr>
          <a:xfrm rot="1634161">
            <a:off x="3655355" y="1854851"/>
            <a:ext cx="1077685" cy="461665"/>
          </a:xfrm>
          <a:prstGeom prst="rect">
            <a:avLst/>
          </a:prstGeom>
          <a:noFill/>
        </p:spPr>
        <p:txBody>
          <a:bodyPr wrap="square" rtlCol="0">
            <a:spAutoFit/>
          </a:bodyPr>
          <a:lstStyle/>
          <a:p>
            <a:r>
              <a:rPr lang="en-US" sz="2400" b="1" dirty="0">
                <a:solidFill>
                  <a:srgbClr val="FF0000"/>
                </a:solidFill>
                <a:latin typeface="UTM Avo" panose="02040603050506020204" pitchFamily="18" charset="0"/>
              </a:rPr>
              <a:t>4 cm</a:t>
            </a:r>
          </a:p>
        </p:txBody>
      </p:sp>
      <p:sp>
        <p:nvSpPr>
          <p:cNvPr id="81" name="TextBox 80">
            <a:extLst>
              <a:ext uri="{FF2B5EF4-FFF2-40B4-BE49-F238E27FC236}">
                <a16:creationId xmlns:a16="http://schemas.microsoft.com/office/drawing/2014/main" id="{B885CDB1-3EF8-47AF-A3FE-F5B99C4188C2}"/>
              </a:ext>
            </a:extLst>
          </p:cNvPr>
          <p:cNvSpPr txBox="1"/>
          <p:nvPr/>
        </p:nvSpPr>
        <p:spPr>
          <a:xfrm rot="19749411">
            <a:off x="5986173" y="2129663"/>
            <a:ext cx="1077685" cy="461665"/>
          </a:xfrm>
          <a:prstGeom prst="rect">
            <a:avLst/>
          </a:prstGeom>
          <a:noFill/>
        </p:spPr>
        <p:txBody>
          <a:bodyPr wrap="square" rtlCol="0">
            <a:spAutoFit/>
          </a:bodyPr>
          <a:lstStyle/>
          <a:p>
            <a:r>
              <a:rPr lang="en-US" sz="2400" b="1" dirty="0">
                <a:solidFill>
                  <a:srgbClr val="FF0000"/>
                </a:solidFill>
                <a:latin typeface="UTM Avo" panose="02040603050506020204" pitchFamily="18" charset="0"/>
              </a:rPr>
              <a:t>4 cm</a:t>
            </a:r>
          </a:p>
        </p:txBody>
      </p:sp>
      <p:sp>
        <p:nvSpPr>
          <p:cNvPr id="82" name="TextBox 81">
            <a:extLst>
              <a:ext uri="{FF2B5EF4-FFF2-40B4-BE49-F238E27FC236}">
                <a16:creationId xmlns:a16="http://schemas.microsoft.com/office/drawing/2014/main" id="{1A53693D-25BC-4F50-A6B2-35514852E6EB}"/>
              </a:ext>
            </a:extLst>
          </p:cNvPr>
          <p:cNvSpPr txBox="1"/>
          <p:nvPr/>
        </p:nvSpPr>
        <p:spPr>
          <a:xfrm rot="1001262">
            <a:off x="8858005" y="1951544"/>
            <a:ext cx="1077685" cy="461665"/>
          </a:xfrm>
          <a:prstGeom prst="rect">
            <a:avLst/>
          </a:prstGeom>
          <a:noFill/>
        </p:spPr>
        <p:txBody>
          <a:bodyPr wrap="square" rtlCol="0">
            <a:spAutoFit/>
          </a:bodyPr>
          <a:lstStyle/>
          <a:p>
            <a:r>
              <a:rPr lang="en-US" sz="2400" b="1" dirty="0">
                <a:solidFill>
                  <a:srgbClr val="FF0000"/>
                </a:solidFill>
                <a:latin typeface="UTM Avo" panose="02040603050506020204" pitchFamily="18" charset="0"/>
              </a:rPr>
              <a:t>6 cm</a:t>
            </a:r>
          </a:p>
        </p:txBody>
      </p:sp>
      <p:sp>
        <p:nvSpPr>
          <p:cNvPr id="83" name="Rectangle: Rounded Corners 82">
            <a:extLst>
              <a:ext uri="{FF2B5EF4-FFF2-40B4-BE49-F238E27FC236}">
                <a16:creationId xmlns:a16="http://schemas.microsoft.com/office/drawing/2014/main" id="{9661F531-555A-4AFD-9D5E-92D3A4A89E8F}"/>
              </a:ext>
            </a:extLst>
          </p:cNvPr>
          <p:cNvSpPr/>
          <p:nvPr/>
        </p:nvSpPr>
        <p:spPr>
          <a:xfrm>
            <a:off x="2498270" y="3163172"/>
            <a:ext cx="7195458" cy="2536372"/>
          </a:xfrm>
          <a:prstGeom prst="roundRect">
            <a:avLst/>
          </a:prstGeom>
          <a:solidFill>
            <a:srgbClr val="CCECFF"/>
          </a:solidFill>
          <a:ln>
            <a:solidFill>
              <a:srgbClr val="7030A0"/>
            </a:solidFill>
          </a:ln>
        </p:spPr>
        <p:style>
          <a:lnRef idx="2">
            <a:schemeClr val="accent4"/>
          </a:lnRef>
          <a:fillRef idx="1">
            <a:schemeClr val="lt1"/>
          </a:fillRef>
          <a:effectRef idx="0">
            <a:schemeClr val="accent4"/>
          </a:effectRef>
          <a:fontRef idx="minor">
            <a:schemeClr val="dk1"/>
          </a:fontRef>
        </p:style>
        <p:txBody>
          <a:bodyPr rtlCol="0" anchor="ctr"/>
          <a:lstStyle/>
          <a:p>
            <a:pPr>
              <a:spcAft>
                <a:spcPts val="1200"/>
              </a:spcAft>
            </a:pPr>
            <a:r>
              <a:rPr lang="en-US" sz="2800" b="1">
                <a:solidFill>
                  <a:srgbClr val="002060"/>
                </a:solidFill>
                <a:latin typeface="UTM Avo" panose="02040603050506020204" pitchFamily="18" charset="0"/>
              </a:rPr>
              <a:t>Bài 2b:                     Bài </a:t>
            </a:r>
            <a:r>
              <a:rPr lang="en-US" sz="2800" b="1" dirty="0" err="1">
                <a:solidFill>
                  <a:srgbClr val="002060"/>
                </a:solidFill>
                <a:latin typeface="UTM Avo" panose="02040603050506020204" pitchFamily="18" charset="0"/>
              </a:rPr>
              <a:t>giải</a:t>
            </a:r>
            <a:r>
              <a:rPr lang="en-US" sz="2800" b="1" dirty="0">
                <a:solidFill>
                  <a:srgbClr val="002060"/>
                </a:solidFill>
                <a:latin typeface="UTM Avo" panose="02040603050506020204" pitchFamily="18" charset="0"/>
              </a:rPr>
              <a:t>:</a:t>
            </a:r>
          </a:p>
          <a:p>
            <a:pPr algn="ctr">
              <a:spcAft>
                <a:spcPts val="1200"/>
              </a:spcAft>
            </a:pPr>
            <a:r>
              <a:rPr lang="en-US" sz="2800" b="1" dirty="0" err="1">
                <a:solidFill>
                  <a:srgbClr val="002060"/>
                </a:solidFill>
                <a:latin typeface="UTM Avo" panose="02040603050506020204" pitchFamily="18" charset="0"/>
              </a:rPr>
              <a:t>Độ</a:t>
            </a:r>
            <a:r>
              <a:rPr lang="en-US" sz="2800" b="1" dirty="0">
                <a:solidFill>
                  <a:srgbClr val="002060"/>
                </a:solidFill>
                <a:latin typeface="UTM Avo" panose="02040603050506020204" pitchFamily="18" charset="0"/>
              </a:rPr>
              <a:t> </a:t>
            </a:r>
            <a:r>
              <a:rPr lang="en-US" sz="2800" b="1" dirty="0" err="1">
                <a:solidFill>
                  <a:srgbClr val="002060"/>
                </a:solidFill>
                <a:latin typeface="UTM Avo" panose="02040603050506020204" pitchFamily="18" charset="0"/>
              </a:rPr>
              <a:t>dài</a:t>
            </a:r>
            <a:r>
              <a:rPr lang="en-US" sz="2800" b="1" dirty="0">
                <a:solidFill>
                  <a:srgbClr val="002060"/>
                </a:solidFill>
                <a:latin typeface="UTM Avo" panose="02040603050506020204" pitchFamily="18" charset="0"/>
              </a:rPr>
              <a:t> </a:t>
            </a:r>
            <a:r>
              <a:rPr lang="en-US" sz="2800" b="1" dirty="0" err="1">
                <a:solidFill>
                  <a:srgbClr val="002060"/>
                </a:solidFill>
                <a:latin typeface="UTM Avo" panose="02040603050506020204" pitchFamily="18" charset="0"/>
              </a:rPr>
              <a:t>đường</a:t>
            </a:r>
            <a:r>
              <a:rPr lang="en-US" sz="2800" b="1" dirty="0">
                <a:solidFill>
                  <a:srgbClr val="002060"/>
                </a:solidFill>
                <a:latin typeface="UTM Avo" panose="02040603050506020204" pitchFamily="18" charset="0"/>
              </a:rPr>
              <a:t> </a:t>
            </a:r>
            <a:r>
              <a:rPr lang="en-US" sz="2800" b="1" dirty="0" err="1">
                <a:solidFill>
                  <a:srgbClr val="002060"/>
                </a:solidFill>
                <a:latin typeface="UTM Avo" panose="02040603050506020204" pitchFamily="18" charset="0"/>
              </a:rPr>
              <a:t>gấp</a:t>
            </a:r>
            <a:r>
              <a:rPr lang="en-US" sz="2800" b="1" dirty="0">
                <a:solidFill>
                  <a:srgbClr val="002060"/>
                </a:solidFill>
                <a:latin typeface="UTM Avo" panose="02040603050506020204" pitchFamily="18" charset="0"/>
              </a:rPr>
              <a:t> </a:t>
            </a:r>
            <a:r>
              <a:rPr lang="en-US" sz="2800" b="1" dirty="0" err="1">
                <a:solidFill>
                  <a:srgbClr val="002060"/>
                </a:solidFill>
                <a:latin typeface="UTM Avo" panose="02040603050506020204" pitchFamily="18" charset="0"/>
              </a:rPr>
              <a:t>khúc</a:t>
            </a:r>
            <a:r>
              <a:rPr lang="en-US" sz="2800" b="1" dirty="0">
                <a:solidFill>
                  <a:srgbClr val="002060"/>
                </a:solidFill>
                <a:latin typeface="UTM Avo" panose="02040603050506020204" pitchFamily="18" charset="0"/>
              </a:rPr>
              <a:t> </a:t>
            </a:r>
            <a:r>
              <a:rPr lang="en-US" sz="2800" b="1" dirty="0" err="1">
                <a:solidFill>
                  <a:srgbClr val="002060"/>
                </a:solidFill>
                <a:latin typeface="UTM Avo" panose="02040603050506020204" pitchFamily="18" charset="0"/>
              </a:rPr>
              <a:t>MNOPQ</a:t>
            </a:r>
            <a:r>
              <a:rPr lang="en-US" sz="2800" b="1" dirty="0">
                <a:solidFill>
                  <a:srgbClr val="002060"/>
                </a:solidFill>
                <a:latin typeface="UTM Avo" panose="02040603050506020204" pitchFamily="18" charset="0"/>
              </a:rPr>
              <a:t> </a:t>
            </a:r>
            <a:r>
              <a:rPr lang="en-US" sz="2800" b="1" dirty="0" err="1">
                <a:solidFill>
                  <a:srgbClr val="002060"/>
                </a:solidFill>
                <a:latin typeface="UTM Avo" panose="02040603050506020204" pitchFamily="18" charset="0"/>
              </a:rPr>
              <a:t>là</a:t>
            </a:r>
            <a:r>
              <a:rPr lang="en-US" sz="2800" b="1" dirty="0">
                <a:solidFill>
                  <a:srgbClr val="002060"/>
                </a:solidFill>
                <a:latin typeface="UTM Avo" panose="02040603050506020204" pitchFamily="18" charset="0"/>
              </a:rPr>
              <a:t>: </a:t>
            </a:r>
          </a:p>
          <a:p>
            <a:pPr algn="ctr">
              <a:spcAft>
                <a:spcPts val="1200"/>
              </a:spcAft>
            </a:pPr>
            <a:r>
              <a:rPr lang="en-US" sz="2800" b="1" dirty="0">
                <a:solidFill>
                  <a:srgbClr val="002060"/>
                </a:solidFill>
                <a:latin typeface="UTM Avo" panose="02040603050506020204" pitchFamily="18" charset="0"/>
              </a:rPr>
              <a:t>2 + 4 + 4 + 6 = 16 (cm)</a:t>
            </a:r>
          </a:p>
          <a:p>
            <a:pPr algn="ctr">
              <a:spcAft>
                <a:spcPts val="1200"/>
              </a:spcAft>
            </a:pPr>
            <a:r>
              <a:rPr lang="en-US" sz="2800" b="1" dirty="0">
                <a:solidFill>
                  <a:srgbClr val="002060"/>
                </a:solidFill>
                <a:latin typeface="UTM Avo" panose="02040603050506020204" pitchFamily="18" charset="0"/>
              </a:rPr>
              <a:t>      </a:t>
            </a:r>
            <a:r>
              <a:rPr lang="en-US" sz="2800" b="1" dirty="0" err="1">
                <a:solidFill>
                  <a:srgbClr val="002060"/>
                </a:solidFill>
                <a:latin typeface="UTM Avo" panose="02040603050506020204" pitchFamily="18" charset="0"/>
              </a:rPr>
              <a:t>Đáp</a:t>
            </a:r>
            <a:r>
              <a:rPr lang="en-US" sz="2800" b="1" dirty="0">
                <a:solidFill>
                  <a:srgbClr val="002060"/>
                </a:solidFill>
                <a:latin typeface="UTM Avo" panose="02040603050506020204" pitchFamily="18" charset="0"/>
              </a:rPr>
              <a:t> </a:t>
            </a:r>
            <a:r>
              <a:rPr lang="en-US" sz="2800" b="1" dirty="0" err="1">
                <a:solidFill>
                  <a:srgbClr val="002060"/>
                </a:solidFill>
                <a:latin typeface="UTM Avo" panose="02040603050506020204" pitchFamily="18" charset="0"/>
              </a:rPr>
              <a:t>số</a:t>
            </a:r>
            <a:r>
              <a:rPr lang="en-US" sz="2800" b="1" dirty="0">
                <a:solidFill>
                  <a:srgbClr val="002060"/>
                </a:solidFill>
                <a:latin typeface="UTM Avo" panose="02040603050506020204" pitchFamily="18" charset="0"/>
              </a:rPr>
              <a:t>: 16 cm</a:t>
            </a:r>
            <a:endParaRPr lang="en-US" sz="2400" b="1" dirty="0">
              <a:solidFill>
                <a:srgbClr val="002060"/>
              </a:solidFill>
              <a:latin typeface="UTM Avo" panose="02040603050506020204" pitchFamily="18" charset="0"/>
            </a:endParaRPr>
          </a:p>
        </p:txBody>
      </p:sp>
      <p:sp>
        <p:nvSpPr>
          <p:cNvPr id="11" name="Rectangle 10"/>
          <p:cNvSpPr/>
          <p:nvPr/>
        </p:nvSpPr>
        <p:spPr>
          <a:xfrm>
            <a:off x="1217735" y="5699544"/>
            <a:ext cx="9861135" cy="1014380"/>
          </a:xfrm>
          <a:prstGeom prst="rect">
            <a:avLst/>
          </a:prstGeom>
          <a:solidFill>
            <a:srgbClr val="FFFF00"/>
          </a:solidFill>
        </p:spPr>
        <p:txBody>
          <a:bodyPr wrap="square">
            <a:spAutoFit/>
          </a:bodyPr>
          <a:lstStyle/>
          <a:p>
            <a:pPr algn="just">
              <a:lnSpc>
                <a:spcPct val="107000"/>
              </a:lnSpc>
              <a:spcAft>
                <a:spcPts val="800"/>
              </a:spcAft>
            </a:pPr>
            <a:r>
              <a:rPr lang="en-US" sz="2800" b="1">
                <a:latin typeface="Times New Roman" panose="02020603050405020304" pitchFamily="18" charset="0"/>
                <a:ea typeface="Calibri" panose="020F0502020204030204" pitchFamily="34" charset="0"/>
                <a:cs typeface="Times New Roman" panose="02020603050405020304" pitchFamily="18" charset="0"/>
              </a:rPr>
              <a:t>- Muốn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tính</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độ</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dài</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đường</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gấp</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khúc</a:t>
            </a:r>
            <a:r>
              <a:rPr lang="en-US" sz="2800" b="1" dirty="0">
                <a:latin typeface="Times New Roman" panose="02020603050405020304" pitchFamily="18" charset="0"/>
                <a:ea typeface="Calibri" panose="020F0502020204030204" pitchFamily="34" charset="0"/>
                <a:cs typeface="Times New Roman" panose="02020603050405020304" pitchFamily="18" charset="0"/>
              </a:rPr>
              <a:t>, ta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lấy</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độ</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dài</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err="1">
                <a:latin typeface="Times New Roman" panose="02020603050405020304" pitchFamily="18" charset="0"/>
                <a:ea typeface="Calibri" panose="020F0502020204030204" pitchFamily="34" charset="0"/>
                <a:cs typeface="Times New Roman" panose="02020603050405020304" pitchFamily="18" charset="0"/>
              </a:rPr>
              <a:t>các</a:t>
            </a:r>
            <a:r>
              <a:rPr lang="en-US" sz="2800" b="1">
                <a:latin typeface="Times New Roman" panose="02020603050405020304" pitchFamily="18" charset="0"/>
                <a:ea typeface="Calibri" panose="020F0502020204030204" pitchFamily="34" charset="0"/>
                <a:cs typeface="Times New Roman" panose="02020603050405020304" pitchFamily="18" charset="0"/>
              </a:rPr>
              <a:t> đoạn thẳng của đường gấp khúc đó cộng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lại</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với</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nhau</a:t>
            </a:r>
            <a:r>
              <a:rPr lang="en-US" sz="2800" b="1" dirty="0">
                <a:latin typeface="Times New Roman" panose="02020603050405020304" pitchFamily="18" charset="0"/>
                <a:ea typeface="Calibri" panose="020F0502020204030204" pitchFamily="34" charset="0"/>
                <a:cs typeface="Times New Roman" panose="02020603050405020304" pitchFamily="18" charset="0"/>
              </a:rPr>
              <a:t>.</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Rectangle 11"/>
          <p:cNvSpPr/>
          <p:nvPr/>
        </p:nvSpPr>
        <p:spPr>
          <a:xfrm>
            <a:off x="1842851" y="5941437"/>
            <a:ext cx="8950510" cy="530594"/>
          </a:xfrm>
          <a:prstGeom prst="rect">
            <a:avLst/>
          </a:prstGeom>
          <a:solidFill>
            <a:srgbClr val="FFFF00"/>
          </a:solidFill>
        </p:spPr>
        <p:txBody>
          <a:bodyPr wrap="square">
            <a:spAutoFit/>
          </a:bodyPr>
          <a:lstStyle/>
          <a:p>
            <a:pPr algn="ctr">
              <a:lnSpc>
                <a:spcPct val="107000"/>
              </a:lnSpc>
              <a:spcAft>
                <a:spcPts val="800"/>
              </a:spcAft>
            </a:pPr>
            <a:r>
              <a:rPr lang="en-US" sz="2800" b="1">
                <a:latin typeface="Times New Roman" panose="02020603050405020304" pitchFamily="18" charset="0"/>
                <a:ea typeface="Calibri" panose="020F0502020204030204" pitchFamily="34" charset="0"/>
                <a:cs typeface="Times New Roman" panose="02020603050405020304" pitchFamily="18" charset="0"/>
              </a:rPr>
              <a:t>- Muốn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tính</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độ</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dài</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đường</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gấp</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khúc</a:t>
            </a:r>
            <a:r>
              <a:rPr lang="en-US" sz="2800" b="1" dirty="0">
                <a:latin typeface="Times New Roman" panose="02020603050405020304" pitchFamily="18" charset="0"/>
                <a:ea typeface="Calibri" panose="020F0502020204030204" pitchFamily="34" charset="0"/>
                <a:cs typeface="Times New Roman" panose="02020603050405020304" pitchFamily="18" charset="0"/>
              </a:rPr>
              <a:t>, ta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làm</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thế</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nào</a:t>
            </a:r>
            <a:r>
              <a:rPr lang="en-US" sz="2800" b="1" dirty="0">
                <a:latin typeface="Times New Roman" panose="02020603050405020304" pitchFamily="18" charset="0"/>
                <a:ea typeface="Calibri" panose="020F0502020204030204" pitchFamily="34" charset="0"/>
                <a:cs typeface="Times New Roman" panose="02020603050405020304" pitchFamily="18" charset="0"/>
              </a:rPr>
              <a:t>?</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2894D878-181F-BCDE-DBFF-B776ED87B845}"/>
              </a:ext>
            </a:extLst>
          </p:cNvPr>
          <p:cNvSpPr txBox="1"/>
          <p:nvPr/>
        </p:nvSpPr>
        <p:spPr>
          <a:xfrm rot="19318689">
            <a:off x="1767426" y="1751636"/>
            <a:ext cx="1077685" cy="461665"/>
          </a:xfrm>
          <a:prstGeom prst="rect">
            <a:avLst/>
          </a:prstGeom>
          <a:noFill/>
        </p:spPr>
        <p:txBody>
          <a:bodyPr wrap="square" rtlCol="0">
            <a:spAutoFit/>
          </a:bodyPr>
          <a:lstStyle/>
          <a:p>
            <a:r>
              <a:rPr lang="en-US" sz="2400" b="1">
                <a:solidFill>
                  <a:srgbClr val="FF0000"/>
                </a:solidFill>
                <a:latin typeface="UTM Avo" panose="02040603050506020204" pitchFamily="18" charset="0"/>
              </a:rPr>
              <a:t>…….</a:t>
            </a:r>
            <a:endParaRPr lang="en-US" sz="2400" b="1" dirty="0">
              <a:solidFill>
                <a:srgbClr val="FF0000"/>
              </a:solidFill>
              <a:latin typeface="UTM Avo" panose="02040603050506020204" pitchFamily="18" charset="0"/>
            </a:endParaRPr>
          </a:p>
        </p:txBody>
      </p:sp>
      <p:sp>
        <p:nvSpPr>
          <p:cNvPr id="4" name="TextBox 3">
            <a:extLst>
              <a:ext uri="{FF2B5EF4-FFF2-40B4-BE49-F238E27FC236}">
                <a16:creationId xmlns:a16="http://schemas.microsoft.com/office/drawing/2014/main" id="{5E480EB9-6A87-7EA8-082D-DA9072B82695}"/>
              </a:ext>
            </a:extLst>
          </p:cNvPr>
          <p:cNvSpPr txBox="1"/>
          <p:nvPr/>
        </p:nvSpPr>
        <p:spPr>
          <a:xfrm rot="1634161">
            <a:off x="3733817" y="1858060"/>
            <a:ext cx="1077685" cy="461665"/>
          </a:xfrm>
          <a:prstGeom prst="rect">
            <a:avLst/>
          </a:prstGeom>
          <a:noFill/>
        </p:spPr>
        <p:txBody>
          <a:bodyPr wrap="square" rtlCol="0">
            <a:spAutoFit/>
          </a:bodyPr>
          <a:lstStyle/>
          <a:p>
            <a:r>
              <a:rPr lang="en-US" sz="2400" b="1">
                <a:solidFill>
                  <a:srgbClr val="FF0000"/>
                </a:solidFill>
                <a:latin typeface="UTM Avo" panose="02040603050506020204" pitchFamily="18" charset="0"/>
              </a:rPr>
              <a:t>…….</a:t>
            </a:r>
            <a:endParaRPr lang="en-US" sz="2400" b="1" dirty="0">
              <a:solidFill>
                <a:srgbClr val="FF0000"/>
              </a:solidFill>
              <a:latin typeface="UTM Avo" panose="02040603050506020204" pitchFamily="18" charset="0"/>
            </a:endParaRPr>
          </a:p>
        </p:txBody>
      </p:sp>
      <p:sp>
        <p:nvSpPr>
          <p:cNvPr id="6" name="TextBox 5">
            <a:extLst>
              <a:ext uri="{FF2B5EF4-FFF2-40B4-BE49-F238E27FC236}">
                <a16:creationId xmlns:a16="http://schemas.microsoft.com/office/drawing/2014/main" id="{EFADA8A4-AF85-29EF-0F6B-4A6A0F4A17E8}"/>
              </a:ext>
            </a:extLst>
          </p:cNvPr>
          <p:cNvSpPr txBox="1"/>
          <p:nvPr/>
        </p:nvSpPr>
        <p:spPr>
          <a:xfrm rot="19749411">
            <a:off x="6009409" y="2088258"/>
            <a:ext cx="1077685" cy="461665"/>
          </a:xfrm>
          <a:prstGeom prst="rect">
            <a:avLst/>
          </a:prstGeom>
          <a:noFill/>
        </p:spPr>
        <p:txBody>
          <a:bodyPr wrap="square" rtlCol="0">
            <a:spAutoFit/>
          </a:bodyPr>
          <a:lstStyle/>
          <a:p>
            <a:r>
              <a:rPr lang="en-US" sz="2400" b="1">
                <a:solidFill>
                  <a:srgbClr val="FF0000"/>
                </a:solidFill>
                <a:latin typeface="UTM Avo" panose="02040603050506020204" pitchFamily="18" charset="0"/>
              </a:rPr>
              <a:t>……..</a:t>
            </a:r>
            <a:endParaRPr lang="en-US" sz="2400" b="1" dirty="0">
              <a:solidFill>
                <a:srgbClr val="FF0000"/>
              </a:solidFill>
              <a:latin typeface="UTM Avo" panose="02040603050506020204" pitchFamily="18" charset="0"/>
            </a:endParaRPr>
          </a:p>
        </p:txBody>
      </p:sp>
      <p:sp>
        <p:nvSpPr>
          <p:cNvPr id="7" name="TextBox 6">
            <a:extLst>
              <a:ext uri="{FF2B5EF4-FFF2-40B4-BE49-F238E27FC236}">
                <a16:creationId xmlns:a16="http://schemas.microsoft.com/office/drawing/2014/main" id="{EC01A421-B8CD-52E3-BCB1-AB5F803C46A9}"/>
              </a:ext>
            </a:extLst>
          </p:cNvPr>
          <p:cNvSpPr txBox="1"/>
          <p:nvPr/>
        </p:nvSpPr>
        <p:spPr>
          <a:xfrm rot="1001262">
            <a:off x="8936467" y="1954753"/>
            <a:ext cx="1077685" cy="461665"/>
          </a:xfrm>
          <a:prstGeom prst="rect">
            <a:avLst/>
          </a:prstGeom>
          <a:noFill/>
        </p:spPr>
        <p:txBody>
          <a:bodyPr wrap="square" rtlCol="0">
            <a:spAutoFit/>
          </a:bodyPr>
          <a:lstStyle/>
          <a:p>
            <a:r>
              <a:rPr lang="en-US" sz="2400" b="1">
                <a:solidFill>
                  <a:srgbClr val="FF0000"/>
                </a:solidFill>
                <a:latin typeface="UTM Avo" panose="02040603050506020204" pitchFamily="18" charset="0"/>
              </a:rPr>
              <a:t>…….</a:t>
            </a:r>
            <a:endParaRPr lang="en-US" sz="2400" b="1" dirty="0">
              <a:solidFill>
                <a:srgbClr val="FF0000"/>
              </a:solidFill>
              <a:latin typeface="UTM Avo" panose="02040603050506020204" pitchFamily="18" charset="0"/>
            </a:endParaRPr>
          </a:p>
        </p:txBody>
      </p:sp>
    </p:spTree>
    <p:extLst>
      <p:ext uri="{BB962C8B-B14F-4D97-AF65-F5344CB8AC3E}">
        <p14:creationId xmlns:p14="http://schemas.microsoft.com/office/powerpoint/2010/main" val="15306500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par>
                                <p:cTn id="8" presetID="21" presetClass="entr" presetSubtype="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heel(1)">
                                      <p:cBhvr>
                                        <p:cTn id="10" dur="500"/>
                                        <p:tgtEl>
                                          <p:spTgt spid="3"/>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randombar(horizontal)">
                                      <p:cBhvr>
                                        <p:cTn id="16" dur="500"/>
                                        <p:tgtEl>
                                          <p:spTgt spid="4"/>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randombar(horizontal)">
                                      <p:cBhvr>
                                        <p:cTn id="19" dur="500"/>
                                        <p:tgtEl>
                                          <p:spTgt spid="6"/>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randombar(horizont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xit" presetSubtype="10" fill="hold" grpId="1" nodeType="clickEffect">
                                  <p:stCondLst>
                                    <p:cond delay="0"/>
                                  </p:stCondLst>
                                  <p:childTnLst>
                                    <p:animEffect transition="out" filter="randombar(horizontal)">
                                      <p:cBhvr>
                                        <p:cTn id="26" dur="500"/>
                                        <p:tgtEl>
                                          <p:spTgt spid="2"/>
                                        </p:tgtEl>
                                      </p:cBhvr>
                                    </p:animEffect>
                                    <p:set>
                                      <p:cBhvr>
                                        <p:cTn id="27" dur="1" fill="hold">
                                          <p:stCondLst>
                                            <p:cond delay="499"/>
                                          </p:stCondLst>
                                        </p:cTn>
                                        <p:tgtEl>
                                          <p:spTgt spid="2"/>
                                        </p:tgtEl>
                                        <p:attrNameLst>
                                          <p:attrName>style.visibility</p:attrName>
                                        </p:attrNameLst>
                                      </p:cBhvr>
                                      <p:to>
                                        <p:strVal val="hidden"/>
                                      </p:to>
                                    </p:set>
                                  </p:childTnLst>
                                </p:cTn>
                              </p:par>
                              <p:par>
                                <p:cTn id="28" presetID="14" presetClass="exit" presetSubtype="10" fill="hold" grpId="1" nodeType="withEffect">
                                  <p:stCondLst>
                                    <p:cond delay="0"/>
                                  </p:stCondLst>
                                  <p:childTnLst>
                                    <p:animEffect transition="out" filter="randombar(horizontal)">
                                      <p:cBhvr>
                                        <p:cTn id="29" dur="500"/>
                                        <p:tgtEl>
                                          <p:spTgt spid="4"/>
                                        </p:tgtEl>
                                      </p:cBhvr>
                                    </p:animEffect>
                                    <p:set>
                                      <p:cBhvr>
                                        <p:cTn id="30" dur="1" fill="hold">
                                          <p:stCondLst>
                                            <p:cond delay="499"/>
                                          </p:stCondLst>
                                        </p:cTn>
                                        <p:tgtEl>
                                          <p:spTgt spid="4"/>
                                        </p:tgtEl>
                                        <p:attrNameLst>
                                          <p:attrName>style.visibility</p:attrName>
                                        </p:attrNameLst>
                                      </p:cBhvr>
                                      <p:to>
                                        <p:strVal val="hidden"/>
                                      </p:to>
                                    </p:set>
                                  </p:childTnLst>
                                </p:cTn>
                              </p:par>
                              <p:par>
                                <p:cTn id="31" presetID="14" presetClass="exit" presetSubtype="10" fill="hold" grpId="1" nodeType="withEffect">
                                  <p:stCondLst>
                                    <p:cond delay="0"/>
                                  </p:stCondLst>
                                  <p:childTnLst>
                                    <p:animEffect transition="out" filter="randombar(horizontal)">
                                      <p:cBhvr>
                                        <p:cTn id="32" dur="500"/>
                                        <p:tgtEl>
                                          <p:spTgt spid="6"/>
                                        </p:tgtEl>
                                      </p:cBhvr>
                                    </p:animEffect>
                                    <p:set>
                                      <p:cBhvr>
                                        <p:cTn id="33" dur="1" fill="hold">
                                          <p:stCondLst>
                                            <p:cond delay="499"/>
                                          </p:stCondLst>
                                        </p:cTn>
                                        <p:tgtEl>
                                          <p:spTgt spid="6"/>
                                        </p:tgtEl>
                                        <p:attrNameLst>
                                          <p:attrName>style.visibility</p:attrName>
                                        </p:attrNameLst>
                                      </p:cBhvr>
                                      <p:to>
                                        <p:strVal val="hidden"/>
                                      </p:to>
                                    </p:set>
                                  </p:childTnLst>
                                </p:cTn>
                              </p:par>
                              <p:par>
                                <p:cTn id="34" presetID="14" presetClass="exit" presetSubtype="10" fill="hold" grpId="1" nodeType="withEffect">
                                  <p:stCondLst>
                                    <p:cond delay="0"/>
                                  </p:stCondLst>
                                  <p:childTnLst>
                                    <p:animEffect transition="out" filter="randombar(horizontal)">
                                      <p:cBhvr>
                                        <p:cTn id="35" dur="500"/>
                                        <p:tgtEl>
                                          <p:spTgt spid="7"/>
                                        </p:tgtEl>
                                      </p:cBhvr>
                                    </p:animEffect>
                                    <p:set>
                                      <p:cBhvr>
                                        <p:cTn id="36" dur="1" fill="hold">
                                          <p:stCondLst>
                                            <p:cond delay="499"/>
                                          </p:stCondLst>
                                        </p:cTn>
                                        <p:tgtEl>
                                          <p:spTgt spid="7"/>
                                        </p:tgtEl>
                                        <p:attrNameLst>
                                          <p:attrName>style.visibility</p:attrName>
                                        </p:attrNameLst>
                                      </p:cBhvr>
                                      <p:to>
                                        <p:strVal val="hidden"/>
                                      </p:to>
                                    </p:set>
                                  </p:childTnLst>
                                </p:cTn>
                              </p:par>
                              <p:par>
                                <p:cTn id="37" presetID="14" presetClass="entr" presetSubtype="10" fill="hold" grpId="0" nodeType="with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randombar(horizontal)">
                                      <p:cBhvr>
                                        <p:cTn id="39" dur="500"/>
                                        <p:tgtEl>
                                          <p:spTgt spid="5"/>
                                        </p:tgtEl>
                                      </p:cBhvr>
                                    </p:animEffect>
                                  </p:childTnLst>
                                </p:cTn>
                              </p:par>
                            </p:childTnLst>
                          </p:cTn>
                        </p:par>
                        <p:par>
                          <p:cTn id="40" fill="hold">
                            <p:stCondLst>
                              <p:cond delay="500"/>
                            </p:stCondLst>
                            <p:childTnLst>
                              <p:par>
                                <p:cTn id="41" presetID="14" presetClass="entr" presetSubtype="10" fill="hold" grpId="0" nodeType="afterEffect">
                                  <p:stCondLst>
                                    <p:cond delay="0"/>
                                  </p:stCondLst>
                                  <p:childTnLst>
                                    <p:set>
                                      <p:cBhvr>
                                        <p:cTn id="42" dur="1" fill="hold">
                                          <p:stCondLst>
                                            <p:cond delay="0"/>
                                          </p:stCondLst>
                                        </p:cTn>
                                        <p:tgtEl>
                                          <p:spTgt spid="80"/>
                                        </p:tgtEl>
                                        <p:attrNameLst>
                                          <p:attrName>style.visibility</p:attrName>
                                        </p:attrNameLst>
                                      </p:cBhvr>
                                      <p:to>
                                        <p:strVal val="visible"/>
                                      </p:to>
                                    </p:set>
                                    <p:animEffect transition="in" filter="randombar(horizontal)">
                                      <p:cBhvr>
                                        <p:cTn id="43" dur="500"/>
                                        <p:tgtEl>
                                          <p:spTgt spid="80"/>
                                        </p:tgtEl>
                                      </p:cBhvr>
                                    </p:animEffect>
                                  </p:childTnLst>
                                </p:cTn>
                              </p:par>
                            </p:childTnLst>
                          </p:cTn>
                        </p:par>
                        <p:par>
                          <p:cTn id="44" fill="hold">
                            <p:stCondLst>
                              <p:cond delay="1000"/>
                            </p:stCondLst>
                            <p:childTnLst>
                              <p:par>
                                <p:cTn id="45" presetID="14" presetClass="entr" presetSubtype="10" fill="hold" grpId="0" nodeType="afterEffect">
                                  <p:stCondLst>
                                    <p:cond delay="0"/>
                                  </p:stCondLst>
                                  <p:childTnLst>
                                    <p:set>
                                      <p:cBhvr>
                                        <p:cTn id="46" dur="1" fill="hold">
                                          <p:stCondLst>
                                            <p:cond delay="0"/>
                                          </p:stCondLst>
                                        </p:cTn>
                                        <p:tgtEl>
                                          <p:spTgt spid="81"/>
                                        </p:tgtEl>
                                        <p:attrNameLst>
                                          <p:attrName>style.visibility</p:attrName>
                                        </p:attrNameLst>
                                      </p:cBhvr>
                                      <p:to>
                                        <p:strVal val="visible"/>
                                      </p:to>
                                    </p:set>
                                    <p:animEffect transition="in" filter="randombar(horizontal)">
                                      <p:cBhvr>
                                        <p:cTn id="47" dur="500"/>
                                        <p:tgtEl>
                                          <p:spTgt spid="81"/>
                                        </p:tgtEl>
                                      </p:cBhvr>
                                    </p:animEffect>
                                  </p:childTnLst>
                                </p:cTn>
                              </p:par>
                            </p:childTnLst>
                          </p:cTn>
                        </p:par>
                        <p:par>
                          <p:cTn id="48" fill="hold">
                            <p:stCondLst>
                              <p:cond delay="1500"/>
                            </p:stCondLst>
                            <p:childTnLst>
                              <p:par>
                                <p:cTn id="49" presetID="14" presetClass="entr" presetSubtype="10" fill="hold" grpId="0" nodeType="afterEffect">
                                  <p:stCondLst>
                                    <p:cond delay="0"/>
                                  </p:stCondLst>
                                  <p:childTnLst>
                                    <p:set>
                                      <p:cBhvr>
                                        <p:cTn id="50" dur="1" fill="hold">
                                          <p:stCondLst>
                                            <p:cond delay="0"/>
                                          </p:stCondLst>
                                        </p:cTn>
                                        <p:tgtEl>
                                          <p:spTgt spid="82"/>
                                        </p:tgtEl>
                                        <p:attrNameLst>
                                          <p:attrName>style.visibility</p:attrName>
                                        </p:attrNameLst>
                                      </p:cBhvr>
                                      <p:to>
                                        <p:strVal val="visible"/>
                                      </p:to>
                                    </p:set>
                                    <p:animEffect transition="in" filter="randombar(horizontal)">
                                      <p:cBhvr>
                                        <p:cTn id="51" dur="500"/>
                                        <p:tgtEl>
                                          <p:spTgt spid="82"/>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37" fill="hold" grpId="0" nodeType="clickEffect">
                                  <p:stCondLst>
                                    <p:cond delay="0"/>
                                  </p:stCondLst>
                                  <p:childTnLst>
                                    <p:set>
                                      <p:cBhvr>
                                        <p:cTn id="55" dur="1" fill="hold">
                                          <p:stCondLst>
                                            <p:cond delay="0"/>
                                          </p:stCondLst>
                                        </p:cTn>
                                        <p:tgtEl>
                                          <p:spTgt spid="83"/>
                                        </p:tgtEl>
                                        <p:attrNameLst>
                                          <p:attrName>style.visibility</p:attrName>
                                        </p:attrNameLst>
                                      </p:cBhvr>
                                      <p:to>
                                        <p:strVal val="visible"/>
                                      </p:to>
                                    </p:set>
                                    <p:animEffect transition="in" filter="barn(outVertical)">
                                      <p:cBhvr>
                                        <p:cTn id="56" dur="500"/>
                                        <p:tgtEl>
                                          <p:spTgt spid="83"/>
                                        </p:tgtEl>
                                      </p:cBhvr>
                                    </p:animEffect>
                                  </p:childTnLst>
                                </p:cTn>
                              </p:par>
                            </p:childTnLst>
                          </p:cTn>
                        </p:par>
                      </p:childTnLst>
                    </p:cTn>
                  </p:par>
                  <p:par>
                    <p:cTn id="57" fill="hold">
                      <p:stCondLst>
                        <p:cond delay="indefinite"/>
                      </p:stCondLst>
                      <p:childTnLst>
                        <p:par>
                          <p:cTn id="58" fill="hold">
                            <p:stCondLst>
                              <p:cond delay="0"/>
                            </p:stCondLst>
                            <p:childTnLst>
                              <p:par>
                                <p:cTn id="59" presetID="14" presetClass="entr" presetSubtype="10" fill="hold" nodeType="clickEffect">
                                  <p:stCondLst>
                                    <p:cond delay="0"/>
                                  </p:stCondLst>
                                  <p:childTnLst>
                                    <p:set>
                                      <p:cBhvr>
                                        <p:cTn id="60" dur="1" fill="hold">
                                          <p:stCondLst>
                                            <p:cond delay="0"/>
                                          </p:stCondLst>
                                        </p:cTn>
                                        <p:tgtEl>
                                          <p:spTgt spid="83">
                                            <p:txEl>
                                              <p:pRg st="0" end="0"/>
                                            </p:txEl>
                                          </p:spTgt>
                                        </p:tgtEl>
                                        <p:attrNameLst>
                                          <p:attrName>style.visibility</p:attrName>
                                        </p:attrNameLst>
                                      </p:cBhvr>
                                      <p:to>
                                        <p:strVal val="visible"/>
                                      </p:to>
                                    </p:set>
                                    <p:animEffect transition="in" filter="randombar(horizontal)">
                                      <p:cBhvr>
                                        <p:cTn id="61" dur="500"/>
                                        <p:tgtEl>
                                          <p:spTgt spid="83">
                                            <p:txEl>
                                              <p:pRg st="0" end="0"/>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14" presetClass="entr" presetSubtype="10" fill="hold" nodeType="clickEffect">
                                  <p:stCondLst>
                                    <p:cond delay="0"/>
                                  </p:stCondLst>
                                  <p:childTnLst>
                                    <p:set>
                                      <p:cBhvr>
                                        <p:cTn id="65" dur="1" fill="hold">
                                          <p:stCondLst>
                                            <p:cond delay="0"/>
                                          </p:stCondLst>
                                        </p:cTn>
                                        <p:tgtEl>
                                          <p:spTgt spid="83">
                                            <p:txEl>
                                              <p:pRg st="1" end="1"/>
                                            </p:txEl>
                                          </p:spTgt>
                                        </p:tgtEl>
                                        <p:attrNameLst>
                                          <p:attrName>style.visibility</p:attrName>
                                        </p:attrNameLst>
                                      </p:cBhvr>
                                      <p:to>
                                        <p:strVal val="visible"/>
                                      </p:to>
                                    </p:set>
                                    <p:animEffect transition="in" filter="randombar(horizontal)">
                                      <p:cBhvr>
                                        <p:cTn id="66" dur="500"/>
                                        <p:tgtEl>
                                          <p:spTgt spid="83">
                                            <p:txEl>
                                              <p:pRg st="1" end="1"/>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14" presetClass="entr" presetSubtype="10" fill="hold" nodeType="clickEffect">
                                  <p:stCondLst>
                                    <p:cond delay="0"/>
                                  </p:stCondLst>
                                  <p:childTnLst>
                                    <p:set>
                                      <p:cBhvr>
                                        <p:cTn id="70" dur="1" fill="hold">
                                          <p:stCondLst>
                                            <p:cond delay="0"/>
                                          </p:stCondLst>
                                        </p:cTn>
                                        <p:tgtEl>
                                          <p:spTgt spid="83">
                                            <p:txEl>
                                              <p:pRg st="2" end="2"/>
                                            </p:txEl>
                                          </p:spTgt>
                                        </p:tgtEl>
                                        <p:attrNameLst>
                                          <p:attrName>style.visibility</p:attrName>
                                        </p:attrNameLst>
                                      </p:cBhvr>
                                      <p:to>
                                        <p:strVal val="visible"/>
                                      </p:to>
                                    </p:set>
                                    <p:animEffect transition="in" filter="randombar(horizontal)">
                                      <p:cBhvr>
                                        <p:cTn id="71" dur="500"/>
                                        <p:tgtEl>
                                          <p:spTgt spid="83">
                                            <p:txEl>
                                              <p:pRg st="2" end="2"/>
                                            </p:txEl>
                                          </p:spTgt>
                                        </p:tgtEl>
                                      </p:cBhvr>
                                    </p:animEffect>
                                  </p:childTnLst>
                                </p:cTn>
                              </p:par>
                            </p:childTnLst>
                          </p:cTn>
                        </p:par>
                      </p:childTnLst>
                    </p:cTn>
                  </p:par>
                  <p:par>
                    <p:cTn id="72" fill="hold">
                      <p:stCondLst>
                        <p:cond delay="indefinite"/>
                      </p:stCondLst>
                      <p:childTnLst>
                        <p:par>
                          <p:cTn id="73" fill="hold">
                            <p:stCondLst>
                              <p:cond delay="0"/>
                            </p:stCondLst>
                            <p:childTnLst>
                              <p:par>
                                <p:cTn id="74" presetID="14" presetClass="entr" presetSubtype="10" fill="hold" nodeType="clickEffect">
                                  <p:stCondLst>
                                    <p:cond delay="0"/>
                                  </p:stCondLst>
                                  <p:childTnLst>
                                    <p:set>
                                      <p:cBhvr>
                                        <p:cTn id="75" dur="1" fill="hold">
                                          <p:stCondLst>
                                            <p:cond delay="0"/>
                                          </p:stCondLst>
                                        </p:cTn>
                                        <p:tgtEl>
                                          <p:spTgt spid="83">
                                            <p:txEl>
                                              <p:pRg st="3" end="3"/>
                                            </p:txEl>
                                          </p:spTgt>
                                        </p:tgtEl>
                                        <p:attrNameLst>
                                          <p:attrName>style.visibility</p:attrName>
                                        </p:attrNameLst>
                                      </p:cBhvr>
                                      <p:to>
                                        <p:strVal val="visible"/>
                                      </p:to>
                                    </p:set>
                                    <p:animEffect transition="in" filter="randombar(horizontal)">
                                      <p:cBhvr>
                                        <p:cTn id="76" dur="500"/>
                                        <p:tgtEl>
                                          <p:spTgt spid="83">
                                            <p:txEl>
                                              <p:pRg st="3" end="3"/>
                                            </p:txEl>
                                          </p:spTgt>
                                        </p:tgtEl>
                                      </p:cBhvr>
                                    </p:animEffect>
                                  </p:childTnLst>
                                </p:cTn>
                              </p:par>
                            </p:childTnLst>
                          </p:cTn>
                        </p:par>
                      </p:childTnLst>
                    </p:cTn>
                  </p:par>
                  <p:par>
                    <p:cTn id="77" fill="hold">
                      <p:stCondLst>
                        <p:cond delay="indefinite"/>
                      </p:stCondLst>
                      <p:childTnLst>
                        <p:par>
                          <p:cTn id="78" fill="hold">
                            <p:stCondLst>
                              <p:cond delay="0"/>
                            </p:stCondLst>
                            <p:childTnLst>
                              <p:par>
                                <p:cTn id="79" presetID="2" presetClass="entr" presetSubtype="4" fill="hold" grpId="0" nodeType="clickEffect">
                                  <p:stCondLst>
                                    <p:cond delay="0"/>
                                  </p:stCondLst>
                                  <p:childTnLst>
                                    <p:set>
                                      <p:cBhvr>
                                        <p:cTn id="80" dur="1" fill="hold">
                                          <p:stCondLst>
                                            <p:cond delay="0"/>
                                          </p:stCondLst>
                                        </p:cTn>
                                        <p:tgtEl>
                                          <p:spTgt spid="12"/>
                                        </p:tgtEl>
                                        <p:attrNameLst>
                                          <p:attrName>style.visibility</p:attrName>
                                        </p:attrNameLst>
                                      </p:cBhvr>
                                      <p:to>
                                        <p:strVal val="visible"/>
                                      </p:to>
                                    </p:set>
                                    <p:anim calcmode="lin" valueType="num">
                                      <p:cBhvr additive="base">
                                        <p:cTn id="81" dur="500" fill="hold"/>
                                        <p:tgtEl>
                                          <p:spTgt spid="12"/>
                                        </p:tgtEl>
                                        <p:attrNameLst>
                                          <p:attrName>ppt_x</p:attrName>
                                        </p:attrNameLst>
                                      </p:cBhvr>
                                      <p:tavLst>
                                        <p:tav tm="0">
                                          <p:val>
                                            <p:strVal val="#ppt_x"/>
                                          </p:val>
                                        </p:tav>
                                        <p:tav tm="100000">
                                          <p:val>
                                            <p:strVal val="#ppt_x"/>
                                          </p:val>
                                        </p:tav>
                                      </p:tavLst>
                                    </p:anim>
                                    <p:anim calcmode="lin" valueType="num">
                                      <p:cBhvr additive="base">
                                        <p:cTn id="8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1" presetClass="exit" presetSubtype="0" fill="hold" grpId="1" nodeType="clickEffect">
                                  <p:stCondLst>
                                    <p:cond delay="0"/>
                                  </p:stCondLst>
                                  <p:childTnLst>
                                    <p:set>
                                      <p:cBhvr>
                                        <p:cTn id="86" dur="1" fill="hold">
                                          <p:stCondLst>
                                            <p:cond delay="0"/>
                                          </p:stCondLst>
                                        </p:cTn>
                                        <p:tgtEl>
                                          <p:spTgt spid="12"/>
                                        </p:tgtEl>
                                        <p:attrNameLst>
                                          <p:attrName>style.visibility</p:attrName>
                                        </p:attrNameLst>
                                      </p:cBhvr>
                                      <p:to>
                                        <p:strVal val="hidden"/>
                                      </p:to>
                                    </p:set>
                                  </p:childTnLst>
                                </p:cTn>
                              </p:par>
                              <p:par>
                                <p:cTn id="87" presetID="2" presetClass="entr" presetSubtype="4" fill="hold" grpId="0" nodeType="withEffect">
                                  <p:stCondLst>
                                    <p:cond delay="0"/>
                                  </p:stCondLst>
                                  <p:childTnLst>
                                    <p:set>
                                      <p:cBhvr>
                                        <p:cTn id="88" dur="1" fill="hold">
                                          <p:stCondLst>
                                            <p:cond delay="0"/>
                                          </p:stCondLst>
                                        </p:cTn>
                                        <p:tgtEl>
                                          <p:spTgt spid="11"/>
                                        </p:tgtEl>
                                        <p:attrNameLst>
                                          <p:attrName>style.visibility</p:attrName>
                                        </p:attrNameLst>
                                      </p:cBhvr>
                                      <p:to>
                                        <p:strVal val="visible"/>
                                      </p:to>
                                    </p:set>
                                    <p:anim calcmode="lin" valueType="num">
                                      <p:cBhvr additive="base">
                                        <p:cTn id="89" dur="500" fill="hold"/>
                                        <p:tgtEl>
                                          <p:spTgt spid="11"/>
                                        </p:tgtEl>
                                        <p:attrNameLst>
                                          <p:attrName>ppt_x</p:attrName>
                                        </p:attrNameLst>
                                      </p:cBhvr>
                                      <p:tavLst>
                                        <p:tav tm="0">
                                          <p:val>
                                            <p:strVal val="#ppt_x"/>
                                          </p:val>
                                        </p:tav>
                                        <p:tav tm="100000">
                                          <p:val>
                                            <p:strVal val="#ppt_x"/>
                                          </p:val>
                                        </p:tav>
                                      </p:tavLst>
                                    </p:anim>
                                    <p:anim calcmode="lin" valueType="num">
                                      <p:cBhvr additive="base">
                                        <p:cTn id="9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0" grpId="0"/>
      <p:bldP spid="81" grpId="0"/>
      <p:bldP spid="82" grpId="0"/>
      <p:bldP spid="83" grpId="0" animBg="1"/>
      <p:bldP spid="11" grpId="0" animBg="1"/>
      <p:bldP spid="12" grpId="0" animBg="1"/>
      <p:bldP spid="12" grpId="1" animBg="1"/>
      <p:bldP spid="2" grpId="0"/>
      <p:bldP spid="2" grpId="1"/>
      <p:bldP spid="4" grpId="0"/>
      <p:bldP spid="4" grpId="1"/>
      <p:bldP spid="6" grpId="0"/>
      <p:bldP spid="6" grpId="1"/>
      <p:bldP spid="7" grpId="0"/>
      <p:bldP spid="7"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0D2C8B0-2FCE-2F40-A887-FBA088A404EA}"/>
              </a:ext>
            </a:extLst>
          </p:cNvPr>
          <p:cNvPicPr>
            <a:picLocks noChangeAspect="1"/>
          </p:cNvPicPr>
          <p:nvPr/>
        </p:nvPicPr>
        <p:blipFill rotWithShape="1">
          <a:blip r:embed="rId4">
            <a:extLst>
              <a:ext uri="{28A0092B-C50C-407E-A947-70E740481C1C}">
                <a14:useLocalDpi xmlns:a14="http://schemas.microsoft.com/office/drawing/2010/main" val="0"/>
              </a:ext>
            </a:extLst>
          </a:blip>
          <a:srcRect b="7708"/>
          <a:stretch/>
        </p:blipFill>
        <p:spPr>
          <a:xfrm>
            <a:off x="0" y="0"/>
            <a:ext cx="12192000" cy="6858000"/>
          </a:xfrm>
          <a:prstGeom prst="rect">
            <a:avLst/>
          </a:prstGeom>
        </p:spPr>
      </p:pic>
      <p:pic>
        <p:nvPicPr>
          <p:cNvPr id="9" name="Picture 8">
            <a:extLst>
              <a:ext uri="{FF2B5EF4-FFF2-40B4-BE49-F238E27FC236}">
                <a16:creationId xmlns:a16="http://schemas.microsoft.com/office/drawing/2014/main" id="{B036D1CC-A3B9-7044-B805-D9DE4D9A444A}"/>
              </a:ext>
            </a:extLst>
          </p:cNvPr>
          <p:cNvPicPr>
            <a:picLocks noChangeAspect="1"/>
          </p:cNvPicPr>
          <p:nvPr/>
        </p:nvPicPr>
        <p:blipFill>
          <a:blip r:embed="rId5">
            <a:clrChange>
              <a:clrFrom>
                <a:srgbClr val="EFEFEF"/>
              </a:clrFrom>
              <a:clrTo>
                <a:srgbClr val="EFEFEF">
                  <a:alpha val="0"/>
                </a:srgbClr>
              </a:clrTo>
            </a:clrChange>
            <a:extLst>
              <a:ext uri="{28A0092B-C50C-407E-A947-70E740481C1C}">
                <a14:useLocalDpi xmlns:a14="http://schemas.microsoft.com/office/drawing/2010/main" val="0"/>
              </a:ext>
            </a:extLst>
          </a:blip>
          <a:stretch>
            <a:fillRect/>
          </a:stretch>
        </p:blipFill>
        <p:spPr>
          <a:xfrm>
            <a:off x="2962657" y="133815"/>
            <a:ext cx="6263640" cy="4183565"/>
          </a:xfrm>
          <a:prstGeom prst="rect">
            <a:avLst/>
          </a:prstGeom>
        </p:spPr>
      </p:pic>
      <p:sp>
        <p:nvSpPr>
          <p:cNvPr id="10" name="TextBox 9">
            <a:extLst>
              <a:ext uri="{FF2B5EF4-FFF2-40B4-BE49-F238E27FC236}">
                <a16:creationId xmlns:a16="http://schemas.microsoft.com/office/drawing/2014/main" id="{854A4DE1-268E-8B4D-B6E0-CB79FD290E3F}"/>
              </a:ext>
            </a:extLst>
          </p:cNvPr>
          <p:cNvSpPr txBox="1"/>
          <p:nvPr/>
        </p:nvSpPr>
        <p:spPr>
          <a:xfrm>
            <a:off x="4373636" y="1067197"/>
            <a:ext cx="3774189" cy="1477328"/>
          </a:xfrm>
          <a:prstGeom prst="rect">
            <a:avLst/>
          </a:prstGeom>
          <a:noFill/>
        </p:spPr>
        <p:txBody>
          <a:bodyPr wrap="square" rtlCol="0">
            <a:spAutoFit/>
          </a:bodyPr>
          <a:lstStyle/>
          <a:p>
            <a:pPr algn="ctr"/>
            <a:r>
              <a:rPr lang="vi-VN" sz="4500" b="1" dirty="0">
                <a:solidFill>
                  <a:schemeClr val="accent6">
                    <a:lumMod val="75000"/>
                  </a:schemeClr>
                </a:solidFill>
                <a:effectLst>
                  <a:glow rad="127000">
                    <a:schemeClr val="bg1">
                      <a:alpha val="96000"/>
                    </a:schemeClr>
                  </a:glow>
                </a:effectLst>
                <a:latin typeface="Cambria" panose="02040503050406030204" pitchFamily="18" charset="0"/>
              </a:rPr>
              <a:t>GIẢI CỨU RỪNG XANH </a:t>
            </a:r>
          </a:p>
        </p:txBody>
      </p:sp>
      <p:pic>
        <p:nvPicPr>
          <p:cNvPr id="2" name="funny-111785">
            <a:hlinkClick r:id="" action="ppaction://media"/>
            <a:extLst>
              <a:ext uri="{FF2B5EF4-FFF2-40B4-BE49-F238E27FC236}">
                <a16:creationId xmlns:a16="http://schemas.microsoft.com/office/drawing/2014/main" id="{BB4ED610-7F09-7194-ADAB-EEB10A1D4A6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718975" y="5903285"/>
            <a:ext cx="487363" cy="487363"/>
          </a:xfrm>
          <a:prstGeom prst="rect">
            <a:avLst/>
          </a:prstGeom>
        </p:spPr>
      </p:pic>
    </p:spTree>
    <p:extLst>
      <p:ext uri="{BB962C8B-B14F-4D97-AF65-F5344CB8AC3E}">
        <p14:creationId xmlns:p14="http://schemas.microsoft.com/office/powerpoint/2010/main" val="3222663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40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5E6E5E8-333E-E344-B165-5C10EA6071F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6304" y="0"/>
            <a:ext cx="12338304" cy="6858000"/>
          </a:xfrm>
          <a:prstGeom prst="rect">
            <a:avLst/>
          </a:prstGeom>
        </p:spPr>
      </p:pic>
      <p:pic>
        <p:nvPicPr>
          <p:cNvPr id="13" name="Picture 12">
            <a:extLst>
              <a:ext uri="{FF2B5EF4-FFF2-40B4-BE49-F238E27FC236}">
                <a16:creationId xmlns:a16="http://schemas.microsoft.com/office/drawing/2014/main" id="{8EEA7BCF-AC89-3C4C-93DA-E3BC59FC7D7C}"/>
              </a:ext>
            </a:extLst>
          </p:cNvPr>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b="9364"/>
          <a:stretch/>
        </p:blipFill>
        <p:spPr>
          <a:xfrm>
            <a:off x="6790268" y="1436370"/>
            <a:ext cx="1939678" cy="1371269"/>
          </a:xfrm>
          <a:prstGeom prst="rect">
            <a:avLst/>
          </a:prstGeom>
        </p:spPr>
      </p:pic>
      <p:pic>
        <p:nvPicPr>
          <p:cNvPr id="15" name="Picture 14">
            <a:extLst>
              <a:ext uri="{FF2B5EF4-FFF2-40B4-BE49-F238E27FC236}">
                <a16:creationId xmlns:a16="http://schemas.microsoft.com/office/drawing/2014/main" id="{08C5366B-E2D6-4C43-87C6-824ACEE3CF7D}"/>
              </a:ext>
            </a:extLst>
          </p:cNvPr>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t="6341" b="10732"/>
          <a:stretch/>
        </p:blipFill>
        <p:spPr>
          <a:xfrm>
            <a:off x="6276822" y="1843543"/>
            <a:ext cx="3107389" cy="2196790"/>
          </a:xfrm>
          <a:prstGeom prst="rect">
            <a:avLst/>
          </a:prstGeom>
        </p:spPr>
      </p:pic>
      <p:pic>
        <p:nvPicPr>
          <p:cNvPr id="25" name="Picture 24">
            <a:extLst>
              <a:ext uri="{FF2B5EF4-FFF2-40B4-BE49-F238E27FC236}">
                <a16:creationId xmlns:a16="http://schemas.microsoft.com/office/drawing/2014/main" id="{7B405E12-4BE1-CB4F-AD69-9F23C75902BE}"/>
              </a:ext>
            </a:extLst>
          </p:cNvPr>
          <p:cNvPicPr>
            <a:picLocks noChangeAspect="1"/>
          </p:cNvPicPr>
          <p:nvPr/>
        </p:nvPicPr>
        <p:blipFill>
          <a:blip r:embed="rId9">
            <a:clrChange>
              <a:clrFrom>
                <a:srgbClr val="F5F5F5"/>
              </a:clrFrom>
              <a:clrTo>
                <a:srgbClr val="F5F5F5">
                  <a:alpha val="0"/>
                </a:srgbClr>
              </a:clrTo>
            </a:clrChange>
            <a:extLst>
              <a:ext uri="{28A0092B-C50C-407E-A947-70E740481C1C}">
                <a14:useLocalDpi xmlns:a14="http://schemas.microsoft.com/office/drawing/2010/main" val="0"/>
              </a:ext>
            </a:extLst>
          </a:blip>
          <a:stretch>
            <a:fillRect/>
          </a:stretch>
        </p:blipFill>
        <p:spPr>
          <a:xfrm>
            <a:off x="2602215" y="837574"/>
            <a:ext cx="3474557" cy="3562451"/>
          </a:xfrm>
          <a:prstGeom prst="rect">
            <a:avLst/>
          </a:prstGeom>
        </p:spPr>
      </p:pic>
      <p:pic>
        <p:nvPicPr>
          <p:cNvPr id="26" name="Picture 25">
            <a:extLst>
              <a:ext uri="{FF2B5EF4-FFF2-40B4-BE49-F238E27FC236}">
                <a16:creationId xmlns:a16="http://schemas.microsoft.com/office/drawing/2014/main" id="{680FB034-F7C1-F843-8A24-85CB85289103}"/>
              </a:ext>
            </a:extLst>
          </p:cNvPr>
          <p:cNvPicPr>
            <a:picLocks noChangeAspect="1"/>
          </p:cNvPicPr>
          <p:nvPr/>
        </p:nvPicPr>
        <p:blipFill rotWithShape="1">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t="6341" b="10732"/>
          <a:stretch/>
        </p:blipFill>
        <p:spPr>
          <a:xfrm>
            <a:off x="2603867" y="1214882"/>
            <a:ext cx="2690882" cy="3967409"/>
          </a:xfrm>
          <a:prstGeom prst="rect">
            <a:avLst/>
          </a:prstGeom>
        </p:spPr>
      </p:pic>
      <p:pic>
        <p:nvPicPr>
          <p:cNvPr id="28" name="Picture 27">
            <a:extLst>
              <a:ext uri="{FF2B5EF4-FFF2-40B4-BE49-F238E27FC236}">
                <a16:creationId xmlns:a16="http://schemas.microsoft.com/office/drawing/2014/main" id="{A7127A66-4DA4-5C44-A679-B0C31A6462B1}"/>
              </a:ext>
            </a:extLst>
          </p:cNvPr>
          <p:cNvPicPr>
            <a:picLocks noChangeAspect="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b="8455"/>
          <a:stretch/>
        </p:blipFill>
        <p:spPr>
          <a:xfrm rot="318736" flipH="1">
            <a:off x="9015622" y="1333442"/>
            <a:ext cx="2702311" cy="3043282"/>
          </a:xfrm>
          <a:prstGeom prst="rect">
            <a:avLst/>
          </a:prstGeom>
        </p:spPr>
      </p:pic>
      <p:pic>
        <p:nvPicPr>
          <p:cNvPr id="17" name="Picture 16">
            <a:extLst>
              <a:ext uri="{FF2B5EF4-FFF2-40B4-BE49-F238E27FC236}">
                <a16:creationId xmlns:a16="http://schemas.microsoft.com/office/drawing/2014/main" id="{C5DBCDD8-9ACA-784E-B7B5-0ECD5B379896}"/>
              </a:ext>
            </a:extLst>
          </p:cNvPr>
          <p:cNvPicPr>
            <a:picLocks noChangeAspect="1"/>
          </p:cNvPicPr>
          <p:nvPr/>
        </p:nvPicPr>
        <p:blipFill rotWithShape="1">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b="7479"/>
          <a:stretch/>
        </p:blipFill>
        <p:spPr>
          <a:xfrm>
            <a:off x="-60830" y="2855083"/>
            <a:ext cx="1477529" cy="2109108"/>
          </a:xfrm>
          <a:prstGeom prst="rect">
            <a:avLst/>
          </a:prstGeom>
        </p:spPr>
      </p:pic>
      <p:pic>
        <p:nvPicPr>
          <p:cNvPr id="22" name="Picture 21">
            <a:extLst>
              <a:ext uri="{FF2B5EF4-FFF2-40B4-BE49-F238E27FC236}">
                <a16:creationId xmlns:a16="http://schemas.microsoft.com/office/drawing/2014/main" id="{DDF78F4E-DFA8-D84E-BB6A-863B8CE4EE1F}"/>
              </a:ext>
            </a:extLst>
          </p:cNvPr>
          <p:cNvPicPr>
            <a:picLocks noChangeAspect="1"/>
          </p:cNvPicPr>
          <p:nvPr/>
        </p:nvPicPr>
        <p:blipFill rotWithShape="1">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t="6341" b="10732"/>
          <a:stretch/>
        </p:blipFill>
        <p:spPr>
          <a:xfrm>
            <a:off x="-438161" y="2895593"/>
            <a:ext cx="2571884" cy="2906067"/>
          </a:xfrm>
          <a:prstGeom prst="rect">
            <a:avLst/>
          </a:prstGeom>
        </p:spPr>
      </p:pic>
      <p:sp>
        <p:nvSpPr>
          <p:cNvPr id="2" name="Rectangle: Rounded Corners 1">
            <a:extLst>
              <a:ext uri="{FF2B5EF4-FFF2-40B4-BE49-F238E27FC236}">
                <a16:creationId xmlns:a16="http://schemas.microsoft.com/office/drawing/2014/main" id="{65E7FB7B-8C7F-48B6-A407-665B75B3DCDD}"/>
              </a:ext>
            </a:extLst>
          </p:cNvPr>
          <p:cNvSpPr/>
          <p:nvPr/>
        </p:nvSpPr>
        <p:spPr>
          <a:xfrm>
            <a:off x="166798" y="4244009"/>
            <a:ext cx="11829732" cy="2392454"/>
          </a:xfrm>
          <a:prstGeom prst="roundRect">
            <a:avLst/>
          </a:prstGeom>
          <a:solidFill>
            <a:srgbClr val="A9D18E">
              <a:alpha val="8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F82A634B-3A61-4F4C-A835-CA762DE4D881}"/>
              </a:ext>
            </a:extLst>
          </p:cNvPr>
          <p:cNvSpPr txBox="1"/>
          <p:nvPr/>
        </p:nvSpPr>
        <p:spPr>
          <a:xfrm>
            <a:off x="265044" y="4740804"/>
            <a:ext cx="11515607" cy="1631216"/>
          </a:xfrm>
          <a:prstGeom prst="rect">
            <a:avLst/>
          </a:prstGeom>
          <a:noFill/>
        </p:spPr>
        <p:txBody>
          <a:bodyPr wrap="square" rtlCol="0">
            <a:spAutoFit/>
          </a:bodyPr>
          <a:lstStyle/>
          <a:p>
            <a:r>
              <a:rPr lang="en-US" sz="2500">
                <a:solidFill>
                  <a:srgbClr val="973901"/>
                </a:solidFill>
                <a:latin typeface="Times New Roman" panose="02020603050405020304" pitchFamily="18" charset="0"/>
                <a:cs typeface="Times New Roman" panose="02020603050405020304" pitchFamily="18" charset="0"/>
              </a:rPr>
              <a:t>Trong khu rừng có rất nhiều con vật đã bị lão thợ săn bắt giữ. Để cứu những con vật ấy, các con hãy trả lời các câu đố của lão thợ săn. Mỗi câu trả lời chính xác sẽ giải cứu được một con vật trong khu rừng. Khi lão thợ săn đưa câu hỏi, sau 5 giây suy nghĩ, các con hãy lựa chọn câu trả lời bằng các giơ thẻ có chữ cái trước đáp án mình cho là đúng.</a:t>
            </a:r>
          </a:p>
        </p:txBody>
      </p:sp>
      <p:sp>
        <p:nvSpPr>
          <p:cNvPr id="4" name="TextBox 3">
            <a:extLst>
              <a:ext uri="{FF2B5EF4-FFF2-40B4-BE49-F238E27FC236}">
                <a16:creationId xmlns:a16="http://schemas.microsoft.com/office/drawing/2014/main" id="{5D1468E4-91F6-4964-8EB2-6904B55ADC93}"/>
              </a:ext>
            </a:extLst>
          </p:cNvPr>
          <p:cNvSpPr txBox="1"/>
          <p:nvPr/>
        </p:nvSpPr>
        <p:spPr>
          <a:xfrm>
            <a:off x="4824636" y="4333452"/>
            <a:ext cx="2305253" cy="477054"/>
          </a:xfrm>
          <a:prstGeom prst="rect">
            <a:avLst/>
          </a:prstGeom>
          <a:noFill/>
        </p:spPr>
        <p:txBody>
          <a:bodyPr wrap="square" rtlCol="0">
            <a:spAutoFit/>
          </a:bodyPr>
          <a:lstStyle/>
          <a:p>
            <a:pPr algn="ctr"/>
            <a:r>
              <a:rPr lang="en-US" sz="2500" b="1" i="1">
                <a:solidFill>
                  <a:srgbClr val="973901"/>
                </a:solidFill>
                <a:latin typeface="Times New Roman" panose="02020603050405020304" pitchFamily="18" charset="0"/>
                <a:cs typeface="Times New Roman" panose="02020603050405020304" pitchFamily="18" charset="0"/>
              </a:rPr>
              <a:t>Luật chơi:</a:t>
            </a:r>
            <a:endParaRPr lang="en-US" sz="2500" i="1"/>
          </a:p>
        </p:txBody>
      </p:sp>
      <p:pic>
        <p:nvPicPr>
          <p:cNvPr id="6" name="y2mate.com - Nhạc kịch tính làm video">
            <a:hlinkClick r:id="" action="ppaction://media"/>
            <a:extLst>
              <a:ext uri="{FF2B5EF4-FFF2-40B4-BE49-F238E27FC236}">
                <a16:creationId xmlns:a16="http://schemas.microsoft.com/office/drawing/2014/main" id="{ECC22926-A45E-4D52-A3A5-E4A2472CCCB0}"/>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flipV="1">
            <a:off x="677934" y="6738378"/>
            <a:ext cx="487363" cy="823396"/>
          </a:xfrm>
          <a:prstGeom prst="rect">
            <a:avLst/>
          </a:prstGeom>
        </p:spPr>
      </p:pic>
      <p:pic>
        <p:nvPicPr>
          <p:cNvPr id="7" name="Luật chơi thợ săn">
            <a:hlinkClick r:id="" action="ppaction://media"/>
            <a:extLst>
              <a:ext uri="{FF2B5EF4-FFF2-40B4-BE49-F238E27FC236}">
                <a16:creationId xmlns:a16="http://schemas.microsoft.com/office/drawing/2014/main" id="{B2AFD075-5088-4169-8EF7-BC2DEFAA0E21}"/>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60830" y="6862003"/>
            <a:ext cx="487363" cy="487363"/>
          </a:xfrm>
          <a:prstGeom prst="rect">
            <a:avLst/>
          </a:prstGeom>
        </p:spPr>
      </p:pic>
    </p:spTree>
    <p:extLst>
      <p:ext uri="{BB962C8B-B14F-4D97-AF65-F5344CB8AC3E}">
        <p14:creationId xmlns:p14="http://schemas.microsoft.com/office/powerpoint/2010/main" val="507823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90631" fill="hold"/>
                                        <p:tgtEl>
                                          <p:spTgt spid="6"/>
                                        </p:tgtEl>
                                      </p:cBhvr>
                                    </p:cmd>
                                  </p:childTnLst>
                                </p:cTn>
                              </p:par>
                              <p:par>
                                <p:cTn id="7" presetID="1" presetClass="mediacall" presetSubtype="0" fill="hold" nodeType="withEffect">
                                  <p:stCondLst>
                                    <p:cond delay="0"/>
                                  </p:stCondLst>
                                  <p:childTnLst>
                                    <p:cmd type="call" cmd="playFrom(0.0)">
                                      <p:cBhvr>
                                        <p:cTn id="8" dur="3155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56098">
                <p:cTn id="9" fill="hold" display="0">
                  <p:stCondLst>
                    <p:cond delay="indefinite"/>
                  </p:stCondLst>
                  <p:endCondLst>
                    <p:cond evt="onStopAudio" delay="0">
                      <p:tgtEl>
                        <p:sldTgt/>
                      </p:tgtEl>
                    </p:cond>
                  </p:endCondLst>
                </p:cTn>
                <p:tgtEl>
                  <p:spTgt spid="6"/>
                </p:tgtEl>
              </p:cMediaNode>
            </p:audio>
            <p:audio>
              <p:cMediaNode vol="53659">
                <p:cTn id="10" fill="hold" display="0">
                  <p:stCondLst>
                    <p:cond delay="indefinite"/>
                  </p:stCondLst>
                  <p:endCondLst>
                    <p:cond evt="onStopAudio" delay="0">
                      <p:tgtEl>
                        <p:sldTgt/>
                      </p:tgtEl>
                    </p:cond>
                  </p:endCondLst>
                </p:cTn>
                <p:tgtEl>
                  <p:spTgt spid="7"/>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6EA53CDA-2013-BD4F-9B66-BAC15F0B27CD}"/>
              </a:ext>
            </a:extLst>
          </p:cNvPr>
          <p:cNvPicPr>
            <a:picLocks noChangeAspect="1"/>
          </p:cNvPicPr>
          <p:nvPr/>
        </p:nvPicPr>
        <p:blipFill>
          <a:blip r:embed="rId10">
            <a:extLst>
              <a:ext uri="{BEBA8EAE-BF5A-486C-A8C5-ECC9F3942E4B}">
                <a14:imgProps xmlns:a14="http://schemas.microsoft.com/office/drawing/2010/main">
                  <a14:imgLayer r:embed="rId11">
                    <a14:imgEffect>
                      <a14:sharpenSoften amount="-25000"/>
                    </a14:imgEffect>
                    <a14:imgEffect>
                      <a14:saturation sat="66000"/>
                    </a14:imgEffect>
                  </a14:imgLayer>
                </a14:imgProps>
              </a:ext>
              <a:ext uri="{28A0092B-C50C-407E-A947-70E740481C1C}">
                <a14:useLocalDpi xmlns:a14="http://schemas.microsoft.com/office/drawing/2010/main" val="0"/>
              </a:ext>
            </a:extLst>
          </a:blip>
          <a:stretch>
            <a:fillRect/>
          </a:stretch>
        </p:blipFill>
        <p:spPr>
          <a:xfrm>
            <a:off x="0" y="-12397"/>
            <a:ext cx="12192000" cy="6858000"/>
          </a:xfrm>
          <a:prstGeom prst="rect">
            <a:avLst/>
          </a:prstGeom>
        </p:spPr>
      </p:pic>
      <p:pic>
        <p:nvPicPr>
          <p:cNvPr id="25" name="Picture 24">
            <a:extLst>
              <a:ext uri="{FF2B5EF4-FFF2-40B4-BE49-F238E27FC236}">
                <a16:creationId xmlns:a16="http://schemas.microsoft.com/office/drawing/2014/main" id="{2125640E-7E6A-4424-9257-528E0807CF26}"/>
              </a:ext>
            </a:extLst>
          </p:cNvPr>
          <p:cNvPicPr>
            <a:picLocks noChangeAspect="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372436" y="89360"/>
            <a:ext cx="1563532" cy="1620130"/>
          </a:xfrm>
          <a:prstGeom prst="rect">
            <a:avLst/>
          </a:prstGeom>
        </p:spPr>
      </p:pic>
      <p:sp>
        <p:nvSpPr>
          <p:cNvPr id="35" name="Rounded Rectangle 10">
            <a:extLst>
              <a:ext uri="{FF2B5EF4-FFF2-40B4-BE49-F238E27FC236}">
                <a16:creationId xmlns:a16="http://schemas.microsoft.com/office/drawing/2014/main" id="{3C1E812F-3D11-40B9-8DF0-0CB8A0CD75CE}"/>
              </a:ext>
            </a:extLst>
          </p:cNvPr>
          <p:cNvSpPr/>
          <p:nvPr/>
        </p:nvSpPr>
        <p:spPr>
          <a:xfrm>
            <a:off x="10536869" y="382271"/>
            <a:ext cx="1287415" cy="1185732"/>
          </a:xfrm>
          <a:prstGeom prst="ellipse">
            <a:avLst/>
          </a:prstGeom>
          <a:solidFill>
            <a:srgbClr val="CCFF33"/>
          </a:solidFill>
          <a:ln w="5715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002060"/>
                </a:solidFill>
                <a:cs typeface="Times New Roman" panose="02020603050405020304" pitchFamily="18" charset="0"/>
              </a:rPr>
              <a:t>Start</a:t>
            </a:r>
          </a:p>
        </p:txBody>
      </p:sp>
      <p:sp>
        <p:nvSpPr>
          <p:cNvPr id="37" name="AutoShape 51">
            <a:extLst>
              <a:ext uri="{FF2B5EF4-FFF2-40B4-BE49-F238E27FC236}">
                <a16:creationId xmlns:a16="http://schemas.microsoft.com/office/drawing/2014/main" id="{29C52C1B-E23C-2C4B-932A-46C959CBC03B}"/>
              </a:ext>
            </a:extLst>
          </p:cNvPr>
          <p:cNvSpPr>
            <a:spLocks noChangeArrowheads="1"/>
          </p:cNvSpPr>
          <p:nvPr/>
        </p:nvSpPr>
        <p:spPr bwMode="auto">
          <a:xfrm>
            <a:off x="1831965" y="623538"/>
            <a:ext cx="7321297" cy="2261319"/>
          </a:xfrm>
          <a:prstGeom prst="roundRect">
            <a:avLst>
              <a:gd name="adj" fmla="val 16667"/>
            </a:avLst>
          </a:prstGeom>
          <a:solidFill>
            <a:schemeClr val="accent2">
              <a:lumMod val="75000"/>
            </a:schemeClr>
          </a:solidFill>
          <a:ln w="9525">
            <a:no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vi-VN" sz="3000" b="1">
                <a:solidFill>
                  <a:schemeClr val="bg1"/>
                </a:solidFill>
                <a:latin typeface="Times New Roman" panose="02020603050405020304" pitchFamily="18" charset="0"/>
              </a:rPr>
              <a:t> </a:t>
            </a:r>
            <a:endParaRPr lang="en-US" altLang="vi-VN" sz="3000" b="1" dirty="0">
              <a:solidFill>
                <a:schemeClr val="bg1"/>
              </a:solidFill>
              <a:latin typeface="Times New Roman" panose="02020603050405020304" pitchFamily="18" charset="0"/>
            </a:endParaRPr>
          </a:p>
        </p:txBody>
      </p:sp>
      <p:sp>
        <p:nvSpPr>
          <p:cNvPr id="4" name="AutoShape 51">
            <a:extLst>
              <a:ext uri="{FF2B5EF4-FFF2-40B4-BE49-F238E27FC236}">
                <a16:creationId xmlns:a16="http://schemas.microsoft.com/office/drawing/2014/main" id="{F83D99B9-A1D4-9C48-924F-3E90760E1CD1}"/>
              </a:ext>
            </a:extLst>
          </p:cNvPr>
          <p:cNvSpPr>
            <a:spLocks noChangeArrowheads="1"/>
          </p:cNvSpPr>
          <p:nvPr/>
        </p:nvSpPr>
        <p:spPr bwMode="auto">
          <a:xfrm>
            <a:off x="2501395" y="3256731"/>
            <a:ext cx="4411936" cy="919004"/>
          </a:xfrm>
          <a:prstGeom prst="roundRect">
            <a:avLst>
              <a:gd name="adj" fmla="val 16667"/>
            </a:avLst>
          </a:prstGeom>
          <a:solidFill>
            <a:schemeClr val="accent4">
              <a:lumMod val="50000"/>
            </a:schemeClr>
          </a:solidFill>
          <a:ln>
            <a:noFill/>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vi-VN" sz="3000" b="1">
                <a:solidFill>
                  <a:schemeClr val="bg1"/>
                </a:solidFill>
                <a:latin typeface="Times New Roman" panose="02020603050405020304" pitchFamily="18" charset="0"/>
              </a:rPr>
              <a:t>9 cm</a:t>
            </a:r>
            <a:endParaRPr lang="en-US" altLang="vi-VN" sz="3000" b="1" dirty="0">
              <a:solidFill>
                <a:schemeClr val="bg1"/>
              </a:solidFill>
              <a:latin typeface="Times New Roman" panose="02020603050405020304" pitchFamily="18" charset="0"/>
            </a:endParaRPr>
          </a:p>
        </p:txBody>
      </p:sp>
      <p:sp>
        <p:nvSpPr>
          <p:cNvPr id="7" name="Oval 59">
            <a:hlinkHover r:id="" action="ppaction://noaction" highlightClick="1">
              <a:snd r:embed="rId13" name="cached_combo42.wav"/>
            </a:hlinkHover>
            <a:extLst>
              <a:ext uri="{FF2B5EF4-FFF2-40B4-BE49-F238E27FC236}">
                <a16:creationId xmlns:a16="http://schemas.microsoft.com/office/drawing/2014/main" id="{A33AE057-2F4C-5046-95F4-F0F2AFF01B7F}"/>
              </a:ext>
            </a:extLst>
          </p:cNvPr>
          <p:cNvSpPr>
            <a:spLocks noChangeArrowheads="1"/>
          </p:cNvSpPr>
          <p:nvPr/>
        </p:nvSpPr>
        <p:spPr bwMode="auto">
          <a:xfrm>
            <a:off x="1661287" y="3386143"/>
            <a:ext cx="873920" cy="711190"/>
          </a:xfrm>
          <a:prstGeom prst="ellipse">
            <a:avLst/>
          </a:prstGeom>
          <a:gradFill rotWithShape="1">
            <a:gsLst>
              <a:gs pos="0">
                <a:schemeClr val="accent4">
                  <a:lumMod val="75000"/>
                </a:schemeClr>
              </a:gs>
              <a:gs pos="100000">
                <a:schemeClr val="accent4">
                  <a:lumMod val="50000"/>
                </a:schemeClr>
              </a:gs>
            </a:gsLst>
            <a:lin ang="5400000" scaled="1"/>
          </a:gradFill>
          <a:ln>
            <a:noFill/>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vi-VN" altLang="vi-VN" sz="1500">
              <a:latin typeface=".VnTime" pitchFamily="34" charset="0"/>
            </a:endParaRPr>
          </a:p>
        </p:txBody>
      </p:sp>
      <p:sp>
        <p:nvSpPr>
          <p:cNvPr id="8" name="WordArt 226">
            <a:extLst>
              <a:ext uri="{FF2B5EF4-FFF2-40B4-BE49-F238E27FC236}">
                <a16:creationId xmlns:a16="http://schemas.microsoft.com/office/drawing/2014/main" id="{39AB9CA3-7759-0845-B84E-56CF3CDDDC60}"/>
              </a:ext>
            </a:extLst>
          </p:cNvPr>
          <p:cNvSpPr>
            <a:spLocks noChangeArrowheads="1" noChangeShapeType="1" noTextEdit="1"/>
          </p:cNvSpPr>
          <p:nvPr/>
        </p:nvSpPr>
        <p:spPr bwMode="auto">
          <a:xfrm>
            <a:off x="1881878" y="3579809"/>
            <a:ext cx="383193" cy="339301"/>
          </a:xfrm>
          <a:prstGeom prst="rect">
            <a:avLst/>
          </a:prstGeom>
        </p:spPr>
        <p:txBody>
          <a:bodyPr wrap="none" fromWordArt="1">
            <a:prstTxWarp prst="textInflate">
              <a:avLst>
                <a:gd name="adj" fmla="val 13634"/>
              </a:avLst>
            </a:prstTxWarp>
          </a:bodyPr>
          <a:lstStyle/>
          <a:p>
            <a:pPr algn="ctr"/>
            <a:r>
              <a:rPr lang="en-US" sz="2700" kern="10" dirty="0">
                <a:ln w="9525">
                  <a:solidFill>
                    <a:srgbClr val="FFFF00"/>
                  </a:solidFill>
                  <a:round/>
                  <a:headEnd/>
                  <a:tailEnd/>
                </a:ln>
                <a:solidFill>
                  <a:srgbClr val="FFFF00"/>
                </a:solidFill>
                <a:latin typeface=".VnTimeH"/>
              </a:rPr>
              <a:t>A</a:t>
            </a:r>
            <a:endParaRPr lang="vi-VN" sz="2700" kern="10" dirty="0">
              <a:ln w="9525">
                <a:solidFill>
                  <a:srgbClr val="FFFF00"/>
                </a:solidFill>
                <a:round/>
                <a:headEnd/>
                <a:tailEnd/>
              </a:ln>
              <a:solidFill>
                <a:srgbClr val="FFFF00"/>
              </a:solidFill>
              <a:latin typeface=".VnTimeH"/>
            </a:endParaRPr>
          </a:p>
        </p:txBody>
      </p:sp>
      <p:sp>
        <p:nvSpPr>
          <p:cNvPr id="9" name="AutoShape 51">
            <a:extLst>
              <a:ext uri="{FF2B5EF4-FFF2-40B4-BE49-F238E27FC236}">
                <a16:creationId xmlns:a16="http://schemas.microsoft.com/office/drawing/2014/main" id="{59580DAB-0322-C744-80AB-E758B2F910FF}"/>
              </a:ext>
            </a:extLst>
          </p:cNvPr>
          <p:cNvSpPr>
            <a:spLocks noChangeArrowheads="1"/>
          </p:cNvSpPr>
          <p:nvPr/>
        </p:nvSpPr>
        <p:spPr bwMode="auto">
          <a:xfrm>
            <a:off x="2407199" y="5551273"/>
            <a:ext cx="4620618" cy="955729"/>
          </a:xfrm>
          <a:prstGeom prst="roundRect">
            <a:avLst>
              <a:gd name="adj" fmla="val 16667"/>
            </a:avLst>
          </a:prstGeom>
          <a:solidFill>
            <a:schemeClr val="accent4">
              <a:lumMod val="50000"/>
            </a:schemeClr>
          </a:solidFill>
          <a:ln>
            <a:noFill/>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vi-VN" sz="3000" b="1">
                <a:solidFill>
                  <a:schemeClr val="bg1"/>
                </a:solidFill>
                <a:latin typeface="Times New Roman" panose="02020603050405020304" pitchFamily="18" charset="0"/>
                <a:cs typeface="Times New Roman" panose="02020603050405020304" pitchFamily="18" charset="0"/>
              </a:rPr>
              <a:t>10 cm</a:t>
            </a:r>
            <a:endParaRPr lang="en-US" altLang="vi-VN" sz="3000" b="1" dirty="0">
              <a:solidFill>
                <a:schemeClr val="bg1"/>
              </a:solidFill>
              <a:latin typeface="Times New Roman" panose="02020603050405020304" pitchFamily="18" charset="0"/>
              <a:cs typeface="Times New Roman" panose="02020603050405020304" pitchFamily="18" charset="0"/>
            </a:endParaRPr>
          </a:p>
        </p:txBody>
      </p:sp>
      <p:sp>
        <p:nvSpPr>
          <p:cNvPr id="13" name="Oval 59">
            <a:hlinkHover r:id="" action="ppaction://noaction" highlightClick="1">
              <a:snd r:embed="rId13" name="cached_combo42.wav"/>
            </a:hlinkHover>
            <a:extLst>
              <a:ext uri="{FF2B5EF4-FFF2-40B4-BE49-F238E27FC236}">
                <a16:creationId xmlns:a16="http://schemas.microsoft.com/office/drawing/2014/main" id="{70A407D9-5F88-8C4B-8529-3F09B85F4A43}"/>
              </a:ext>
            </a:extLst>
          </p:cNvPr>
          <p:cNvSpPr>
            <a:spLocks noChangeArrowheads="1"/>
          </p:cNvSpPr>
          <p:nvPr/>
        </p:nvSpPr>
        <p:spPr bwMode="auto">
          <a:xfrm>
            <a:off x="1564235" y="5625139"/>
            <a:ext cx="924408" cy="839374"/>
          </a:xfrm>
          <a:prstGeom prst="ellipse">
            <a:avLst/>
          </a:prstGeom>
          <a:gradFill rotWithShape="1">
            <a:gsLst>
              <a:gs pos="0">
                <a:schemeClr val="accent4">
                  <a:lumMod val="75000"/>
                </a:schemeClr>
              </a:gs>
              <a:gs pos="100000">
                <a:schemeClr val="accent4">
                  <a:lumMod val="50000"/>
                </a:schemeClr>
              </a:gs>
            </a:gsLst>
            <a:lin ang="5400000" scaled="1"/>
          </a:gradFill>
          <a:ln>
            <a:noFill/>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vi-VN" altLang="vi-VN" sz="1500">
              <a:latin typeface=".VnTime" pitchFamily="34" charset="0"/>
            </a:endParaRPr>
          </a:p>
        </p:txBody>
      </p:sp>
      <p:sp>
        <p:nvSpPr>
          <p:cNvPr id="15" name="WordArt 226">
            <a:extLst>
              <a:ext uri="{FF2B5EF4-FFF2-40B4-BE49-F238E27FC236}">
                <a16:creationId xmlns:a16="http://schemas.microsoft.com/office/drawing/2014/main" id="{FDA856A3-B52D-804B-BD12-AF0844C8C638}"/>
              </a:ext>
            </a:extLst>
          </p:cNvPr>
          <p:cNvSpPr>
            <a:spLocks noChangeArrowheads="1" noChangeShapeType="1" noTextEdit="1"/>
          </p:cNvSpPr>
          <p:nvPr/>
        </p:nvSpPr>
        <p:spPr bwMode="auto">
          <a:xfrm>
            <a:off x="1796479" y="5869791"/>
            <a:ext cx="442878" cy="444120"/>
          </a:xfrm>
          <a:prstGeom prst="rect">
            <a:avLst/>
          </a:prstGeom>
        </p:spPr>
        <p:txBody>
          <a:bodyPr wrap="none" fromWordArt="1">
            <a:prstTxWarp prst="textInflate">
              <a:avLst>
                <a:gd name="adj" fmla="val 13634"/>
              </a:avLst>
            </a:prstTxWarp>
          </a:bodyPr>
          <a:lstStyle/>
          <a:p>
            <a:pPr algn="ctr"/>
            <a:r>
              <a:rPr lang="vi-VN" sz="2700" kern="10" dirty="0">
                <a:ln w="9525">
                  <a:solidFill>
                    <a:srgbClr val="FFFF00"/>
                  </a:solidFill>
                  <a:round/>
                  <a:headEnd/>
                  <a:tailEnd/>
                </a:ln>
                <a:solidFill>
                  <a:srgbClr val="FFFF00"/>
                </a:solidFill>
                <a:latin typeface=".VnTimeH"/>
              </a:rPr>
              <a:t>c</a:t>
            </a:r>
          </a:p>
        </p:txBody>
      </p:sp>
      <p:sp>
        <p:nvSpPr>
          <p:cNvPr id="6171" name="AutoShape 27">
            <a:extLst>
              <a:ext uri="{FF2B5EF4-FFF2-40B4-BE49-F238E27FC236}">
                <a16:creationId xmlns:a16="http://schemas.microsoft.com/office/drawing/2014/main" id="{5C173FC7-5D9C-DB4A-9756-47FE5D8EC33A}"/>
              </a:ext>
            </a:extLst>
          </p:cNvPr>
          <p:cNvSpPr>
            <a:spLocks noChangeArrowheads="1"/>
          </p:cNvSpPr>
          <p:nvPr/>
        </p:nvSpPr>
        <p:spPr bwMode="auto">
          <a:xfrm>
            <a:off x="359225" y="277009"/>
            <a:ext cx="1768472" cy="1574005"/>
          </a:xfrm>
          <a:prstGeom prst="sun">
            <a:avLst>
              <a:gd name="adj" fmla="val 19880"/>
            </a:avLst>
          </a:prstGeom>
          <a:gradFill rotWithShape="1">
            <a:gsLst>
              <a:gs pos="0">
                <a:schemeClr val="accent4">
                  <a:lumMod val="60000"/>
                  <a:lumOff val="40000"/>
                </a:schemeClr>
              </a:gs>
              <a:gs pos="100000">
                <a:schemeClr val="accent2">
                  <a:lumMod val="75000"/>
                </a:schemeClr>
              </a:gs>
            </a:gsLst>
            <a:path path="rect">
              <a:fillToRect l="50000" t="50000" r="50000" b="50000"/>
            </a:path>
          </a:gra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ltLang="vi-VN" sz="1350"/>
          </a:p>
        </p:txBody>
      </p:sp>
      <p:sp>
        <p:nvSpPr>
          <p:cNvPr id="6172" name="WordArt 28">
            <a:extLst>
              <a:ext uri="{FF2B5EF4-FFF2-40B4-BE49-F238E27FC236}">
                <a16:creationId xmlns:a16="http://schemas.microsoft.com/office/drawing/2014/main" id="{C9149FF5-E388-C341-A4AA-B70C4CB352CB}"/>
              </a:ext>
            </a:extLst>
          </p:cNvPr>
          <p:cNvSpPr>
            <a:spLocks noChangeArrowheads="1" noChangeShapeType="1" noTextEdit="1"/>
          </p:cNvSpPr>
          <p:nvPr/>
        </p:nvSpPr>
        <p:spPr bwMode="auto">
          <a:xfrm>
            <a:off x="840157" y="777140"/>
            <a:ext cx="751146" cy="378196"/>
          </a:xfrm>
          <a:prstGeom prst="rect">
            <a:avLst/>
          </a:prstGeom>
        </p:spPr>
        <p:txBody>
          <a:bodyPr wrap="none" fromWordArt="1">
            <a:prstTxWarp prst="textPlain">
              <a:avLst>
                <a:gd name="adj" fmla="val 50000"/>
              </a:avLst>
            </a:prstTxWarp>
          </a:bodyPr>
          <a:lstStyle/>
          <a:p>
            <a:pPr algn="ctr"/>
            <a:r>
              <a:rPr lang="vi-VN" sz="2700" b="1" kern="10" dirty="0">
                <a:ln w="19050">
                  <a:solidFill>
                    <a:srgbClr val="FFFF00"/>
                  </a:solidFill>
                  <a:round/>
                  <a:headEnd/>
                  <a:tailEnd/>
                </a:ln>
                <a:solidFill>
                  <a:schemeClr val="accent6">
                    <a:lumMod val="50000"/>
                  </a:schemeClr>
                </a:solidFill>
                <a:effectLst>
                  <a:glow rad="101600">
                    <a:schemeClr val="accent6">
                      <a:lumMod val="75000"/>
                      <a:alpha val="40000"/>
                    </a:schemeClr>
                  </a:glow>
                  <a:outerShdw blurRad="139700" dir="5400000" sx="101000" sy="101000" algn="ctr" rotWithShape="0">
                    <a:schemeClr val="accent4">
                      <a:lumMod val="75000"/>
                    </a:schemeClr>
                  </a:outerShdw>
                </a:effectLst>
              </a:rPr>
              <a:t>Câu  1</a:t>
            </a:r>
          </a:p>
        </p:txBody>
      </p:sp>
      <p:sp>
        <p:nvSpPr>
          <p:cNvPr id="3" name="AutoShape 51">
            <a:extLst>
              <a:ext uri="{FF2B5EF4-FFF2-40B4-BE49-F238E27FC236}">
                <a16:creationId xmlns:a16="http://schemas.microsoft.com/office/drawing/2014/main" id="{20FBAFF1-4A97-604F-B500-D0E8950ACEF2}"/>
              </a:ext>
            </a:extLst>
          </p:cNvPr>
          <p:cNvSpPr>
            <a:spLocks noChangeArrowheads="1"/>
          </p:cNvSpPr>
          <p:nvPr/>
        </p:nvSpPr>
        <p:spPr bwMode="auto">
          <a:xfrm>
            <a:off x="2459127" y="4361755"/>
            <a:ext cx="4411936" cy="955729"/>
          </a:xfrm>
          <a:prstGeom prst="roundRect">
            <a:avLst>
              <a:gd name="adj" fmla="val 16667"/>
            </a:avLst>
          </a:prstGeom>
          <a:solidFill>
            <a:schemeClr val="accent4">
              <a:lumMod val="50000"/>
            </a:schemeClr>
          </a:solidFill>
          <a:ln>
            <a:noFill/>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vi-VN" sz="3000" b="1">
                <a:solidFill>
                  <a:schemeClr val="bg1"/>
                </a:solidFill>
                <a:latin typeface="Times New Roman" panose="02020603050405020304" pitchFamily="18" charset="0"/>
              </a:rPr>
              <a:t>8 cm</a:t>
            </a:r>
            <a:endParaRPr lang="en-US" altLang="vi-VN" sz="3000" b="1" dirty="0">
              <a:solidFill>
                <a:schemeClr val="bg1"/>
              </a:solidFill>
              <a:latin typeface="Times New Roman" panose="02020603050405020304" pitchFamily="18" charset="0"/>
            </a:endParaRPr>
          </a:p>
        </p:txBody>
      </p:sp>
      <p:sp>
        <p:nvSpPr>
          <p:cNvPr id="1043" name="Oval 59">
            <a:hlinkHover r:id="" action="ppaction://noaction" highlightClick="1">
              <a:snd r:embed="rId13" name="cached_combo42.wav"/>
            </a:hlinkHover>
            <a:extLst>
              <a:ext uri="{FF2B5EF4-FFF2-40B4-BE49-F238E27FC236}">
                <a16:creationId xmlns:a16="http://schemas.microsoft.com/office/drawing/2014/main" id="{9E9399B9-07EA-D94B-9E6E-ED3AA6178E2A}"/>
              </a:ext>
            </a:extLst>
          </p:cNvPr>
          <p:cNvSpPr>
            <a:spLocks noChangeArrowheads="1"/>
          </p:cNvSpPr>
          <p:nvPr/>
        </p:nvSpPr>
        <p:spPr bwMode="auto">
          <a:xfrm>
            <a:off x="1586324" y="4468824"/>
            <a:ext cx="902640" cy="764123"/>
          </a:xfrm>
          <a:prstGeom prst="ellipse">
            <a:avLst/>
          </a:prstGeom>
          <a:gradFill rotWithShape="1">
            <a:gsLst>
              <a:gs pos="0">
                <a:schemeClr val="accent4">
                  <a:lumMod val="75000"/>
                </a:schemeClr>
              </a:gs>
              <a:gs pos="100000">
                <a:schemeClr val="accent4">
                  <a:lumMod val="50000"/>
                </a:schemeClr>
              </a:gs>
            </a:gsLst>
            <a:lin ang="5400000" scaled="1"/>
          </a:gradFill>
          <a:ln>
            <a:noFill/>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vi-VN" altLang="vi-VN" sz="1500">
              <a:latin typeface=".VnTime" pitchFamily="34" charset="0"/>
            </a:endParaRPr>
          </a:p>
        </p:txBody>
      </p:sp>
      <p:sp>
        <p:nvSpPr>
          <p:cNvPr id="1044" name="WordArt 226">
            <a:extLst>
              <a:ext uri="{FF2B5EF4-FFF2-40B4-BE49-F238E27FC236}">
                <a16:creationId xmlns:a16="http://schemas.microsoft.com/office/drawing/2014/main" id="{62DB5DBC-D098-B042-A545-3CD70E9A4AC0}"/>
              </a:ext>
            </a:extLst>
          </p:cNvPr>
          <p:cNvSpPr>
            <a:spLocks noChangeArrowheads="1" noChangeShapeType="1" noTextEdit="1"/>
          </p:cNvSpPr>
          <p:nvPr/>
        </p:nvSpPr>
        <p:spPr bwMode="auto">
          <a:xfrm>
            <a:off x="1827092" y="4673899"/>
            <a:ext cx="421103" cy="357757"/>
          </a:xfrm>
          <a:prstGeom prst="rect">
            <a:avLst/>
          </a:prstGeom>
        </p:spPr>
        <p:txBody>
          <a:bodyPr wrap="none" fromWordArt="1">
            <a:prstTxWarp prst="textInflate">
              <a:avLst>
                <a:gd name="adj" fmla="val 13634"/>
              </a:avLst>
            </a:prstTxWarp>
          </a:bodyPr>
          <a:lstStyle/>
          <a:p>
            <a:pPr algn="ctr"/>
            <a:r>
              <a:rPr lang="en-US" sz="2700" kern="10" dirty="0">
                <a:ln w="9525">
                  <a:solidFill>
                    <a:srgbClr val="FFFF00"/>
                  </a:solidFill>
                  <a:round/>
                  <a:headEnd/>
                  <a:tailEnd/>
                </a:ln>
                <a:solidFill>
                  <a:srgbClr val="FFFF00"/>
                </a:solidFill>
                <a:latin typeface=".VnTimeH"/>
              </a:rPr>
              <a:t>B</a:t>
            </a:r>
            <a:endParaRPr lang="vi-VN" sz="2700" kern="10" dirty="0">
              <a:ln w="9525">
                <a:solidFill>
                  <a:srgbClr val="FFFF00"/>
                </a:solidFill>
                <a:round/>
                <a:headEnd/>
                <a:tailEnd/>
              </a:ln>
              <a:solidFill>
                <a:srgbClr val="FFFF00"/>
              </a:solidFill>
              <a:latin typeface=".VnTimeH"/>
            </a:endParaRPr>
          </a:p>
        </p:txBody>
      </p:sp>
      <p:sp>
        <p:nvSpPr>
          <p:cNvPr id="22" name="Rectangle 21">
            <a:extLst>
              <a:ext uri="{FF2B5EF4-FFF2-40B4-BE49-F238E27FC236}">
                <a16:creationId xmlns:a16="http://schemas.microsoft.com/office/drawing/2014/main" id="{FA9E11D6-896A-974E-B64C-66970BF5E9FD}"/>
              </a:ext>
            </a:extLst>
          </p:cNvPr>
          <p:cNvSpPr/>
          <p:nvPr/>
        </p:nvSpPr>
        <p:spPr>
          <a:xfrm>
            <a:off x="3600651" y="3286462"/>
            <a:ext cx="184730" cy="569387"/>
          </a:xfrm>
          <a:prstGeom prst="rect">
            <a:avLst/>
          </a:prstGeom>
        </p:spPr>
        <p:txBody>
          <a:bodyPr wrap="none">
            <a:spAutoFit/>
          </a:bodyPr>
          <a:lstStyle/>
          <a:p>
            <a:pPr algn="ctr"/>
            <a:endParaRPr lang="en-US" altLang="vi-VN" sz="3100" b="1" dirty="0">
              <a:solidFill>
                <a:schemeClr val="bg1"/>
              </a:solidFill>
              <a:latin typeface="Times New Roman" panose="02020603050405020304" pitchFamily="18" charset="0"/>
            </a:endParaRPr>
          </a:p>
        </p:txBody>
      </p:sp>
      <p:pic>
        <p:nvPicPr>
          <p:cNvPr id="55" name="Picture 54">
            <a:extLst>
              <a:ext uri="{FF2B5EF4-FFF2-40B4-BE49-F238E27FC236}">
                <a16:creationId xmlns:a16="http://schemas.microsoft.com/office/drawing/2014/main" id="{A75A578A-942F-CB4F-9569-63036B7DC4D5}"/>
              </a:ext>
            </a:extLst>
          </p:cNvPr>
          <p:cNvPicPr>
            <a:picLocks noChangeAspect="1"/>
          </p:cNvPicPr>
          <p:nvPr/>
        </p:nvPicPr>
        <p:blipFill>
          <a:blip r:embed="rId14">
            <a:extLst>
              <a:ext uri="{28A0092B-C50C-407E-A947-70E740481C1C}">
                <a14:useLocalDpi xmlns:a14="http://schemas.microsoft.com/office/drawing/2010/main" val="0"/>
              </a:ext>
            </a:extLst>
          </a:blip>
          <a:srcRect l="5451" r="5451"/>
          <a:stretch/>
        </p:blipFill>
        <p:spPr>
          <a:xfrm>
            <a:off x="7815272" y="2591778"/>
            <a:ext cx="3880996" cy="4355857"/>
          </a:xfrm>
          <a:prstGeom prst="rect">
            <a:avLst/>
          </a:prstGeom>
        </p:spPr>
      </p:pic>
      <p:sp>
        <p:nvSpPr>
          <p:cNvPr id="26" name="TextBox 25">
            <a:extLst>
              <a:ext uri="{FF2B5EF4-FFF2-40B4-BE49-F238E27FC236}">
                <a16:creationId xmlns:a16="http://schemas.microsoft.com/office/drawing/2014/main" id="{3DD5AFCD-7BA8-4FE4-A56F-2A90328EF824}"/>
              </a:ext>
            </a:extLst>
          </p:cNvPr>
          <p:cNvSpPr txBox="1"/>
          <p:nvPr/>
        </p:nvSpPr>
        <p:spPr>
          <a:xfrm>
            <a:off x="1556483" y="4568001"/>
            <a:ext cx="6177280" cy="553998"/>
          </a:xfrm>
          <a:prstGeom prst="rect">
            <a:avLst/>
          </a:prstGeom>
          <a:noFill/>
        </p:spPr>
        <p:txBody>
          <a:bodyPr wrap="square">
            <a:spAutoFit/>
          </a:bodyPr>
          <a:lstStyle/>
          <a:p>
            <a:pPr algn="ctr"/>
            <a:r>
              <a:rPr lang="en-US" altLang="vi-VN" sz="3000" b="1">
                <a:solidFill>
                  <a:schemeClr val="bg1"/>
                </a:solidFill>
                <a:latin typeface="Times New Roman" panose="02020603050405020304" pitchFamily="18" charset="0"/>
              </a:rPr>
              <a:t>8 cm</a:t>
            </a:r>
            <a:endParaRPr lang="en-US" altLang="vi-VN" sz="3000" b="1" dirty="0">
              <a:solidFill>
                <a:schemeClr val="bg1"/>
              </a:solidFill>
              <a:latin typeface="Times New Roman" panose="02020603050405020304" pitchFamily="18" charset="0"/>
            </a:endParaRPr>
          </a:p>
        </p:txBody>
      </p:sp>
      <p:pic>
        <p:nvPicPr>
          <p:cNvPr id="2" name="y2mate.com - Nhạc kịch tính làm video">
            <a:hlinkClick r:id="" action="ppaction://media"/>
            <a:extLst>
              <a:ext uri="{FF2B5EF4-FFF2-40B4-BE49-F238E27FC236}">
                <a16:creationId xmlns:a16="http://schemas.microsoft.com/office/drawing/2014/main" id="{0F5CA503-BFDB-4789-837C-312B84D3CB88}"/>
              </a:ext>
            </a:extLst>
          </p:cNvPr>
          <p:cNvPicPr>
            <a:picLocks noChangeAspect="1"/>
          </p:cNvPicPr>
          <p:nvPr>
            <a:audioFile r:link="rId3"/>
            <p:extLst>
              <p:ext uri="{DAA4B4D4-6D71-4841-9C94-3DE7FCFB9230}">
                <p14:media xmlns:p14="http://schemas.microsoft.com/office/powerpoint/2010/main" r:embed="rId2"/>
              </p:ext>
            </p:extLst>
          </p:nvPr>
        </p:nvPicPr>
        <p:blipFill>
          <a:blip r:embed="rId15"/>
          <a:stretch>
            <a:fillRect/>
          </a:stretch>
        </p:blipFill>
        <p:spPr>
          <a:xfrm>
            <a:off x="444639" y="7097791"/>
            <a:ext cx="487363" cy="487363"/>
          </a:xfrm>
          <a:prstGeom prst="rect">
            <a:avLst/>
          </a:prstGeom>
        </p:spPr>
      </p:pic>
      <p:sp>
        <p:nvSpPr>
          <p:cNvPr id="27" name="Oval 26">
            <a:extLst>
              <a:ext uri="{FF2B5EF4-FFF2-40B4-BE49-F238E27FC236}">
                <a16:creationId xmlns:a16="http://schemas.microsoft.com/office/drawing/2014/main" id="{0DC1B9BB-DD2D-4D81-B069-F2E7764C131A}"/>
              </a:ext>
            </a:extLst>
          </p:cNvPr>
          <p:cNvSpPr/>
          <p:nvPr/>
        </p:nvSpPr>
        <p:spPr>
          <a:xfrm>
            <a:off x="10574883" y="412060"/>
            <a:ext cx="1211386" cy="1153419"/>
          </a:xfrm>
          <a:prstGeom prst="ellipse">
            <a:avLst/>
          </a:prstGeom>
          <a:solidFill>
            <a:srgbClr val="E5C65B"/>
          </a:solidFill>
          <a:ln>
            <a:solidFill>
              <a:srgbClr val="CC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0" b="1" dirty="0">
                <a:latin typeface=".VnAvant" panose="020B7200000000000000" pitchFamily="34" charset="0"/>
              </a:rPr>
              <a:t>5</a:t>
            </a:r>
          </a:p>
        </p:txBody>
      </p:sp>
      <p:sp>
        <p:nvSpPr>
          <p:cNvPr id="28" name="Oval 27">
            <a:extLst>
              <a:ext uri="{FF2B5EF4-FFF2-40B4-BE49-F238E27FC236}">
                <a16:creationId xmlns:a16="http://schemas.microsoft.com/office/drawing/2014/main" id="{48A52070-F081-4BA5-B903-9CFFB300F075}"/>
              </a:ext>
            </a:extLst>
          </p:cNvPr>
          <p:cNvSpPr/>
          <p:nvPr/>
        </p:nvSpPr>
        <p:spPr>
          <a:xfrm>
            <a:off x="10574883" y="388708"/>
            <a:ext cx="1211387" cy="1152171"/>
          </a:xfrm>
          <a:prstGeom prst="ellipse">
            <a:avLst/>
          </a:prstGeom>
          <a:solidFill>
            <a:srgbClr val="E5C6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0" b="1" dirty="0">
                <a:latin typeface=".VnAvant" panose="020B7200000000000000" pitchFamily="34" charset="0"/>
              </a:rPr>
              <a:t>4</a:t>
            </a:r>
          </a:p>
        </p:txBody>
      </p:sp>
      <p:sp>
        <p:nvSpPr>
          <p:cNvPr id="29" name="Oval 28">
            <a:extLst>
              <a:ext uri="{FF2B5EF4-FFF2-40B4-BE49-F238E27FC236}">
                <a16:creationId xmlns:a16="http://schemas.microsoft.com/office/drawing/2014/main" id="{790A0DFD-B243-42AC-96BE-1018FD5D9034}"/>
              </a:ext>
            </a:extLst>
          </p:cNvPr>
          <p:cNvSpPr/>
          <p:nvPr/>
        </p:nvSpPr>
        <p:spPr>
          <a:xfrm>
            <a:off x="10590992" y="395362"/>
            <a:ext cx="1221277" cy="1151954"/>
          </a:xfrm>
          <a:prstGeom prst="ellipse">
            <a:avLst/>
          </a:prstGeom>
          <a:solidFill>
            <a:srgbClr val="E5C65B"/>
          </a:solidFill>
          <a:ln>
            <a:solidFill>
              <a:srgbClr val="CC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0" b="1" dirty="0">
                <a:latin typeface=".VnAvant" panose="020B7200000000000000" pitchFamily="34" charset="0"/>
              </a:rPr>
              <a:t>3</a:t>
            </a:r>
          </a:p>
        </p:txBody>
      </p:sp>
      <p:sp>
        <p:nvSpPr>
          <p:cNvPr id="31" name="Oval 30">
            <a:extLst>
              <a:ext uri="{FF2B5EF4-FFF2-40B4-BE49-F238E27FC236}">
                <a16:creationId xmlns:a16="http://schemas.microsoft.com/office/drawing/2014/main" id="{B83E36C2-10DB-4C5B-A99C-ADFFA521F0EE}"/>
              </a:ext>
            </a:extLst>
          </p:cNvPr>
          <p:cNvSpPr/>
          <p:nvPr/>
        </p:nvSpPr>
        <p:spPr>
          <a:xfrm>
            <a:off x="10564195" y="386184"/>
            <a:ext cx="1211387" cy="1152171"/>
          </a:xfrm>
          <a:prstGeom prst="ellipse">
            <a:avLst/>
          </a:prstGeom>
          <a:solidFill>
            <a:srgbClr val="E5C6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0" b="1" dirty="0">
                <a:latin typeface=".VnAvant" panose="020B7200000000000000" pitchFamily="34" charset="0"/>
              </a:rPr>
              <a:t>2</a:t>
            </a:r>
          </a:p>
        </p:txBody>
      </p:sp>
      <p:sp>
        <p:nvSpPr>
          <p:cNvPr id="32" name="Oval 31">
            <a:extLst>
              <a:ext uri="{FF2B5EF4-FFF2-40B4-BE49-F238E27FC236}">
                <a16:creationId xmlns:a16="http://schemas.microsoft.com/office/drawing/2014/main" id="{897F46E5-BCF3-44B3-B7F4-B6048683629B}"/>
              </a:ext>
            </a:extLst>
          </p:cNvPr>
          <p:cNvSpPr/>
          <p:nvPr/>
        </p:nvSpPr>
        <p:spPr>
          <a:xfrm>
            <a:off x="10562868" y="389873"/>
            <a:ext cx="1211387" cy="1152171"/>
          </a:xfrm>
          <a:prstGeom prst="ellipse">
            <a:avLst/>
          </a:prstGeom>
          <a:solidFill>
            <a:srgbClr val="E5C6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0" b="1" dirty="0">
                <a:solidFill>
                  <a:srgbClr val="FEF7E2"/>
                </a:solidFill>
                <a:latin typeface=".VnAvant" panose="020B7200000000000000" pitchFamily="34" charset="0"/>
              </a:rPr>
              <a:t>1</a:t>
            </a:r>
          </a:p>
        </p:txBody>
      </p:sp>
      <p:sp>
        <p:nvSpPr>
          <p:cNvPr id="33" name="Oval 32">
            <a:extLst>
              <a:ext uri="{FF2B5EF4-FFF2-40B4-BE49-F238E27FC236}">
                <a16:creationId xmlns:a16="http://schemas.microsoft.com/office/drawing/2014/main" id="{ADE35B47-F4E7-4933-8209-3E2E0AD74776}"/>
              </a:ext>
            </a:extLst>
          </p:cNvPr>
          <p:cNvSpPr/>
          <p:nvPr/>
        </p:nvSpPr>
        <p:spPr>
          <a:xfrm>
            <a:off x="10569540" y="419778"/>
            <a:ext cx="1211386" cy="1185732"/>
          </a:xfrm>
          <a:prstGeom prst="ellipse">
            <a:avLst/>
          </a:prstGeom>
          <a:solidFill>
            <a:srgbClr val="D63738"/>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err="1">
                <a:cs typeface="Times New Roman" panose="02020603050405020304" pitchFamily="18" charset="0"/>
              </a:rPr>
              <a:t>Hết</a:t>
            </a:r>
            <a:r>
              <a:rPr lang="en-US" sz="3000" b="1" dirty="0">
                <a:cs typeface="Times New Roman" panose="02020603050405020304" pitchFamily="18" charset="0"/>
              </a:rPr>
              <a:t> </a:t>
            </a:r>
            <a:r>
              <a:rPr lang="en-US" sz="3000" b="1" dirty="0" err="1">
                <a:cs typeface="Times New Roman" panose="02020603050405020304" pitchFamily="18" charset="0"/>
              </a:rPr>
              <a:t>giờ</a:t>
            </a:r>
            <a:endParaRPr lang="en-US" sz="3000" b="1" dirty="0">
              <a:cs typeface="Times New Roman" panose="02020603050405020304" pitchFamily="18" charset="0"/>
            </a:endParaRPr>
          </a:p>
        </p:txBody>
      </p:sp>
      <p:sp>
        <p:nvSpPr>
          <p:cNvPr id="34" name="Rounded Rectangle 10">
            <a:extLst>
              <a:ext uri="{FF2B5EF4-FFF2-40B4-BE49-F238E27FC236}">
                <a16:creationId xmlns:a16="http://schemas.microsoft.com/office/drawing/2014/main" id="{06BCE930-9C06-4FC5-9395-619DB9AD90DD}"/>
              </a:ext>
            </a:extLst>
          </p:cNvPr>
          <p:cNvSpPr/>
          <p:nvPr/>
        </p:nvSpPr>
        <p:spPr>
          <a:xfrm>
            <a:off x="600869" y="479028"/>
            <a:ext cx="1221277" cy="1185732"/>
          </a:xfrm>
          <a:prstGeom prst="ellipse">
            <a:avLst/>
          </a:prstGeom>
          <a:solidFill>
            <a:srgbClr val="CCFF33"/>
          </a:solidFill>
          <a:ln w="5715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002060"/>
                </a:solidFill>
                <a:cs typeface="Times New Roman" panose="02020603050405020304" pitchFamily="18" charset="0"/>
              </a:rPr>
              <a:t>Câu 1</a:t>
            </a:r>
            <a:endParaRPr lang="en-US" sz="2000" b="1" dirty="0">
              <a:solidFill>
                <a:srgbClr val="002060"/>
              </a:solidFill>
              <a:cs typeface="Times New Roman" panose="02020603050405020304" pitchFamily="18" charset="0"/>
            </a:endParaRPr>
          </a:p>
        </p:txBody>
      </p:sp>
      <p:pic>
        <p:nvPicPr>
          <p:cNvPr id="11" name="Picture 10">
            <a:extLst>
              <a:ext uri="{FF2B5EF4-FFF2-40B4-BE49-F238E27FC236}">
                <a16:creationId xmlns:a16="http://schemas.microsoft.com/office/drawing/2014/main" id="{1DAAA247-1AB8-5E3E-8552-41A76604293B}"/>
              </a:ext>
            </a:extLst>
          </p:cNvPr>
          <p:cNvPicPr>
            <a:picLocks noChangeAspect="1"/>
          </p:cNvPicPr>
          <p:nvPr/>
        </p:nvPicPr>
        <p:blipFill rotWithShape="1">
          <a:blip r:embed="rId16"/>
          <a:srcRect t="9755" r="3942" b="8298"/>
          <a:stretch/>
        </p:blipFill>
        <p:spPr>
          <a:xfrm>
            <a:off x="2892239" y="743776"/>
            <a:ext cx="5041849" cy="1189731"/>
          </a:xfrm>
          <a:prstGeom prst="rect">
            <a:avLst/>
          </a:prstGeom>
        </p:spPr>
      </p:pic>
      <p:sp>
        <p:nvSpPr>
          <p:cNvPr id="14" name="TextBox 13">
            <a:extLst>
              <a:ext uri="{FF2B5EF4-FFF2-40B4-BE49-F238E27FC236}">
                <a16:creationId xmlns:a16="http://schemas.microsoft.com/office/drawing/2014/main" id="{A83DEEAF-1B96-90AA-08D8-F1996F9B7B5E}"/>
              </a:ext>
            </a:extLst>
          </p:cNvPr>
          <p:cNvSpPr txBox="1"/>
          <p:nvPr/>
        </p:nvSpPr>
        <p:spPr>
          <a:xfrm>
            <a:off x="2892239" y="1998568"/>
            <a:ext cx="5041849" cy="523220"/>
          </a:xfrm>
          <a:prstGeom prst="rect">
            <a:avLst/>
          </a:prstGeom>
          <a:solidFill>
            <a:schemeClr val="bg1"/>
          </a:solidFill>
        </p:spPr>
        <p:txBody>
          <a:bodyPr wrap="square" rtlCol="0">
            <a:spAutoFit/>
          </a:bodyPr>
          <a:lstStyle/>
          <a:p>
            <a:pPr algn="ctr" defTabSz="1219170"/>
            <a:r>
              <a:rPr lang="en-US" sz="2800" b="1">
                <a:solidFill>
                  <a:srgbClr val="0000FF"/>
                </a:solidFill>
                <a:latin typeface="UTM Avo" panose="02040603050506020204" pitchFamily="18" charset="0"/>
                <a:cs typeface="Arial" panose="020B0604020202020204" pitchFamily="34" charset="0"/>
              </a:rPr>
              <a:t>Độ dài đoạn thẳng BC là … ?</a:t>
            </a:r>
            <a:endParaRPr lang="en-US" sz="2800" b="1" dirty="0">
              <a:solidFill>
                <a:srgbClr val="0000FF"/>
              </a:solidFill>
              <a:latin typeface="UTM Avo" panose="02040603050506020204" pitchFamily="18" charset="0"/>
              <a:cs typeface="Arial" panose="020B0604020202020204" pitchFamily="34" charset="0"/>
            </a:endParaRPr>
          </a:p>
        </p:txBody>
      </p:sp>
    </p:spTree>
    <p:custDataLst>
      <p:tags r:id="rId1"/>
    </p:custDataLst>
    <p:extLst>
      <p:ext uri="{BB962C8B-B14F-4D97-AF65-F5344CB8AC3E}">
        <p14:creationId xmlns:p14="http://schemas.microsoft.com/office/powerpoint/2010/main" val="29292654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49063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0" fill="hold" grpId="0" nodeType="clickEffect">
                                  <p:stCondLst>
                                    <p:cond delay="0"/>
                                  </p:stCondLst>
                                  <p:childTnLst>
                                    <p:set>
                                      <p:cBhvr>
                                        <p:cTn id="10" dur="1" fill="hold">
                                          <p:stCondLst>
                                            <p:cond delay="0"/>
                                          </p:stCondLst>
                                        </p:cTn>
                                        <p:tgtEl>
                                          <p:spTgt spid="6171"/>
                                        </p:tgtEl>
                                        <p:attrNameLst>
                                          <p:attrName>style.visibility</p:attrName>
                                        </p:attrNameLst>
                                      </p:cBhvr>
                                      <p:to>
                                        <p:strVal val="visible"/>
                                      </p:to>
                                    </p:set>
                                    <p:anim calcmode="lin" valueType="num">
                                      <p:cBhvr>
                                        <p:cTn id="11" dur="500" fill="hold"/>
                                        <p:tgtEl>
                                          <p:spTgt spid="6171"/>
                                        </p:tgtEl>
                                        <p:attrNameLst>
                                          <p:attrName>ppt_w</p:attrName>
                                        </p:attrNameLst>
                                      </p:cBhvr>
                                      <p:tavLst>
                                        <p:tav tm="0">
                                          <p:val>
                                            <p:fltVal val="0"/>
                                          </p:val>
                                        </p:tav>
                                        <p:tav tm="100000">
                                          <p:val>
                                            <p:strVal val="#ppt_w"/>
                                          </p:val>
                                        </p:tav>
                                      </p:tavLst>
                                    </p:anim>
                                    <p:anim calcmode="lin" valueType="num">
                                      <p:cBhvr>
                                        <p:cTn id="12" dur="500" fill="hold"/>
                                        <p:tgtEl>
                                          <p:spTgt spid="6171"/>
                                        </p:tgtEl>
                                        <p:attrNameLst>
                                          <p:attrName>ppt_h</p:attrName>
                                        </p:attrNameLst>
                                      </p:cBhvr>
                                      <p:tavLst>
                                        <p:tav tm="0">
                                          <p:val>
                                            <p:fltVal val="0"/>
                                          </p:val>
                                        </p:tav>
                                        <p:tav tm="100000">
                                          <p:val>
                                            <p:strVal val="#ppt_h"/>
                                          </p:val>
                                        </p:tav>
                                      </p:tavLst>
                                    </p:anim>
                                    <p:animEffect transition="in" filter="fade">
                                      <p:cBhvr>
                                        <p:cTn id="13" dur="500"/>
                                        <p:tgtEl>
                                          <p:spTgt spid="6171"/>
                                        </p:tgtEl>
                                      </p:cBhvr>
                                    </p:animEffect>
                                  </p:childTnLst>
                                </p:cTn>
                              </p:par>
                              <p:par>
                                <p:cTn id="14" presetID="53" presetClass="entr" presetSubtype="0" fill="hold" nodeType="withEffect">
                                  <p:stCondLst>
                                    <p:cond delay="0"/>
                                  </p:stCondLst>
                                  <p:childTnLst>
                                    <p:set>
                                      <p:cBhvr>
                                        <p:cTn id="15" dur="1" fill="hold">
                                          <p:stCondLst>
                                            <p:cond delay="0"/>
                                          </p:stCondLst>
                                        </p:cTn>
                                        <p:tgtEl>
                                          <p:spTgt spid="6172"/>
                                        </p:tgtEl>
                                        <p:attrNameLst>
                                          <p:attrName>style.visibility</p:attrName>
                                        </p:attrNameLst>
                                      </p:cBhvr>
                                      <p:to>
                                        <p:strVal val="visible"/>
                                      </p:to>
                                    </p:set>
                                    <p:anim calcmode="lin" valueType="num">
                                      <p:cBhvr>
                                        <p:cTn id="16" dur="500" fill="hold"/>
                                        <p:tgtEl>
                                          <p:spTgt spid="6172"/>
                                        </p:tgtEl>
                                        <p:attrNameLst>
                                          <p:attrName>ppt_w</p:attrName>
                                        </p:attrNameLst>
                                      </p:cBhvr>
                                      <p:tavLst>
                                        <p:tav tm="0">
                                          <p:val>
                                            <p:fltVal val="0"/>
                                          </p:val>
                                        </p:tav>
                                        <p:tav tm="100000">
                                          <p:val>
                                            <p:strVal val="#ppt_w"/>
                                          </p:val>
                                        </p:tav>
                                      </p:tavLst>
                                    </p:anim>
                                    <p:anim calcmode="lin" valueType="num">
                                      <p:cBhvr>
                                        <p:cTn id="17" dur="500" fill="hold"/>
                                        <p:tgtEl>
                                          <p:spTgt spid="6172"/>
                                        </p:tgtEl>
                                        <p:attrNameLst>
                                          <p:attrName>ppt_h</p:attrName>
                                        </p:attrNameLst>
                                      </p:cBhvr>
                                      <p:tavLst>
                                        <p:tav tm="0">
                                          <p:val>
                                            <p:fltVal val="0"/>
                                          </p:val>
                                        </p:tav>
                                        <p:tav tm="100000">
                                          <p:val>
                                            <p:strVal val="#ppt_h"/>
                                          </p:val>
                                        </p:tav>
                                      </p:tavLst>
                                    </p:anim>
                                    <p:animEffect transition="in" filter="fade">
                                      <p:cBhvr>
                                        <p:cTn id="18" dur="500"/>
                                        <p:tgtEl>
                                          <p:spTgt spid="6172"/>
                                        </p:tgtEl>
                                      </p:cBhvr>
                                    </p:animEffect>
                                  </p:childTnLst>
                                </p:cTn>
                              </p:par>
                              <p:par>
                                <p:cTn id="19" presetID="8" presetClass="emph" presetSubtype="0" repeatCount="indefinite" fill="hold" grpId="1" nodeType="withEffect">
                                  <p:stCondLst>
                                    <p:cond delay="0"/>
                                  </p:stCondLst>
                                  <p:childTnLst>
                                    <p:animRot by="21600000">
                                      <p:cBhvr>
                                        <p:cTn id="20" dur="2000" fill="hold"/>
                                        <p:tgtEl>
                                          <p:spTgt spid="6171"/>
                                        </p:tgtEl>
                                        <p:attrNameLst>
                                          <p:attrName>r</p:attrName>
                                        </p:attrNameLst>
                                      </p:cBhvr>
                                    </p:animRot>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37"/>
                                        </p:tgtEl>
                                        <p:attrNameLst>
                                          <p:attrName>style.visibility</p:attrName>
                                        </p:attrNameLst>
                                      </p:cBhvr>
                                      <p:to>
                                        <p:strVal val="visible"/>
                                      </p:to>
                                    </p:set>
                                    <p:anim calcmode="lin" valueType="num">
                                      <p:cBhvr additive="base">
                                        <p:cTn id="25" dur="500" fill="hold"/>
                                        <p:tgtEl>
                                          <p:spTgt spid="37"/>
                                        </p:tgtEl>
                                        <p:attrNameLst>
                                          <p:attrName>ppt_x</p:attrName>
                                        </p:attrNameLst>
                                      </p:cBhvr>
                                      <p:tavLst>
                                        <p:tav tm="0">
                                          <p:val>
                                            <p:strVal val="0-#ppt_w/2"/>
                                          </p:val>
                                        </p:tav>
                                        <p:tav tm="100000">
                                          <p:val>
                                            <p:strVal val="#ppt_x"/>
                                          </p:val>
                                        </p:tav>
                                      </p:tavLst>
                                    </p:anim>
                                    <p:anim calcmode="lin" valueType="num">
                                      <p:cBhvr additive="base">
                                        <p:cTn id="26" dur="500" fill="hold"/>
                                        <p:tgtEl>
                                          <p:spTgt spid="3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5" name="Jet Fighter 2-DVDH.wav"/>
                                        </p:tgtEl>
                                      </p:cMediaNode>
                                    </p:audio>
                                  </p:subTnLst>
                                </p:cTn>
                              </p:par>
                            </p:childTnLst>
                          </p:cTn>
                        </p:par>
                      </p:childTnLst>
                    </p:cTn>
                  </p:par>
                  <p:par>
                    <p:cTn id="27" fill="hold">
                      <p:stCondLst>
                        <p:cond delay="indefinite"/>
                      </p:stCondLst>
                      <p:childTnLst>
                        <p:par>
                          <p:cTn id="28" fill="hold">
                            <p:stCondLst>
                              <p:cond delay="0"/>
                            </p:stCondLst>
                            <p:childTnLst>
                              <p:par>
                                <p:cTn id="29" presetID="5" presetClass="entr" presetSubtype="10" fill="hold" nodeType="clickEffect">
                                  <p:stCondLst>
                                    <p:cond delay="0"/>
                                  </p:stCondLst>
                                  <p:childTnLst>
                                    <p:set>
                                      <p:cBhvr>
                                        <p:cTn id="30" dur="1" fill="hold">
                                          <p:stCondLst>
                                            <p:cond delay="0"/>
                                          </p:stCondLst>
                                        </p:cTn>
                                        <p:tgtEl>
                                          <p:spTgt spid="1043"/>
                                        </p:tgtEl>
                                        <p:attrNameLst>
                                          <p:attrName>style.visibility</p:attrName>
                                        </p:attrNameLst>
                                      </p:cBhvr>
                                      <p:to>
                                        <p:strVal val="visible"/>
                                      </p:to>
                                    </p:set>
                                    <p:animEffect transition="in" filter="checkerboard(across)">
                                      <p:cBhvr>
                                        <p:cTn id="31" dur="500"/>
                                        <p:tgtEl>
                                          <p:spTgt spid="1043"/>
                                        </p:tgtEl>
                                      </p:cBhvr>
                                    </p:animEffect>
                                  </p:childTnLst>
                                </p:cTn>
                              </p:par>
                              <p:par>
                                <p:cTn id="32" presetID="5" presetClass="entr" presetSubtype="10" fill="hold" nodeType="withEffect">
                                  <p:stCondLst>
                                    <p:cond delay="0"/>
                                  </p:stCondLst>
                                  <p:childTnLst>
                                    <p:set>
                                      <p:cBhvr>
                                        <p:cTn id="33" dur="1" fill="hold">
                                          <p:stCondLst>
                                            <p:cond delay="0"/>
                                          </p:stCondLst>
                                        </p:cTn>
                                        <p:tgtEl>
                                          <p:spTgt spid="1044"/>
                                        </p:tgtEl>
                                        <p:attrNameLst>
                                          <p:attrName>style.visibility</p:attrName>
                                        </p:attrNameLst>
                                      </p:cBhvr>
                                      <p:to>
                                        <p:strVal val="visible"/>
                                      </p:to>
                                    </p:set>
                                    <p:animEffect transition="in" filter="checkerboard(across)">
                                      <p:cBhvr>
                                        <p:cTn id="34" dur="500"/>
                                        <p:tgtEl>
                                          <p:spTgt spid="1044"/>
                                        </p:tgtEl>
                                      </p:cBhvr>
                                    </p:animEffect>
                                  </p:childTnLst>
                                </p:cTn>
                              </p:par>
                              <p:par>
                                <p:cTn id="35" presetID="22" presetClass="entr" presetSubtype="8" fill="hold" nodeType="withEffect">
                                  <p:stCondLst>
                                    <p:cond delay="0"/>
                                  </p:stCondLst>
                                  <p:iterate type="lt">
                                    <p:tmPct val="0"/>
                                  </p:iterate>
                                  <p:childTnLst>
                                    <p:set>
                                      <p:cBhvr>
                                        <p:cTn id="36" dur="1" fill="hold">
                                          <p:stCondLst>
                                            <p:cond delay="0"/>
                                          </p:stCondLst>
                                        </p:cTn>
                                        <p:tgtEl>
                                          <p:spTgt spid="3"/>
                                        </p:tgtEl>
                                        <p:attrNameLst>
                                          <p:attrName>style.visibility</p:attrName>
                                        </p:attrNameLst>
                                      </p:cBhvr>
                                      <p:to>
                                        <p:strVal val="visible"/>
                                      </p:to>
                                    </p:set>
                                    <p:animEffect transition="in" filter="wipe(left)">
                                      <p:cBhvr>
                                        <p:cTn id="37" dur="500"/>
                                        <p:tgtEl>
                                          <p:spTgt spid="3"/>
                                        </p:tgtEl>
                                      </p:cBhvr>
                                    </p:animEffect>
                                  </p:childTnLst>
                                  <p:subTnLst>
                                    <p:audio>
                                      <p:cMediaNode>
                                        <p:cTn display="0" masterRel="sameClick">
                                          <p:stCondLst>
                                            <p:cond evt="begin" delay="0">
                                              <p:tn val="35"/>
                                            </p:cond>
                                          </p:stCondLst>
                                          <p:endCondLst>
                                            <p:cond evt="onStopAudio" delay="0">
                                              <p:tgtEl>
                                                <p:sldTgt/>
                                              </p:tgtEl>
                                            </p:cond>
                                          </p:endCondLst>
                                        </p:cTn>
                                        <p:tgtEl>
                                          <p:sndTgt r:embed="rId6" name="chimes.wav"/>
                                        </p:tgtEl>
                                      </p:cMediaNode>
                                    </p:audio>
                                  </p:subTnLst>
                                </p:cTn>
                              </p:par>
                            </p:childTnLst>
                          </p:cTn>
                        </p:par>
                      </p:childTnLst>
                    </p:cTn>
                  </p:par>
                  <p:par>
                    <p:cTn id="38" fill="hold">
                      <p:stCondLst>
                        <p:cond delay="indefinite"/>
                      </p:stCondLst>
                      <p:childTnLst>
                        <p:par>
                          <p:cTn id="39" fill="hold">
                            <p:stCondLst>
                              <p:cond delay="0"/>
                            </p:stCondLst>
                            <p:childTnLst>
                              <p:par>
                                <p:cTn id="40" presetID="5" presetClass="entr" presetSubtype="10" fill="hold"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checkerboard(across)">
                                      <p:cBhvr>
                                        <p:cTn id="42" dur="500"/>
                                        <p:tgtEl>
                                          <p:spTgt spid="7"/>
                                        </p:tgtEl>
                                      </p:cBhvr>
                                    </p:animEffect>
                                  </p:childTnLst>
                                </p:cTn>
                              </p:par>
                              <p:par>
                                <p:cTn id="43" presetID="5" presetClass="entr" presetSubtype="10" fill="hold" nodeType="with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checkerboard(across)">
                                      <p:cBhvr>
                                        <p:cTn id="45" dur="500"/>
                                        <p:tgtEl>
                                          <p:spTgt spid="8"/>
                                        </p:tgtEl>
                                      </p:cBhvr>
                                    </p:animEffect>
                                  </p:childTnLst>
                                </p:cTn>
                              </p:par>
                              <p:par>
                                <p:cTn id="46" presetID="22" presetClass="entr" presetSubtype="8" fill="hold" nodeType="withEffect">
                                  <p:stCondLst>
                                    <p:cond delay="0"/>
                                  </p:stCondLst>
                                  <p:childTnLst>
                                    <p:set>
                                      <p:cBhvr>
                                        <p:cTn id="47" dur="1" fill="hold">
                                          <p:stCondLst>
                                            <p:cond delay="0"/>
                                          </p:stCondLst>
                                        </p:cTn>
                                        <p:tgtEl>
                                          <p:spTgt spid="4"/>
                                        </p:tgtEl>
                                        <p:attrNameLst>
                                          <p:attrName>style.visibility</p:attrName>
                                        </p:attrNameLst>
                                      </p:cBhvr>
                                      <p:to>
                                        <p:strVal val="visible"/>
                                      </p:to>
                                    </p:set>
                                    <p:animEffect transition="in" filter="wipe(left)">
                                      <p:cBhvr>
                                        <p:cTn id="48" dur="500"/>
                                        <p:tgtEl>
                                          <p:spTgt spid="4"/>
                                        </p:tgtEl>
                                      </p:cBhvr>
                                    </p:animEffect>
                                  </p:childTnLst>
                                  <p:subTnLst>
                                    <p:audio>
                                      <p:cMediaNode>
                                        <p:cTn display="0" masterRel="sameClick">
                                          <p:stCondLst>
                                            <p:cond evt="begin" delay="0">
                                              <p:tn val="46"/>
                                            </p:cond>
                                          </p:stCondLst>
                                          <p:endCondLst>
                                            <p:cond evt="onStopAudio" delay="0">
                                              <p:tgtEl>
                                                <p:sldTgt/>
                                              </p:tgtEl>
                                            </p:cond>
                                          </p:endCondLst>
                                        </p:cTn>
                                        <p:tgtEl>
                                          <p:sndTgt r:embed="rId6" name="chimes.wav"/>
                                        </p:tgtEl>
                                      </p:cMediaNode>
                                    </p:audio>
                                  </p:subTnLst>
                                </p:cTn>
                              </p:par>
                            </p:childTnLst>
                          </p:cTn>
                        </p:par>
                      </p:childTnLst>
                    </p:cTn>
                  </p:par>
                  <p:par>
                    <p:cTn id="49" fill="hold">
                      <p:stCondLst>
                        <p:cond delay="indefinite"/>
                      </p:stCondLst>
                      <p:childTnLst>
                        <p:par>
                          <p:cTn id="50" fill="hold">
                            <p:stCondLst>
                              <p:cond delay="0"/>
                            </p:stCondLst>
                            <p:childTnLst>
                              <p:par>
                                <p:cTn id="51" presetID="5" presetClass="entr" presetSubtype="10" fill="hold" nodeType="clickEffect">
                                  <p:stCondLst>
                                    <p:cond delay="0"/>
                                  </p:stCondLst>
                                  <p:childTnLst>
                                    <p:set>
                                      <p:cBhvr>
                                        <p:cTn id="52" dur="1" fill="hold">
                                          <p:stCondLst>
                                            <p:cond delay="0"/>
                                          </p:stCondLst>
                                        </p:cTn>
                                        <p:tgtEl>
                                          <p:spTgt spid="13"/>
                                        </p:tgtEl>
                                        <p:attrNameLst>
                                          <p:attrName>style.visibility</p:attrName>
                                        </p:attrNameLst>
                                      </p:cBhvr>
                                      <p:to>
                                        <p:strVal val="visible"/>
                                      </p:to>
                                    </p:set>
                                    <p:animEffect transition="in" filter="checkerboard(across)">
                                      <p:cBhvr>
                                        <p:cTn id="53" dur="500"/>
                                        <p:tgtEl>
                                          <p:spTgt spid="13"/>
                                        </p:tgtEl>
                                      </p:cBhvr>
                                    </p:animEffect>
                                  </p:childTnLst>
                                </p:cTn>
                              </p:par>
                              <p:par>
                                <p:cTn id="54" presetID="5" presetClass="entr" presetSubtype="10" fill="hold" nodeType="with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checkerboard(across)">
                                      <p:cBhvr>
                                        <p:cTn id="56" dur="500"/>
                                        <p:tgtEl>
                                          <p:spTgt spid="15"/>
                                        </p:tgtEl>
                                      </p:cBhvr>
                                    </p:animEffect>
                                  </p:childTnLst>
                                </p:cTn>
                              </p:par>
                              <p:par>
                                <p:cTn id="57" presetID="22" presetClass="entr" presetSubtype="8" fill="hold" nodeType="withEffect">
                                  <p:stCondLst>
                                    <p:cond delay="0"/>
                                  </p:stCondLst>
                                  <p:childTnLst>
                                    <p:set>
                                      <p:cBhvr>
                                        <p:cTn id="58" dur="1" fill="hold">
                                          <p:stCondLst>
                                            <p:cond delay="0"/>
                                          </p:stCondLst>
                                        </p:cTn>
                                        <p:tgtEl>
                                          <p:spTgt spid="9"/>
                                        </p:tgtEl>
                                        <p:attrNameLst>
                                          <p:attrName>style.visibility</p:attrName>
                                        </p:attrNameLst>
                                      </p:cBhvr>
                                      <p:to>
                                        <p:strVal val="visible"/>
                                      </p:to>
                                    </p:set>
                                    <p:animEffect transition="in" filter="wipe(left)">
                                      <p:cBhvr>
                                        <p:cTn id="59" dur="500"/>
                                        <p:tgtEl>
                                          <p:spTgt spid="9"/>
                                        </p:tgtEl>
                                      </p:cBhvr>
                                    </p:animEffect>
                                  </p:childTnLst>
                                  <p:subTnLst>
                                    <p:audio>
                                      <p:cMediaNode>
                                        <p:cTn display="0" masterRel="sameClick">
                                          <p:stCondLst>
                                            <p:cond evt="begin" delay="0">
                                              <p:tn val="57"/>
                                            </p:cond>
                                          </p:stCondLst>
                                          <p:endCondLst>
                                            <p:cond evt="onStopAudio" delay="0">
                                              <p:tgtEl>
                                                <p:sldTgt/>
                                              </p:tgtEl>
                                            </p:cond>
                                          </p:endCondLst>
                                        </p:cTn>
                                        <p:tgtEl>
                                          <p:sndTgt r:embed="rId6" name="chimes.wav"/>
                                        </p:tgtEl>
                                      </p:cMediaNode>
                                    </p:audio>
                                  </p:subTnLst>
                                </p:cTn>
                              </p:par>
                            </p:childTnLst>
                          </p:cTn>
                        </p:par>
                      </p:childTnLst>
                    </p:cTn>
                  </p:par>
                  <p:par>
                    <p:cTn id="60" fill="hold">
                      <p:stCondLst>
                        <p:cond delay="indefinite"/>
                      </p:stCondLst>
                      <p:childTnLst>
                        <p:par>
                          <p:cTn id="61" fill="hold">
                            <p:stCondLst>
                              <p:cond delay="0"/>
                            </p:stCondLst>
                            <p:childTnLst>
                              <p:par>
                                <p:cTn id="62" presetID="23" presetClass="emph" presetSubtype="0" fill="hold" grpId="1" nodeType="clickEffect">
                                  <p:stCondLst>
                                    <p:cond delay="0"/>
                                  </p:stCondLst>
                                  <p:iterate type="lt">
                                    <p:tmPct val="0"/>
                                  </p:iterate>
                                  <p:childTnLst>
                                    <p:animClr clrSpc="hsl" dir="cw">
                                      <p:cBhvr override="childStyle">
                                        <p:cTn id="63" dur="500" fill="hold"/>
                                        <p:tgtEl>
                                          <p:spTgt spid="3"/>
                                        </p:tgtEl>
                                        <p:attrNameLst>
                                          <p:attrName>style.color</p:attrName>
                                        </p:attrNameLst>
                                      </p:cBhvr>
                                      <p:by>
                                        <p:hsl h="10842353" s="0" l="0"/>
                                      </p:by>
                                    </p:animClr>
                                    <p:animClr clrSpc="hsl" dir="cw">
                                      <p:cBhvr>
                                        <p:cTn id="64" dur="500" fill="hold"/>
                                        <p:tgtEl>
                                          <p:spTgt spid="3"/>
                                        </p:tgtEl>
                                        <p:attrNameLst>
                                          <p:attrName>fillcolor</p:attrName>
                                        </p:attrNameLst>
                                      </p:cBhvr>
                                      <p:by>
                                        <p:hsl h="10842353" s="0" l="0"/>
                                      </p:by>
                                    </p:animClr>
                                    <p:animClr clrSpc="hsl" dir="cw">
                                      <p:cBhvr>
                                        <p:cTn id="65" dur="500" fill="hold"/>
                                        <p:tgtEl>
                                          <p:spTgt spid="3"/>
                                        </p:tgtEl>
                                        <p:attrNameLst>
                                          <p:attrName>stroke.color</p:attrName>
                                        </p:attrNameLst>
                                      </p:cBhvr>
                                      <p:by>
                                        <p:hsl h="10842353" s="0" l="0"/>
                                      </p:by>
                                    </p:animClr>
                                    <p:set>
                                      <p:cBhvr>
                                        <p:cTn id="66" dur="500" fill="hold"/>
                                        <p:tgtEl>
                                          <p:spTgt spid="3"/>
                                        </p:tgtEl>
                                        <p:attrNameLst>
                                          <p:attrName>fill.type</p:attrName>
                                        </p:attrNameLst>
                                      </p:cBhvr>
                                      <p:to>
                                        <p:strVal val="solid"/>
                                      </p:to>
                                    </p:set>
                                  </p:childTnLst>
                                  <p:subTnLst>
                                    <p:animClr clrSpc="rgb" dir="cw">
                                      <p:cBhvr override="childStyle">
                                        <p:cTn dur="1" fill="hold" display="0" masterRel="nextClick" afterEffect="1"/>
                                        <p:tgtEl>
                                          <p:spTgt spid="3"/>
                                        </p:tgtEl>
                                        <p:attrNameLst>
                                          <p:attrName>ppt_c</p:attrName>
                                        </p:attrNameLst>
                                      </p:cBhvr>
                                      <p:to>
                                        <a:srgbClr val="FF9300"/>
                                      </p:to>
                                    </p:animClr>
                                    <p:audio>
                                      <p:cMediaNode>
                                        <p:cTn display="0" masterRel="sameClick">
                                          <p:stCondLst>
                                            <p:cond evt="begin" delay="0">
                                              <p:tn val="62"/>
                                            </p:cond>
                                          </p:stCondLst>
                                          <p:endCondLst>
                                            <p:cond evt="onStopAudio" delay="0">
                                              <p:tgtEl>
                                                <p:sldTgt/>
                                              </p:tgtEl>
                                            </p:cond>
                                          </p:endCondLst>
                                        </p:cTn>
                                        <p:tgtEl>
                                          <p:sndTgt r:embed="rId6" name="chimes.wav"/>
                                        </p:tgtEl>
                                      </p:cMediaNode>
                                    </p:audio>
                                  </p:subTnLst>
                                </p:cTn>
                              </p:par>
                              <p:par>
                                <p:cTn id="67" presetID="34" presetClass="emph" presetSubtype="0" fill="hold" grpId="0" nodeType="withEffect">
                                  <p:stCondLst>
                                    <p:cond delay="0"/>
                                  </p:stCondLst>
                                  <p:iterate type="lt">
                                    <p:tmPct val="10000"/>
                                  </p:iterate>
                                  <p:childTnLst>
                                    <p:animMotion origin="layout" path="M -2.08333E-6 -3.7037E-6 L -2.08333E-6 -0.07222 " pathEditMode="relative" rAng="0" ptsTypes="AA">
                                      <p:cBhvr>
                                        <p:cTn id="68" dur="250" accel="50000" decel="50000" autoRev="1" fill="hold">
                                          <p:stCondLst>
                                            <p:cond delay="0"/>
                                          </p:stCondLst>
                                        </p:cTn>
                                        <p:tgtEl>
                                          <p:spTgt spid="3"/>
                                        </p:tgtEl>
                                        <p:attrNameLst>
                                          <p:attrName>ppt_x</p:attrName>
                                          <p:attrName>ppt_y</p:attrName>
                                        </p:attrNameLst>
                                      </p:cBhvr>
                                      <p:rCtr x="0" y="-3611"/>
                                    </p:animMotion>
                                    <p:animRot by="1500000">
                                      <p:cBhvr>
                                        <p:cTn id="69" dur="125" fill="hold">
                                          <p:stCondLst>
                                            <p:cond delay="0"/>
                                          </p:stCondLst>
                                        </p:cTn>
                                        <p:tgtEl>
                                          <p:spTgt spid="3"/>
                                        </p:tgtEl>
                                        <p:attrNameLst>
                                          <p:attrName>r</p:attrName>
                                        </p:attrNameLst>
                                      </p:cBhvr>
                                    </p:animRot>
                                    <p:animRot by="-1500000">
                                      <p:cBhvr>
                                        <p:cTn id="70" dur="125" fill="hold">
                                          <p:stCondLst>
                                            <p:cond delay="125"/>
                                          </p:stCondLst>
                                        </p:cTn>
                                        <p:tgtEl>
                                          <p:spTgt spid="3"/>
                                        </p:tgtEl>
                                        <p:attrNameLst>
                                          <p:attrName>r</p:attrName>
                                        </p:attrNameLst>
                                      </p:cBhvr>
                                    </p:animRot>
                                    <p:animRot by="-1500000">
                                      <p:cBhvr>
                                        <p:cTn id="71" dur="125" fill="hold">
                                          <p:stCondLst>
                                            <p:cond delay="250"/>
                                          </p:stCondLst>
                                        </p:cTn>
                                        <p:tgtEl>
                                          <p:spTgt spid="3"/>
                                        </p:tgtEl>
                                        <p:attrNameLst>
                                          <p:attrName>r</p:attrName>
                                        </p:attrNameLst>
                                      </p:cBhvr>
                                    </p:animRot>
                                    <p:animRot by="1500000">
                                      <p:cBhvr>
                                        <p:cTn id="72" dur="125" fill="hold">
                                          <p:stCondLst>
                                            <p:cond delay="375"/>
                                          </p:stCondLst>
                                        </p:cTn>
                                        <p:tgtEl>
                                          <p:spTgt spid="3"/>
                                        </p:tgtEl>
                                        <p:attrNameLst>
                                          <p:attrName>r</p:attrName>
                                        </p:attrNameLst>
                                      </p:cBhvr>
                                    </p:animRot>
                                  </p:childTnLst>
                                  <p:subTnLst>
                                    <p:animClr clrSpc="rgb" dir="cw">
                                      <p:cBhvr override="childStyle">
                                        <p:cTn dur="1" fill="hold" display="0" masterRel="nextClick" afterEffect="1"/>
                                        <p:tgtEl>
                                          <p:spTgt spid="3"/>
                                        </p:tgtEl>
                                        <p:attrNameLst>
                                          <p:attrName>ppt_c</p:attrName>
                                        </p:attrNameLst>
                                      </p:cBhvr>
                                      <p:to>
                                        <a:srgbClr val="C55A28"/>
                                      </p:to>
                                    </p:animClr>
                                    <p:audio>
                                      <p:cMediaNode>
                                        <p:cTn display="0" masterRel="sameClick">
                                          <p:stCondLst>
                                            <p:cond evt="begin" delay="0">
                                              <p:tn val="67"/>
                                            </p:cond>
                                          </p:stCondLst>
                                          <p:endCondLst>
                                            <p:cond evt="onStopAudio" delay="0">
                                              <p:tgtEl>
                                                <p:sldTgt/>
                                              </p:tgtEl>
                                            </p:cond>
                                          </p:endCondLst>
                                        </p:cTn>
                                        <p:tgtEl>
                                          <p:sndTgt r:embed="rId6" name="chimes.wav"/>
                                        </p:tgtEl>
                                      </p:cMediaNode>
                                    </p:audio>
                                  </p:subTnLst>
                                </p:cTn>
                              </p:par>
                            </p:childTnLst>
                          </p:cTn>
                        </p:par>
                        <p:par>
                          <p:cTn id="73" fill="hold">
                            <p:stCondLst>
                              <p:cond delay="600"/>
                            </p:stCondLst>
                            <p:childTnLst>
                              <p:par>
                                <p:cTn id="74" presetID="1" presetClass="entr" presetSubtype="0" fill="hold" grpId="0" nodeType="afterEffect" nodePh="1">
                                  <p:stCondLst>
                                    <p:cond delay="2000"/>
                                  </p:stCondLst>
                                  <p:endCondLst>
                                    <p:cond evt="begin" delay="0">
                                      <p:tn val="74"/>
                                    </p:cond>
                                  </p:endCondLst>
                                  <p:childTnLst>
                                    <p:set>
                                      <p:cBhvr>
                                        <p:cTn id="75" dur="1" fill="hold">
                                          <p:stCondLst>
                                            <p:cond delay="0"/>
                                          </p:stCondLst>
                                        </p:cTn>
                                        <p:tgtEl>
                                          <p:spTgt spid="22"/>
                                        </p:tgtEl>
                                        <p:attrNameLst>
                                          <p:attrName>style.visibility</p:attrName>
                                        </p:attrNameLst>
                                      </p:cBhvr>
                                      <p:to>
                                        <p:strVal val="visible"/>
                                      </p:to>
                                    </p:set>
                                  </p:childTnLst>
                                  <p:subTnLst>
                                    <p:animClr clrSpc="rgb" dir="cw">
                                      <p:cBhvr override="childStyle">
                                        <p:cTn dur="1" fill="hold" display="0" masterRel="nextClick" afterEffect="1"/>
                                        <p:tgtEl>
                                          <p:spTgt spid="22"/>
                                        </p:tgtEl>
                                        <p:attrNameLst>
                                          <p:attrName>ppt_c</p:attrName>
                                        </p:attrNameLst>
                                      </p:cBhvr>
                                      <p:to>
                                        <a:schemeClr val="bg1"/>
                                      </p:to>
                                    </p:animClr>
                                  </p:subTnLst>
                                </p:cTn>
                              </p:par>
                            </p:childTnLst>
                          </p:cTn>
                        </p:par>
                        <p:par>
                          <p:cTn id="76" fill="hold">
                            <p:stCondLst>
                              <p:cond delay="2600"/>
                            </p:stCondLst>
                            <p:childTnLst>
                              <p:par>
                                <p:cTn id="77" presetID="1" presetClass="entr" presetSubtype="0" fill="hold" nodeType="afterEffect">
                                  <p:stCondLst>
                                    <p:cond delay="0"/>
                                  </p:stCondLst>
                                  <p:childTnLst>
                                    <p:set>
                                      <p:cBhvr>
                                        <p:cTn id="78" dur="1" fill="hold">
                                          <p:stCondLst>
                                            <p:cond delay="0"/>
                                          </p:stCondLst>
                                        </p:cTn>
                                        <p:tgtEl>
                                          <p:spTgt spid="55"/>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7" name="applause.wav"/>
                                        </p:tgtEl>
                                      </p:cMediaNode>
                                    </p:audio>
                                  </p:sub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81"/>
                                            </p:cond>
                                          </p:stCondLst>
                                          <p:endCondLst>
                                            <p:cond evt="onStopAudio" delay="0">
                                              <p:tgtEl>
                                                <p:sldTgt/>
                                              </p:tgtEl>
                                            </p:cond>
                                          </p:endCondLst>
                                        </p:cTn>
                                        <p:tgtEl>
                                          <p:sndTgt r:embed="rId7"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29268">
                <p:cTn id="83" fill="hold" display="0">
                  <p:stCondLst>
                    <p:cond delay="indefinite"/>
                  </p:stCondLst>
                  <p:endCondLst>
                    <p:cond evt="onStopAudio" delay="0">
                      <p:tgtEl>
                        <p:sldTgt/>
                      </p:tgtEl>
                    </p:cond>
                  </p:endCondLst>
                </p:cTn>
                <p:tgtEl>
                  <p:spTgt spid="2"/>
                </p:tgtEl>
              </p:cMediaNode>
            </p:audio>
            <p:seq concurrent="1" nextAc="seek">
              <p:cTn id="84" restart="whenNotActive" fill="hold" evtFilter="cancelBubble" nodeType="interactiveSeq">
                <p:stCondLst>
                  <p:cond evt="onClick" delay="0">
                    <p:tgtEl>
                      <p:spTgt spid="34"/>
                    </p:tgtEl>
                  </p:cond>
                </p:stCondLst>
                <p:endSync evt="end" delay="0">
                  <p:rtn val="all"/>
                </p:endSync>
                <p:childTnLst>
                  <p:par>
                    <p:cTn id="85" fill="hold">
                      <p:stCondLst>
                        <p:cond delay="0"/>
                      </p:stCondLst>
                      <p:childTnLst>
                        <p:par>
                          <p:cTn id="86" fill="hold">
                            <p:stCondLst>
                              <p:cond delay="0"/>
                            </p:stCondLst>
                            <p:childTnLst>
                              <p:par>
                                <p:cTn id="87" presetID="1" presetClass="entr" presetSubtype="0" fill="hold" grpId="0" nodeType="afterEffect">
                                  <p:stCondLst>
                                    <p:cond delay="0"/>
                                  </p:stCondLst>
                                  <p:childTnLst>
                                    <p:set>
                                      <p:cBhvr>
                                        <p:cTn id="88"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87"/>
                                            </p:cond>
                                          </p:stCondLst>
                                          <p:endCondLst>
                                            <p:cond evt="onStopAudio" delay="0">
                                              <p:tgtEl>
                                                <p:sldTgt/>
                                              </p:tgtEl>
                                            </p:cond>
                                          </p:endCondLst>
                                        </p:cTn>
                                        <p:tgtEl>
                                          <p:sndTgt r:embed="rId8" name="click.wav"/>
                                        </p:tgtEl>
                                      </p:cMediaNode>
                                    </p:audio>
                                  </p:subTnLst>
                                </p:cTn>
                              </p:par>
                            </p:childTnLst>
                          </p:cTn>
                        </p:par>
                        <p:par>
                          <p:cTn id="89" fill="hold">
                            <p:stCondLst>
                              <p:cond delay="0"/>
                            </p:stCondLst>
                            <p:childTnLst>
                              <p:par>
                                <p:cTn id="90" presetID="1" presetClass="entr" presetSubtype="0" fill="hold" grpId="0" nodeType="afterEffect">
                                  <p:stCondLst>
                                    <p:cond delay="1000"/>
                                  </p:stCondLst>
                                  <p:childTnLst>
                                    <p:set>
                                      <p:cBhvr>
                                        <p:cTn id="91" dur="1" fill="hold">
                                          <p:stCondLst>
                                            <p:cond delay="499"/>
                                          </p:stCondLst>
                                        </p:cTn>
                                        <p:tgtEl>
                                          <p:spTgt spid="28"/>
                                        </p:tgtEl>
                                        <p:attrNameLst>
                                          <p:attrName>style.visibility</p:attrName>
                                        </p:attrNameLst>
                                      </p:cBhvr>
                                      <p:to>
                                        <p:strVal val="visible"/>
                                      </p:to>
                                    </p:set>
                                  </p:childTnLst>
                                  <p:subTnLst>
                                    <p:audio>
                                      <p:cMediaNode>
                                        <p:cTn display="0" masterRel="sameClick">
                                          <p:stCondLst>
                                            <p:cond evt="begin" delay="0">
                                              <p:tn val="90"/>
                                            </p:cond>
                                          </p:stCondLst>
                                          <p:endCondLst>
                                            <p:cond evt="onStopAudio" delay="0">
                                              <p:tgtEl>
                                                <p:sldTgt/>
                                              </p:tgtEl>
                                            </p:cond>
                                          </p:endCondLst>
                                        </p:cTn>
                                        <p:tgtEl>
                                          <p:sndTgt r:embed="rId8" name="click.wav"/>
                                        </p:tgtEl>
                                      </p:cMediaNode>
                                    </p:audio>
                                  </p:subTnLst>
                                </p:cTn>
                              </p:par>
                            </p:childTnLst>
                          </p:cTn>
                        </p:par>
                        <p:par>
                          <p:cTn id="92" fill="hold">
                            <p:stCondLst>
                              <p:cond delay="1500"/>
                            </p:stCondLst>
                            <p:childTnLst>
                              <p:par>
                                <p:cTn id="93" presetID="1" presetClass="entr" presetSubtype="0" fill="hold" grpId="0" nodeType="afterEffect">
                                  <p:stCondLst>
                                    <p:cond delay="500"/>
                                  </p:stCondLst>
                                  <p:childTnLst>
                                    <p:set>
                                      <p:cBhvr>
                                        <p:cTn id="94" dur="1" fill="hold">
                                          <p:stCondLst>
                                            <p:cond delay="499"/>
                                          </p:stCondLst>
                                        </p:cTn>
                                        <p:tgtEl>
                                          <p:spTgt spid="29"/>
                                        </p:tgtEl>
                                        <p:attrNameLst>
                                          <p:attrName>style.visibility</p:attrName>
                                        </p:attrNameLst>
                                      </p:cBhvr>
                                      <p:to>
                                        <p:strVal val="visible"/>
                                      </p:to>
                                    </p:set>
                                  </p:childTnLst>
                                  <p:subTnLst>
                                    <p:audio>
                                      <p:cMediaNode>
                                        <p:cTn display="0" masterRel="sameClick">
                                          <p:stCondLst>
                                            <p:cond evt="begin" delay="0">
                                              <p:tn val="93"/>
                                            </p:cond>
                                          </p:stCondLst>
                                          <p:endCondLst>
                                            <p:cond evt="onStopAudio" delay="0">
                                              <p:tgtEl>
                                                <p:sldTgt/>
                                              </p:tgtEl>
                                            </p:cond>
                                          </p:endCondLst>
                                        </p:cTn>
                                        <p:tgtEl>
                                          <p:sndTgt r:embed="rId8" name="click.wav"/>
                                        </p:tgtEl>
                                      </p:cMediaNode>
                                    </p:audio>
                                  </p:subTnLst>
                                </p:cTn>
                              </p:par>
                            </p:childTnLst>
                          </p:cTn>
                        </p:par>
                        <p:par>
                          <p:cTn id="95" fill="hold">
                            <p:stCondLst>
                              <p:cond delay="2500"/>
                            </p:stCondLst>
                            <p:childTnLst>
                              <p:par>
                                <p:cTn id="96" presetID="1" presetClass="entr" presetSubtype="0" fill="hold" grpId="0" nodeType="afterEffect">
                                  <p:stCondLst>
                                    <p:cond delay="500"/>
                                  </p:stCondLst>
                                  <p:childTnLst>
                                    <p:set>
                                      <p:cBhvr>
                                        <p:cTn id="97" dur="1" fill="hold">
                                          <p:stCondLst>
                                            <p:cond delay="499"/>
                                          </p:stCondLst>
                                        </p:cTn>
                                        <p:tgtEl>
                                          <p:spTgt spid="31"/>
                                        </p:tgtEl>
                                        <p:attrNameLst>
                                          <p:attrName>style.visibility</p:attrName>
                                        </p:attrNameLst>
                                      </p:cBhvr>
                                      <p:to>
                                        <p:strVal val="visible"/>
                                      </p:to>
                                    </p:set>
                                  </p:childTnLst>
                                  <p:subTnLst>
                                    <p:audio>
                                      <p:cMediaNode>
                                        <p:cTn display="0" masterRel="sameClick">
                                          <p:stCondLst>
                                            <p:cond evt="begin" delay="0">
                                              <p:tn val="96"/>
                                            </p:cond>
                                          </p:stCondLst>
                                          <p:endCondLst>
                                            <p:cond evt="onStopAudio" delay="0">
                                              <p:tgtEl>
                                                <p:sldTgt/>
                                              </p:tgtEl>
                                            </p:cond>
                                          </p:endCondLst>
                                        </p:cTn>
                                        <p:tgtEl>
                                          <p:sndTgt r:embed="rId8" name="click.wav"/>
                                        </p:tgtEl>
                                      </p:cMediaNode>
                                    </p:audio>
                                  </p:subTnLst>
                                </p:cTn>
                              </p:par>
                            </p:childTnLst>
                          </p:cTn>
                        </p:par>
                        <p:par>
                          <p:cTn id="98" fill="hold">
                            <p:stCondLst>
                              <p:cond delay="3500"/>
                            </p:stCondLst>
                            <p:childTnLst>
                              <p:par>
                                <p:cTn id="99" presetID="1" presetClass="entr" presetSubtype="0" fill="hold" grpId="0" nodeType="afterEffect">
                                  <p:stCondLst>
                                    <p:cond delay="500"/>
                                  </p:stCondLst>
                                  <p:childTnLst>
                                    <p:set>
                                      <p:cBhvr>
                                        <p:cTn id="100" dur="1" fill="hold">
                                          <p:stCondLst>
                                            <p:cond delay="499"/>
                                          </p:stCondLst>
                                        </p:cTn>
                                        <p:tgtEl>
                                          <p:spTgt spid="32"/>
                                        </p:tgtEl>
                                        <p:attrNameLst>
                                          <p:attrName>style.visibility</p:attrName>
                                        </p:attrNameLst>
                                      </p:cBhvr>
                                      <p:to>
                                        <p:strVal val="visible"/>
                                      </p:to>
                                    </p:set>
                                  </p:childTnLst>
                                  <p:subTnLst>
                                    <p:audio>
                                      <p:cMediaNode>
                                        <p:cTn display="0" masterRel="sameClick">
                                          <p:stCondLst>
                                            <p:cond evt="begin" delay="0">
                                              <p:tn val="99"/>
                                            </p:cond>
                                          </p:stCondLst>
                                          <p:endCondLst>
                                            <p:cond evt="onStopAudio" delay="0">
                                              <p:tgtEl>
                                                <p:sldTgt/>
                                              </p:tgtEl>
                                            </p:cond>
                                          </p:endCondLst>
                                        </p:cTn>
                                        <p:tgtEl>
                                          <p:sndTgt r:embed="rId8" name="click.wav"/>
                                        </p:tgtEl>
                                      </p:cMediaNode>
                                    </p:audio>
                                  </p:subTnLst>
                                </p:cTn>
                              </p:par>
                            </p:childTnLst>
                          </p:cTn>
                        </p:par>
                        <p:par>
                          <p:cTn id="101" fill="hold">
                            <p:stCondLst>
                              <p:cond delay="4500"/>
                            </p:stCondLst>
                            <p:childTnLst>
                              <p:par>
                                <p:cTn id="102" presetID="1" presetClass="entr" presetSubtype="0" fill="hold" grpId="0" nodeType="afterEffect">
                                  <p:stCondLst>
                                    <p:cond delay="500"/>
                                  </p:stCondLst>
                                  <p:childTnLst>
                                    <p:set>
                                      <p:cBhvr>
                                        <p:cTn id="103" dur="1" fill="hold">
                                          <p:stCondLst>
                                            <p:cond delay="499"/>
                                          </p:stCondLst>
                                        </p:cTn>
                                        <p:tgtEl>
                                          <p:spTgt spid="33"/>
                                        </p:tgtEl>
                                        <p:attrNameLst>
                                          <p:attrName>style.visibility</p:attrName>
                                        </p:attrNameLst>
                                      </p:cBhvr>
                                      <p:to>
                                        <p:strVal val="visible"/>
                                      </p:to>
                                    </p:set>
                                  </p:childTnLst>
                                  <p:subTnLst>
                                    <p:audio>
                                      <p:cMediaNode>
                                        <p:cTn display="0" masterRel="sameClick">
                                          <p:stCondLst>
                                            <p:cond evt="begin" delay="0">
                                              <p:tn val="102"/>
                                            </p:cond>
                                          </p:stCondLst>
                                          <p:endCondLst>
                                            <p:cond evt="onStopAudio" delay="0">
                                              <p:tgtEl>
                                                <p:sldTgt/>
                                              </p:tgtEl>
                                            </p:cond>
                                          </p:endCondLst>
                                        </p:cTn>
                                        <p:tgtEl>
                                          <p:sndTgt r:embed="rId9" name="bomb.wav"/>
                                        </p:tgtEl>
                                      </p:cMediaNode>
                                    </p:audio>
                                  </p:subTnLst>
                                </p:cTn>
                              </p:par>
                            </p:childTnLst>
                          </p:cTn>
                        </p:par>
                      </p:childTnLst>
                    </p:cTn>
                  </p:par>
                </p:childTnLst>
              </p:cTn>
              <p:nextCondLst>
                <p:cond evt="onClick" delay="0">
                  <p:tgtEl>
                    <p:spTgt spid="34"/>
                  </p:tgtEl>
                </p:cond>
              </p:nextCondLst>
            </p:seq>
          </p:childTnLst>
        </p:cTn>
      </p:par>
    </p:tnLst>
    <p:bldLst>
      <p:bldP spid="37" grpId="0" animBg="1"/>
      <p:bldP spid="6171" grpId="0" animBg="1"/>
      <p:bldP spid="6171" grpId="1" animBg="1"/>
      <p:bldP spid="3" grpId="0" animBg="1"/>
      <p:bldP spid="3" grpId="1" animBg="1"/>
      <p:bldP spid="22" grpId="0"/>
      <p:bldP spid="26" grpId="0"/>
      <p:bldP spid="27" grpId="0" animBg="1"/>
      <p:bldP spid="28" grpId="0" animBg="1"/>
      <p:bldP spid="29" grpId="0" animBg="1"/>
      <p:bldP spid="31" grpId="0" animBg="1"/>
      <p:bldP spid="32" grpId="0" animBg="1"/>
      <p:bldP spid="3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6EA53CDA-2013-BD4F-9B66-BAC15F0B27CD}"/>
              </a:ext>
            </a:extLst>
          </p:cNvPr>
          <p:cNvPicPr>
            <a:picLocks noChangeAspect="1"/>
          </p:cNvPicPr>
          <p:nvPr/>
        </p:nvPicPr>
        <p:blipFill>
          <a:blip r:embed="rId10">
            <a:extLst>
              <a:ext uri="{BEBA8EAE-BF5A-486C-A8C5-ECC9F3942E4B}">
                <a14:imgProps xmlns:a14="http://schemas.microsoft.com/office/drawing/2010/main">
                  <a14:imgLayer r:embed="rId11">
                    <a14:imgEffect>
                      <a14:sharpenSoften amount="-25000"/>
                    </a14:imgEffect>
                    <a14:imgEffect>
                      <a14:saturation sat="66000"/>
                    </a14:imgEffect>
                  </a14:imgLayer>
                </a14:imgProps>
              </a:ext>
              <a:ext uri="{28A0092B-C50C-407E-A947-70E740481C1C}">
                <a14:useLocalDpi xmlns:a14="http://schemas.microsoft.com/office/drawing/2010/main" val="0"/>
              </a:ext>
            </a:extLst>
          </a:blip>
          <a:stretch>
            <a:fillRect/>
          </a:stretch>
        </p:blipFill>
        <p:spPr>
          <a:xfrm>
            <a:off x="0" y="12496"/>
            <a:ext cx="12192000" cy="6858000"/>
          </a:xfrm>
          <a:prstGeom prst="rect">
            <a:avLst/>
          </a:prstGeom>
        </p:spPr>
      </p:pic>
      <p:sp>
        <p:nvSpPr>
          <p:cNvPr id="37" name="AutoShape 51">
            <a:extLst>
              <a:ext uri="{FF2B5EF4-FFF2-40B4-BE49-F238E27FC236}">
                <a16:creationId xmlns:a16="http://schemas.microsoft.com/office/drawing/2014/main" id="{29C52C1B-E23C-2C4B-932A-46C959CBC03B}"/>
              </a:ext>
            </a:extLst>
          </p:cNvPr>
          <p:cNvSpPr>
            <a:spLocks noChangeArrowheads="1"/>
          </p:cNvSpPr>
          <p:nvPr/>
        </p:nvSpPr>
        <p:spPr bwMode="auto">
          <a:xfrm>
            <a:off x="2751559" y="457882"/>
            <a:ext cx="8076267" cy="2606573"/>
          </a:xfrm>
          <a:prstGeom prst="roundRect">
            <a:avLst>
              <a:gd name="adj" fmla="val 16667"/>
            </a:avLst>
          </a:prstGeom>
          <a:solidFill>
            <a:schemeClr val="accent2">
              <a:lumMod val="75000"/>
            </a:schemeClr>
          </a:solidFill>
          <a:ln w="9525">
            <a:no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vi-VN" sz="3000" b="1" dirty="0">
              <a:solidFill>
                <a:schemeClr val="bg1"/>
              </a:solidFill>
              <a:latin typeface="Times New Roman" panose="02020603050405020304" pitchFamily="18" charset="0"/>
            </a:endParaRPr>
          </a:p>
        </p:txBody>
      </p:sp>
      <p:sp>
        <p:nvSpPr>
          <p:cNvPr id="4" name="AutoShape 51">
            <a:extLst>
              <a:ext uri="{FF2B5EF4-FFF2-40B4-BE49-F238E27FC236}">
                <a16:creationId xmlns:a16="http://schemas.microsoft.com/office/drawing/2014/main" id="{F83D99B9-A1D4-9C48-924F-3E90760E1CD1}"/>
              </a:ext>
            </a:extLst>
          </p:cNvPr>
          <p:cNvSpPr>
            <a:spLocks noChangeArrowheads="1"/>
          </p:cNvSpPr>
          <p:nvPr/>
        </p:nvSpPr>
        <p:spPr bwMode="auto">
          <a:xfrm>
            <a:off x="3466877" y="5596092"/>
            <a:ext cx="4528808" cy="830772"/>
          </a:xfrm>
          <a:prstGeom prst="roundRect">
            <a:avLst>
              <a:gd name="adj" fmla="val 16667"/>
            </a:avLst>
          </a:prstGeom>
          <a:solidFill>
            <a:schemeClr val="accent4">
              <a:lumMod val="50000"/>
            </a:schemeClr>
          </a:solidFill>
          <a:ln>
            <a:noFill/>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vi-VN" sz="3000" b="1">
                <a:solidFill>
                  <a:schemeClr val="bg1"/>
                </a:solidFill>
                <a:latin typeface="Times New Roman" panose="02020603050405020304" pitchFamily="18" charset="0"/>
              </a:rPr>
              <a:t>20cm</a:t>
            </a:r>
            <a:endParaRPr lang="en-US" altLang="vi-VN" sz="3000" b="1" dirty="0">
              <a:solidFill>
                <a:schemeClr val="bg1"/>
              </a:solidFill>
              <a:latin typeface="Times New Roman" panose="02020603050405020304" pitchFamily="18" charset="0"/>
            </a:endParaRPr>
          </a:p>
        </p:txBody>
      </p:sp>
      <p:sp>
        <p:nvSpPr>
          <p:cNvPr id="7" name="Oval 59">
            <a:hlinkHover r:id="" action="ppaction://noaction" highlightClick="1">
              <a:snd r:embed="rId12" name="cached_combo42.wav"/>
            </a:hlinkHover>
            <a:extLst>
              <a:ext uri="{FF2B5EF4-FFF2-40B4-BE49-F238E27FC236}">
                <a16:creationId xmlns:a16="http://schemas.microsoft.com/office/drawing/2014/main" id="{A33AE057-2F4C-5046-95F4-F0F2AFF01B7F}"/>
              </a:ext>
            </a:extLst>
          </p:cNvPr>
          <p:cNvSpPr>
            <a:spLocks noChangeArrowheads="1"/>
          </p:cNvSpPr>
          <p:nvPr/>
        </p:nvSpPr>
        <p:spPr bwMode="auto">
          <a:xfrm>
            <a:off x="2626768" y="5725504"/>
            <a:ext cx="873920" cy="711190"/>
          </a:xfrm>
          <a:prstGeom prst="ellipse">
            <a:avLst/>
          </a:prstGeom>
          <a:gradFill rotWithShape="1">
            <a:gsLst>
              <a:gs pos="0">
                <a:schemeClr val="accent4">
                  <a:lumMod val="75000"/>
                </a:schemeClr>
              </a:gs>
              <a:gs pos="100000">
                <a:schemeClr val="accent4">
                  <a:lumMod val="50000"/>
                </a:schemeClr>
              </a:gs>
            </a:gsLst>
            <a:lin ang="5400000" scaled="1"/>
          </a:gradFill>
          <a:ln>
            <a:noFill/>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vi-VN" altLang="vi-VN" sz="1500">
              <a:latin typeface=".VnTime" pitchFamily="34" charset="0"/>
            </a:endParaRPr>
          </a:p>
        </p:txBody>
      </p:sp>
      <p:sp>
        <p:nvSpPr>
          <p:cNvPr id="8" name="WordArt 226">
            <a:extLst>
              <a:ext uri="{FF2B5EF4-FFF2-40B4-BE49-F238E27FC236}">
                <a16:creationId xmlns:a16="http://schemas.microsoft.com/office/drawing/2014/main" id="{39AB9CA3-7759-0845-B84E-56CF3CDDDC60}"/>
              </a:ext>
            </a:extLst>
          </p:cNvPr>
          <p:cNvSpPr>
            <a:spLocks noChangeArrowheads="1" noChangeShapeType="1" noTextEdit="1"/>
          </p:cNvSpPr>
          <p:nvPr/>
        </p:nvSpPr>
        <p:spPr bwMode="auto">
          <a:xfrm>
            <a:off x="2847359" y="5919170"/>
            <a:ext cx="383193" cy="339301"/>
          </a:xfrm>
          <a:prstGeom prst="rect">
            <a:avLst/>
          </a:prstGeom>
        </p:spPr>
        <p:txBody>
          <a:bodyPr wrap="none" fromWordArt="1">
            <a:prstTxWarp prst="textInflate">
              <a:avLst>
                <a:gd name="adj" fmla="val 13634"/>
              </a:avLst>
            </a:prstTxWarp>
          </a:bodyPr>
          <a:lstStyle/>
          <a:p>
            <a:pPr algn="ctr"/>
            <a:r>
              <a:rPr lang="en-US" sz="2700" kern="10" dirty="0">
                <a:ln w="9525">
                  <a:solidFill>
                    <a:srgbClr val="FFFF00"/>
                  </a:solidFill>
                  <a:round/>
                  <a:headEnd/>
                  <a:tailEnd/>
                </a:ln>
                <a:solidFill>
                  <a:srgbClr val="FFFF00"/>
                </a:solidFill>
                <a:latin typeface=".VnTimeH"/>
              </a:rPr>
              <a:t>c</a:t>
            </a:r>
            <a:endParaRPr lang="vi-VN" sz="2700" kern="10" dirty="0">
              <a:ln w="9525">
                <a:solidFill>
                  <a:srgbClr val="FFFF00"/>
                </a:solidFill>
                <a:round/>
                <a:headEnd/>
                <a:tailEnd/>
              </a:ln>
              <a:solidFill>
                <a:srgbClr val="FFFF00"/>
              </a:solidFill>
              <a:latin typeface=".VnTimeH"/>
            </a:endParaRPr>
          </a:p>
        </p:txBody>
      </p:sp>
      <p:sp>
        <p:nvSpPr>
          <p:cNvPr id="16" name="AutoShape 51">
            <a:extLst>
              <a:ext uri="{FF2B5EF4-FFF2-40B4-BE49-F238E27FC236}">
                <a16:creationId xmlns:a16="http://schemas.microsoft.com/office/drawing/2014/main" id="{0D197857-665D-9348-B541-47BA42BED249}"/>
              </a:ext>
            </a:extLst>
          </p:cNvPr>
          <p:cNvSpPr>
            <a:spLocks noChangeArrowheads="1"/>
          </p:cNvSpPr>
          <p:nvPr/>
        </p:nvSpPr>
        <p:spPr bwMode="auto">
          <a:xfrm>
            <a:off x="3388949" y="4520647"/>
            <a:ext cx="4606736" cy="866040"/>
          </a:xfrm>
          <a:prstGeom prst="roundRect">
            <a:avLst>
              <a:gd name="adj" fmla="val 16667"/>
            </a:avLst>
          </a:prstGeom>
          <a:solidFill>
            <a:schemeClr val="accent4">
              <a:lumMod val="50000"/>
            </a:schemeClr>
          </a:solidFill>
          <a:ln>
            <a:noFill/>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vi-VN" sz="3000" b="1">
                <a:solidFill>
                  <a:schemeClr val="bg1"/>
                </a:solidFill>
                <a:latin typeface="Times New Roman" panose="02020603050405020304" pitchFamily="18" charset="0"/>
              </a:rPr>
              <a:t>19cm</a:t>
            </a:r>
            <a:endParaRPr lang="en-US" altLang="vi-VN" sz="3000" b="1" dirty="0">
              <a:solidFill>
                <a:schemeClr val="bg1"/>
              </a:solidFill>
              <a:latin typeface="Times New Roman" panose="02020603050405020304" pitchFamily="18" charset="0"/>
            </a:endParaRPr>
          </a:p>
        </p:txBody>
      </p:sp>
      <p:sp>
        <p:nvSpPr>
          <p:cNvPr id="19" name="Oval 59">
            <a:hlinkHover r:id="" action="ppaction://noaction" highlightClick="1">
              <a:snd r:embed="rId12" name="cached_combo42.wav"/>
            </a:hlinkHover>
            <a:extLst>
              <a:ext uri="{FF2B5EF4-FFF2-40B4-BE49-F238E27FC236}">
                <a16:creationId xmlns:a16="http://schemas.microsoft.com/office/drawing/2014/main" id="{E7027E81-1347-944E-9587-031FACB6D3F2}"/>
              </a:ext>
            </a:extLst>
          </p:cNvPr>
          <p:cNvSpPr>
            <a:spLocks noChangeArrowheads="1"/>
          </p:cNvSpPr>
          <p:nvPr/>
        </p:nvSpPr>
        <p:spPr bwMode="auto">
          <a:xfrm>
            <a:off x="2545986" y="4511948"/>
            <a:ext cx="924407" cy="839374"/>
          </a:xfrm>
          <a:prstGeom prst="ellipse">
            <a:avLst/>
          </a:prstGeom>
          <a:gradFill rotWithShape="1">
            <a:gsLst>
              <a:gs pos="0">
                <a:schemeClr val="accent4">
                  <a:lumMod val="75000"/>
                </a:schemeClr>
              </a:gs>
              <a:gs pos="100000">
                <a:schemeClr val="accent4">
                  <a:lumMod val="50000"/>
                </a:schemeClr>
              </a:gs>
            </a:gsLst>
            <a:lin ang="5400000" scaled="1"/>
          </a:gradFill>
          <a:ln>
            <a:noFill/>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vi-VN" altLang="vi-VN" sz="1500">
              <a:latin typeface=".VnTime" pitchFamily="34" charset="0"/>
            </a:endParaRPr>
          </a:p>
        </p:txBody>
      </p:sp>
      <p:sp>
        <p:nvSpPr>
          <p:cNvPr id="20" name="WordArt 226">
            <a:extLst>
              <a:ext uri="{FF2B5EF4-FFF2-40B4-BE49-F238E27FC236}">
                <a16:creationId xmlns:a16="http://schemas.microsoft.com/office/drawing/2014/main" id="{698FAA38-CC8E-F543-9B6C-E4DE9D8DF85D}"/>
              </a:ext>
            </a:extLst>
          </p:cNvPr>
          <p:cNvSpPr>
            <a:spLocks noChangeArrowheads="1" noChangeShapeType="1" noTextEdit="1"/>
          </p:cNvSpPr>
          <p:nvPr/>
        </p:nvSpPr>
        <p:spPr bwMode="auto">
          <a:xfrm>
            <a:off x="2779040" y="4734615"/>
            <a:ext cx="458297" cy="379793"/>
          </a:xfrm>
          <a:prstGeom prst="rect">
            <a:avLst/>
          </a:prstGeom>
        </p:spPr>
        <p:txBody>
          <a:bodyPr wrap="none" fromWordArt="1">
            <a:prstTxWarp prst="textInflate">
              <a:avLst>
                <a:gd name="adj" fmla="val 13634"/>
              </a:avLst>
            </a:prstTxWarp>
          </a:bodyPr>
          <a:lstStyle/>
          <a:p>
            <a:pPr algn="ctr"/>
            <a:r>
              <a:rPr lang="en-US" sz="2700" kern="10" dirty="0">
                <a:ln w="9525">
                  <a:solidFill>
                    <a:srgbClr val="FFFF00"/>
                  </a:solidFill>
                  <a:round/>
                  <a:headEnd/>
                  <a:tailEnd/>
                </a:ln>
                <a:solidFill>
                  <a:srgbClr val="FFFF00"/>
                </a:solidFill>
                <a:latin typeface=".VnTimeH"/>
              </a:rPr>
              <a:t>B</a:t>
            </a:r>
            <a:endParaRPr lang="vi-VN" sz="2700" kern="10" dirty="0">
              <a:ln w="9525">
                <a:solidFill>
                  <a:srgbClr val="FFFF00"/>
                </a:solidFill>
                <a:round/>
                <a:headEnd/>
                <a:tailEnd/>
              </a:ln>
              <a:solidFill>
                <a:srgbClr val="FFFF00"/>
              </a:solidFill>
              <a:latin typeface=".VnTimeH"/>
            </a:endParaRPr>
          </a:p>
        </p:txBody>
      </p:sp>
      <p:sp>
        <p:nvSpPr>
          <p:cNvPr id="6171" name="AutoShape 27">
            <a:extLst>
              <a:ext uri="{FF2B5EF4-FFF2-40B4-BE49-F238E27FC236}">
                <a16:creationId xmlns:a16="http://schemas.microsoft.com/office/drawing/2014/main" id="{5C173FC7-5D9C-DB4A-9756-47FE5D8EC33A}"/>
              </a:ext>
            </a:extLst>
          </p:cNvPr>
          <p:cNvSpPr>
            <a:spLocks noChangeArrowheads="1"/>
          </p:cNvSpPr>
          <p:nvPr/>
        </p:nvSpPr>
        <p:spPr bwMode="auto">
          <a:xfrm>
            <a:off x="1805146" y="12496"/>
            <a:ext cx="1768472" cy="1574005"/>
          </a:xfrm>
          <a:prstGeom prst="sun">
            <a:avLst>
              <a:gd name="adj" fmla="val 19880"/>
            </a:avLst>
          </a:prstGeom>
          <a:gradFill rotWithShape="1">
            <a:gsLst>
              <a:gs pos="0">
                <a:schemeClr val="accent4">
                  <a:lumMod val="60000"/>
                  <a:lumOff val="40000"/>
                </a:schemeClr>
              </a:gs>
              <a:gs pos="100000">
                <a:schemeClr val="accent2">
                  <a:lumMod val="75000"/>
                </a:schemeClr>
              </a:gs>
            </a:gsLst>
            <a:path path="rect">
              <a:fillToRect l="50000" t="50000" r="50000" b="50000"/>
            </a:path>
          </a:gra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ltLang="vi-VN" sz="1350"/>
          </a:p>
        </p:txBody>
      </p:sp>
      <p:sp>
        <p:nvSpPr>
          <p:cNvPr id="6172" name="WordArt 28">
            <a:extLst>
              <a:ext uri="{FF2B5EF4-FFF2-40B4-BE49-F238E27FC236}">
                <a16:creationId xmlns:a16="http://schemas.microsoft.com/office/drawing/2014/main" id="{C9149FF5-E388-C341-A4AA-B70C4CB352CB}"/>
              </a:ext>
            </a:extLst>
          </p:cNvPr>
          <p:cNvSpPr>
            <a:spLocks noChangeArrowheads="1" noChangeShapeType="1" noTextEdit="1"/>
          </p:cNvSpPr>
          <p:nvPr/>
        </p:nvSpPr>
        <p:spPr bwMode="auto">
          <a:xfrm>
            <a:off x="2295556" y="587432"/>
            <a:ext cx="751146" cy="378196"/>
          </a:xfrm>
          <a:prstGeom prst="rect">
            <a:avLst/>
          </a:prstGeom>
        </p:spPr>
        <p:txBody>
          <a:bodyPr wrap="none" fromWordArt="1">
            <a:prstTxWarp prst="textPlain">
              <a:avLst>
                <a:gd name="adj" fmla="val 50000"/>
              </a:avLst>
            </a:prstTxWarp>
          </a:bodyPr>
          <a:lstStyle/>
          <a:p>
            <a:pPr algn="ctr"/>
            <a:r>
              <a:rPr lang="vi-VN" sz="2700" b="1" kern="10" dirty="0">
                <a:ln w="19050">
                  <a:solidFill>
                    <a:srgbClr val="FFFF00"/>
                  </a:solidFill>
                  <a:round/>
                  <a:headEnd/>
                  <a:tailEnd/>
                </a:ln>
                <a:solidFill>
                  <a:schemeClr val="accent6">
                    <a:lumMod val="50000"/>
                  </a:schemeClr>
                </a:solidFill>
                <a:effectLst>
                  <a:glow rad="101600">
                    <a:schemeClr val="accent6">
                      <a:lumMod val="75000"/>
                      <a:alpha val="40000"/>
                    </a:schemeClr>
                  </a:glow>
                  <a:outerShdw blurRad="139700" dir="5400000" sx="101000" sy="101000" algn="ctr" rotWithShape="0">
                    <a:schemeClr val="accent4">
                      <a:lumMod val="75000"/>
                    </a:schemeClr>
                  </a:outerShdw>
                </a:effectLst>
              </a:rPr>
              <a:t>Câu  2</a:t>
            </a:r>
          </a:p>
        </p:txBody>
      </p:sp>
      <p:sp>
        <p:nvSpPr>
          <p:cNvPr id="3" name="AutoShape 51">
            <a:extLst>
              <a:ext uri="{FF2B5EF4-FFF2-40B4-BE49-F238E27FC236}">
                <a16:creationId xmlns:a16="http://schemas.microsoft.com/office/drawing/2014/main" id="{20FBAFF1-4A97-604F-B500-D0E8950ACEF2}"/>
              </a:ext>
            </a:extLst>
          </p:cNvPr>
          <p:cNvSpPr>
            <a:spLocks noChangeArrowheads="1"/>
          </p:cNvSpPr>
          <p:nvPr/>
        </p:nvSpPr>
        <p:spPr bwMode="auto">
          <a:xfrm>
            <a:off x="3424608" y="3463629"/>
            <a:ext cx="4571077" cy="830772"/>
          </a:xfrm>
          <a:prstGeom prst="roundRect">
            <a:avLst>
              <a:gd name="adj" fmla="val 16667"/>
            </a:avLst>
          </a:prstGeom>
          <a:solidFill>
            <a:schemeClr val="accent4">
              <a:lumMod val="50000"/>
            </a:schemeClr>
          </a:solidFill>
          <a:ln>
            <a:noFill/>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en-US" altLang="vi-VN" sz="2800" b="1">
              <a:solidFill>
                <a:schemeClr val="bg1"/>
              </a:solidFill>
              <a:latin typeface="Times New Roman" panose="02020603050405020304" pitchFamily="18" charset="0"/>
            </a:endParaRPr>
          </a:p>
          <a:p>
            <a:pPr algn="ctr"/>
            <a:r>
              <a:rPr lang="en-US" altLang="vi-VN" sz="3000" b="1">
                <a:solidFill>
                  <a:schemeClr val="bg1"/>
                </a:solidFill>
                <a:latin typeface="Times New Roman" panose="02020603050405020304" pitchFamily="18" charset="0"/>
              </a:rPr>
              <a:t>18cm</a:t>
            </a:r>
          </a:p>
          <a:p>
            <a:pPr algn="ctr"/>
            <a:endParaRPr lang="en-US" altLang="vi-VN" sz="3000" b="1" dirty="0">
              <a:solidFill>
                <a:schemeClr val="bg1"/>
              </a:solidFill>
              <a:latin typeface="Times New Roman" panose="02020603050405020304" pitchFamily="18" charset="0"/>
            </a:endParaRPr>
          </a:p>
        </p:txBody>
      </p:sp>
      <p:sp>
        <p:nvSpPr>
          <p:cNvPr id="1043" name="Oval 59">
            <a:hlinkHover r:id="" action="ppaction://noaction" highlightClick="1">
              <a:snd r:embed="rId12" name="cached_combo42.wav"/>
            </a:hlinkHover>
            <a:extLst>
              <a:ext uri="{FF2B5EF4-FFF2-40B4-BE49-F238E27FC236}">
                <a16:creationId xmlns:a16="http://schemas.microsoft.com/office/drawing/2014/main" id="{9E9399B9-07EA-D94B-9E6E-ED3AA6178E2A}"/>
              </a:ext>
            </a:extLst>
          </p:cNvPr>
          <p:cNvSpPr>
            <a:spLocks noChangeArrowheads="1"/>
          </p:cNvSpPr>
          <p:nvPr/>
        </p:nvSpPr>
        <p:spPr bwMode="auto">
          <a:xfrm>
            <a:off x="2556145" y="3491141"/>
            <a:ext cx="902640" cy="764123"/>
          </a:xfrm>
          <a:prstGeom prst="ellipse">
            <a:avLst/>
          </a:prstGeom>
          <a:gradFill rotWithShape="1">
            <a:gsLst>
              <a:gs pos="0">
                <a:schemeClr val="accent4">
                  <a:lumMod val="75000"/>
                </a:schemeClr>
              </a:gs>
              <a:gs pos="100000">
                <a:schemeClr val="accent4">
                  <a:lumMod val="50000"/>
                </a:schemeClr>
              </a:gs>
            </a:gsLst>
            <a:lin ang="5400000" scaled="1"/>
          </a:gradFill>
          <a:ln>
            <a:noFill/>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vi-VN" altLang="vi-VN" sz="1500" dirty="0">
              <a:latin typeface=".VnTime" pitchFamily="34" charset="0"/>
            </a:endParaRPr>
          </a:p>
        </p:txBody>
      </p:sp>
      <p:sp>
        <p:nvSpPr>
          <p:cNvPr id="1044" name="WordArt 226">
            <a:extLst>
              <a:ext uri="{FF2B5EF4-FFF2-40B4-BE49-F238E27FC236}">
                <a16:creationId xmlns:a16="http://schemas.microsoft.com/office/drawing/2014/main" id="{62DB5DBC-D098-B042-A545-3CD70E9A4AC0}"/>
              </a:ext>
            </a:extLst>
          </p:cNvPr>
          <p:cNvSpPr>
            <a:spLocks noChangeArrowheads="1" noChangeShapeType="1" noTextEdit="1"/>
          </p:cNvSpPr>
          <p:nvPr/>
        </p:nvSpPr>
        <p:spPr bwMode="auto">
          <a:xfrm>
            <a:off x="2778332" y="3652768"/>
            <a:ext cx="421103" cy="357757"/>
          </a:xfrm>
          <a:prstGeom prst="rect">
            <a:avLst/>
          </a:prstGeom>
        </p:spPr>
        <p:txBody>
          <a:bodyPr wrap="none" fromWordArt="1">
            <a:prstTxWarp prst="textInflate">
              <a:avLst>
                <a:gd name="adj" fmla="val 13634"/>
              </a:avLst>
            </a:prstTxWarp>
          </a:bodyPr>
          <a:lstStyle/>
          <a:p>
            <a:pPr algn="ctr"/>
            <a:r>
              <a:rPr lang="en-US" sz="2700" kern="10">
                <a:ln w="9525">
                  <a:solidFill>
                    <a:srgbClr val="FFFF00"/>
                  </a:solidFill>
                  <a:round/>
                  <a:headEnd/>
                  <a:tailEnd/>
                </a:ln>
                <a:solidFill>
                  <a:srgbClr val="FFFF00"/>
                </a:solidFill>
                <a:latin typeface=".VnTimeH"/>
              </a:rPr>
              <a:t>A</a:t>
            </a:r>
            <a:endParaRPr lang="vi-VN" sz="2700" kern="10" dirty="0">
              <a:ln w="9525">
                <a:solidFill>
                  <a:srgbClr val="FFFF00"/>
                </a:solidFill>
                <a:round/>
                <a:headEnd/>
                <a:tailEnd/>
              </a:ln>
              <a:solidFill>
                <a:srgbClr val="FFFF00"/>
              </a:solidFill>
              <a:latin typeface=".VnTimeH"/>
            </a:endParaRPr>
          </a:p>
        </p:txBody>
      </p:sp>
      <p:sp>
        <p:nvSpPr>
          <p:cNvPr id="22" name="Rectangle 21">
            <a:extLst>
              <a:ext uri="{FF2B5EF4-FFF2-40B4-BE49-F238E27FC236}">
                <a16:creationId xmlns:a16="http://schemas.microsoft.com/office/drawing/2014/main" id="{FA9E11D6-896A-974E-B64C-66970BF5E9FD}"/>
              </a:ext>
            </a:extLst>
          </p:cNvPr>
          <p:cNvSpPr/>
          <p:nvPr/>
        </p:nvSpPr>
        <p:spPr>
          <a:xfrm>
            <a:off x="5189893" y="3576527"/>
            <a:ext cx="1061509" cy="553998"/>
          </a:xfrm>
          <a:prstGeom prst="rect">
            <a:avLst/>
          </a:prstGeom>
        </p:spPr>
        <p:txBody>
          <a:bodyPr wrap="none">
            <a:spAutoFit/>
          </a:bodyPr>
          <a:lstStyle/>
          <a:p>
            <a:pPr algn="ctr"/>
            <a:r>
              <a:rPr lang="en-US" altLang="vi-VN" sz="3000" b="1">
                <a:solidFill>
                  <a:schemeClr val="bg1"/>
                </a:solidFill>
                <a:latin typeface="Times New Roman" panose="02020603050405020304" pitchFamily="18" charset="0"/>
              </a:rPr>
              <a:t>18cm</a:t>
            </a:r>
            <a:endParaRPr lang="en-US" altLang="vi-VN" sz="3000" b="1" dirty="0">
              <a:solidFill>
                <a:schemeClr val="bg1"/>
              </a:solidFill>
              <a:latin typeface="Times New Roman" panose="02020603050405020304" pitchFamily="18" charset="0"/>
            </a:endParaRPr>
          </a:p>
        </p:txBody>
      </p:sp>
      <p:pic>
        <p:nvPicPr>
          <p:cNvPr id="5" name="Picture 4">
            <a:extLst>
              <a:ext uri="{FF2B5EF4-FFF2-40B4-BE49-F238E27FC236}">
                <a16:creationId xmlns:a16="http://schemas.microsoft.com/office/drawing/2014/main" id="{97644844-01C7-4521-804E-B81DF3C3B055}"/>
              </a:ext>
            </a:extLst>
          </p:cNvPr>
          <p:cNvPicPr>
            <a:picLocks noChangeAspect="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8261517" y="2430179"/>
            <a:ext cx="4163537" cy="4163537"/>
          </a:xfrm>
          <a:prstGeom prst="rect">
            <a:avLst/>
          </a:prstGeom>
        </p:spPr>
      </p:pic>
      <p:pic>
        <p:nvPicPr>
          <p:cNvPr id="25" name="y2mate.com - Nhạc kịch tính làm video">
            <a:hlinkClick r:id="" action="ppaction://media"/>
            <a:extLst>
              <a:ext uri="{FF2B5EF4-FFF2-40B4-BE49-F238E27FC236}">
                <a16:creationId xmlns:a16="http://schemas.microsoft.com/office/drawing/2014/main" id="{15768AE9-65AC-40DF-B106-B01C05C5A883}"/>
              </a:ext>
            </a:extLst>
          </p:cNvPr>
          <p:cNvPicPr>
            <a:picLocks noChangeAspect="1"/>
          </p:cNvPicPr>
          <p:nvPr>
            <a:audioFile r:link="rId3"/>
            <p:extLst>
              <p:ext uri="{DAA4B4D4-6D71-4841-9C94-3DE7FCFB9230}">
                <p14:media xmlns:p14="http://schemas.microsoft.com/office/powerpoint/2010/main" r:embed="rId2"/>
              </p:ext>
            </p:extLst>
          </p:nvPr>
        </p:nvPicPr>
        <p:blipFill>
          <a:blip r:embed="rId14"/>
          <a:stretch>
            <a:fillRect/>
          </a:stretch>
        </p:blipFill>
        <p:spPr>
          <a:xfrm>
            <a:off x="4819378" y="6949673"/>
            <a:ext cx="487363" cy="487363"/>
          </a:xfrm>
          <a:prstGeom prst="rect">
            <a:avLst/>
          </a:prstGeom>
        </p:spPr>
      </p:pic>
      <p:pic>
        <p:nvPicPr>
          <p:cNvPr id="44" name="Picture 43">
            <a:extLst>
              <a:ext uri="{FF2B5EF4-FFF2-40B4-BE49-F238E27FC236}">
                <a16:creationId xmlns:a16="http://schemas.microsoft.com/office/drawing/2014/main" id="{1150D549-6BAE-4F64-BD72-BE07E193EE0A}"/>
              </a:ext>
            </a:extLst>
          </p:cNvPr>
          <p:cNvPicPr>
            <a:picLocks noChangeAspect="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372436" y="89360"/>
            <a:ext cx="1563532" cy="1620130"/>
          </a:xfrm>
          <a:prstGeom prst="rect">
            <a:avLst/>
          </a:prstGeom>
        </p:spPr>
      </p:pic>
      <p:sp>
        <p:nvSpPr>
          <p:cNvPr id="45" name="Rounded Rectangle 10">
            <a:extLst>
              <a:ext uri="{FF2B5EF4-FFF2-40B4-BE49-F238E27FC236}">
                <a16:creationId xmlns:a16="http://schemas.microsoft.com/office/drawing/2014/main" id="{3B802EBD-A7D5-4DAE-8EB5-6EA068303946}"/>
              </a:ext>
            </a:extLst>
          </p:cNvPr>
          <p:cNvSpPr/>
          <p:nvPr/>
        </p:nvSpPr>
        <p:spPr>
          <a:xfrm>
            <a:off x="10536869" y="382271"/>
            <a:ext cx="1221277" cy="1185732"/>
          </a:xfrm>
          <a:prstGeom prst="ellipse">
            <a:avLst/>
          </a:prstGeom>
          <a:solidFill>
            <a:srgbClr val="CCFF33"/>
          </a:solidFill>
          <a:ln w="5715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002060"/>
                </a:solidFill>
                <a:cs typeface="Times New Roman" panose="02020603050405020304" pitchFamily="18" charset="0"/>
              </a:rPr>
              <a:t>Start</a:t>
            </a:r>
          </a:p>
        </p:txBody>
      </p:sp>
      <p:sp>
        <p:nvSpPr>
          <p:cNvPr id="46" name="Oval 45">
            <a:extLst>
              <a:ext uri="{FF2B5EF4-FFF2-40B4-BE49-F238E27FC236}">
                <a16:creationId xmlns:a16="http://schemas.microsoft.com/office/drawing/2014/main" id="{63EED655-BF4D-4DC7-8077-107596EABA15}"/>
              </a:ext>
            </a:extLst>
          </p:cNvPr>
          <p:cNvSpPr/>
          <p:nvPr/>
        </p:nvSpPr>
        <p:spPr>
          <a:xfrm>
            <a:off x="10536869" y="399263"/>
            <a:ext cx="1211386" cy="1153419"/>
          </a:xfrm>
          <a:prstGeom prst="ellipse">
            <a:avLst/>
          </a:prstGeom>
          <a:solidFill>
            <a:srgbClr val="E5C65B"/>
          </a:solidFill>
          <a:ln>
            <a:solidFill>
              <a:srgbClr val="CC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0" b="1" dirty="0">
                <a:latin typeface=".VnAvant" panose="020B7200000000000000" pitchFamily="34" charset="0"/>
              </a:rPr>
              <a:t>5</a:t>
            </a:r>
          </a:p>
        </p:txBody>
      </p:sp>
      <p:sp>
        <p:nvSpPr>
          <p:cNvPr id="47" name="Oval 46">
            <a:extLst>
              <a:ext uri="{FF2B5EF4-FFF2-40B4-BE49-F238E27FC236}">
                <a16:creationId xmlns:a16="http://schemas.microsoft.com/office/drawing/2014/main" id="{C66A26B2-B537-4AC7-9534-E8597EE49007}"/>
              </a:ext>
            </a:extLst>
          </p:cNvPr>
          <p:cNvSpPr/>
          <p:nvPr/>
        </p:nvSpPr>
        <p:spPr>
          <a:xfrm>
            <a:off x="10536255" y="376721"/>
            <a:ext cx="1211387" cy="1152171"/>
          </a:xfrm>
          <a:prstGeom prst="ellipse">
            <a:avLst/>
          </a:prstGeom>
          <a:solidFill>
            <a:srgbClr val="E5C6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0" b="1" dirty="0">
                <a:latin typeface=".VnAvant" panose="020B7200000000000000" pitchFamily="34" charset="0"/>
              </a:rPr>
              <a:t>4</a:t>
            </a:r>
          </a:p>
        </p:txBody>
      </p:sp>
      <p:sp>
        <p:nvSpPr>
          <p:cNvPr id="48" name="Oval 47">
            <a:extLst>
              <a:ext uri="{FF2B5EF4-FFF2-40B4-BE49-F238E27FC236}">
                <a16:creationId xmlns:a16="http://schemas.microsoft.com/office/drawing/2014/main" id="{B77524B2-8BED-4961-A524-9F5148AA0FF7}"/>
              </a:ext>
            </a:extLst>
          </p:cNvPr>
          <p:cNvSpPr/>
          <p:nvPr/>
        </p:nvSpPr>
        <p:spPr>
          <a:xfrm>
            <a:off x="10528624" y="391192"/>
            <a:ext cx="1221277" cy="1151954"/>
          </a:xfrm>
          <a:prstGeom prst="ellipse">
            <a:avLst/>
          </a:prstGeom>
          <a:solidFill>
            <a:srgbClr val="E5C65B"/>
          </a:solidFill>
          <a:ln>
            <a:solidFill>
              <a:srgbClr val="CC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0" b="1" dirty="0">
                <a:latin typeface=".VnAvant" panose="020B7200000000000000" pitchFamily="34" charset="0"/>
              </a:rPr>
              <a:t>3</a:t>
            </a:r>
          </a:p>
        </p:txBody>
      </p:sp>
      <p:sp>
        <p:nvSpPr>
          <p:cNvPr id="49" name="Oval 48">
            <a:extLst>
              <a:ext uri="{FF2B5EF4-FFF2-40B4-BE49-F238E27FC236}">
                <a16:creationId xmlns:a16="http://schemas.microsoft.com/office/drawing/2014/main" id="{B925EB31-B0B7-4CCA-AAF8-A7D7781ED8B4}"/>
              </a:ext>
            </a:extLst>
          </p:cNvPr>
          <p:cNvSpPr/>
          <p:nvPr/>
        </p:nvSpPr>
        <p:spPr>
          <a:xfrm>
            <a:off x="10543886" y="399046"/>
            <a:ext cx="1211387" cy="1152171"/>
          </a:xfrm>
          <a:prstGeom prst="ellipse">
            <a:avLst/>
          </a:prstGeom>
          <a:solidFill>
            <a:srgbClr val="E5C6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0" b="1" dirty="0">
                <a:latin typeface=".VnAvant" panose="020B7200000000000000" pitchFamily="34" charset="0"/>
              </a:rPr>
              <a:t>2</a:t>
            </a:r>
          </a:p>
        </p:txBody>
      </p:sp>
      <p:sp>
        <p:nvSpPr>
          <p:cNvPr id="50" name="Oval 49">
            <a:extLst>
              <a:ext uri="{FF2B5EF4-FFF2-40B4-BE49-F238E27FC236}">
                <a16:creationId xmlns:a16="http://schemas.microsoft.com/office/drawing/2014/main" id="{EBE371C4-1F77-4B65-B7BB-2D23FCEEF6EA}"/>
              </a:ext>
            </a:extLst>
          </p:cNvPr>
          <p:cNvSpPr/>
          <p:nvPr/>
        </p:nvSpPr>
        <p:spPr>
          <a:xfrm>
            <a:off x="10547582" y="409974"/>
            <a:ext cx="1211387" cy="1152171"/>
          </a:xfrm>
          <a:prstGeom prst="ellipse">
            <a:avLst/>
          </a:prstGeom>
          <a:solidFill>
            <a:srgbClr val="E5C6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0" b="1" dirty="0">
                <a:solidFill>
                  <a:srgbClr val="FEF7E2"/>
                </a:solidFill>
                <a:latin typeface=".VnAvant" panose="020B7200000000000000" pitchFamily="34" charset="0"/>
              </a:rPr>
              <a:t>1</a:t>
            </a:r>
          </a:p>
        </p:txBody>
      </p:sp>
      <p:sp>
        <p:nvSpPr>
          <p:cNvPr id="51" name="Oval 50">
            <a:extLst>
              <a:ext uri="{FF2B5EF4-FFF2-40B4-BE49-F238E27FC236}">
                <a16:creationId xmlns:a16="http://schemas.microsoft.com/office/drawing/2014/main" id="{6EEDA955-7488-4E3D-939A-CC186523DEB1}"/>
              </a:ext>
            </a:extLst>
          </p:cNvPr>
          <p:cNvSpPr/>
          <p:nvPr/>
        </p:nvSpPr>
        <p:spPr>
          <a:xfrm>
            <a:off x="10547082" y="376721"/>
            <a:ext cx="1211386" cy="1185732"/>
          </a:xfrm>
          <a:prstGeom prst="ellipse">
            <a:avLst/>
          </a:prstGeom>
          <a:solidFill>
            <a:srgbClr val="D63738"/>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err="1">
                <a:cs typeface="Times New Roman" panose="02020603050405020304" pitchFamily="18" charset="0"/>
              </a:rPr>
              <a:t>Hết</a:t>
            </a:r>
            <a:r>
              <a:rPr lang="en-US" sz="3000" b="1" dirty="0">
                <a:cs typeface="Times New Roman" panose="02020603050405020304" pitchFamily="18" charset="0"/>
              </a:rPr>
              <a:t> </a:t>
            </a:r>
            <a:r>
              <a:rPr lang="en-US" sz="3000" b="1" dirty="0" err="1">
                <a:cs typeface="Times New Roman" panose="02020603050405020304" pitchFamily="18" charset="0"/>
              </a:rPr>
              <a:t>giờ</a:t>
            </a:r>
            <a:endParaRPr lang="en-US" sz="3000" b="1" dirty="0">
              <a:cs typeface="Times New Roman" panose="02020603050405020304" pitchFamily="18" charset="0"/>
            </a:endParaRPr>
          </a:p>
        </p:txBody>
      </p:sp>
      <p:sp>
        <p:nvSpPr>
          <p:cNvPr id="52" name="Rounded Rectangle 10">
            <a:extLst>
              <a:ext uri="{FF2B5EF4-FFF2-40B4-BE49-F238E27FC236}">
                <a16:creationId xmlns:a16="http://schemas.microsoft.com/office/drawing/2014/main" id="{324D8F73-F1BA-45C6-948A-DDB39B1C7094}"/>
              </a:ext>
            </a:extLst>
          </p:cNvPr>
          <p:cNvSpPr/>
          <p:nvPr/>
        </p:nvSpPr>
        <p:spPr>
          <a:xfrm>
            <a:off x="2123768" y="345206"/>
            <a:ext cx="1106642" cy="944720"/>
          </a:xfrm>
          <a:prstGeom prst="ellipse">
            <a:avLst/>
          </a:prstGeom>
          <a:solidFill>
            <a:srgbClr val="CCFF33"/>
          </a:solidFill>
          <a:ln w="5715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002060"/>
                </a:solidFill>
                <a:cs typeface="Times New Roman" panose="02020603050405020304" pitchFamily="18" charset="0"/>
              </a:rPr>
              <a:t>Câu 2</a:t>
            </a:r>
            <a:endParaRPr lang="en-US" sz="2000" b="1" dirty="0">
              <a:solidFill>
                <a:srgbClr val="002060"/>
              </a:solidFill>
              <a:cs typeface="Times New Roman" panose="02020603050405020304" pitchFamily="18" charset="0"/>
            </a:endParaRPr>
          </a:p>
        </p:txBody>
      </p:sp>
      <p:sp>
        <p:nvSpPr>
          <p:cNvPr id="2" name="TextBox 1">
            <a:extLst>
              <a:ext uri="{FF2B5EF4-FFF2-40B4-BE49-F238E27FC236}">
                <a16:creationId xmlns:a16="http://schemas.microsoft.com/office/drawing/2014/main" id="{D69EC950-0145-A9A8-DA56-3F1F44CA3B26}"/>
              </a:ext>
            </a:extLst>
          </p:cNvPr>
          <p:cNvSpPr txBox="1"/>
          <p:nvPr/>
        </p:nvSpPr>
        <p:spPr>
          <a:xfrm>
            <a:off x="6332187" y="1210810"/>
            <a:ext cx="3932584" cy="892552"/>
          </a:xfrm>
          <a:prstGeom prst="rect">
            <a:avLst/>
          </a:prstGeom>
          <a:solidFill>
            <a:schemeClr val="bg1"/>
          </a:solidFill>
        </p:spPr>
        <p:txBody>
          <a:bodyPr wrap="square" rtlCol="0">
            <a:spAutoFit/>
          </a:bodyPr>
          <a:lstStyle/>
          <a:p>
            <a:pPr algn="ctr" defTabSz="1219170"/>
            <a:r>
              <a:rPr lang="en-US" sz="2600" b="1" dirty="0" err="1">
                <a:solidFill>
                  <a:srgbClr val="0000FF"/>
                </a:solidFill>
                <a:latin typeface="UTM Avo" panose="02040603050506020204" pitchFamily="18" charset="0"/>
                <a:cs typeface="Arial" panose="020B0604020202020204" pitchFamily="34" charset="0"/>
              </a:rPr>
              <a:t>Độ</a:t>
            </a:r>
            <a:r>
              <a:rPr lang="en-US" sz="2600" b="1" dirty="0">
                <a:solidFill>
                  <a:srgbClr val="0000FF"/>
                </a:solidFill>
                <a:latin typeface="UTM Avo" panose="02040603050506020204" pitchFamily="18" charset="0"/>
                <a:cs typeface="Arial" panose="020B0604020202020204" pitchFamily="34" charset="0"/>
              </a:rPr>
              <a:t> </a:t>
            </a:r>
            <a:r>
              <a:rPr lang="en-US" sz="2600" b="1" dirty="0" err="1">
                <a:solidFill>
                  <a:srgbClr val="0000FF"/>
                </a:solidFill>
                <a:latin typeface="UTM Avo" panose="02040603050506020204" pitchFamily="18" charset="0"/>
                <a:cs typeface="Arial" panose="020B0604020202020204" pitchFamily="34" charset="0"/>
              </a:rPr>
              <a:t>dài</a:t>
            </a:r>
            <a:r>
              <a:rPr lang="en-US" sz="2600" b="1" dirty="0">
                <a:solidFill>
                  <a:srgbClr val="0000FF"/>
                </a:solidFill>
                <a:latin typeface="UTM Avo" panose="02040603050506020204" pitchFamily="18" charset="0"/>
                <a:cs typeface="Arial" panose="020B0604020202020204" pitchFamily="34" charset="0"/>
              </a:rPr>
              <a:t> </a:t>
            </a:r>
            <a:r>
              <a:rPr lang="en-US" sz="2600" b="1" dirty="0" err="1">
                <a:solidFill>
                  <a:srgbClr val="0000FF"/>
                </a:solidFill>
                <a:latin typeface="UTM Avo" panose="02040603050506020204" pitchFamily="18" charset="0"/>
                <a:cs typeface="Arial" panose="020B0604020202020204" pitchFamily="34" charset="0"/>
              </a:rPr>
              <a:t>đường</a:t>
            </a:r>
            <a:r>
              <a:rPr lang="en-US" sz="2600" b="1" dirty="0">
                <a:solidFill>
                  <a:srgbClr val="0000FF"/>
                </a:solidFill>
                <a:latin typeface="UTM Avo" panose="02040603050506020204" pitchFamily="18" charset="0"/>
                <a:cs typeface="Arial" panose="020B0604020202020204" pitchFamily="34" charset="0"/>
              </a:rPr>
              <a:t> </a:t>
            </a:r>
            <a:r>
              <a:rPr lang="en-US" sz="2600" b="1" dirty="0" err="1">
                <a:solidFill>
                  <a:srgbClr val="0000FF"/>
                </a:solidFill>
                <a:latin typeface="UTM Avo" panose="02040603050506020204" pitchFamily="18" charset="0"/>
                <a:cs typeface="Arial" panose="020B0604020202020204" pitchFamily="34" charset="0"/>
              </a:rPr>
              <a:t>gấp</a:t>
            </a:r>
            <a:r>
              <a:rPr lang="en-US" sz="2600" b="1" dirty="0">
                <a:solidFill>
                  <a:srgbClr val="0000FF"/>
                </a:solidFill>
                <a:latin typeface="UTM Avo" panose="02040603050506020204" pitchFamily="18" charset="0"/>
                <a:cs typeface="Arial" panose="020B0604020202020204" pitchFamily="34" charset="0"/>
              </a:rPr>
              <a:t> </a:t>
            </a:r>
            <a:r>
              <a:rPr lang="en-US" sz="2600" b="1" dirty="0" err="1">
                <a:solidFill>
                  <a:srgbClr val="0000FF"/>
                </a:solidFill>
                <a:latin typeface="UTM Avo" panose="02040603050506020204" pitchFamily="18" charset="0"/>
                <a:cs typeface="Arial" panose="020B0604020202020204" pitchFamily="34" charset="0"/>
              </a:rPr>
              <a:t>khúc</a:t>
            </a:r>
            <a:r>
              <a:rPr lang="en-US" sz="2600" b="1" dirty="0">
                <a:solidFill>
                  <a:srgbClr val="0000FF"/>
                </a:solidFill>
                <a:latin typeface="UTM Avo" panose="02040603050506020204" pitchFamily="18" charset="0"/>
                <a:cs typeface="Arial" panose="020B0604020202020204" pitchFamily="34" charset="0"/>
              </a:rPr>
              <a:t> </a:t>
            </a:r>
            <a:r>
              <a:rPr lang="en-US" sz="2600" b="1" dirty="0" err="1">
                <a:solidFill>
                  <a:srgbClr val="0000FF"/>
                </a:solidFill>
                <a:latin typeface="UTM Avo" panose="02040603050506020204" pitchFamily="18" charset="0"/>
                <a:cs typeface="Arial" panose="020B0604020202020204" pitchFamily="34" charset="0"/>
              </a:rPr>
              <a:t>bên</a:t>
            </a:r>
            <a:r>
              <a:rPr lang="en-US" sz="2600" b="1" dirty="0">
                <a:solidFill>
                  <a:srgbClr val="0000FF"/>
                </a:solidFill>
                <a:latin typeface="UTM Avo" panose="02040603050506020204" pitchFamily="18" charset="0"/>
                <a:cs typeface="Arial" panose="020B0604020202020204" pitchFamily="34" charset="0"/>
              </a:rPr>
              <a:t> </a:t>
            </a:r>
            <a:r>
              <a:rPr lang="en-US" sz="2600" b="1" dirty="0" err="1">
                <a:solidFill>
                  <a:srgbClr val="0000FF"/>
                </a:solidFill>
                <a:latin typeface="UTM Avo" panose="02040603050506020204" pitchFamily="18" charset="0"/>
                <a:cs typeface="Arial" panose="020B0604020202020204" pitchFamily="34" charset="0"/>
              </a:rPr>
              <a:t>là</a:t>
            </a:r>
            <a:r>
              <a:rPr lang="en-US" sz="2600" b="1" dirty="0">
                <a:solidFill>
                  <a:srgbClr val="0000FF"/>
                </a:solidFill>
                <a:latin typeface="UTM Avo" panose="02040603050506020204" pitchFamily="18" charset="0"/>
                <a:cs typeface="Arial" panose="020B0604020202020204" pitchFamily="34" charset="0"/>
              </a:rPr>
              <a:t> ……?</a:t>
            </a:r>
          </a:p>
        </p:txBody>
      </p:sp>
      <p:pic>
        <p:nvPicPr>
          <p:cNvPr id="9" name="Picture 8">
            <a:extLst>
              <a:ext uri="{FF2B5EF4-FFF2-40B4-BE49-F238E27FC236}">
                <a16:creationId xmlns:a16="http://schemas.microsoft.com/office/drawing/2014/main" id="{9615CED9-24F2-AA34-1A54-1EABB60D6A7D}"/>
              </a:ext>
            </a:extLst>
          </p:cNvPr>
          <p:cNvPicPr>
            <a:picLocks noChangeAspect="1"/>
          </p:cNvPicPr>
          <p:nvPr/>
        </p:nvPicPr>
        <p:blipFill>
          <a:blip r:embed="rId16"/>
          <a:stretch>
            <a:fillRect/>
          </a:stretch>
        </p:blipFill>
        <p:spPr>
          <a:xfrm>
            <a:off x="4029621" y="784962"/>
            <a:ext cx="2245471" cy="1744249"/>
          </a:xfrm>
          <a:prstGeom prst="rect">
            <a:avLst/>
          </a:prstGeom>
        </p:spPr>
      </p:pic>
    </p:spTree>
    <p:custDataLst>
      <p:tags r:id="rId1"/>
    </p:custDataLst>
    <p:extLst>
      <p:ext uri="{BB962C8B-B14F-4D97-AF65-F5344CB8AC3E}">
        <p14:creationId xmlns:p14="http://schemas.microsoft.com/office/powerpoint/2010/main" val="30146665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490631" fill="hold"/>
                                        <p:tgtEl>
                                          <p:spTgt spid="25"/>
                                        </p:tgtEl>
                                      </p:cBhvr>
                                    </p:cmd>
                                  </p:childTnLst>
                                </p:cTn>
                              </p:par>
                              <p:par>
                                <p:cTn id="7" presetID="53" presetClass="entr" presetSubtype="0" fill="hold" grpId="0" nodeType="withEffect">
                                  <p:stCondLst>
                                    <p:cond delay="0"/>
                                  </p:stCondLst>
                                  <p:childTnLst>
                                    <p:set>
                                      <p:cBhvr>
                                        <p:cTn id="8" dur="1" fill="hold">
                                          <p:stCondLst>
                                            <p:cond delay="0"/>
                                          </p:stCondLst>
                                        </p:cTn>
                                        <p:tgtEl>
                                          <p:spTgt spid="6171"/>
                                        </p:tgtEl>
                                        <p:attrNameLst>
                                          <p:attrName>style.visibility</p:attrName>
                                        </p:attrNameLst>
                                      </p:cBhvr>
                                      <p:to>
                                        <p:strVal val="visible"/>
                                      </p:to>
                                    </p:set>
                                    <p:anim calcmode="lin" valueType="num">
                                      <p:cBhvr>
                                        <p:cTn id="9" dur="500" fill="hold"/>
                                        <p:tgtEl>
                                          <p:spTgt spid="6171"/>
                                        </p:tgtEl>
                                        <p:attrNameLst>
                                          <p:attrName>ppt_w</p:attrName>
                                        </p:attrNameLst>
                                      </p:cBhvr>
                                      <p:tavLst>
                                        <p:tav tm="0">
                                          <p:val>
                                            <p:fltVal val="0"/>
                                          </p:val>
                                        </p:tav>
                                        <p:tav tm="100000">
                                          <p:val>
                                            <p:strVal val="#ppt_w"/>
                                          </p:val>
                                        </p:tav>
                                      </p:tavLst>
                                    </p:anim>
                                    <p:anim calcmode="lin" valueType="num">
                                      <p:cBhvr>
                                        <p:cTn id="10" dur="500" fill="hold"/>
                                        <p:tgtEl>
                                          <p:spTgt spid="6171"/>
                                        </p:tgtEl>
                                        <p:attrNameLst>
                                          <p:attrName>ppt_h</p:attrName>
                                        </p:attrNameLst>
                                      </p:cBhvr>
                                      <p:tavLst>
                                        <p:tav tm="0">
                                          <p:val>
                                            <p:fltVal val="0"/>
                                          </p:val>
                                        </p:tav>
                                        <p:tav tm="100000">
                                          <p:val>
                                            <p:strVal val="#ppt_h"/>
                                          </p:val>
                                        </p:tav>
                                      </p:tavLst>
                                    </p:anim>
                                    <p:animEffect transition="in" filter="fade">
                                      <p:cBhvr>
                                        <p:cTn id="11" dur="500"/>
                                        <p:tgtEl>
                                          <p:spTgt spid="6171"/>
                                        </p:tgtEl>
                                      </p:cBhvr>
                                    </p:animEffect>
                                  </p:childTnLst>
                                </p:cTn>
                              </p:par>
                              <p:par>
                                <p:cTn id="12" presetID="53" presetClass="entr" presetSubtype="0" fill="hold" nodeType="withEffect">
                                  <p:stCondLst>
                                    <p:cond delay="0"/>
                                  </p:stCondLst>
                                  <p:childTnLst>
                                    <p:set>
                                      <p:cBhvr>
                                        <p:cTn id="13" dur="1" fill="hold">
                                          <p:stCondLst>
                                            <p:cond delay="0"/>
                                          </p:stCondLst>
                                        </p:cTn>
                                        <p:tgtEl>
                                          <p:spTgt spid="6172"/>
                                        </p:tgtEl>
                                        <p:attrNameLst>
                                          <p:attrName>style.visibility</p:attrName>
                                        </p:attrNameLst>
                                      </p:cBhvr>
                                      <p:to>
                                        <p:strVal val="visible"/>
                                      </p:to>
                                    </p:set>
                                    <p:anim calcmode="lin" valueType="num">
                                      <p:cBhvr>
                                        <p:cTn id="14" dur="500" fill="hold"/>
                                        <p:tgtEl>
                                          <p:spTgt spid="6172"/>
                                        </p:tgtEl>
                                        <p:attrNameLst>
                                          <p:attrName>ppt_w</p:attrName>
                                        </p:attrNameLst>
                                      </p:cBhvr>
                                      <p:tavLst>
                                        <p:tav tm="0">
                                          <p:val>
                                            <p:fltVal val="0"/>
                                          </p:val>
                                        </p:tav>
                                        <p:tav tm="100000">
                                          <p:val>
                                            <p:strVal val="#ppt_w"/>
                                          </p:val>
                                        </p:tav>
                                      </p:tavLst>
                                    </p:anim>
                                    <p:anim calcmode="lin" valueType="num">
                                      <p:cBhvr>
                                        <p:cTn id="15" dur="500" fill="hold"/>
                                        <p:tgtEl>
                                          <p:spTgt spid="6172"/>
                                        </p:tgtEl>
                                        <p:attrNameLst>
                                          <p:attrName>ppt_h</p:attrName>
                                        </p:attrNameLst>
                                      </p:cBhvr>
                                      <p:tavLst>
                                        <p:tav tm="0">
                                          <p:val>
                                            <p:fltVal val="0"/>
                                          </p:val>
                                        </p:tav>
                                        <p:tav tm="100000">
                                          <p:val>
                                            <p:strVal val="#ppt_h"/>
                                          </p:val>
                                        </p:tav>
                                      </p:tavLst>
                                    </p:anim>
                                    <p:animEffect transition="in" filter="fade">
                                      <p:cBhvr>
                                        <p:cTn id="16" dur="500"/>
                                        <p:tgtEl>
                                          <p:spTgt spid="6172"/>
                                        </p:tgtEl>
                                      </p:cBhvr>
                                    </p:animEffect>
                                  </p:childTnLst>
                                </p:cTn>
                              </p:par>
                              <p:par>
                                <p:cTn id="17" presetID="8" presetClass="emph" presetSubtype="0" repeatCount="indefinite" fill="hold" grpId="1" nodeType="withEffect">
                                  <p:stCondLst>
                                    <p:cond delay="0"/>
                                  </p:stCondLst>
                                  <p:childTnLst>
                                    <p:animRot by="21600000">
                                      <p:cBhvr>
                                        <p:cTn id="18" dur="2000" fill="hold"/>
                                        <p:tgtEl>
                                          <p:spTgt spid="6171"/>
                                        </p:tgtEl>
                                        <p:attrNameLst>
                                          <p:attrName>r</p:attrName>
                                        </p:attrNameLst>
                                      </p:cBhvr>
                                    </p:animRot>
                                  </p:childTnLst>
                                </p:cTn>
                              </p:par>
                              <p:par>
                                <p:cTn id="19" presetID="2" presetClass="entr" presetSubtype="8" fill="hold" nodeType="withEffect">
                                  <p:stCondLst>
                                    <p:cond delay="0"/>
                                  </p:stCondLst>
                                  <p:childTnLst>
                                    <p:set>
                                      <p:cBhvr>
                                        <p:cTn id="20" dur="1" fill="hold">
                                          <p:stCondLst>
                                            <p:cond delay="0"/>
                                          </p:stCondLst>
                                        </p:cTn>
                                        <p:tgtEl>
                                          <p:spTgt spid="37"/>
                                        </p:tgtEl>
                                        <p:attrNameLst>
                                          <p:attrName>style.visibility</p:attrName>
                                        </p:attrNameLst>
                                      </p:cBhvr>
                                      <p:to>
                                        <p:strVal val="visible"/>
                                      </p:to>
                                    </p:set>
                                    <p:anim calcmode="lin" valueType="num">
                                      <p:cBhvr additive="base">
                                        <p:cTn id="21" dur="1000" fill="hold"/>
                                        <p:tgtEl>
                                          <p:spTgt spid="37"/>
                                        </p:tgtEl>
                                        <p:attrNameLst>
                                          <p:attrName>ppt_x</p:attrName>
                                        </p:attrNameLst>
                                      </p:cBhvr>
                                      <p:tavLst>
                                        <p:tav tm="0">
                                          <p:val>
                                            <p:strVal val="0-#ppt_w/2"/>
                                          </p:val>
                                        </p:tav>
                                        <p:tav tm="100000">
                                          <p:val>
                                            <p:strVal val="#ppt_x"/>
                                          </p:val>
                                        </p:tav>
                                      </p:tavLst>
                                    </p:anim>
                                    <p:anim calcmode="lin" valueType="num">
                                      <p:cBhvr additive="base">
                                        <p:cTn id="22" dur="1000" fill="hold"/>
                                        <p:tgtEl>
                                          <p:spTgt spid="3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5" name="Jet Fighter 2-DVDH.wav"/>
                                        </p:tgtEl>
                                      </p:cMediaNode>
                                    </p:audio>
                                  </p:sub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1043"/>
                                        </p:tgtEl>
                                        <p:attrNameLst>
                                          <p:attrName>style.visibility</p:attrName>
                                        </p:attrNameLst>
                                      </p:cBhvr>
                                      <p:to>
                                        <p:strVal val="visible"/>
                                      </p:to>
                                    </p:set>
                                    <p:animEffect transition="in" filter="checkerboard(across)">
                                      <p:cBhvr>
                                        <p:cTn id="27" dur="500"/>
                                        <p:tgtEl>
                                          <p:spTgt spid="1043"/>
                                        </p:tgtEl>
                                      </p:cBhvr>
                                    </p:animEffect>
                                  </p:childTnLst>
                                </p:cTn>
                              </p:par>
                              <p:par>
                                <p:cTn id="28" presetID="5" presetClass="entr" presetSubtype="10" fill="hold" nodeType="withEffect">
                                  <p:stCondLst>
                                    <p:cond delay="0"/>
                                  </p:stCondLst>
                                  <p:childTnLst>
                                    <p:set>
                                      <p:cBhvr>
                                        <p:cTn id="29" dur="1" fill="hold">
                                          <p:stCondLst>
                                            <p:cond delay="0"/>
                                          </p:stCondLst>
                                        </p:cTn>
                                        <p:tgtEl>
                                          <p:spTgt spid="1044"/>
                                        </p:tgtEl>
                                        <p:attrNameLst>
                                          <p:attrName>style.visibility</p:attrName>
                                        </p:attrNameLst>
                                      </p:cBhvr>
                                      <p:to>
                                        <p:strVal val="visible"/>
                                      </p:to>
                                    </p:set>
                                    <p:animEffect transition="in" filter="checkerboard(across)">
                                      <p:cBhvr>
                                        <p:cTn id="30" dur="500"/>
                                        <p:tgtEl>
                                          <p:spTgt spid="1044"/>
                                        </p:tgtEl>
                                      </p:cBhvr>
                                    </p:animEffect>
                                  </p:childTnLst>
                                </p:cTn>
                              </p:par>
                              <p:par>
                                <p:cTn id="31" presetID="22" presetClass="entr" presetSubtype="8" fill="hold" nodeType="withEffect">
                                  <p:stCondLst>
                                    <p:cond delay="0"/>
                                  </p:stCondLst>
                                  <p:iterate type="lt">
                                    <p:tmPct val="0"/>
                                  </p:iterate>
                                  <p:childTnLst>
                                    <p:set>
                                      <p:cBhvr>
                                        <p:cTn id="32" dur="1" fill="hold">
                                          <p:stCondLst>
                                            <p:cond delay="0"/>
                                          </p:stCondLst>
                                        </p:cTn>
                                        <p:tgtEl>
                                          <p:spTgt spid="3"/>
                                        </p:tgtEl>
                                        <p:attrNameLst>
                                          <p:attrName>style.visibility</p:attrName>
                                        </p:attrNameLst>
                                      </p:cBhvr>
                                      <p:to>
                                        <p:strVal val="visible"/>
                                      </p:to>
                                    </p:set>
                                    <p:animEffect transition="in" filter="wipe(left)">
                                      <p:cBhvr>
                                        <p:cTn id="33" dur="500"/>
                                        <p:tgtEl>
                                          <p:spTgt spid="3"/>
                                        </p:tgtEl>
                                      </p:cBhvr>
                                    </p:animEffect>
                                  </p:childTnLst>
                                  <p:subTnLst>
                                    <p:audio>
                                      <p:cMediaNode>
                                        <p:cTn display="0" masterRel="sameClick">
                                          <p:stCondLst>
                                            <p:cond evt="begin" delay="0">
                                              <p:tn val="31"/>
                                            </p:cond>
                                          </p:stCondLst>
                                          <p:endCondLst>
                                            <p:cond evt="onStopAudio" delay="0">
                                              <p:tgtEl>
                                                <p:sldTgt/>
                                              </p:tgtEl>
                                            </p:cond>
                                          </p:endCondLst>
                                        </p:cTn>
                                        <p:tgtEl>
                                          <p:sndTgt r:embed="rId6" name="chimes.wav"/>
                                        </p:tgtEl>
                                      </p:cMediaNode>
                                    </p:audio>
                                  </p:subTnLst>
                                </p:cTn>
                              </p:par>
                            </p:childTnLst>
                          </p:cTn>
                        </p:par>
                      </p:childTnLst>
                    </p:cTn>
                  </p:par>
                  <p:par>
                    <p:cTn id="34" fill="hold">
                      <p:stCondLst>
                        <p:cond delay="indefinite"/>
                      </p:stCondLst>
                      <p:childTnLst>
                        <p:par>
                          <p:cTn id="35" fill="hold">
                            <p:stCondLst>
                              <p:cond delay="0"/>
                            </p:stCondLst>
                            <p:childTnLst>
                              <p:par>
                                <p:cTn id="36" presetID="5" presetClass="entr" presetSubtype="10" fill="hold" nodeType="click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checkerboard(across)">
                                      <p:cBhvr>
                                        <p:cTn id="38" dur="500"/>
                                        <p:tgtEl>
                                          <p:spTgt spid="19"/>
                                        </p:tgtEl>
                                      </p:cBhvr>
                                    </p:animEffect>
                                  </p:childTnLst>
                                </p:cTn>
                              </p:par>
                              <p:par>
                                <p:cTn id="39" presetID="5" presetClass="entr" presetSubtype="10" fill="hold" nodeType="with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checkerboard(across)">
                                      <p:cBhvr>
                                        <p:cTn id="41" dur="500"/>
                                        <p:tgtEl>
                                          <p:spTgt spid="20"/>
                                        </p:tgtEl>
                                      </p:cBhvr>
                                    </p:animEffect>
                                  </p:childTnLst>
                                </p:cTn>
                              </p:par>
                              <p:par>
                                <p:cTn id="42" presetID="22" presetClass="entr" presetSubtype="8" fill="hold" nodeType="with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wipe(left)">
                                      <p:cBhvr>
                                        <p:cTn id="44" dur="500"/>
                                        <p:tgtEl>
                                          <p:spTgt spid="16"/>
                                        </p:tgtEl>
                                      </p:cBhvr>
                                    </p:animEffect>
                                  </p:childTnLst>
                                  <p:subTnLst>
                                    <p:audio>
                                      <p:cMediaNode>
                                        <p:cTn display="0" masterRel="sameClick">
                                          <p:stCondLst>
                                            <p:cond evt="begin" delay="0">
                                              <p:tn val="42"/>
                                            </p:cond>
                                          </p:stCondLst>
                                          <p:endCondLst>
                                            <p:cond evt="onStopAudio" delay="0">
                                              <p:tgtEl>
                                                <p:sldTgt/>
                                              </p:tgtEl>
                                            </p:cond>
                                          </p:endCondLst>
                                        </p:cTn>
                                        <p:tgtEl>
                                          <p:sndTgt r:embed="rId6" name="chimes.wav"/>
                                        </p:tgtEl>
                                      </p:cMediaNode>
                                    </p:audio>
                                  </p:subTnLst>
                                </p:cTn>
                              </p:par>
                            </p:childTnLst>
                          </p:cTn>
                        </p:par>
                      </p:childTnLst>
                    </p:cTn>
                  </p:par>
                  <p:par>
                    <p:cTn id="45" fill="hold">
                      <p:stCondLst>
                        <p:cond delay="indefinite"/>
                      </p:stCondLst>
                      <p:childTnLst>
                        <p:par>
                          <p:cTn id="46" fill="hold">
                            <p:stCondLst>
                              <p:cond delay="0"/>
                            </p:stCondLst>
                            <p:childTnLst>
                              <p:par>
                                <p:cTn id="47" presetID="5" presetClass="entr" presetSubtype="10" fill="hold" nodeType="clickEffect">
                                  <p:stCondLst>
                                    <p:cond delay="0"/>
                                  </p:stCondLst>
                                  <p:childTnLst>
                                    <p:set>
                                      <p:cBhvr>
                                        <p:cTn id="48" dur="1" fill="hold">
                                          <p:stCondLst>
                                            <p:cond delay="0"/>
                                          </p:stCondLst>
                                        </p:cTn>
                                        <p:tgtEl>
                                          <p:spTgt spid="7"/>
                                        </p:tgtEl>
                                        <p:attrNameLst>
                                          <p:attrName>style.visibility</p:attrName>
                                        </p:attrNameLst>
                                      </p:cBhvr>
                                      <p:to>
                                        <p:strVal val="visible"/>
                                      </p:to>
                                    </p:set>
                                    <p:animEffect transition="in" filter="checkerboard(across)">
                                      <p:cBhvr>
                                        <p:cTn id="49" dur="500"/>
                                        <p:tgtEl>
                                          <p:spTgt spid="7"/>
                                        </p:tgtEl>
                                      </p:cBhvr>
                                    </p:animEffect>
                                  </p:childTnLst>
                                </p:cTn>
                              </p:par>
                              <p:par>
                                <p:cTn id="50" presetID="5" presetClass="entr" presetSubtype="10" fill="hold" nodeType="withEffect">
                                  <p:stCondLst>
                                    <p:cond delay="0"/>
                                  </p:stCondLst>
                                  <p:childTnLst>
                                    <p:set>
                                      <p:cBhvr>
                                        <p:cTn id="51" dur="1" fill="hold">
                                          <p:stCondLst>
                                            <p:cond delay="0"/>
                                          </p:stCondLst>
                                        </p:cTn>
                                        <p:tgtEl>
                                          <p:spTgt spid="8"/>
                                        </p:tgtEl>
                                        <p:attrNameLst>
                                          <p:attrName>style.visibility</p:attrName>
                                        </p:attrNameLst>
                                      </p:cBhvr>
                                      <p:to>
                                        <p:strVal val="visible"/>
                                      </p:to>
                                    </p:set>
                                    <p:animEffect transition="in" filter="checkerboard(across)">
                                      <p:cBhvr>
                                        <p:cTn id="52" dur="500"/>
                                        <p:tgtEl>
                                          <p:spTgt spid="8"/>
                                        </p:tgtEl>
                                      </p:cBhvr>
                                    </p:animEffect>
                                  </p:childTnLst>
                                </p:cTn>
                              </p:par>
                              <p:par>
                                <p:cTn id="53" presetID="22" presetClass="entr" presetSubtype="8" fill="hold" nodeType="withEffect">
                                  <p:stCondLst>
                                    <p:cond delay="0"/>
                                  </p:stCondLst>
                                  <p:childTnLst>
                                    <p:set>
                                      <p:cBhvr>
                                        <p:cTn id="54" dur="1" fill="hold">
                                          <p:stCondLst>
                                            <p:cond delay="0"/>
                                          </p:stCondLst>
                                        </p:cTn>
                                        <p:tgtEl>
                                          <p:spTgt spid="4"/>
                                        </p:tgtEl>
                                        <p:attrNameLst>
                                          <p:attrName>style.visibility</p:attrName>
                                        </p:attrNameLst>
                                      </p:cBhvr>
                                      <p:to>
                                        <p:strVal val="visible"/>
                                      </p:to>
                                    </p:set>
                                    <p:animEffect transition="in" filter="wipe(left)">
                                      <p:cBhvr>
                                        <p:cTn id="55" dur="500"/>
                                        <p:tgtEl>
                                          <p:spTgt spid="4"/>
                                        </p:tgtEl>
                                      </p:cBhvr>
                                    </p:animEffect>
                                  </p:childTnLst>
                                  <p:subTnLst>
                                    <p:audio>
                                      <p:cMediaNode>
                                        <p:cTn display="0" masterRel="sameClick">
                                          <p:stCondLst>
                                            <p:cond evt="begin" delay="0">
                                              <p:tn val="53"/>
                                            </p:cond>
                                          </p:stCondLst>
                                          <p:endCondLst>
                                            <p:cond evt="onStopAudio" delay="0">
                                              <p:tgtEl>
                                                <p:sldTgt/>
                                              </p:tgtEl>
                                            </p:cond>
                                          </p:endCondLst>
                                        </p:cTn>
                                        <p:tgtEl>
                                          <p:sndTgt r:embed="rId6" name="chimes.wav"/>
                                        </p:tgtEl>
                                      </p:cMediaNode>
                                    </p:audio>
                                  </p:subTnLst>
                                </p:cTn>
                              </p:par>
                            </p:childTnLst>
                          </p:cTn>
                        </p:par>
                      </p:childTnLst>
                    </p:cTn>
                  </p:par>
                  <p:par>
                    <p:cTn id="56" fill="hold">
                      <p:stCondLst>
                        <p:cond delay="indefinite"/>
                      </p:stCondLst>
                      <p:childTnLst>
                        <p:par>
                          <p:cTn id="57" fill="hold">
                            <p:stCondLst>
                              <p:cond delay="0"/>
                            </p:stCondLst>
                            <p:childTnLst>
                              <p:par>
                                <p:cTn id="58" presetID="23" presetClass="emph" presetSubtype="0" fill="hold" grpId="1" nodeType="clickEffect">
                                  <p:stCondLst>
                                    <p:cond delay="0"/>
                                  </p:stCondLst>
                                  <p:iterate type="lt">
                                    <p:tmPct val="0"/>
                                  </p:iterate>
                                  <p:childTnLst>
                                    <p:animClr clrSpc="hsl" dir="cw">
                                      <p:cBhvr override="childStyle">
                                        <p:cTn id="59" dur="500" fill="hold"/>
                                        <p:tgtEl>
                                          <p:spTgt spid="3"/>
                                        </p:tgtEl>
                                        <p:attrNameLst>
                                          <p:attrName>style.color</p:attrName>
                                        </p:attrNameLst>
                                      </p:cBhvr>
                                      <p:by>
                                        <p:hsl h="10842353" s="0" l="0"/>
                                      </p:by>
                                    </p:animClr>
                                    <p:animClr clrSpc="hsl" dir="cw">
                                      <p:cBhvr>
                                        <p:cTn id="60" dur="500" fill="hold"/>
                                        <p:tgtEl>
                                          <p:spTgt spid="3"/>
                                        </p:tgtEl>
                                        <p:attrNameLst>
                                          <p:attrName>fillcolor</p:attrName>
                                        </p:attrNameLst>
                                      </p:cBhvr>
                                      <p:by>
                                        <p:hsl h="10842353" s="0" l="0"/>
                                      </p:by>
                                    </p:animClr>
                                    <p:animClr clrSpc="hsl" dir="cw">
                                      <p:cBhvr>
                                        <p:cTn id="61" dur="500" fill="hold"/>
                                        <p:tgtEl>
                                          <p:spTgt spid="3"/>
                                        </p:tgtEl>
                                        <p:attrNameLst>
                                          <p:attrName>stroke.color</p:attrName>
                                        </p:attrNameLst>
                                      </p:cBhvr>
                                      <p:by>
                                        <p:hsl h="10842353" s="0" l="0"/>
                                      </p:by>
                                    </p:animClr>
                                    <p:set>
                                      <p:cBhvr>
                                        <p:cTn id="62" dur="500" fill="hold"/>
                                        <p:tgtEl>
                                          <p:spTgt spid="3"/>
                                        </p:tgtEl>
                                        <p:attrNameLst>
                                          <p:attrName>fill.type</p:attrName>
                                        </p:attrNameLst>
                                      </p:cBhvr>
                                      <p:to>
                                        <p:strVal val="solid"/>
                                      </p:to>
                                    </p:set>
                                  </p:childTnLst>
                                  <p:subTnLst>
                                    <p:animClr clrSpc="rgb" dir="cw">
                                      <p:cBhvr override="childStyle">
                                        <p:cTn dur="1" fill="hold" display="0" masterRel="nextClick" afterEffect="1"/>
                                        <p:tgtEl>
                                          <p:spTgt spid="3"/>
                                        </p:tgtEl>
                                        <p:attrNameLst>
                                          <p:attrName>ppt_c</p:attrName>
                                        </p:attrNameLst>
                                      </p:cBhvr>
                                      <p:to>
                                        <a:srgbClr val="FF9300"/>
                                      </p:to>
                                    </p:animClr>
                                    <p:audio>
                                      <p:cMediaNode>
                                        <p:cTn display="0" masterRel="sameClick">
                                          <p:stCondLst>
                                            <p:cond evt="begin" delay="0">
                                              <p:tn val="58"/>
                                            </p:cond>
                                          </p:stCondLst>
                                          <p:endCondLst>
                                            <p:cond evt="onStopAudio" delay="0">
                                              <p:tgtEl>
                                                <p:sldTgt/>
                                              </p:tgtEl>
                                            </p:cond>
                                          </p:endCondLst>
                                        </p:cTn>
                                        <p:tgtEl>
                                          <p:sndTgt r:embed="rId6" name="chimes.wav"/>
                                        </p:tgtEl>
                                      </p:cMediaNode>
                                    </p:audio>
                                  </p:subTnLst>
                                </p:cTn>
                              </p:par>
                              <p:par>
                                <p:cTn id="63" presetID="34" presetClass="emph" presetSubtype="0" fill="hold" grpId="0" nodeType="withEffect">
                                  <p:stCondLst>
                                    <p:cond delay="0"/>
                                  </p:stCondLst>
                                  <p:iterate type="lt">
                                    <p:tmPct val="10000"/>
                                  </p:iterate>
                                  <p:childTnLst>
                                    <p:animMotion origin="layout" path="M 6.25E-7 7.40741E-7 L 6.25E-7 -0.07222 " pathEditMode="relative" rAng="0" ptsTypes="AA">
                                      <p:cBhvr>
                                        <p:cTn id="64" dur="250" accel="50000" decel="50000" autoRev="1" fill="hold">
                                          <p:stCondLst>
                                            <p:cond delay="0"/>
                                          </p:stCondLst>
                                        </p:cTn>
                                        <p:tgtEl>
                                          <p:spTgt spid="3"/>
                                        </p:tgtEl>
                                        <p:attrNameLst>
                                          <p:attrName>ppt_x</p:attrName>
                                          <p:attrName>ppt_y</p:attrName>
                                        </p:attrNameLst>
                                      </p:cBhvr>
                                      <p:rCtr x="0" y="-3611"/>
                                    </p:animMotion>
                                    <p:animRot by="1500000">
                                      <p:cBhvr>
                                        <p:cTn id="65" dur="125" fill="hold">
                                          <p:stCondLst>
                                            <p:cond delay="0"/>
                                          </p:stCondLst>
                                        </p:cTn>
                                        <p:tgtEl>
                                          <p:spTgt spid="3"/>
                                        </p:tgtEl>
                                        <p:attrNameLst>
                                          <p:attrName>r</p:attrName>
                                        </p:attrNameLst>
                                      </p:cBhvr>
                                    </p:animRot>
                                    <p:animRot by="-1500000">
                                      <p:cBhvr>
                                        <p:cTn id="66" dur="125" fill="hold">
                                          <p:stCondLst>
                                            <p:cond delay="125"/>
                                          </p:stCondLst>
                                        </p:cTn>
                                        <p:tgtEl>
                                          <p:spTgt spid="3"/>
                                        </p:tgtEl>
                                        <p:attrNameLst>
                                          <p:attrName>r</p:attrName>
                                        </p:attrNameLst>
                                      </p:cBhvr>
                                    </p:animRot>
                                    <p:animRot by="-1500000">
                                      <p:cBhvr>
                                        <p:cTn id="67" dur="125" fill="hold">
                                          <p:stCondLst>
                                            <p:cond delay="250"/>
                                          </p:stCondLst>
                                        </p:cTn>
                                        <p:tgtEl>
                                          <p:spTgt spid="3"/>
                                        </p:tgtEl>
                                        <p:attrNameLst>
                                          <p:attrName>r</p:attrName>
                                        </p:attrNameLst>
                                      </p:cBhvr>
                                    </p:animRot>
                                    <p:animRot by="1500000">
                                      <p:cBhvr>
                                        <p:cTn id="68" dur="125" fill="hold">
                                          <p:stCondLst>
                                            <p:cond delay="375"/>
                                          </p:stCondLst>
                                        </p:cTn>
                                        <p:tgtEl>
                                          <p:spTgt spid="3"/>
                                        </p:tgtEl>
                                        <p:attrNameLst>
                                          <p:attrName>r</p:attrName>
                                        </p:attrNameLst>
                                      </p:cBhvr>
                                    </p:animRot>
                                  </p:childTnLst>
                                  <p:subTnLst>
                                    <p:animClr clrSpc="rgb" dir="cw">
                                      <p:cBhvr override="childStyle">
                                        <p:cTn dur="1" fill="hold" display="0" masterRel="nextClick" afterEffect="1"/>
                                        <p:tgtEl>
                                          <p:spTgt spid="3"/>
                                        </p:tgtEl>
                                        <p:attrNameLst>
                                          <p:attrName>ppt_c</p:attrName>
                                        </p:attrNameLst>
                                      </p:cBhvr>
                                      <p:to>
                                        <a:srgbClr val="C55A28"/>
                                      </p:to>
                                    </p:animClr>
                                    <p:audio>
                                      <p:cMediaNode>
                                        <p:cTn display="0" masterRel="sameClick">
                                          <p:stCondLst>
                                            <p:cond evt="begin" delay="0">
                                              <p:tn val="63"/>
                                            </p:cond>
                                          </p:stCondLst>
                                          <p:endCondLst>
                                            <p:cond evt="onStopAudio" delay="0">
                                              <p:tgtEl>
                                                <p:sldTgt/>
                                              </p:tgtEl>
                                            </p:cond>
                                          </p:endCondLst>
                                        </p:cTn>
                                        <p:tgtEl>
                                          <p:sndTgt r:embed="rId6" name="chimes.wav"/>
                                        </p:tgtEl>
                                      </p:cMediaNode>
                                    </p:audio>
                                  </p:subTnLst>
                                </p:cTn>
                              </p:par>
                            </p:childTnLst>
                          </p:cTn>
                        </p:par>
                        <p:par>
                          <p:cTn id="69" fill="hold">
                            <p:stCondLst>
                              <p:cond delay="650"/>
                            </p:stCondLst>
                            <p:childTnLst>
                              <p:par>
                                <p:cTn id="70" presetID="1" presetClass="entr" presetSubtype="0" fill="hold" grpId="0" nodeType="afterEffect">
                                  <p:stCondLst>
                                    <p:cond delay="2000"/>
                                  </p:stCondLst>
                                  <p:childTnLst>
                                    <p:set>
                                      <p:cBhvr>
                                        <p:cTn id="71" dur="1" fill="hold">
                                          <p:stCondLst>
                                            <p:cond delay="0"/>
                                          </p:stCondLst>
                                        </p:cTn>
                                        <p:tgtEl>
                                          <p:spTgt spid="22"/>
                                        </p:tgtEl>
                                        <p:attrNameLst>
                                          <p:attrName>style.visibility</p:attrName>
                                        </p:attrNameLst>
                                      </p:cBhvr>
                                      <p:to>
                                        <p:strVal val="visible"/>
                                      </p:to>
                                    </p:set>
                                  </p:childTnLst>
                                  <p:subTnLst>
                                    <p:animClr clrSpc="rgb" dir="cw">
                                      <p:cBhvr override="childStyle">
                                        <p:cTn dur="1" fill="hold" display="0" masterRel="nextClick" afterEffect="1"/>
                                        <p:tgtEl>
                                          <p:spTgt spid="22"/>
                                        </p:tgtEl>
                                        <p:attrNameLst>
                                          <p:attrName>ppt_c</p:attrName>
                                        </p:attrNameLst>
                                      </p:cBhvr>
                                      <p:to>
                                        <a:schemeClr val="bg1"/>
                                      </p:to>
                                    </p:animClr>
                                  </p:subTnLst>
                                </p:cTn>
                              </p:par>
                            </p:childTnLst>
                          </p:cTn>
                        </p:par>
                      </p:childTnLst>
                    </p:cTn>
                  </p:par>
                  <p:par>
                    <p:cTn id="72" fill="hold">
                      <p:stCondLst>
                        <p:cond delay="indefinite"/>
                      </p:stCondLst>
                      <p:childTnLst>
                        <p:par>
                          <p:cTn id="73" fill="hold">
                            <p:stCondLst>
                              <p:cond delay="0"/>
                            </p:stCondLst>
                            <p:childTnLst>
                              <p:par>
                                <p:cTn id="74" presetID="10" presetClass="entr" presetSubtype="0" fill="hold" nodeType="clickEffect">
                                  <p:stCondLst>
                                    <p:cond delay="0"/>
                                  </p:stCondLst>
                                  <p:childTnLst>
                                    <p:set>
                                      <p:cBhvr>
                                        <p:cTn id="75" dur="1" fill="hold">
                                          <p:stCondLst>
                                            <p:cond delay="0"/>
                                          </p:stCondLst>
                                        </p:cTn>
                                        <p:tgtEl>
                                          <p:spTgt spid="5"/>
                                        </p:tgtEl>
                                        <p:attrNameLst>
                                          <p:attrName>style.visibility</p:attrName>
                                        </p:attrNameLst>
                                      </p:cBhvr>
                                      <p:to>
                                        <p:strVal val="visible"/>
                                      </p:to>
                                    </p:set>
                                    <p:animEffect transition="in" filter="fade">
                                      <p:cBhvr>
                                        <p:cTn id="76" dur="500"/>
                                        <p:tgtEl>
                                          <p:spTgt spid="5"/>
                                        </p:tgtEl>
                                      </p:cBhvr>
                                    </p:animEffect>
                                  </p:childTnLst>
                                  <p:subTnLst>
                                    <p:audio>
                                      <p:cMediaNode>
                                        <p:cTn display="0" masterRel="sameClick">
                                          <p:stCondLst>
                                            <p:cond evt="begin" delay="0">
                                              <p:tn val="74"/>
                                            </p:cond>
                                          </p:stCondLst>
                                          <p:endCondLst>
                                            <p:cond evt="onStopAudio" delay="0">
                                              <p:tgtEl>
                                                <p:sldTgt/>
                                              </p:tgtEl>
                                            </p:cond>
                                          </p:endCondLst>
                                        </p:cTn>
                                        <p:tgtEl>
                                          <p:sndTgt r:embed="rId7"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21951">
                <p:cTn id="77" fill="hold" display="0">
                  <p:stCondLst>
                    <p:cond delay="indefinite"/>
                  </p:stCondLst>
                  <p:endCondLst>
                    <p:cond evt="onStopAudio" delay="0">
                      <p:tgtEl>
                        <p:sldTgt/>
                      </p:tgtEl>
                    </p:cond>
                  </p:endCondLst>
                </p:cTn>
                <p:tgtEl>
                  <p:spTgt spid="25"/>
                </p:tgtEl>
              </p:cMediaNode>
            </p:audio>
            <p:seq concurrent="1" nextAc="seek">
              <p:cTn id="78" restart="whenNotActive" fill="hold" evtFilter="cancelBubble" nodeType="interactiveSeq">
                <p:stCondLst>
                  <p:cond evt="onClick" delay="0">
                    <p:tgtEl>
                      <p:spTgt spid="52"/>
                    </p:tgtEl>
                  </p:cond>
                </p:stCondLst>
                <p:endSync evt="end" delay="0">
                  <p:rtn val="all"/>
                </p:endSync>
                <p:childTnLst>
                  <p:par>
                    <p:cTn id="79" fill="hold">
                      <p:stCondLst>
                        <p:cond delay="0"/>
                      </p:stCondLst>
                      <p:childTnLst>
                        <p:par>
                          <p:cTn id="80" fill="hold">
                            <p:stCondLst>
                              <p:cond delay="0"/>
                            </p:stCondLst>
                            <p:childTnLst>
                              <p:par>
                                <p:cTn id="81" presetID="1" presetClass="entr" presetSubtype="0" fill="hold" grpId="0" nodeType="afterEffect">
                                  <p:stCondLst>
                                    <p:cond delay="0"/>
                                  </p:stCondLst>
                                  <p:childTnLst>
                                    <p:set>
                                      <p:cBhvr>
                                        <p:cTn id="82"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81"/>
                                            </p:cond>
                                          </p:stCondLst>
                                          <p:endCondLst>
                                            <p:cond evt="onStopAudio" delay="0">
                                              <p:tgtEl>
                                                <p:sldTgt/>
                                              </p:tgtEl>
                                            </p:cond>
                                          </p:endCondLst>
                                        </p:cTn>
                                        <p:tgtEl>
                                          <p:sndTgt r:embed="rId8" name="click.wav"/>
                                        </p:tgtEl>
                                      </p:cMediaNode>
                                    </p:audio>
                                  </p:subTnLst>
                                </p:cTn>
                              </p:par>
                            </p:childTnLst>
                          </p:cTn>
                        </p:par>
                        <p:par>
                          <p:cTn id="83" fill="hold">
                            <p:stCondLst>
                              <p:cond delay="0"/>
                            </p:stCondLst>
                            <p:childTnLst>
                              <p:par>
                                <p:cTn id="84" presetID="1" presetClass="entr" presetSubtype="0" fill="hold" grpId="0" nodeType="afterEffect">
                                  <p:stCondLst>
                                    <p:cond delay="1000"/>
                                  </p:stCondLst>
                                  <p:childTnLst>
                                    <p:set>
                                      <p:cBhvr>
                                        <p:cTn id="85" dur="1" fill="hold">
                                          <p:stCondLst>
                                            <p:cond delay="499"/>
                                          </p:stCondLst>
                                        </p:cTn>
                                        <p:tgtEl>
                                          <p:spTgt spid="47"/>
                                        </p:tgtEl>
                                        <p:attrNameLst>
                                          <p:attrName>style.visibility</p:attrName>
                                        </p:attrNameLst>
                                      </p:cBhvr>
                                      <p:to>
                                        <p:strVal val="visible"/>
                                      </p:to>
                                    </p:set>
                                  </p:childTnLst>
                                  <p:subTnLst>
                                    <p:audio>
                                      <p:cMediaNode>
                                        <p:cTn display="0" masterRel="sameClick">
                                          <p:stCondLst>
                                            <p:cond evt="begin" delay="0">
                                              <p:tn val="84"/>
                                            </p:cond>
                                          </p:stCondLst>
                                          <p:endCondLst>
                                            <p:cond evt="onStopAudio" delay="0">
                                              <p:tgtEl>
                                                <p:sldTgt/>
                                              </p:tgtEl>
                                            </p:cond>
                                          </p:endCondLst>
                                        </p:cTn>
                                        <p:tgtEl>
                                          <p:sndTgt r:embed="rId8" name="click.wav"/>
                                        </p:tgtEl>
                                      </p:cMediaNode>
                                    </p:audio>
                                  </p:subTnLst>
                                </p:cTn>
                              </p:par>
                            </p:childTnLst>
                          </p:cTn>
                        </p:par>
                        <p:par>
                          <p:cTn id="86" fill="hold">
                            <p:stCondLst>
                              <p:cond delay="1500"/>
                            </p:stCondLst>
                            <p:childTnLst>
                              <p:par>
                                <p:cTn id="87" presetID="1" presetClass="entr" presetSubtype="0" fill="hold" grpId="0" nodeType="afterEffect">
                                  <p:stCondLst>
                                    <p:cond delay="500"/>
                                  </p:stCondLst>
                                  <p:childTnLst>
                                    <p:set>
                                      <p:cBhvr>
                                        <p:cTn id="88" dur="1" fill="hold">
                                          <p:stCondLst>
                                            <p:cond delay="499"/>
                                          </p:stCondLst>
                                        </p:cTn>
                                        <p:tgtEl>
                                          <p:spTgt spid="48"/>
                                        </p:tgtEl>
                                        <p:attrNameLst>
                                          <p:attrName>style.visibility</p:attrName>
                                        </p:attrNameLst>
                                      </p:cBhvr>
                                      <p:to>
                                        <p:strVal val="visible"/>
                                      </p:to>
                                    </p:set>
                                  </p:childTnLst>
                                  <p:subTnLst>
                                    <p:audio>
                                      <p:cMediaNode>
                                        <p:cTn display="0" masterRel="sameClick">
                                          <p:stCondLst>
                                            <p:cond evt="begin" delay="0">
                                              <p:tn val="87"/>
                                            </p:cond>
                                          </p:stCondLst>
                                          <p:endCondLst>
                                            <p:cond evt="onStopAudio" delay="0">
                                              <p:tgtEl>
                                                <p:sldTgt/>
                                              </p:tgtEl>
                                            </p:cond>
                                          </p:endCondLst>
                                        </p:cTn>
                                        <p:tgtEl>
                                          <p:sndTgt r:embed="rId8" name="click.wav"/>
                                        </p:tgtEl>
                                      </p:cMediaNode>
                                    </p:audio>
                                  </p:subTnLst>
                                </p:cTn>
                              </p:par>
                            </p:childTnLst>
                          </p:cTn>
                        </p:par>
                        <p:par>
                          <p:cTn id="89" fill="hold">
                            <p:stCondLst>
                              <p:cond delay="2500"/>
                            </p:stCondLst>
                            <p:childTnLst>
                              <p:par>
                                <p:cTn id="90" presetID="1" presetClass="entr" presetSubtype="0" fill="hold" grpId="0" nodeType="afterEffect">
                                  <p:stCondLst>
                                    <p:cond delay="500"/>
                                  </p:stCondLst>
                                  <p:childTnLst>
                                    <p:set>
                                      <p:cBhvr>
                                        <p:cTn id="91" dur="1" fill="hold">
                                          <p:stCondLst>
                                            <p:cond delay="499"/>
                                          </p:stCondLst>
                                        </p:cTn>
                                        <p:tgtEl>
                                          <p:spTgt spid="49"/>
                                        </p:tgtEl>
                                        <p:attrNameLst>
                                          <p:attrName>style.visibility</p:attrName>
                                        </p:attrNameLst>
                                      </p:cBhvr>
                                      <p:to>
                                        <p:strVal val="visible"/>
                                      </p:to>
                                    </p:set>
                                  </p:childTnLst>
                                  <p:subTnLst>
                                    <p:audio>
                                      <p:cMediaNode>
                                        <p:cTn display="0" masterRel="sameClick">
                                          <p:stCondLst>
                                            <p:cond evt="begin" delay="0">
                                              <p:tn val="90"/>
                                            </p:cond>
                                          </p:stCondLst>
                                          <p:endCondLst>
                                            <p:cond evt="onStopAudio" delay="0">
                                              <p:tgtEl>
                                                <p:sldTgt/>
                                              </p:tgtEl>
                                            </p:cond>
                                          </p:endCondLst>
                                        </p:cTn>
                                        <p:tgtEl>
                                          <p:sndTgt r:embed="rId8" name="click.wav"/>
                                        </p:tgtEl>
                                      </p:cMediaNode>
                                    </p:audio>
                                  </p:subTnLst>
                                </p:cTn>
                              </p:par>
                            </p:childTnLst>
                          </p:cTn>
                        </p:par>
                        <p:par>
                          <p:cTn id="92" fill="hold">
                            <p:stCondLst>
                              <p:cond delay="3500"/>
                            </p:stCondLst>
                            <p:childTnLst>
                              <p:par>
                                <p:cTn id="93" presetID="1" presetClass="entr" presetSubtype="0" fill="hold" grpId="0" nodeType="afterEffect">
                                  <p:stCondLst>
                                    <p:cond delay="500"/>
                                  </p:stCondLst>
                                  <p:childTnLst>
                                    <p:set>
                                      <p:cBhvr>
                                        <p:cTn id="94" dur="1" fill="hold">
                                          <p:stCondLst>
                                            <p:cond delay="499"/>
                                          </p:stCondLst>
                                        </p:cTn>
                                        <p:tgtEl>
                                          <p:spTgt spid="50"/>
                                        </p:tgtEl>
                                        <p:attrNameLst>
                                          <p:attrName>style.visibility</p:attrName>
                                        </p:attrNameLst>
                                      </p:cBhvr>
                                      <p:to>
                                        <p:strVal val="visible"/>
                                      </p:to>
                                    </p:set>
                                  </p:childTnLst>
                                  <p:subTnLst>
                                    <p:audio>
                                      <p:cMediaNode>
                                        <p:cTn display="0" masterRel="sameClick">
                                          <p:stCondLst>
                                            <p:cond evt="begin" delay="0">
                                              <p:tn val="93"/>
                                            </p:cond>
                                          </p:stCondLst>
                                          <p:endCondLst>
                                            <p:cond evt="onStopAudio" delay="0">
                                              <p:tgtEl>
                                                <p:sldTgt/>
                                              </p:tgtEl>
                                            </p:cond>
                                          </p:endCondLst>
                                        </p:cTn>
                                        <p:tgtEl>
                                          <p:sndTgt r:embed="rId8" name="click.wav"/>
                                        </p:tgtEl>
                                      </p:cMediaNode>
                                    </p:audio>
                                  </p:subTnLst>
                                </p:cTn>
                              </p:par>
                            </p:childTnLst>
                          </p:cTn>
                        </p:par>
                        <p:par>
                          <p:cTn id="95" fill="hold">
                            <p:stCondLst>
                              <p:cond delay="4500"/>
                            </p:stCondLst>
                            <p:childTnLst>
                              <p:par>
                                <p:cTn id="96" presetID="1" presetClass="entr" presetSubtype="0" fill="hold" grpId="0" nodeType="afterEffect">
                                  <p:stCondLst>
                                    <p:cond delay="500"/>
                                  </p:stCondLst>
                                  <p:childTnLst>
                                    <p:set>
                                      <p:cBhvr>
                                        <p:cTn id="97" dur="1" fill="hold">
                                          <p:stCondLst>
                                            <p:cond delay="499"/>
                                          </p:stCondLst>
                                        </p:cTn>
                                        <p:tgtEl>
                                          <p:spTgt spid="51"/>
                                        </p:tgtEl>
                                        <p:attrNameLst>
                                          <p:attrName>style.visibility</p:attrName>
                                        </p:attrNameLst>
                                      </p:cBhvr>
                                      <p:to>
                                        <p:strVal val="visible"/>
                                      </p:to>
                                    </p:set>
                                  </p:childTnLst>
                                  <p:subTnLst>
                                    <p:audio>
                                      <p:cMediaNode>
                                        <p:cTn display="0" masterRel="sameClick">
                                          <p:stCondLst>
                                            <p:cond evt="begin" delay="0">
                                              <p:tn val="96"/>
                                            </p:cond>
                                          </p:stCondLst>
                                          <p:endCondLst>
                                            <p:cond evt="onStopAudio" delay="0">
                                              <p:tgtEl>
                                                <p:sldTgt/>
                                              </p:tgtEl>
                                            </p:cond>
                                          </p:endCondLst>
                                        </p:cTn>
                                        <p:tgtEl>
                                          <p:sndTgt r:embed="rId9" name="bomb.wav"/>
                                        </p:tgtEl>
                                      </p:cMediaNode>
                                    </p:audio>
                                  </p:subTnLst>
                                </p:cTn>
                              </p:par>
                            </p:childTnLst>
                          </p:cTn>
                        </p:par>
                      </p:childTnLst>
                    </p:cTn>
                  </p:par>
                </p:childTnLst>
              </p:cTn>
              <p:nextCondLst>
                <p:cond evt="onClick" delay="0">
                  <p:tgtEl>
                    <p:spTgt spid="52"/>
                  </p:tgtEl>
                </p:cond>
              </p:nextCondLst>
            </p:seq>
          </p:childTnLst>
        </p:cTn>
      </p:par>
    </p:tnLst>
    <p:bldLst>
      <p:bldP spid="6171" grpId="0" animBg="1"/>
      <p:bldP spid="6171" grpId="1" animBg="1"/>
      <p:bldP spid="3" grpId="0" animBg="1"/>
      <p:bldP spid="3" grpId="1" animBg="1"/>
      <p:bldP spid="22" grpId="0"/>
      <p:bldP spid="46" grpId="0" animBg="1"/>
      <p:bldP spid="47" grpId="0" animBg="1"/>
      <p:bldP spid="48" grpId="0" animBg="1"/>
      <p:bldP spid="49" grpId="0" animBg="1"/>
      <p:bldP spid="50" grpId="0" animBg="1"/>
      <p:bldP spid="5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6EA53CDA-2013-BD4F-9B66-BAC15F0B27CD}"/>
              </a:ext>
            </a:extLst>
          </p:cNvPr>
          <p:cNvPicPr>
            <a:picLocks noChangeAspect="1"/>
          </p:cNvPicPr>
          <p:nvPr/>
        </p:nvPicPr>
        <p:blipFill>
          <a:blip r:embed="rId11">
            <a:extLst>
              <a:ext uri="{BEBA8EAE-BF5A-486C-A8C5-ECC9F3942E4B}">
                <a14:imgProps xmlns:a14="http://schemas.microsoft.com/office/drawing/2010/main">
                  <a14:imgLayer r:embed="rId12">
                    <a14:imgEffect>
                      <a14:sharpenSoften amount="-25000"/>
                    </a14:imgEffect>
                    <a14:imgEffect>
                      <a14:saturation sat="66000"/>
                    </a14:imgEffect>
                  </a14:imgLayer>
                </a14:imgProps>
              </a:ext>
              <a:ext uri="{28A0092B-C50C-407E-A947-70E740481C1C}">
                <a14:useLocalDpi xmlns:a14="http://schemas.microsoft.com/office/drawing/2010/main" val="0"/>
              </a:ext>
            </a:extLst>
          </a:blip>
          <a:stretch>
            <a:fillRect/>
          </a:stretch>
        </p:blipFill>
        <p:spPr>
          <a:xfrm>
            <a:off x="0" y="0"/>
            <a:ext cx="12274296" cy="6858000"/>
          </a:xfrm>
          <a:prstGeom prst="rect">
            <a:avLst/>
          </a:prstGeom>
        </p:spPr>
      </p:pic>
      <p:sp>
        <p:nvSpPr>
          <p:cNvPr id="37" name="AutoShape 51">
            <a:extLst>
              <a:ext uri="{FF2B5EF4-FFF2-40B4-BE49-F238E27FC236}">
                <a16:creationId xmlns:a16="http://schemas.microsoft.com/office/drawing/2014/main" id="{29C52C1B-E23C-2C4B-932A-46C959CBC03B}"/>
              </a:ext>
            </a:extLst>
          </p:cNvPr>
          <p:cNvSpPr>
            <a:spLocks noChangeArrowheads="1"/>
          </p:cNvSpPr>
          <p:nvPr/>
        </p:nvSpPr>
        <p:spPr bwMode="auto">
          <a:xfrm>
            <a:off x="1278082" y="1086315"/>
            <a:ext cx="8746427" cy="1742516"/>
          </a:xfrm>
          <a:prstGeom prst="roundRect">
            <a:avLst>
              <a:gd name="adj" fmla="val 16667"/>
            </a:avLst>
          </a:prstGeom>
          <a:solidFill>
            <a:schemeClr val="accent2">
              <a:lumMod val="75000"/>
            </a:schemeClr>
          </a:solidFill>
          <a:ln w="9525">
            <a:no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vi-VN" sz="3000" b="1" dirty="0">
              <a:solidFill>
                <a:schemeClr val="bg1"/>
              </a:solidFill>
              <a:latin typeface="Times New Roman" panose="02020603050405020304" pitchFamily="18" charset="0"/>
            </a:endParaRPr>
          </a:p>
        </p:txBody>
      </p:sp>
      <p:sp>
        <p:nvSpPr>
          <p:cNvPr id="9" name="AutoShape 51">
            <a:extLst>
              <a:ext uri="{FF2B5EF4-FFF2-40B4-BE49-F238E27FC236}">
                <a16:creationId xmlns:a16="http://schemas.microsoft.com/office/drawing/2014/main" id="{59580DAB-0322-C744-80AB-E758B2F910FF}"/>
              </a:ext>
            </a:extLst>
          </p:cNvPr>
          <p:cNvSpPr>
            <a:spLocks noChangeArrowheads="1"/>
          </p:cNvSpPr>
          <p:nvPr/>
        </p:nvSpPr>
        <p:spPr bwMode="auto">
          <a:xfrm>
            <a:off x="3353199" y="5628735"/>
            <a:ext cx="4056591" cy="955729"/>
          </a:xfrm>
          <a:prstGeom prst="roundRect">
            <a:avLst>
              <a:gd name="adj" fmla="val 16667"/>
            </a:avLst>
          </a:prstGeom>
          <a:solidFill>
            <a:schemeClr val="accent4">
              <a:lumMod val="50000"/>
            </a:schemeClr>
          </a:solidFill>
          <a:ln>
            <a:noFill/>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vi-VN" sz="3000" b="1">
                <a:solidFill>
                  <a:schemeClr val="bg1"/>
                </a:solidFill>
                <a:latin typeface="Times New Roman" panose="02020603050405020304" pitchFamily="18" charset="0"/>
              </a:rPr>
              <a:t>6dm</a:t>
            </a:r>
            <a:endParaRPr lang="en-US" altLang="vi-VN" sz="1350" dirty="0"/>
          </a:p>
        </p:txBody>
      </p:sp>
      <p:sp>
        <p:nvSpPr>
          <p:cNvPr id="13" name="Oval 59">
            <a:hlinkHover r:id="" action="ppaction://noaction" highlightClick="1">
              <a:snd r:embed="rId13" name="cached_combo42.wav"/>
            </a:hlinkHover>
            <a:extLst>
              <a:ext uri="{FF2B5EF4-FFF2-40B4-BE49-F238E27FC236}">
                <a16:creationId xmlns:a16="http://schemas.microsoft.com/office/drawing/2014/main" id="{70A407D9-5F88-8C4B-8529-3F09B85F4A43}"/>
              </a:ext>
            </a:extLst>
          </p:cNvPr>
          <p:cNvSpPr>
            <a:spLocks noChangeArrowheads="1"/>
          </p:cNvSpPr>
          <p:nvPr/>
        </p:nvSpPr>
        <p:spPr bwMode="auto">
          <a:xfrm>
            <a:off x="2510236" y="5702601"/>
            <a:ext cx="924407" cy="839374"/>
          </a:xfrm>
          <a:prstGeom prst="ellipse">
            <a:avLst/>
          </a:prstGeom>
          <a:gradFill rotWithShape="1">
            <a:gsLst>
              <a:gs pos="0">
                <a:schemeClr val="accent4">
                  <a:lumMod val="75000"/>
                </a:schemeClr>
              </a:gs>
              <a:gs pos="100000">
                <a:schemeClr val="accent4">
                  <a:lumMod val="50000"/>
                </a:schemeClr>
              </a:gs>
            </a:gsLst>
            <a:lin ang="5400000" scaled="1"/>
          </a:gradFill>
          <a:ln>
            <a:noFill/>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vi-VN" altLang="vi-VN" sz="1500">
              <a:latin typeface=".VnTime" pitchFamily="34" charset="0"/>
            </a:endParaRPr>
          </a:p>
        </p:txBody>
      </p:sp>
      <p:sp>
        <p:nvSpPr>
          <p:cNvPr id="15" name="WordArt 226">
            <a:extLst>
              <a:ext uri="{FF2B5EF4-FFF2-40B4-BE49-F238E27FC236}">
                <a16:creationId xmlns:a16="http://schemas.microsoft.com/office/drawing/2014/main" id="{FDA856A3-B52D-804B-BD12-AF0844C8C638}"/>
              </a:ext>
            </a:extLst>
          </p:cNvPr>
          <p:cNvSpPr>
            <a:spLocks noChangeArrowheads="1" noChangeShapeType="1" noTextEdit="1"/>
          </p:cNvSpPr>
          <p:nvPr/>
        </p:nvSpPr>
        <p:spPr bwMode="auto">
          <a:xfrm>
            <a:off x="2742480" y="5947253"/>
            <a:ext cx="551174" cy="444120"/>
          </a:xfrm>
          <a:prstGeom prst="rect">
            <a:avLst/>
          </a:prstGeom>
        </p:spPr>
        <p:txBody>
          <a:bodyPr wrap="none" fromWordArt="1">
            <a:prstTxWarp prst="textInflate">
              <a:avLst>
                <a:gd name="adj" fmla="val 13634"/>
              </a:avLst>
            </a:prstTxWarp>
          </a:bodyPr>
          <a:lstStyle/>
          <a:p>
            <a:pPr algn="ctr"/>
            <a:r>
              <a:rPr lang="vi-VN" sz="2700" kern="10" dirty="0">
                <a:ln w="9525">
                  <a:solidFill>
                    <a:srgbClr val="FFFF00"/>
                  </a:solidFill>
                  <a:round/>
                  <a:headEnd/>
                  <a:tailEnd/>
                </a:ln>
                <a:solidFill>
                  <a:srgbClr val="FFFF00"/>
                </a:solidFill>
                <a:latin typeface=".VnTimeH"/>
              </a:rPr>
              <a:t>c</a:t>
            </a:r>
          </a:p>
        </p:txBody>
      </p:sp>
      <p:sp>
        <p:nvSpPr>
          <p:cNvPr id="16" name="AutoShape 51">
            <a:extLst>
              <a:ext uri="{FF2B5EF4-FFF2-40B4-BE49-F238E27FC236}">
                <a16:creationId xmlns:a16="http://schemas.microsoft.com/office/drawing/2014/main" id="{0D197857-665D-9348-B541-47BA42BED249}"/>
              </a:ext>
            </a:extLst>
          </p:cNvPr>
          <p:cNvSpPr>
            <a:spLocks noChangeArrowheads="1"/>
          </p:cNvSpPr>
          <p:nvPr/>
        </p:nvSpPr>
        <p:spPr bwMode="auto">
          <a:xfrm>
            <a:off x="3353198" y="3251319"/>
            <a:ext cx="4056593" cy="911430"/>
          </a:xfrm>
          <a:prstGeom prst="roundRect">
            <a:avLst>
              <a:gd name="adj" fmla="val 16667"/>
            </a:avLst>
          </a:prstGeom>
          <a:solidFill>
            <a:schemeClr val="accent4">
              <a:lumMod val="50000"/>
            </a:schemeClr>
          </a:solidFill>
          <a:ln>
            <a:noFill/>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vi-VN" sz="3000" b="1">
                <a:solidFill>
                  <a:schemeClr val="bg1"/>
                </a:solidFill>
                <a:latin typeface="Times New Roman" panose="02020603050405020304" pitchFamily="18" charset="0"/>
              </a:rPr>
              <a:t>6cm</a:t>
            </a:r>
            <a:endParaRPr lang="en-US" altLang="vi-VN" sz="3000" b="1" dirty="0">
              <a:solidFill>
                <a:schemeClr val="bg1"/>
              </a:solidFill>
              <a:latin typeface="Times New Roman" panose="02020603050405020304" pitchFamily="18" charset="0"/>
            </a:endParaRPr>
          </a:p>
        </p:txBody>
      </p:sp>
      <p:sp>
        <p:nvSpPr>
          <p:cNvPr id="19" name="Oval 59">
            <a:hlinkHover r:id="" action="ppaction://noaction" highlightClick="1">
              <a:snd r:embed="rId13" name="cached_combo42.wav"/>
            </a:hlinkHover>
            <a:extLst>
              <a:ext uri="{FF2B5EF4-FFF2-40B4-BE49-F238E27FC236}">
                <a16:creationId xmlns:a16="http://schemas.microsoft.com/office/drawing/2014/main" id="{E7027E81-1347-944E-9587-031FACB6D3F2}"/>
              </a:ext>
            </a:extLst>
          </p:cNvPr>
          <p:cNvSpPr>
            <a:spLocks noChangeArrowheads="1"/>
          </p:cNvSpPr>
          <p:nvPr/>
        </p:nvSpPr>
        <p:spPr bwMode="auto">
          <a:xfrm>
            <a:off x="2510236" y="3332308"/>
            <a:ext cx="924407" cy="800468"/>
          </a:xfrm>
          <a:prstGeom prst="ellipse">
            <a:avLst/>
          </a:prstGeom>
          <a:gradFill rotWithShape="1">
            <a:gsLst>
              <a:gs pos="0">
                <a:schemeClr val="accent4">
                  <a:lumMod val="75000"/>
                </a:schemeClr>
              </a:gs>
              <a:gs pos="100000">
                <a:schemeClr val="accent4">
                  <a:lumMod val="50000"/>
                </a:schemeClr>
              </a:gs>
            </a:gsLst>
            <a:lin ang="5400000" scaled="1"/>
          </a:gradFill>
          <a:ln>
            <a:noFill/>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vi-VN" altLang="vi-VN" sz="1500">
              <a:latin typeface=".VnTime" pitchFamily="34" charset="0"/>
            </a:endParaRPr>
          </a:p>
        </p:txBody>
      </p:sp>
      <p:sp>
        <p:nvSpPr>
          <p:cNvPr id="20" name="WordArt 226">
            <a:extLst>
              <a:ext uri="{FF2B5EF4-FFF2-40B4-BE49-F238E27FC236}">
                <a16:creationId xmlns:a16="http://schemas.microsoft.com/office/drawing/2014/main" id="{698FAA38-CC8E-F543-9B6C-E4DE9D8DF85D}"/>
              </a:ext>
            </a:extLst>
          </p:cNvPr>
          <p:cNvSpPr>
            <a:spLocks noChangeArrowheads="1" noChangeShapeType="1" noTextEdit="1"/>
          </p:cNvSpPr>
          <p:nvPr/>
        </p:nvSpPr>
        <p:spPr bwMode="auto">
          <a:xfrm>
            <a:off x="2722511" y="3551656"/>
            <a:ext cx="458297" cy="362189"/>
          </a:xfrm>
          <a:prstGeom prst="rect">
            <a:avLst/>
          </a:prstGeom>
        </p:spPr>
        <p:txBody>
          <a:bodyPr wrap="none" fromWordArt="1">
            <a:prstTxWarp prst="textInflate">
              <a:avLst>
                <a:gd name="adj" fmla="val 13634"/>
              </a:avLst>
            </a:prstTxWarp>
          </a:bodyPr>
          <a:lstStyle/>
          <a:p>
            <a:pPr algn="ctr"/>
            <a:r>
              <a:rPr lang="vi-VN" sz="2700" kern="10" dirty="0">
                <a:ln w="9525">
                  <a:solidFill>
                    <a:srgbClr val="FFFF00"/>
                  </a:solidFill>
                  <a:round/>
                  <a:headEnd/>
                  <a:tailEnd/>
                </a:ln>
                <a:solidFill>
                  <a:srgbClr val="FFFF00"/>
                </a:solidFill>
                <a:latin typeface=".VnTimeH"/>
              </a:rPr>
              <a:t>A</a:t>
            </a:r>
          </a:p>
        </p:txBody>
      </p:sp>
      <p:sp>
        <p:nvSpPr>
          <p:cNvPr id="6171" name="AutoShape 27">
            <a:extLst>
              <a:ext uri="{FF2B5EF4-FFF2-40B4-BE49-F238E27FC236}">
                <a16:creationId xmlns:a16="http://schemas.microsoft.com/office/drawing/2014/main" id="{5C173FC7-5D9C-DB4A-9756-47FE5D8EC33A}"/>
              </a:ext>
            </a:extLst>
          </p:cNvPr>
          <p:cNvSpPr>
            <a:spLocks noChangeArrowheads="1"/>
          </p:cNvSpPr>
          <p:nvPr/>
        </p:nvSpPr>
        <p:spPr bwMode="auto">
          <a:xfrm>
            <a:off x="162591" y="557412"/>
            <a:ext cx="1766669" cy="1574005"/>
          </a:xfrm>
          <a:prstGeom prst="sun">
            <a:avLst>
              <a:gd name="adj" fmla="val 19880"/>
            </a:avLst>
          </a:prstGeom>
          <a:gradFill rotWithShape="1">
            <a:gsLst>
              <a:gs pos="0">
                <a:schemeClr val="accent4">
                  <a:lumMod val="60000"/>
                  <a:lumOff val="40000"/>
                </a:schemeClr>
              </a:gs>
              <a:gs pos="100000">
                <a:schemeClr val="accent2">
                  <a:lumMod val="75000"/>
                </a:schemeClr>
              </a:gs>
            </a:gsLst>
            <a:path path="rect">
              <a:fillToRect l="50000" t="50000" r="50000" b="50000"/>
            </a:path>
          </a:gra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ltLang="vi-VN" sz="1350"/>
          </a:p>
        </p:txBody>
      </p:sp>
      <p:sp>
        <p:nvSpPr>
          <p:cNvPr id="6172" name="WordArt 28">
            <a:extLst>
              <a:ext uri="{FF2B5EF4-FFF2-40B4-BE49-F238E27FC236}">
                <a16:creationId xmlns:a16="http://schemas.microsoft.com/office/drawing/2014/main" id="{C9149FF5-E388-C341-A4AA-B70C4CB352CB}"/>
              </a:ext>
            </a:extLst>
          </p:cNvPr>
          <p:cNvSpPr>
            <a:spLocks noChangeArrowheads="1" noChangeShapeType="1" noTextEdit="1"/>
          </p:cNvSpPr>
          <p:nvPr/>
        </p:nvSpPr>
        <p:spPr bwMode="auto">
          <a:xfrm>
            <a:off x="637441" y="1102540"/>
            <a:ext cx="750380" cy="378196"/>
          </a:xfrm>
          <a:prstGeom prst="rect">
            <a:avLst/>
          </a:prstGeom>
        </p:spPr>
        <p:txBody>
          <a:bodyPr wrap="none" fromWordArt="1">
            <a:prstTxWarp prst="textPlain">
              <a:avLst>
                <a:gd name="adj" fmla="val 50000"/>
              </a:avLst>
            </a:prstTxWarp>
          </a:bodyPr>
          <a:lstStyle/>
          <a:p>
            <a:pPr algn="ctr"/>
            <a:r>
              <a:rPr lang="vi-VN" sz="2700" b="1" kern="10" dirty="0">
                <a:ln w="19050">
                  <a:solidFill>
                    <a:srgbClr val="FFFF00"/>
                  </a:solidFill>
                  <a:round/>
                  <a:headEnd/>
                  <a:tailEnd/>
                </a:ln>
                <a:solidFill>
                  <a:schemeClr val="accent6">
                    <a:lumMod val="50000"/>
                  </a:schemeClr>
                </a:solidFill>
                <a:effectLst>
                  <a:glow rad="101600">
                    <a:schemeClr val="accent6">
                      <a:lumMod val="75000"/>
                      <a:alpha val="40000"/>
                    </a:schemeClr>
                  </a:glow>
                  <a:outerShdw blurRad="139700" dir="5400000" sx="101000" sy="101000" algn="ctr" rotWithShape="0">
                    <a:schemeClr val="accent4">
                      <a:lumMod val="75000"/>
                    </a:schemeClr>
                  </a:outerShdw>
                </a:effectLst>
              </a:rPr>
              <a:t>Câu  3</a:t>
            </a:r>
          </a:p>
        </p:txBody>
      </p:sp>
      <p:sp>
        <p:nvSpPr>
          <p:cNvPr id="3" name="AutoShape 51">
            <a:extLst>
              <a:ext uri="{FF2B5EF4-FFF2-40B4-BE49-F238E27FC236}">
                <a16:creationId xmlns:a16="http://schemas.microsoft.com/office/drawing/2014/main" id="{20FBAFF1-4A97-604F-B500-D0E8950ACEF2}"/>
              </a:ext>
            </a:extLst>
          </p:cNvPr>
          <p:cNvSpPr>
            <a:spLocks noChangeArrowheads="1"/>
          </p:cNvSpPr>
          <p:nvPr/>
        </p:nvSpPr>
        <p:spPr bwMode="auto">
          <a:xfrm>
            <a:off x="3353199" y="4442752"/>
            <a:ext cx="4056594" cy="955729"/>
          </a:xfrm>
          <a:prstGeom prst="roundRect">
            <a:avLst>
              <a:gd name="adj" fmla="val 16667"/>
            </a:avLst>
          </a:prstGeom>
          <a:solidFill>
            <a:schemeClr val="accent4">
              <a:lumMod val="50000"/>
            </a:schemeClr>
          </a:solidFill>
          <a:ln>
            <a:noFill/>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vi-VN" sz="3000" b="1">
                <a:solidFill>
                  <a:schemeClr val="bg1"/>
                </a:solidFill>
                <a:latin typeface="Times New Roman" panose="02020603050405020304" pitchFamily="18" charset="0"/>
              </a:rPr>
              <a:t>15cm</a:t>
            </a:r>
            <a:endParaRPr lang="en-US" altLang="vi-VN" sz="3000" b="1" dirty="0">
              <a:solidFill>
                <a:schemeClr val="bg1"/>
              </a:solidFill>
              <a:latin typeface="Times New Roman" panose="02020603050405020304" pitchFamily="18" charset="0"/>
            </a:endParaRPr>
          </a:p>
        </p:txBody>
      </p:sp>
      <p:sp>
        <p:nvSpPr>
          <p:cNvPr id="1043" name="Oval 59">
            <a:hlinkHover r:id="" action="ppaction://noaction" highlightClick="1">
              <a:snd r:embed="rId13" name="cached_combo42.wav"/>
            </a:hlinkHover>
            <a:extLst>
              <a:ext uri="{FF2B5EF4-FFF2-40B4-BE49-F238E27FC236}">
                <a16:creationId xmlns:a16="http://schemas.microsoft.com/office/drawing/2014/main" id="{9E9399B9-07EA-D94B-9E6E-ED3AA6178E2A}"/>
              </a:ext>
            </a:extLst>
          </p:cNvPr>
          <p:cNvSpPr>
            <a:spLocks noChangeArrowheads="1"/>
          </p:cNvSpPr>
          <p:nvPr/>
        </p:nvSpPr>
        <p:spPr bwMode="auto">
          <a:xfrm>
            <a:off x="2484736" y="4595221"/>
            <a:ext cx="902640" cy="764123"/>
          </a:xfrm>
          <a:prstGeom prst="ellipse">
            <a:avLst/>
          </a:prstGeom>
          <a:gradFill rotWithShape="1">
            <a:gsLst>
              <a:gs pos="0">
                <a:schemeClr val="accent4">
                  <a:lumMod val="75000"/>
                </a:schemeClr>
              </a:gs>
              <a:gs pos="100000">
                <a:schemeClr val="accent4">
                  <a:lumMod val="50000"/>
                </a:schemeClr>
              </a:gs>
            </a:gsLst>
            <a:lin ang="5400000" scaled="1"/>
          </a:gradFill>
          <a:ln>
            <a:noFill/>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vi-VN" altLang="vi-VN" sz="1500" dirty="0">
              <a:latin typeface=".VnTime" pitchFamily="34" charset="0"/>
            </a:endParaRPr>
          </a:p>
        </p:txBody>
      </p:sp>
      <p:sp>
        <p:nvSpPr>
          <p:cNvPr id="1044" name="WordArt 226">
            <a:extLst>
              <a:ext uri="{FF2B5EF4-FFF2-40B4-BE49-F238E27FC236}">
                <a16:creationId xmlns:a16="http://schemas.microsoft.com/office/drawing/2014/main" id="{62DB5DBC-D098-B042-A545-3CD70E9A4AC0}"/>
              </a:ext>
            </a:extLst>
          </p:cNvPr>
          <p:cNvSpPr>
            <a:spLocks noChangeArrowheads="1" noChangeShapeType="1" noTextEdit="1"/>
          </p:cNvSpPr>
          <p:nvPr/>
        </p:nvSpPr>
        <p:spPr bwMode="auto">
          <a:xfrm>
            <a:off x="2708416" y="4782991"/>
            <a:ext cx="421103" cy="357757"/>
          </a:xfrm>
          <a:prstGeom prst="rect">
            <a:avLst/>
          </a:prstGeom>
        </p:spPr>
        <p:txBody>
          <a:bodyPr wrap="none" fromWordArt="1">
            <a:prstTxWarp prst="textInflate">
              <a:avLst>
                <a:gd name="adj" fmla="val 13634"/>
              </a:avLst>
            </a:prstTxWarp>
          </a:bodyPr>
          <a:lstStyle/>
          <a:p>
            <a:pPr algn="ctr"/>
            <a:r>
              <a:rPr lang="vi-VN" sz="2700" kern="10" dirty="0">
                <a:ln w="9525">
                  <a:solidFill>
                    <a:srgbClr val="FFFF00"/>
                  </a:solidFill>
                  <a:round/>
                  <a:headEnd/>
                  <a:tailEnd/>
                </a:ln>
                <a:solidFill>
                  <a:srgbClr val="FFFF00"/>
                </a:solidFill>
                <a:latin typeface=".VnTimeH"/>
              </a:rPr>
              <a:t>B</a:t>
            </a:r>
          </a:p>
        </p:txBody>
      </p:sp>
      <p:sp>
        <p:nvSpPr>
          <p:cNvPr id="22" name="Rectangle 21">
            <a:extLst>
              <a:ext uri="{FF2B5EF4-FFF2-40B4-BE49-F238E27FC236}">
                <a16:creationId xmlns:a16="http://schemas.microsoft.com/office/drawing/2014/main" id="{FA9E11D6-896A-974E-B64C-66970BF5E9FD}"/>
              </a:ext>
            </a:extLst>
          </p:cNvPr>
          <p:cNvSpPr/>
          <p:nvPr/>
        </p:nvSpPr>
        <p:spPr>
          <a:xfrm>
            <a:off x="4843012" y="4642120"/>
            <a:ext cx="1090363" cy="569387"/>
          </a:xfrm>
          <a:prstGeom prst="rect">
            <a:avLst/>
          </a:prstGeom>
        </p:spPr>
        <p:txBody>
          <a:bodyPr wrap="none">
            <a:spAutoFit/>
          </a:bodyPr>
          <a:lstStyle/>
          <a:p>
            <a:pPr algn="ctr"/>
            <a:r>
              <a:rPr lang="en-US" altLang="vi-VN" sz="3100" b="1">
                <a:solidFill>
                  <a:schemeClr val="bg1"/>
                </a:solidFill>
                <a:latin typeface="Times New Roman" panose="02020603050405020304" pitchFamily="18" charset="0"/>
              </a:rPr>
              <a:t>15cm</a:t>
            </a:r>
            <a:endParaRPr lang="en-US" altLang="vi-VN" sz="3100" b="1" dirty="0">
              <a:solidFill>
                <a:schemeClr val="bg1"/>
              </a:solidFill>
              <a:latin typeface="Times New Roman" panose="02020603050405020304" pitchFamily="18" charset="0"/>
            </a:endParaRPr>
          </a:p>
        </p:txBody>
      </p:sp>
      <p:pic>
        <p:nvPicPr>
          <p:cNvPr id="12" name="Picture 11">
            <a:extLst>
              <a:ext uri="{FF2B5EF4-FFF2-40B4-BE49-F238E27FC236}">
                <a16:creationId xmlns:a16="http://schemas.microsoft.com/office/drawing/2014/main" id="{C95F43E1-E53A-3742-8B8F-8787AB6EDF26}"/>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7791565" y="2571522"/>
            <a:ext cx="4286670" cy="4286670"/>
          </a:xfrm>
          <a:prstGeom prst="rect">
            <a:avLst/>
          </a:prstGeom>
        </p:spPr>
      </p:pic>
      <p:pic>
        <p:nvPicPr>
          <p:cNvPr id="4" name="y2mate.com - Nhạc kịch tính làm video">
            <a:hlinkClick r:id="" action="ppaction://media"/>
            <a:extLst>
              <a:ext uri="{FF2B5EF4-FFF2-40B4-BE49-F238E27FC236}">
                <a16:creationId xmlns:a16="http://schemas.microsoft.com/office/drawing/2014/main" id="{8F54AECD-354F-47EE-8B16-0AAE49AE8662}"/>
              </a:ext>
            </a:extLst>
          </p:cNvPr>
          <p:cNvPicPr>
            <a:picLocks noChangeAspect="1"/>
          </p:cNvPicPr>
          <p:nvPr>
            <a:audioFile r:link="rId3"/>
            <p:extLst>
              <p:ext uri="{DAA4B4D4-6D71-4841-9C94-3DE7FCFB9230}">
                <p14:media xmlns:p14="http://schemas.microsoft.com/office/powerpoint/2010/main" r:embed="rId2"/>
              </p:ext>
            </p:extLst>
          </p:nvPr>
        </p:nvPicPr>
        <p:blipFill>
          <a:blip r:embed="rId15"/>
          <a:stretch>
            <a:fillRect/>
          </a:stretch>
        </p:blipFill>
        <p:spPr>
          <a:xfrm>
            <a:off x="3143694" y="6982586"/>
            <a:ext cx="487363" cy="487363"/>
          </a:xfrm>
          <a:prstGeom prst="rect">
            <a:avLst/>
          </a:prstGeom>
        </p:spPr>
      </p:pic>
      <p:pic>
        <p:nvPicPr>
          <p:cNvPr id="36" name="Picture 35">
            <a:extLst>
              <a:ext uri="{FF2B5EF4-FFF2-40B4-BE49-F238E27FC236}">
                <a16:creationId xmlns:a16="http://schemas.microsoft.com/office/drawing/2014/main" id="{4900B2F8-8BB4-4F99-9C26-6039AE3B3FB4}"/>
              </a:ext>
            </a:extLst>
          </p:cNvPr>
          <p:cNvPicPr>
            <a:picLocks noChangeAspect="1"/>
          </p:cNvPicPr>
          <p:nvPr/>
        </p:nvPicPr>
        <p:blipFill>
          <a:blip r:embed="rId1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372436" y="89360"/>
            <a:ext cx="1563532" cy="1620130"/>
          </a:xfrm>
          <a:prstGeom prst="rect">
            <a:avLst/>
          </a:prstGeom>
        </p:spPr>
      </p:pic>
      <p:sp>
        <p:nvSpPr>
          <p:cNvPr id="38" name="Rounded Rectangle 10">
            <a:extLst>
              <a:ext uri="{FF2B5EF4-FFF2-40B4-BE49-F238E27FC236}">
                <a16:creationId xmlns:a16="http://schemas.microsoft.com/office/drawing/2014/main" id="{7D587886-32A4-4A7B-8867-4B3A4D50176C}"/>
              </a:ext>
            </a:extLst>
          </p:cNvPr>
          <p:cNvSpPr/>
          <p:nvPr/>
        </p:nvSpPr>
        <p:spPr>
          <a:xfrm>
            <a:off x="10520191" y="365744"/>
            <a:ext cx="1221277" cy="1185732"/>
          </a:xfrm>
          <a:prstGeom prst="ellipse">
            <a:avLst/>
          </a:prstGeom>
          <a:solidFill>
            <a:srgbClr val="CCFF33"/>
          </a:solidFill>
          <a:ln w="5715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002060"/>
                </a:solidFill>
                <a:cs typeface="Times New Roman" panose="02020603050405020304" pitchFamily="18" charset="0"/>
              </a:rPr>
              <a:t>Start</a:t>
            </a:r>
          </a:p>
        </p:txBody>
      </p:sp>
      <p:sp>
        <p:nvSpPr>
          <p:cNvPr id="39" name="Oval 38">
            <a:extLst>
              <a:ext uri="{FF2B5EF4-FFF2-40B4-BE49-F238E27FC236}">
                <a16:creationId xmlns:a16="http://schemas.microsoft.com/office/drawing/2014/main" id="{524E574A-AD29-470E-93C0-478B9ECE1977}"/>
              </a:ext>
            </a:extLst>
          </p:cNvPr>
          <p:cNvSpPr/>
          <p:nvPr/>
        </p:nvSpPr>
        <p:spPr>
          <a:xfrm>
            <a:off x="10537858" y="398153"/>
            <a:ext cx="1211386" cy="1153419"/>
          </a:xfrm>
          <a:prstGeom prst="ellipse">
            <a:avLst/>
          </a:prstGeom>
          <a:solidFill>
            <a:srgbClr val="E5C65B"/>
          </a:solidFill>
          <a:ln>
            <a:solidFill>
              <a:srgbClr val="CC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0" b="1" dirty="0">
                <a:latin typeface=".VnAvant" panose="020B7200000000000000" pitchFamily="34" charset="0"/>
              </a:rPr>
              <a:t>5</a:t>
            </a:r>
          </a:p>
        </p:txBody>
      </p:sp>
      <p:sp>
        <p:nvSpPr>
          <p:cNvPr id="40" name="Oval 39">
            <a:extLst>
              <a:ext uri="{FF2B5EF4-FFF2-40B4-BE49-F238E27FC236}">
                <a16:creationId xmlns:a16="http://schemas.microsoft.com/office/drawing/2014/main" id="{023AC731-1F55-4864-90AB-4421A29CA434}"/>
              </a:ext>
            </a:extLst>
          </p:cNvPr>
          <p:cNvSpPr/>
          <p:nvPr/>
        </p:nvSpPr>
        <p:spPr>
          <a:xfrm>
            <a:off x="10543344" y="389082"/>
            <a:ext cx="1211387" cy="1152171"/>
          </a:xfrm>
          <a:prstGeom prst="ellipse">
            <a:avLst/>
          </a:prstGeom>
          <a:solidFill>
            <a:srgbClr val="E5C6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0" b="1" dirty="0">
                <a:latin typeface=".VnAvant" panose="020B7200000000000000" pitchFamily="34" charset="0"/>
              </a:rPr>
              <a:t>4</a:t>
            </a:r>
          </a:p>
        </p:txBody>
      </p:sp>
      <p:sp>
        <p:nvSpPr>
          <p:cNvPr id="41" name="Oval 40">
            <a:extLst>
              <a:ext uri="{FF2B5EF4-FFF2-40B4-BE49-F238E27FC236}">
                <a16:creationId xmlns:a16="http://schemas.microsoft.com/office/drawing/2014/main" id="{4604F14C-FC9A-4FA2-881C-22ABBF8C3D75}"/>
              </a:ext>
            </a:extLst>
          </p:cNvPr>
          <p:cNvSpPr/>
          <p:nvPr/>
        </p:nvSpPr>
        <p:spPr>
          <a:xfrm>
            <a:off x="10530714" y="398370"/>
            <a:ext cx="1221277" cy="1151954"/>
          </a:xfrm>
          <a:prstGeom prst="ellipse">
            <a:avLst/>
          </a:prstGeom>
          <a:solidFill>
            <a:srgbClr val="E5C65B"/>
          </a:solidFill>
          <a:ln>
            <a:solidFill>
              <a:srgbClr val="CC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0" b="1" dirty="0">
                <a:latin typeface=".VnAvant" panose="020B7200000000000000" pitchFamily="34" charset="0"/>
              </a:rPr>
              <a:t>3</a:t>
            </a:r>
          </a:p>
        </p:txBody>
      </p:sp>
      <p:sp>
        <p:nvSpPr>
          <p:cNvPr id="42" name="Oval 41">
            <a:extLst>
              <a:ext uri="{FF2B5EF4-FFF2-40B4-BE49-F238E27FC236}">
                <a16:creationId xmlns:a16="http://schemas.microsoft.com/office/drawing/2014/main" id="{88E408D3-02C7-48BD-8273-721133794853}"/>
              </a:ext>
            </a:extLst>
          </p:cNvPr>
          <p:cNvSpPr/>
          <p:nvPr/>
        </p:nvSpPr>
        <p:spPr>
          <a:xfrm>
            <a:off x="10530081" y="365552"/>
            <a:ext cx="1211387" cy="1152171"/>
          </a:xfrm>
          <a:prstGeom prst="ellipse">
            <a:avLst/>
          </a:prstGeom>
          <a:solidFill>
            <a:srgbClr val="E5C6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0" b="1" dirty="0">
                <a:latin typeface=".VnAvant" panose="020B7200000000000000" pitchFamily="34" charset="0"/>
              </a:rPr>
              <a:t>2</a:t>
            </a:r>
          </a:p>
        </p:txBody>
      </p:sp>
      <p:sp>
        <p:nvSpPr>
          <p:cNvPr id="43" name="Oval 42">
            <a:extLst>
              <a:ext uri="{FF2B5EF4-FFF2-40B4-BE49-F238E27FC236}">
                <a16:creationId xmlns:a16="http://schemas.microsoft.com/office/drawing/2014/main" id="{7444F994-B6AC-4469-9EDD-F57076EB81B5}"/>
              </a:ext>
            </a:extLst>
          </p:cNvPr>
          <p:cNvSpPr/>
          <p:nvPr/>
        </p:nvSpPr>
        <p:spPr>
          <a:xfrm>
            <a:off x="10539227" y="404544"/>
            <a:ext cx="1211387" cy="1152171"/>
          </a:xfrm>
          <a:prstGeom prst="ellipse">
            <a:avLst/>
          </a:prstGeom>
          <a:solidFill>
            <a:srgbClr val="E5C6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0" b="1" dirty="0">
                <a:solidFill>
                  <a:srgbClr val="FEF7E2"/>
                </a:solidFill>
                <a:latin typeface=".VnAvant" panose="020B7200000000000000" pitchFamily="34" charset="0"/>
              </a:rPr>
              <a:t>1</a:t>
            </a:r>
          </a:p>
        </p:txBody>
      </p:sp>
      <p:sp>
        <p:nvSpPr>
          <p:cNvPr id="44" name="Oval 43">
            <a:extLst>
              <a:ext uri="{FF2B5EF4-FFF2-40B4-BE49-F238E27FC236}">
                <a16:creationId xmlns:a16="http://schemas.microsoft.com/office/drawing/2014/main" id="{4B3C99DF-3345-4766-A343-486CE20213A9}"/>
              </a:ext>
            </a:extLst>
          </p:cNvPr>
          <p:cNvSpPr/>
          <p:nvPr/>
        </p:nvSpPr>
        <p:spPr>
          <a:xfrm>
            <a:off x="10539227" y="402069"/>
            <a:ext cx="1211386" cy="1185732"/>
          </a:xfrm>
          <a:prstGeom prst="ellipse">
            <a:avLst/>
          </a:prstGeom>
          <a:solidFill>
            <a:srgbClr val="D63738"/>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err="1">
                <a:cs typeface="Times New Roman" panose="02020603050405020304" pitchFamily="18" charset="0"/>
              </a:rPr>
              <a:t>Hết</a:t>
            </a:r>
            <a:r>
              <a:rPr lang="en-US" sz="3000" b="1" dirty="0">
                <a:cs typeface="Times New Roman" panose="02020603050405020304" pitchFamily="18" charset="0"/>
              </a:rPr>
              <a:t> </a:t>
            </a:r>
            <a:r>
              <a:rPr lang="en-US" sz="3000" b="1" dirty="0" err="1">
                <a:cs typeface="Times New Roman" panose="02020603050405020304" pitchFamily="18" charset="0"/>
              </a:rPr>
              <a:t>giờ</a:t>
            </a:r>
            <a:endParaRPr lang="en-US" sz="3000" b="1" dirty="0">
              <a:cs typeface="Times New Roman" panose="02020603050405020304" pitchFamily="18" charset="0"/>
            </a:endParaRPr>
          </a:p>
        </p:txBody>
      </p:sp>
      <p:sp>
        <p:nvSpPr>
          <p:cNvPr id="45" name="Rounded Rectangle 10">
            <a:extLst>
              <a:ext uri="{FF2B5EF4-FFF2-40B4-BE49-F238E27FC236}">
                <a16:creationId xmlns:a16="http://schemas.microsoft.com/office/drawing/2014/main" id="{C89BF63F-B985-4ACF-9ECA-6E2FC617EACE}"/>
              </a:ext>
            </a:extLst>
          </p:cNvPr>
          <p:cNvSpPr/>
          <p:nvPr/>
        </p:nvSpPr>
        <p:spPr>
          <a:xfrm>
            <a:off x="430945" y="766691"/>
            <a:ext cx="1221277" cy="1185732"/>
          </a:xfrm>
          <a:prstGeom prst="ellipse">
            <a:avLst/>
          </a:prstGeom>
          <a:solidFill>
            <a:srgbClr val="CCFF33"/>
          </a:solidFill>
          <a:ln w="5715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002060"/>
                </a:solidFill>
                <a:cs typeface="Times New Roman" panose="02020603050405020304" pitchFamily="18" charset="0"/>
              </a:rPr>
              <a:t>Câu 3</a:t>
            </a:r>
            <a:endParaRPr lang="en-US" sz="2000" b="1" dirty="0">
              <a:solidFill>
                <a:srgbClr val="002060"/>
              </a:solidFill>
              <a:cs typeface="Times New Roman" panose="02020603050405020304" pitchFamily="18" charset="0"/>
            </a:endParaRPr>
          </a:p>
        </p:txBody>
      </p:sp>
      <p:sp>
        <p:nvSpPr>
          <p:cNvPr id="5" name="TextBox 4">
            <a:extLst>
              <a:ext uri="{FF2B5EF4-FFF2-40B4-BE49-F238E27FC236}">
                <a16:creationId xmlns:a16="http://schemas.microsoft.com/office/drawing/2014/main" id="{2C4292A8-2C9C-39DC-3EC5-E96FAAE7D3E3}"/>
              </a:ext>
            </a:extLst>
          </p:cNvPr>
          <p:cNvSpPr txBox="1"/>
          <p:nvPr/>
        </p:nvSpPr>
        <p:spPr>
          <a:xfrm>
            <a:off x="2167333" y="1249899"/>
            <a:ext cx="7210589" cy="1384995"/>
          </a:xfrm>
          <a:prstGeom prst="rect">
            <a:avLst/>
          </a:prstGeom>
          <a:solidFill>
            <a:schemeClr val="bg1"/>
          </a:solidFill>
        </p:spPr>
        <p:txBody>
          <a:bodyPr wrap="square" rtlCol="0">
            <a:spAutoFit/>
          </a:bodyPr>
          <a:lstStyle/>
          <a:p>
            <a:pPr algn="ctr" defTabSz="1219170"/>
            <a:r>
              <a:rPr lang="en-US" sz="2800" b="1" dirty="0" err="1">
                <a:solidFill>
                  <a:srgbClr val="0000FF"/>
                </a:solidFill>
                <a:latin typeface="UTM Avo" panose="02040603050506020204" pitchFamily="18" charset="0"/>
                <a:cs typeface="Arial" panose="020B0604020202020204" pitchFamily="34" charset="0"/>
              </a:rPr>
              <a:t>Một</a:t>
            </a:r>
            <a:r>
              <a:rPr lang="en-US" sz="2800" b="1" dirty="0">
                <a:solidFill>
                  <a:srgbClr val="0000FF"/>
                </a:solidFill>
                <a:latin typeface="UTM Avo" panose="02040603050506020204" pitchFamily="18" charset="0"/>
                <a:cs typeface="Arial" panose="020B0604020202020204" pitchFamily="34" charset="0"/>
              </a:rPr>
              <a:t> </a:t>
            </a:r>
            <a:r>
              <a:rPr lang="en-US" sz="2800" b="1" dirty="0" err="1">
                <a:solidFill>
                  <a:srgbClr val="0000FF"/>
                </a:solidFill>
                <a:latin typeface="UTM Avo" panose="02040603050506020204" pitchFamily="18" charset="0"/>
                <a:cs typeface="Arial" panose="020B0604020202020204" pitchFamily="34" charset="0"/>
              </a:rPr>
              <a:t>đường</a:t>
            </a:r>
            <a:r>
              <a:rPr lang="en-US" sz="2800" b="1" dirty="0">
                <a:solidFill>
                  <a:srgbClr val="0000FF"/>
                </a:solidFill>
                <a:latin typeface="UTM Avo" panose="02040603050506020204" pitchFamily="18" charset="0"/>
                <a:cs typeface="Arial" panose="020B0604020202020204" pitchFamily="34" charset="0"/>
              </a:rPr>
              <a:t> </a:t>
            </a:r>
            <a:r>
              <a:rPr lang="en-US" sz="2800" b="1" dirty="0" err="1">
                <a:solidFill>
                  <a:srgbClr val="0000FF"/>
                </a:solidFill>
                <a:latin typeface="UTM Avo" panose="02040603050506020204" pitchFamily="18" charset="0"/>
                <a:cs typeface="Arial" panose="020B0604020202020204" pitchFamily="34" charset="0"/>
              </a:rPr>
              <a:t>gấp</a:t>
            </a:r>
            <a:r>
              <a:rPr lang="en-US" sz="2800" b="1" dirty="0">
                <a:solidFill>
                  <a:srgbClr val="0000FF"/>
                </a:solidFill>
                <a:latin typeface="UTM Avo" panose="02040603050506020204" pitchFamily="18" charset="0"/>
                <a:cs typeface="Arial" panose="020B0604020202020204" pitchFamily="34" charset="0"/>
              </a:rPr>
              <a:t> </a:t>
            </a:r>
            <a:r>
              <a:rPr lang="en-US" sz="2800" b="1" dirty="0" err="1">
                <a:solidFill>
                  <a:srgbClr val="0000FF"/>
                </a:solidFill>
                <a:latin typeface="UTM Avo" panose="02040603050506020204" pitchFamily="18" charset="0"/>
                <a:cs typeface="Arial" panose="020B0604020202020204" pitchFamily="34" charset="0"/>
              </a:rPr>
              <a:t>khúc</a:t>
            </a:r>
            <a:r>
              <a:rPr lang="en-US" sz="2800" b="1" dirty="0">
                <a:solidFill>
                  <a:srgbClr val="0000FF"/>
                </a:solidFill>
                <a:latin typeface="UTM Avo" panose="02040603050506020204" pitchFamily="18" charset="0"/>
                <a:cs typeface="Arial" panose="020B0604020202020204" pitchFamily="34" charset="0"/>
              </a:rPr>
              <a:t> </a:t>
            </a:r>
            <a:r>
              <a:rPr lang="en-US" sz="2800" b="1" err="1">
                <a:solidFill>
                  <a:srgbClr val="0000FF"/>
                </a:solidFill>
                <a:latin typeface="UTM Avo" panose="02040603050506020204" pitchFamily="18" charset="0"/>
                <a:cs typeface="Arial" panose="020B0604020202020204" pitchFamily="34" charset="0"/>
              </a:rPr>
              <a:t>có</a:t>
            </a:r>
            <a:r>
              <a:rPr lang="en-US" sz="2800" b="1">
                <a:solidFill>
                  <a:srgbClr val="0000FF"/>
                </a:solidFill>
                <a:latin typeface="UTM Avo" panose="02040603050506020204" pitchFamily="18" charset="0"/>
                <a:cs typeface="Arial" panose="020B0604020202020204" pitchFamily="34" charset="0"/>
              </a:rPr>
              <a:t> độ dài các đoạn thẳng lần </a:t>
            </a:r>
            <a:r>
              <a:rPr lang="en-US" sz="2800" b="1" dirty="0" err="1">
                <a:solidFill>
                  <a:srgbClr val="0000FF"/>
                </a:solidFill>
                <a:latin typeface="UTM Avo" panose="02040603050506020204" pitchFamily="18" charset="0"/>
                <a:cs typeface="Arial" panose="020B0604020202020204" pitchFamily="34" charset="0"/>
              </a:rPr>
              <a:t>lượt</a:t>
            </a:r>
            <a:r>
              <a:rPr lang="en-US" sz="2800" b="1" dirty="0">
                <a:solidFill>
                  <a:srgbClr val="0000FF"/>
                </a:solidFill>
                <a:latin typeface="UTM Avo" panose="02040603050506020204" pitchFamily="18" charset="0"/>
                <a:cs typeface="Arial" panose="020B0604020202020204" pitchFamily="34" charset="0"/>
              </a:rPr>
              <a:t> </a:t>
            </a:r>
            <a:r>
              <a:rPr lang="en-US" sz="2800" b="1" err="1">
                <a:solidFill>
                  <a:srgbClr val="0000FF"/>
                </a:solidFill>
                <a:latin typeface="UTM Avo" panose="02040603050506020204" pitchFamily="18" charset="0"/>
                <a:cs typeface="Arial" panose="020B0604020202020204" pitchFamily="34" charset="0"/>
              </a:rPr>
              <a:t>là</a:t>
            </a:r>
            <a:r>
              <a:rPr lang="en-US" sz="2800" b="1">
                <a:solidFill>
                  <a:srgbClr val="0000FF"/>
                </a:solidFill>
                <a:latin typeface="UTM Avo" panose="02040603050506020204" pitchFamily="18" charset="0"/>
                <a:cs typeface="Arial" panose="020B0604020202020204" pitchFamily="34" charset="0"/>
              </a:rPr>
              <a:t> 1dm, 2cm, 3cm. </a:t>
            </a:r>
          </a:p>
          <a:p>
            <a:pPr algn="ctr" defTabSz="1219170"/>
            <a:r>
              <a:rPr lang="en-US" sz="2800" b="1">
                <a:solidFill>
                  <a:srgbClr val="0000FF"/>
                </a:solidFill>
                <a:latin typeface="UTM Avo" panose="02040603050506020204" pitchFamily="18" charset="0"/>
                <a:cs typeface="Arial" panose="020B0604020202020204" pitchFamily="34" charset="0"/>
              </a:rPr>
              <a:t>Vậy </a:t>
            </a:r>
            <a:r>
              <a:rPr lang="en-US" sz="2800" b="1" dirty="0" err="1">
                <a:solidFill>
                  <a:srgbClr val="0000FF"/>
                </a:solidFill>
                <a:latin typeface="UTM Avo" panose="02040603050506020204" pitchFamily="18" charset="0"/>
                <a:cs typeface="Arial" panose="020B0604020202020204" pitchFamily="34" charset="0"/>
              </a:rPr>
              <a:t>độ</a:t>
            </a:r>
            <a:r>
              <a:rPr lang="en-US" sz="2800" b="1" dirty="0">
                <a:solidFill>
                  <a:srgbClr val="0000FF"/>
                </a:solidFill>
                <a:latin typeface="UTM Avo" panose="02040603050506020204" pitchFamily="18" charset="0"/>
                <a:cs typeface="Arial" panose="020B0604020202020204" pitchFamily="34" charset="0"/>
              </a:rPr>
              <a:t> </a:t>
            </a:r>
            <a:r>
              <a:rPr lang="en-US" sz="2800" b="1" dirty="0" err="1">
                <a:solidFill>
                  <a:srgbClr val="0000FF"/>
                </a:solidFill>
                <a:latin typeface="UTM Avo" panose="02040603050506020204" pitchFamily="18" charset="0"/>
                <a:cs typeface="Arial" panose="020B0604020202020204" pitchFamily="34" charset="0"/>
              </a:rPr>
              <a:t>dài</a:t>
            </a:r>
            <a:r>
              <a:rPr lang="en-US" sz="2800" b="1" dirty="0">
                <a:solidFill>
                  <a:srgbClr val="0000FF"/>
                </a:solidFill>
                <a:latin typeface="UTM Avo" panose="02040603050506020204" pitchFamily="18" charset="0"/>
                <a:cs typeface="Arial" panose="020B0604020202020204" pitchFamily="34" charset="0"/>
              </a:rPr>
              <a:t> </a:t>
            </a:r>
            <a:r>
              <a:rPr lang="en-US" sz="2800" b="1" dirty="0" err="1">
                <a:solidFill>
                  <a:srgbClr val="0000FF"/>
                </a:solidFill>
                <a:latin typeface="UTM Avo" panose="02040603050506020204" pitchFamily="18" charset="0"/>
                <a:cs typeface="Arial" panose="020B0604020202020204" pitchFamily="34" charset="0"/>
              </a:rPr>
              <a:t>của</a:t>
            </a:r>
            <a:r>
              <a:rPr lang="en-US" sz="2800" b="1" dirty="0">
                <a:solidFill>
                  <a:srgbClr val="0000FF"/>
                </a:solidFill>
                <a:latin typeface="UTM Avo" panose="02040603050506020204" pitchFamily="18" charset="0"/>
                <a:cs typeface="Arial" panose="020B0604020202020204" pitchFamily="34" charset="0"/>
              </a:rPr>
              <a:t> </a:t>
            </a:r>
            <a:r>
              <a:rPr lang="en-US" sz="2800" b="1" dirty="0" err="1">
                <a:solidFill>
                  <a:srgbClr val="0000FF"/>
                </a:solidFill>
                <a:latin typeface="UTM Avo" panose="02040603050506020204" pitchFamily="18" charset="0"/>
                <a:cs typeface="Arial" panose="020B0604020202020204" pitchFamily="34" charset="0"/>
              </a:rPr>
              <a:t>đường</a:t>
            </a:r>
            <a:r>
              <a:rPr lang="en-US" sz="2800" b="1" dirty="0">
                <a:solidFill>
                  <a:srgbClr val="0000FF"/>
                </a:solidFill>
                <a:latin typeface="UTM Avo" panose="02040603050506020204" pitchFamily="18" charset="0"/>
                <a:cs typeface="Arial" panose="020B0604020202020204" pitchFamily="34" charset="0"/>
              </a:rPr>
              <a:t> </a:t>
            </a:r>
            <a:r>
              <a:rPr lang="en-US" sz="2800" b="1" dirty="0" err="1">
                <a:solidFill>
                  <a:srgbClr val="0000FF"/>
                </a:solidFill>
                <a:latin typeface="UTM Avo" panose="02040603050506020204" pitchFamily="18" charset="0"/>
                <a:cs typeface="Arial" panose="020B0604020202020204" pitchFamily="34" charset="0"/>
              </a:rPr>
              <a:t>gấp</a:t>
            </a:r>
            <a:r>
              <a:rPr lang="en-US" sz="2800" b="1" dirty="0">
                <a:solidFill>
                  <a:srgbClr val="0000FF"/>
                </a:solidFill>
                <a:latin typeface="UTM Avo" panose="02040603050506020204" pitchFamily="18" charset="0"/>
                <a:cs typeface="Arial" panose="020B0604020202020204" pitchFamily="34" charset="0"/>
              </a:rPr>
              <a:t> </a:t>
            </a:r>
            <a:r>
              <a:rPr lang="en-US" sz="2800" b="1" err="1">
                <a:solidFill>
                  <a:srgbClr val="0000FF"/>
                </a:solidFill>
                <a:latin typeface="UTM Avo" panose="02040603050506020204" pitchFamily="18" charset="0"/>
                <a:cs typeface="Arial" panose="020B0604020202020204" pitchFamily="34" charset="0"/>
              </a:rPr>
              <a:t>khúc</a:t>
            </a:r>
            <a:r>
              <a:rPr lang="en-US" sz="2800" b="1">
                <a:solidFill>
                  <a:srgbClr val="0000FF"/>
                </a:solidFill>
                <a:latin typeface="UTM Avo" panose="02040603050506020204" pitchFamily="18" charset="0"/>
                <a:cs typeface="Arial" panose="020B0604020202020204" pitchFamily="34" charset="0"/>
              </a:rPr>
              <a:t> đó là …..? </a:t>
            </a:r>
            <a:endParaRPr lang="en-US" sz="2800" b="1" dirty="0">
              <a:solidFill>
                <a:srgbClr val="0000FF"/>
              </a:solidFill>
              <a:latin typeface="UTM Avo" panose="02040603050506020204" pitchFamily="18" charset="0"/>
              <a:cs typeface="Arial" panose="020B0604020202020204" pitchFamily="34" charset="0"/>
            </a:endParaRPr>
          </a:p>
        </p:txBody>
      </p:sp>
    </p:spTree>
    <p:custDataLst>
      <p:tags r:id="rId1"/>
    </p:custDataLst>
    <p:extLst>
      <p:ext uri="{BB962C8B-B14F-4D97-AF65-F5344CB8AC3E}">
        <p14:creationId xmlns:p14="http://schemas.microsoft.com/office/powerpoint/2010/main" val="24425110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490631" fill="hold"/>
                                        <p:tgtEl>
                                          <p:spTgt spid="4"/>
                                        </p:tgtEl>
                                      </p:cBhvr>
                                    </p:cmd>
                                  </p:childTnLst>
                                </p:cTn>
                              </p:par>
                              <p:par>
                                <p:cTn id="7" presetID="53" presetClass="entr" presetSubtype="0" fill="hold" grpId="0" nodeType="withEffect">
                                  <p:stCondLst>
                                    <p:cond delay="0"/>
                                  </p:stCondLst>
                                  <p:childTnLst>
                                    <p:set>
                                      <p:cBhvr>
                                        <p:cTn id="8" dur="1" fill="hold">
                                          <p:stCondLst>
                                            <p:cond delay="0"/>
                                          </p:stCondLst>
                                        </p:cTn>
                                        <p:tgtEl>
                                          <p:spTgt spid="6171"/>
                                        </p:tgtEl>
                                        <p:attrNameLst>
                                          <p:attrName>style.visibility</p:attrName>
                                        </p:attrNameLst>
                                      </p:cBhvr>
                                      <p:to>
                                        <p:strVal val="visible"/>
                                      </p:to>
                                    </p:set>
                                    <p:anim calcmode="lin" valueType="num">
                                      <p:cBhvr>
                                        <p:cTn id="9" dur="500" fill="hold"/>
                                        <p:tgtEl>
                                          <p:spTgt spid="6171"/>
                                        </p:tgtEl>
                                        <p:attrNameLst>
                                          <p:attrName>ppt_w</p:attrName>
                                        </p:attrNameLst>
                                      </p:cBhvr>
                                      <p:tavLst>
                                        <p:tav tm="0">
                                          <p:val>
                                            <p:fltVal val="0"/>
                                          </p:val>
                                        </p:tav>
                                        <p:tav tm="100000">
                                          <p:val>
                                            <p:strVal val="#ppt_w"/>
                                          </p:val>
                                        </p:tav>
                                      </p:tavLst>
                                    </p:anim>
                                    <p:anim calcmode="lin" valueType="num">
                                      <p:cBhvr>
                                        <p:cTn id="10" dur="500" fill="hold"/>
                                        <p:tgtEl>
                                          <p:spTgt spid="6171"/>
                                        </p:tgtEl>
                                        <p:attrNameLst>
                                          <p:attrName>ppt_h</p:attrName>
                                        </p:attrNameLst>
                                      </p:cBhvr>
                                      <p:tavLst>
                                        <p:tav tm="0">
                                          <p:val>
                                            <p:fltVal val="0"/>
                                          </p:val>
                                        </p:tav>
                                        <p:tav tm="100000">
                                          <p:val>
                                            <p:strVal val="#ppt_h"/>
                                          </p:val>
                                        </p:tav>
                                      </p:tavLst>
                                    </p:anim>
                                    <p:animEffect transition="in" filter="fade">
                                      <p:cBhvr>
                                        <p:cTn id="11" dur="500"/>
                                        <p:tgtEl>
                                          <p:spTgt spid="6171"/>
                                        </p:tgtEl>
                                      </p:cBhvr>
                                    </p:animEffect>
                                  </p:childTnLst>
                                </p:cTn>
                              </p:par>
                              <p:par>
                                <p:cTn id="12" presetID="53" presetClass="entr" presetSubtype="0" fill="hold" nodeType="withEffect">
                                  <p:stCondLst>
                                    <p:cond delay="0"/>
                                  </p:stCondLst>
                                  <p:childTnLst>
                                    <p:set>
                                      <p:cBhvr>
                                        <p:cTn id="13" dur="1" fill="hold">
                                          <p:stCondLst>
                                            <p:cond delay="0"/>
                                          </p:stCondLst>
                                        </p:cTn>
                                        <p:tgtEl>
                                          <p:spTgt spid="6172"/>
                                        </p:tgtEl>
                                        <p:attrNameLst>
                                          <p:attrName>style.visibility</p:attrName>
                                        </p:attrNameLst>
                                      </p:cBhvr>
                                      <p:to>
                                        <p:strVal val="visible"/>
                                      </p:to>
                                    </p:set>
                                    <p:anim calcmode="lin" valueType="num">
                                      <p:cBhvr>
                                        <p:cTn id="14" dur="500" fill="hold"/>
                                        <p:tgtEl>
                                          <p:spTgt spid="6172"/>
                                        </p:tgtEl>
                                        <p:attrNameLst>
                                          <p:attrName>ppt_w</p:attrName>
                                        </p:attrNameLst>
                                      </p:cBhvr>
                                      <p:tavLst>
                                        <p:tav tm="0">
                                          <p:val>
                                            <p:fltVal val="0"/>
                                          </p:val>
                                        </p:tav>
                                        <p:tav tm="100000">
                                          <p:val>
                                            <p:strVal val="#ppt_w"/>
                                          </p:val>
                                        </p:tav>
                                      </p:tavLst>
                                    </p:anim>
                                    <p:anim calcmode="lin" valueType="num">
                                      <p:cBhvr>
                                        <p:cTn id="15" dur="500" fill="hold"/>
                                        <p:tgtEl>
                                          <p:spTgt spid="6172"/>
                                        </p:tgtEl>
                                        <p:attrNameLst>
                                          <p:attrName>ppt_h</p:attrName>
                                        </p:attrNameLst>
                                      </p:cBhvr>
                                      <p:tavLst>
                                        <p:tav tm="0">
                                          <p:val>
                                            <p:fltVal val="0"/>
                                          </p:val>
                                        </p:tav>
                                        <p:tav tm="100000">
                                          <p:val>
                                            <p:strVal val="#ppt_h"/>
                                          </p:val>
                                        </p:tav>
                                      </p:tavLst>
                                    </p:anim>
                                    <p:animEffect transition="in" filter="fade">
                                      <p:cBhvr>
                                        <p:cTn id="16" dur="500"/>
                                        <p:tgtEl>
                                          <p:spTgt spid="6172"/>
                                        </p:tgtEl>
                                      </p:cBhvr>
                                    </p:animEffect>
                                  </p:childTnLst>
                                </p:cTn>
                              </p:par>
                              <p:par>
                                <p:cTn id="17" presetID="8" presetClass="emph" presetSubtype="0" repeatCount="indefinite" fill="hold" grpId="1" nodeType="withEffect">
                                  <p:stCondLst>
                                    <p:cond delay="0"/>
                                  </p:stCondLst>
                                  <p:childTnLst>
                                    <p:animRot by="21600000">
                                      <p:cBhvr>
                                        <p:cTn id="18" dur="2000" fill="hold"/>
                                        <p:tgtEl>
                                          <p:spTgt spid="6171"/>
                                        </p:tgtEl>
                                        <p:attrNameLst>
                                          <p:attrName>r</p:attrName>
                                        </p:attrNameLst>
                                      </p:cBhvr>
                                    </p:animRot>
                                  </p:childTnLst>
                                </p:cTn>
                              </p:par>
                              <p:par>
                                <p:cTn id="19" presetID="2" presetClass="entr" presetSubtype="8" fill="hold" nodeType="withEffect">
                                  <p:stCondLst>
                                    <p:cond delay="500"/>
                                  </p:stCondLst>
                                  <p:childTnLst>
                                    <p:set>
                                      <p:cBhvr>
                                        <p:cTn id="20" dur="1" fill="hold">
                                          <p:stCondLst>
                                            <p:cond delay="0"/>
                                          </p:stCondLst>
                                        </p:cTn>
                                        <p:tgtEl>
                                          <p:spTgt spid="37"/>
                                        </p:tgtEl>
                                        <p:attrNameLst>
                                          <p:attrName>style.visibility</p:attrName>
                                        </p:attrNameLst>
                                      </p:cBhvr>
                                      <p:to>
                                        <p:strVal val="visible"/>
                                      </p:to>
                                    </p:set>
                                    <p:anim calcmode="lin" valueType="num">
                                      <p:cBhvr additive="base">
                                        <p:cTn id="21" dur="1000" fill="hold"/>
                                        <p:tgtEl>
                                          <p:spTgt spid="37"/>
                                        </p:tgtEl>
                                        <p:attrNameLst>
                                          <p:attrName>ppt_x</p:attrName>
                                        </p:attrNameLst>
                                      </p:cBhvr>
                                      <p:tavLst>
                                        <p:tav tm="0">
                                          <p:val>
                                            <p:strVal val="0-#ppt_w/2"/>
                                          </p:val>
                                        </p:tav>
                                        <p:tav tm="100000">
                                          <p:val>
                                            <p:strVal val="#ppt_x"/>
                                          </p:val>
                                        </p:tav>
                                      </p:tavLst>
                                    </p:anim>
                                    <p:anim calcmode="lin" valueType="num">
                                      <p:cBhvr additive="base">
                                        <p:cTn id="22" dur="1000" fill="hold"/>
                                        <p:tgtEl>
                                          <p:spTgt spid="3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6" name="Jet Fighter 2-DVDH.wav"/>
                                        </p:tgtEl>
                                      </p:cMediaNode>
                                    </p:audio>
                                  </p:sub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000"/>
                                        <p:tgtEl>
                                          <p:spTgt spid="5"/>
                                        </p:tgtEl>
                                      </p:cBhvr>
                                    </p:animEffect>
                                    <p:anim calcmode="lin" valueType="num">
                                      <p:cBhvr>
                                        <p:cTn id="28" dur="1000" fill="hold"/>
                                        <p:tgtEl>
                                          <p:spTgt spid="5"/>
                                        </p:tgtEl>
                                        <p:attrNameLst>
                                          <p:attrName>ppt_x</p:attrName>
                                        </p:attrNameLst>
                                      </p:cBhvr>
                                      <p:tavLst>
                                        <p:tav tm="0">
                                          <p:val>
                                            <p:strVal val="#ppt_x"/>
                                          </p:val>
                                        </p:tav>
                                        <p:tav tm="100000">
                                          <p:val>
                                            <p:strVal val="#ppt_x"/>
                                          </p:val>
                                        </p:tav>
                                      </p:tavLst>
                                    </p:anim>
                                    <p:anim calcmode="lin" valueType="num">
                                      <p:cBhvr>
                                        <p:cTn id="2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5" presetClass="entr" presetSubtype="10" fill="hold" nodeType="click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checkerboard(across)">
                                      <p:cBhvr>
                                        <p:cTn id="34" dur="500"/>
                                        <p:tgtEl>
                                          <p:spTgt spid="19"/>
                                        </p:tgtEl>
                                      </p:cBhvr>
                                    </p:animEffect>
                                  </p:childTnLst>
                                </p:cTn>
                              </p:par>
                              <p:par>
                                <p:cTn id="35" presetID="5" presetClass="entr" presetSubtype="10" fill="hold"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checkerboard(across)">
                                      <p:cBhvr>
                                        <p:cTn id="37" dur="500"/>
                                        <p:tgtEl>
                                          <p:spTgt spid="20"/>
                                        </p:tgtEl>
                                      </p:cBhvr>
                                    </p:animEffect>
                                  </p:childTnLst>
                                </p:cTn>
                              </p:par>
                              <p:par>
                                <p:cTn id="38" presetID="22" presetClass="entr" presetSubtype="8" fill="hold"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ipe(left)">
                                      <p:cBhvr>
                                        <p:cTn id="40" dur="500"/>
                                        <p:tgtEl>
                                          <p:spTgt spid="16"/>
                                        </p:tgtEl>
                                      </p:cBhvr>
                                    </p:animEffect>
                                  </p:childTnLst>
                                  <p:subTnLst>
                                    <p:audio>
                                      <p:cMediaNode>
                                        <p:cTn display="0" masterRel="sameClick">
                                          <p:stCondLst>
                                            <p:cond evt="begin" delay="0">
                                              <p:tn val="38"/>
                                            </p:cond>
                                          </p:stCondLst>
                                          <p:endCondLst>
                                            <p:cond evt="onStopAudio" delay="0">
                                              <p:tgtEl>
                                                <p:sldTgt/>
                                              </p:tgtEl>
                                            </p:cond>
                                          </p:endCondLst>
                                        </p:cTn>
                                        <p:tgtEl>
                                          <p:sndTgt r:embed="rId7" name="chimes.wav"/>
                                        </p:tgtEl>
                                      </p:cMediaNode>
                                    </p:audio>
                                  </p:subTnLst>
                                </p:cTn>
                              </p:par>
                            </p:childTnLst>
                          </p:cTn>
                        </p:par>
                      </p:childTnLst>
                    </p:cTn>
                  </p:par>
                  <p:par>
                    <p:cTn id="41" fill="hold">
                      <p:stCondLst>
                        <p:cond delay="indefinite"/>
                      </p:stCondLst>
                      <p:childTnLst>
                        <p:par>
                          <p:cTn id="42" fill="hold">
                            <p:stCondLst>
                              <p:cond delay="0"/>
                            </p:stCondLst>
                            <p:childTnLst>
                              <p:par>
                                <p:cTn id="43" presetID="5" presetClass="entr" presetSubtype="10" fill="hold" nodeType="clickEffect">
                                  <p:stCondLst>
                                    <p:cond delay="0"/>
                                  </p:stCondLst>
                                  <p:childTnLst>
                                    <p:set>
                                      <p:cBhvr>
                                        <p:cTn id="44" dur="1" fill="hold">
                                          <p:stCondLst>
                                            <p:cond delay="0"/>
                                          </p:stCondLst>
                                        </p:cTn>
                                        <p:tgtEl>
                                          <p:spTgt spid="1043"/>
                                        </p:tgtEl>
                                        <p:attrNameLst>
                                          <p:attrName>style.visibility</p:attrName>
                                        </p:attrNameLst>
                                      </p:cBhvr>
                                      <p:to>
                                        <p:strVal val="visible"/>
                                      </p:to>
                                    </p:set>
                                    <p:animEffect transition="in" filter="checkerboard(across)">
                                      <p:cBhvr>
                                        <p:cTn id="45" dur="500"/>
                                        <p:tgtEl>
                                          <p:spTgt spid="1043"/>
                                        </p:tgtEl>
                                      </p:cBhvr>
                                    </p:animEffect>
                                  </p:childTnLst>
                                </p:cTn>
                              </p:par>
                              <p:par>
                                <p:cTn id="46" presetID="5" presetClass="entr" presetSubtype="10" fill="hold" nodeType="withEffect">
                                  <p:stCondLst>
                                    <p:cond delay="0"/>
                                  </p:stCondLst>
                                  <p:childTnLst>
                                    <p:set>
                                      <p:cBhvr>
                                        <p:cTn id="47" dur="1" fill="hold">
                                          <p:stCondLst>
                                            <p:cond delay="0"/>
                                          </p:stCondLst>
                                        </p:cTn>
                                        <p:tgtEl>
                                          <p:spTgt spid="1044"/>
                                        </p:tgtEl>
                                        <p:attrNameLst>
                                          <p:attrName>style.visibility</p:attrName>
                                        </p:attrNameLst>
                                      </p:cBhvr>
                                      <p:to>
                                        <p:strVal val="visible"/>
                                      </p:to>
                                    </p:set>
                                    <p:animEffect transition="in" filter="checkerboard(across)">
                                      <p:cBhvr>
                                        <p:cTn id="48" dur="500"/>
                                        <p:tgtEl>
                                          <p:spTgt spid="1044"/>
                                        </p:tgtEl>
                                      </p:cBhvr>
                                    </p:animEffect>
                                  </p:childTnLst>
                                </p:cTn>
                              </p:par>
                              <p:par>
                                <p:cTn id="49" presetID="22" presetClass="entr" presetSubtype="8" fill="hold" nodeType="withEffect">
                                  <p:stCondLst>
                                    <p:cond delay="0"/>
                                  </p:stCondLst>
                                  <p:iterate type="lt">
                                    <p:tmPct val="0"/>
                                  </p:iterate>
                                  <p:childTnLst>
                                    <p:set>
                                      <p:cBhvr>
                                        <p:cTn id="50" dur="1" fill="hold">
                                          <p:stCondLst>
                                            <p:cond delay="0"/>
                                          </p:stCondLst>
                                        </p:cTn>
                                        <p:tgtEl>
                                          <p:spTgt spid="3"/>
                                        </p:tgtEl>
                                        <p:attrNameLst>
                                          <p:attrName>style.visibility</p:attrName>
                                        </p:attrNameLst>
                                      </p:cBhvr>
                                      <p:to>
                                        <p:strVal val="visible"/>
                                      </p:to>
                                    </p:set>
                                    <p:animEffect transition="in" filter="wipe(left)">
                                      <p:cBhvr>
                                        <p:cTn id="51" dur="500"/>
                                        <p:tgtEl>
                                          <p:spTgt spid="3"/>
                                        </p:tgtEl>
                                      </p:cBhvr>
                                    </p:animEffect>
                                  </p:childTnLst>
                                  <p:subTnLst>
                                    <p:audio>
                                      <p:cMediaNode>
                                        <p:cTn display="0" masterRel="sameClick">
                                          <p:stCondLst>
                                            <p:cond evt="begin" delay="0">
                                              <p:tn val="49"/>
                                            </p:cond>
                                          </p:stCondLst>
                                          <p:endCondLst>
                                            <p:cond evt="onStopAudio" delay="0">
                                              <p:tgtEl>
                                                <p:sldTgt/>
                                              </p:tgtEl>
                                            </p:cond>
                                          </p:endCondLst>
                                        </p:cTn>
                                        <p:tgtEl>
                                          <p:sndTgt r:embed="rId7" name="chimes.wav"/>
                                        </p:tgtEl>
                                      </p:cMediaNode>
                                    </p:audio>
                                  </p:subTnLst>
                                </p:cTn>
                              </p:par>
                            </p:childTnLst>
                          </p:cTn>
                        </p:par>
                      </p:childTnLst>
                    </p:cTn>
                  </p:par>
                  <p:par>
                    <p:cTn id="52" fill="hold">
                      <p:stCondLst>
                        <p:cond delay="indefinite"/>
                      </p:stCondLst>
                      <p:childTnLst>
                        <p:par>
                          <p:cTn id="53" fill="hold">
                            <p:stCondLst>
                              <p:cond delay="0"/>
                            </p:stCondLst>
                            <p:childTnLst>
                              <p:par>
                                <p:cTn id="54" presetID="5" presetClass="entr" presetSubtype="10" fill="hold" nodeType="click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checkerboard(across)">
                                      <p:cBhvr>
                                        <p:cTn id="56" dur="500"/>
                                        <p:tgtEl>
                                          <p:spTgt spid="13"/>
                                        </p:tgtEl>
                                      </p:cBhvr>
                                    </p:animEffect>
                                  </p:childTnLst>
                                </p:cTn>
                              </p:par>
                              <p:par>
                                <p:cTn id="57" presetID="5" presetClass="entr" presetSubtype="10" fill="hold" nodeType="withEffect">
                                  <p:stCondLst>
                                    <p:cond delay="0"/>
                                  </p:stCondLst>
                                  <p:childTnLst>
                                    <p:set>
                                      <p:cBhvr>
                                        <p:cTn id="58" dur="1" fill="hold">
                                          <p:stCondLst>
                                            <p:cond delay="0"/>
                                          </p:stCondLst>
                                        </p:cTn>
                                        <p:tgtEl>
                                          <p:spTgt spid="15"/>
                                        </p:tgtEl>
                                        <p:attrNameLst>
                                          <p:attrName>style.visibility</p:attrName>
                                        </p:attrNameLst>
                                      </p:cBhvr>
                                      <p:to>
                                        <p:strVal val="visible"/>
                                      </p:to>
                                    </p:set>
                                    <p:animEffect transition="in" filter="checkerboard(across)">
                                      <p:cBhvr>
                                        <p:cTn id="59" dur="500"/>
                                        <p:tgtEl>
                                          <p:spTgt spid="15"/>
                                        </p:tgtEl>
                                      </p:cBhvr>
                                    </p:animEffect>
                                  </p:childTnLst>
                                </p:cTn>
                              </p:par>
                              <p:par>
                                <p:cTn id="60" presetID="22" presetClass="entr" presetSubtype="8" fill="hold" nodeType="withEffect">
                                  <p:stCondLst>
                                    <p:cond delay="0"/>
                                  </p:stCondLst>
                                  <p:childTnLst>
                                    <p:set>
                                      <p:cBhvr>
                                        <p:cTn id="61" dur="1" fill="hold">
                                          <p:stCondLst>
                                            <p:cond delay="0"/>
                                          </p:stCondLst>
                                        </p:cTn>
                                        <p:tgtEl>
                                          <p:spTgt spid="9"/>
                                        </p:tgtEl>
                                        <p:attrNameLst>
                                          <p:attrName>style.visibility</p:attrName>
                                        </p:attrNameLst>
                                      </p:cBhvr>
                                      <p:to>
                                        <p:strVal val="visible"/>
                                      </p:to>
                                    </p:set>
                                    <p:animEffect transition="in" filter="wipe(left)">
                                      <p:cBhvr>
                                        <p:cTn id="62" dur="500"/>
                                        <p:tgtEl>
                                          <p:spTgt spid="9"/>
                                        </p:tgtEl>
                                      </p:cBhvr>
                                    </p:animEffect>
                                  </p:childTnLst>
                                  <p:subTnLst>
                                    <p:audio>
                                      <p:cMediaNode>
                                        <p:cTn display="0" masterRel="sameClick">
                                          <p:stCondLst>
                                            <p:cond evt="begin" delay="0">
                                              <p:tn val="60"/>
                                            </p:cond>
                                          </p:stCondLst>
                                          <p:endCondLst>
                                            <p:cond evt="onStopAudio" delay="0">
                                              <p:tgtEl>
                                                <p:sldTgt/>
                                              </p:tgtEl>
                                            </p:cond>
                                          </p:endCondLst>
                                        </p:cTn>
                                        <p:tgtEl>
                                          <p:sndTgt r:embed="rId7" name="chimes.wav"/>
                                        </p:tgtEl>
                                      </p:cMediaNode>
                                    </p:audio>
                                  </p:subTnLst>
                                </p:cTn>
                              </p:par>
                            </p:childTnLst>
                          </p:cTn>
                        </p:par>
                      </p:childTnLst>
                    </p:cTn>
                  </p:par>
                  <p:par>
                    <p:cTn id="63" fill="hold">
                      <p:stCondLst>
                        <p:cond delay="indefinite"/>
                      </p:stCondLst>
                      <p:childTnLst>
                        <p:par>
                          <p:cTn id="64" fill="hold">
                            <p:stCondLst>
                              <p:cond delay="0"/>
                            </p:stCondLst>
                            <p:childTnLst>
                              <p:par>
                                <p:cTn id="65" presetID="23" presetClass="emph" presetSubtype="0" fill="hold" grpId="0" nodeType="clickEffect">
                                  <p:stCondLst>
                                    <p:cond delay="0"/>
                                  </p:stCondLst>
                                  <p:iterate type="lt">
                                    <p:tmPct val="0"/>
                                  </p:iterate>
                                  <p:childTnLst>
                                    <p:animClr clrSpc="hsl" dir="cw">
                                      <p:cBhvr override="childStyle">
                                        <p:cTn id="66" dur="500" fill="hold"/>
                                        <p:tgtEl>
                                          <p:spTgt spid="3"/>
                                        </p:tgtEl>
                                        <p:attrNameLst>
                                          <p:attrName>style.color</p:attrName>
                                        </p:attrNameLst>
                                      </p:cBhvr>
                                      <p:by>
                                        <p:hsl h="10842353" s="0" l="0"/>
                                      </p:by>
                                    </p:animClr>
                                    <p:animClr clrSpc="hsl" dir="cw">
                                      <p:cBhvr>
                                        <p:cTn id="67" dur="500" fill="hold"/>
                                        <p:tgtEl>
                                          <p:spTgt spid="3"/>
                                        </p:tgtEl>
                                        <p:attrNameLst>
                                          <p:attrName>fillcolor</p:attrName>
                                        </p:attrNameLst>
                                      </p:cBhvr>
                                      <p:by>
                                        <p:hsl h="10842353" s="0" l="0"/>
                                      </p:by>
                                    </p:animClr>
                                    <p:animClr clrSpc="hsl" dir="cw">
                                      <p:cBhvr>
                                        <p:cTn id="68" dur="500" fill="hold"/>
                                        <p:tgtEl>
                                          <p:spTgt spid="3"/>
                                        </p:tgtEl>
                                        <p:attrNameLst>
                                          <p:attrName>stroke.color</p:attrName>
                                        </p:attrNameLst>
                                      </p:cBhvr>
                                      <p:by>
                                        <p:hsl h="10842353" s="0" l="0"/>
                                      </p:by>
                                    </p:animClr>
                                    <p:set>
                                      <p:cBhvr>
                                        <p:cTn id="69" dur="500" fill="hold"/>
                                        <p:tgtEl>
                                          <p:spTgt spid="3"/>
                                        </p:tgtEl>
                                        <p:attrNameLst>
                                          <p:attrName>fill.type</p:attrName>
                                        </p:attrNameLst>
                                      </p:cBhvr>
                                      <p:to>
                                        <p:strVal val="solid"/>
                                      </p:to>
                                    </p:set>
                                  </p:childTnLst>
                                  <p:subTnLst>
                                    <p:animClr clrSpc="rgb" dir="cw">
                                      <p:cBhvr override="childStyle">
                                        <p:cTn dur="1" fill="hold" display="0" masterRel="nextClick" afterEffect="1"/>
                                        <p:tgtEl>
                                          <p:spTgt spid="3"/>
                                        </p:tgtEl>
                                        <p:attrNameLst>
                                          <p:attrName>ppt_c</p:attrName>
                                        </p:attrNameLst>
                                      </p:cBhvr>
                                      <p:to>
                                        <a:srgbClr val="FF9300"/>
                                      </p:to>
                                    </p:animClr>
                                    <p:audio>
                                      <p:cMediaNode>
                                        <p:cTn display="0" masterRel="sameClick">
                                          <p:stCondLst>
                                            <p:cond evt="begin" delay="0">
                                              <p:tn val="65"/>
                                            </p:cond>
                                          </p:stCondLst>
                                          <p:endCondLst>
                                            <p:cond evt="onStopAudio" delay="0">
                                              <p:tgtEl>
                                                <p:sldTgt/>
                                              </p:tgtEl>
                                            </p:cond>
                                          </p:endCondLst>
                                        </p:cTn>
                                        <p:tgtEl>
                                          <p:sndTgt r:embed="rId8" name="applause.wav"/>
                                        </p:tgtEl>
                                      </p:cMediaNode>
                                    </p:audio>
                                  </p:subTnLst>
                                </p:cTn>
                              </p:par>
                            </p:childTnLst>
                          </p:cTn>
                        </p:par>
                        <p:par>
                          <p:cTn id="70" fill="hold">
                            <p:stCondLst>
                              <p:cond delay="500"/>
                            </p:stCondLst>
                            <p:childTnLst>
                              <p:par>
                                <p:cTn id="71" presetID="1" presetClass="entr" presetSubtype="0" fill="hold" grpId="0" nodeType="afterEffect">
                                  <p:stCondLst>
                                    <p:cond delay="2000"/>
                                  </p:stCondLst>
                                  <p:childTnLst>
                                    <p:set>
                                      <p:cBhvr>
                                        <p:cTn id="72" dur="1" fill="hold">
                                          <p:stCondLst>
                                            <p:cond delay="0"/>
                                          </p:stCondLst>
                                        </p:cTn>
                                        <p:tgtEl>
                                          <p:spTgt spid="22"/>
                                        </p:tgtEl>
                                        <p:attrNameLst>
                                          <p:attrName>style.visibility</p:attrName>
                                        </p:attrNameLst>
                                      </p:cBhvr>
                                      <p:to>
                                        <p:strVal val="visible"/>
                                      </p:to>
                                    </p:set>
                                  </p:childTnLst>
                                  <p:subTnLst>
                                    <p:animClr clrSpc="rgb" dir="cw">
                                      <p:cBhvr override="childStyle">
                                        <p:cTn dur="1" fill="hold" display="0" masterRel="nextClick" afterEffect="1"/>
                                        <p:tgtEl>
                                          <p:spTgt spid="22"/>
                                        </p:tgtEl>
                                        <p:attrNameLst>
                                          <p:attrName>ppt_c</p:attrName>
                                        </p:attrNameLst>
                                      </p:cBhvr>
                                      <p:to>
                                        <a:schemeClr val="bg1"/>
                                      </p:to>
                                    </p:animClr>
                                    <p:audio>
                                      <p:cMediaNode>
                                        <p:cTn display="0" masterRel="sameClick">
                                          <p:stCondLst>
                                            <p:cond evt="begin" delay="0">
                                              <p:tn val="71"/>
                                            </p:cond>
                                          </p:stCondLst>
                                          <p:endCondLst>
                                            <p:cond evt="onStopAudio" delay="0">
                                              <p:tgtEl>
                                                <p:sldTgt/>
                                              </p:tgtEl>
                                            </p:cond>
                                          </p:endCondLst>
                                        </p:cTn>
                                        <p:tgtEl>
                                          <p:sndTgt r:embed="rId8" name="applause.wav"/>
                                        </p:tgtEl>
                                      </p:cMediaNode>
                                    </p:audio>
                                  </p:subTnLst>
                                </p:cTn>
                              </p:par>
                              <p:par>
                                <p:cTn id="73" presetID="1" presetClass="entr" presetSubtype="0" fill="hold" nodeType="withEffect">
                                  <p:stCondLst>
                                    <p:cond delay="3700"/>
                                  </p:stCondLst>
                                  <p:childTnLst>
                                    <p:set>
                                      <p:cBhvr>
                                        <p:cTn id="74"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8"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32927">
                <p:cTn id="75" fill="hold" display="0">
                  <p:stCondLst>
                    <p:cond delay="indefinite"/>
                  </p:stCondLst>
                  <p:endCondLst>
                    <p:cond evt="onStopAudio" delay="0">
                      <p:tgtEl>
                        <p:sldTgt/>
                      </p:tgtEl>
                    </p:cond>
                  </p:endCondLst>
                </p:cTn>
                <p:tgtEl>
                  <p:spTgt spid="4"/>
                </p:tgtEl>
              </p:cMediaNode>
            </p:audio>
            <p:seq concurrent="1" nextAc="seek">
              <p:cTn id="76" restart="whenNotActive" fill="hold" evtFilter="cancelBubble" nodeType="interactiveSeq">
                <p:stCondLst>
                  <p:cond evt="onClick" delay="0">
                    <p:tgtEl>
                      <p:spTgt spid="45"/>
                    </p:tgtEl>
                  </p:cond>
                </p:stCondLst>
                <p:endSync evt="end" delay="0">
                  <p:rtn val="all"/>
                </p:endSync>
                <p:childTnLst>
                  <p:par>
                    <p:cTn id="77" fill="hold">
                      <p:stCondLst>
                        <p:cond delay="0"/>
                      </p:stCondLst>
                      <p:childTnLst>
                        <p:par>
                          <p:cTn id="78" fill="hold">
                            <p:stCondLst>
                              <p:cond delay="0"/>
                            </p:stCondLst>
                            <p:childTnLst>
                              <p:par>
                                <p:cTn id="79" presetID="1" presetClass="entr" presetSubtype="0" fill="hold" grpId="0" nodeType="afterEffect">
                                  <p:stCondLst>
                                    <p:cond delay="0"/>
                                  </p:stCondLst>
                                  <p:childTnLst>
                                    <p:set>
                                      <p:cBhvr>
                                        <p:cTn id="80"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79"/>
                                            </p:cond>
                                          </p:stCondLst>
                                          <p:endCondLst>
                                            <p:cond evt="onStopAudio" delay="0">
                                              <p:tgtEl>
                                                <p:sldTgt/>
                                              </p:tgtEl>
                                            </p:cond>
                                          </p:endCondLst>
                                        </p:cTn>
                                        <p:tgtEl>
                                          <p:sndTgt r:embed="rId9" name="click.wav"/>
                                        </p:tgtEl>
                                      </p:cMediaNode>
                                    </p:audio>
                                  </p:subTnLst>
                                </p:cTn>
                              </p:par>
                            </p:childTnLst>
                          </p:cTn>
                        </p:par>
                        <p:par>
                          <p:cTn id="81" fill="hold">
                            <p:stCondLst>
                              <p:cond delay="0"/>
                            </p:stCondLst>
                            <p:childTnLst>
                              <p:par>
                                <p:cTn id="82" presetID="1" presetClass="entr" presetSubtype="0" fill="hold" grpId="0" nodeType="afterEffect">
                                  <p:stCondLst>
                                    <p:cond delay="1000"/>
                                  </p:stCondLst>
                                  <p:childTnLst>
                                    <p:set>
                                      <p:cBhvr>
                                        <p:cTn id="83" dur="1" fill="hold">
                                          <p:stCondLst>
                                            <p:cond delay="499"/>
                                          </p:stCondLst>
                                        </p:cTn>
                                        <p:tgtEl>
                                          <p:spTgt spid="40"/>
                                        </p:tgtEl>
                                        <p:attrNameLst>
                                          <p:attrName>style.visibility</p:attrName>
                                        </p:attrNameLst>
                                      </p:cBhvr>
                                      <p:to>
                                        <p:strVal val="visible"/>
                                      </p:to>
                                    </p:set>
                                  </p:childTnLst>
                                  <p:subTnLst>
                                    <p:audio>
                                      <p:cMediaNode>
                                        <p:cTn display="0" masterRel="sameClick">
                                          <p:stCondLst>
                                            <p:cond evt="begin" delay="0">
                                              <p:tn val="82"/>
                                            </p:cond>
                                          </p:stCondLst>
                                          <p:endCondLst>
                                            <p:cond evt="onStopAudio" delay="0">
                                              <p:tgtEl>
                                                <p:sldTgt/>
                                              </p:tgtEl>
                                            </p:cond>
                                          </p:endCondLst>
                                        </p:cTn>
                                        <p:tgtEl>
                                          <p:sndTgt r:embed="rId9" name="click.wav"/>
                                        </p:tgtEl>
                                      </p:cMediaNode>
                                    </p:audio>
                                  </p:subTnLst>
                                </p:cTn>
                              </p:par>
                            </p:childTnLst>
                          </p:cTn>
                        </p:par>
                        <p:par>
                          <p:cTn id="84" fill="hold">
                            <p:stCondLst>
                              <p:cond delay="1500"/>
                            </p:stCondLst>
                            <p:childTnLst>
                              <p:par>
                                <p:cTn id="85" presetID="1" presetClass="entr" presetSubtype="0" fill="hold" grpId="0" nodeType="afterEffect">
                                  <p:stCondLst>
                                    <p:cond delay="500"/>
                                  </p:stCondLst>
                                  <p:childTnLst>
                                    <p:set>
                                      <p:cBhvr>
                                        <p:cTn id="86" dur="1" fill="hold">
                                          <p:stCondLst>
                                            <p:cond delay="499"/>
                                          </p:stCondLst>
                                        </p:cTn>
                                        <p:tgtEl>
                                          <p:spTgt spid="41"/>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9" name="click.wav"/>
                                        </p:tgtEl>
                                      </p:cMediaNode>
                                    </p:audio>
                                  </p:subTnLst>
                                </p:cTn>
                              </p:par>
                            </p:childTnLst>
                          </p:cTn>
                        </p:par>
                        <p:par>
                          <p:cTn id="87" fill="hold">
                            <p:stCondLst>
                              <p:cond delay="2500"/>
                            </p:stCondLst>
                            <p:childTnLst>
                              <p:par>
                                <p:cTn id="88" presetID="1" presetClass="entr" presetSubtype="0" fill="hold" grpId="0" nodeType="afterEffect">
                                  <p:stCondLst>
                                    <p:cond delay="500"/>
                                  </p:stCondLst>
                                  <p:childTnLst>
                                    <p:set>
                                      <p:cBhvr>
                                        <p:cTn id="89" dur="1" fill="hold">
                                          <p:stCondLst>
                                            <p:cond delay="499"/>
                                          </p:stCondLst>
                                        </p:cTn>
                                        <p:tgtEl>
                                          <p:spTgt spid="42"/>
                                        </p:tgtEl>
                                        <p:attrNameLst>
                                          <p:attrName>style.visibility</p:attrName>
                                        </p:attrNameLst>
                                      </p:cBhvr>
                                      <p:to>
                                        <p:strVal val="visible"/>
                                      </p:to>
                                    </p:set>
                                  </p:childTnLst>
                                  <p:subTnLst>
                                    <p:audio>
                                      <p:cMediaNode>
                                        <p:cTn display="0" masterRel="sameClick">
                                          <p:stCondLst>
                                            <p:cond evt="begin" delay="0">
                                              <p:tn val="88"/>
                                            </p:cond>
                                          </p:stCondLst>
                                          <p:endCondLst>
                                            <p:cond evt="onStopAudio" delay="0">
                                              <p:tgtEl>
                                                <p:sldTgt/>
                                              </p:tgtEl>
                                            </p:cond>
                                          </p:endCondLst>
                                        </p:cTn>
                                        <p:tgtEl>
                                          <p:sndTgt r:embed="rId9" name="click.wav"/>
                                        </p:tgtEl>
                                      </p:cMediaNode>
                                    </p:audio>
                                  </p:subTnLst>
                                </p:cTn>
                              </p:par>
                            </p:childTnLst>
                          </p:cTn>
                        </p:par>
                        <p:par>
                          <p:cTn id="90" fill="hold">
                            <p:stCondLst>
                              <p:cond delay="3500"/>
                            </p:stCondLst>
                            <p:childTnLst>
                              <p:par>
                                <p:cTn id="91" presetID="1" presetClass="entr" presetSubtype="0" fill="hold" grpId="0" nodeType="afterEffect">
                                  <p:stCondLst>
                                    <p:cond delay="500"/>
                                  </p:stCondLst>
                                  <p:childTnLst>
                                    <p:set>
                                      <p:cBhvr>
                                        <p:cTn id="92" dur="1" fill="hold">
                                          <p:stCondLst>
                                            <p:cond delay="499"/>
                                          </p:stCondLst>
                                        </p:cTn>
                                        <p:tgtEl>
                                          <p:spTgt spid="43"/>
                                        </p:tgtEl>
                                        <p:attrNameLst>
                                          <p:attrName>style.visibility</p:attrName>
                                        </p:attrNameLst>
                                      </p:cBhvr>
                                      <p:to>
                                        <p:strVal val="visible"/>
                                      </p:to>
                                    </p:set>
                                  </p:childTnLst>
                                  <p:subTnLst>
                                    <p:audio>
                                      <p:cMediaNode>
                                        <p:cTn display="0" masterRel="sameClick">
                                          <p:stCondLst>
                                            <p:cond evt="begin" delay="0">
                                              <p:tn val="91"/>
                                            </p:cond>
                                          </p:stCondLst>
                                          <p:endCondLst>
                                            <p:cond evt="onStopAudio" delay="0">
                                              <p:tgtEl>
                                                <p:sldTgt/>
                                              </p:tgtEl>
                                            </p:cond>
                                          </p:endCondLst>
                                        </p:cTn>
                                        <p:tgtEl>
                                          <p:sndTgt r:embed="rId9" name="click.wav"/>
                                        </p:tgtEl>
                                      </p:cMediaNode>
                                    </p:audio>
                                  </p:subTnLst>
                                </p:cTn>
                              </p:par>
                            </p:childTnLst>
                          </p:cTn>
                        </p:par>
                        <p:par>
                          <p:cTn id="93" fill="hold">
                            <p:stCondLst>
                              <p:cond delay="4500"/>
                            </p:stCondLst>
                            <p:childTnLst>
                              <p:par>
                                <p:cTn id="94" presetID="1" presetClass="entr" presetSubtype="0" fill="hold" grpId="0" nodeType="afterEffect">
                                  <p:stCondLst>
                                    <p:cond delay="500"/>
                                  </p:stCondLst>
                                  <p:childTnLst>
                                    <p:set>
                                      <p:cBhvr>
                                        <p:cTn id="95" dur="1" fill="hold">
                                          <p:stCondLst>
                                            <p:cond delay="499"/>
                                          </p:stCondLst>
                                        </p:cTn>
                                        <p:tgtEl>
                                          <p:spTgt spid="44"/>
                                        </p:tgtEl>
                                        <p:attrNameLst>
                                          <p:attrName>style.visibility</p:attrName>
                                        </p:attrNameLst>
                                      </p:cBhvr>
                                      <p:to>
                                        <p:strVal val="visible"/>
                                      </p:to>
                                    </p:set>
                                  </p:childTnLst>
                                  <p:subTnLst>
                                    <p:audio>
                                      <p:cMediaNode>
                                        <p:cTn display="0" masterRel="sameClick">
                                          <p:stCondLst>
                                            <p:cond evt="begin" delay="0">
                                              <p:tn val="94"/>
                                            </p:cond>
                                          </p:stCondLst>
                                          <p:endCondLst>
                                            <p:cond evt="onStopAudio" delay="0">
                                              <p:tgtEl>
                                                <p:sldTgt/>
                                              </p:tgtEl>
                                            </p:cond>
                                          </p:endCondLst>
                                        </p:cTn>
                                        <p:tgtEl>
                                          <p:sndTgt r:embed="rId10" name="bomb.wav"/>
                                        </p:tgtEl>
                                      </p:cMediaNode>
                                    </p:audio>
                                  </p:subTnLst>
                                </p:cTn>
                              </p:par>
                            </p:childTnLst>
                          </p:cTn>
                        </p:par>
                      </p:childTnLst>
                    </p:cTn>
                  </p:par>
                </p:childTnLst>
              </p:cTn>
              <p:nextCondLst>
                <p:cond evt="onClick" delay="0">
                  <p:tgtEl>
                    <p:spTgt spid="45"/>
                  </p:tgtEl>
                </p:cond>
              </p:nextCondLst>
            </p:seq>
          </p:childTnLst>
        </p:cTn>
      </p:par>
    </p:tnLst>
    <p:bldLst>
      <p:bldP spid="6171" grpId="0" animBg="1"/>
      <p:bldP spid="6171" grpId="1" animBg="1"/>
      <p:bldP spid="3" grpId="0" animBg="1"/>
      <p:bldP spid="22" grpId="0"/>
      <p:bldP spid="39" grpId="0" animBg="1"/>
      <p:bldP spid="40" grpId="0" animBg="1"/>
      <p:bldP spid="41" grpId="0" animBg="1"/>
      <p:bldP spid="42" grpId="0" animBg="1"/>
      <p:bldP spid="43" grpId="0" animBg="1"/>
      <p:bldP spid="44" grpId="0" animBg="1"/>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73"/>
            <a:ext cx="12192000" cy="6854652"/>
          </a:xfrm>
          <a:prstGeom prst="rect">
            <a:avLst/>
          </a:prstGeom>
        </p:spPr>
      </p:pic>
      <p:pic>
        <p:nvPicPr>
          <p:cNvPr id="41" name="图片 40"/>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994393" y="589794"/>
            <a:ext cx="3692229" cy="1987501"/>
          </a:xfrm>
          <a:prstGeom prst="rect">
            <a:avLst/>
          </a:prstGeom>
        </p:spPr>
      </p:pic>
      <p:pic>
        <p:nvPicPr>
          <p:cNvPr id="57" name="图片 56"/>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102997" y="883808"/>
            <a:ext cx="1262808" cy="817356"/>
          </a:xfrm>
          <a:prstGeom prst="rect">
            <a:avLst/>
          </a:prstGeom>
        </p:spPr>
      </p:pic>
      <p:pic>
        <p:nvPicPr>
          <p:cNvPr id="58" name="图片 57"/>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676969" y="1385448"/>
            <a:ext cx="1884051" cy="1219457"/>
          </a:xfrm>
          <a:prstGeom prst="rect">
            <a:avLst/>
          </a:prstGeom>
        </p:spPr>
      </p:pic>
      <p:pic>
        <p:nvPicPr>
          <p:cNvPr id="59" name="图片 5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flipH="1">
            <a:off x="-169260" y="505127"/>
            <a:ext cx="2392073" cy="2392073"/>
          </a:xfrm>
          <a:prstGeom prst="rect">
            <a:avLst/>
          </a:prstGeom>
        </p:spPr>
      </p:pic>
      <p:pic>
        <p:nvPicPr>
          <p:cNvPr id="15" name="图片 14"/>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flipH="1">
            <a:off x="0" y="4180115"/>
            <a:ext cx="2917508" cy="2517568"/>
          </a:xfrm>
          <a:custGeom>
            <a:avLst/>
            <a:gdLst>
              <a:gd name="connsiteX0" fmla="*/ 0 w 2092204"/>
              <a:gd name="connsiteY0" fmla="*/ 0 h 1805399"/>
              <a:gd name="connsiteX1" fmla="*/ 2092204 w 2092204"/>
              <a:gd name="connsiteY1" fmla="*/ 0 h 1805399"/>
              <a:gd name="connsiteX2" fmla="*/ 2092204 w 2092204"/>
              <a:gd name="connsiteY2" fmla="*/ 1805399 h 1805399"/>
              <a:gd name="connsiteX3" fmla="*/ 0 w 2092204"/>
              <a:gd name="connsiteY3" fmla="*/ 1805399 h 1805399"/>
            </a:gdLst>
            <a:ahLst/>
            <a:cxnLst>
              <a:cxn ang="0">
                <a:pos x="connsiteX0" y="connsiteY0"/>
              </a:cxn>
              <a:cxn ang="0">
                <a:pos x="connsiteX1" y="connsiteY1"/>
              </a:cxn>
              <a:cxn ang="0">
                <a:pos x="connsiteX2" y="connsiteY2"/>
              </a:cxn>
              <a:cxn ang="0">
                <a:pos x="connsiteX3" y="connsiteY3"/>
              </a:cxn>
            </a:cxnLst>
            <a:rect l="l" t="t" r="r" b="b"/>
            <a:pathLst>
              <a:path w="2092204" h="1805399">
                <a:moveTo>
                  <a:pt x="0" y="0"/>
                </a:moveTo>
                <a:lnTo>
                  <a:pt x="2092204" y="0"/>
                </a:lnTo>
                <a:lnTo>
                  <a:pt x="2092204" y="1805399"/>
                </a:lnTo>
                <a:lnTo>
                  <a:pt x="0" y="1805399"/>
                </a:lnTo>
                <a:close/>
              </a:path>
            </a:pathLst>
          </a:custGeom>
        </p:spPr>
      </p:pic>
      <p:pic>
        <p:nvPicPr>
          <p:cNvPr id="16" name="图片 15"/>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9905859" y="4050147"/>
            <a:ext cx="2560038" cy="2807853"/>
          </a:xfrm>
          <a:custGeom>
            <a:avLst/>
            <a:gdLst>
              <a:gd name="connsiteX0" fmla="*/ 0 w 2039351"/>
              <a:gd name="connsiteY0" fmla="*/ 0 h 2236763"/>
              <a:gd name="connsiteX1" fmla="*/ 128638 w 2039351"/>
              <a:gd name="connsiteY1" fmla="*/ 0 h 2236763"/>
              <a:gd name="connsiteX2" fmla="*/ 128638 w 2039351"/>
              <a:gd name="connsiteY2" fmla="*/ 384247 h 2236763"/>
              <a:gd name="connsiteX3" fmla="*/ 599278 w 2039351"/>
              <a:gd name="connsiteY3" fmla="*/ 384247 h 2236763"/>
              <a:gd name="connsiteX4" fmla="*/ 599278 w 2039351"/>
              <a:gd name="connsiteY4" fmla="*/ 0 h 2236763"/>
              <a:gd name="connsiteX5" fmla="*/ 1082423 w 2039351"/>
              <a:gd name="connsiteY5" fmla="*/ 0 h 2236763"/>
              <a:gd name="connsiteX6" fmla="*/ 1082423 w 2039351"/>
              <a:gd name="connsiteY6" fmla="*/ 239151 h 2236763"/>
              <a:gd name="connsiteX7" fmla="*/ 1364566 w 2039351"/>
              <a:gd name="connsiteY7" fmla="*/ 239151 h 2236763"/>
              <a:gd name="connsiteX8" fmla="*/ 1364566 w 2039351"/>
              <a:gd name="connsiteY8" fmla="*/ 0 h 2236763"/>
              <a:gd name="connsiteX9" fmla="*/ 1471902 w 2039351"/>
              <a:gd name="connsiteY9" fmla="*/ 0 h 2236763"/>
              <a:gd name="connsiteX10" fmla="*/ 1471902 w 2039351"/>
              <a:gd name="connsiteY10" fmla="*/ 183208 h 2236763"/>
              <a:gd name="connsiteX11" fmla="*/ 1685385 w 2039351"/>
              <a:gd name="connsiteY11" fmla="*/ 183208 h 2236763"/>
              <a:gd name="connsiteX12" fmla="*/ 1685385 w 2039351"/>
              <a:gd name="connsiteY12" fmla="*/ 0 h 2236763"/>
              <a:gd name="connsiteX13" fmla="*/ 2039351 w 2039351"/>
              <a:gd name="connsiteY13" fmla="*/ 0 h 2236763"/>
              <a:gd name="connsiteX14" fmla="*/ 2039351 w 2039351"/>
              <a:gd name="connsiteY14" fmla="*/ 2236763 h 2236763"/>
              <a:gd name="connsiteX15" fmla="*/ 0 w 2039351"/>
              <a:gd name="connsiteY15" fmla="*/ 2236763 h 2236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39351" h="2236763">
                <a:moveTo>
                  <a:pt x="0" y="0"/>
                </a:moveTo>
                <a:lnTo>
                  <a:pt x="128638" y="0"/>
                </a:lnTo>
                <a:lnTo>
                  <a:pt x="128638" y="384247"/>
                </a:lnTo>
                <a:lnTo>
                  <a:pt x="599278" y="384247"/>
                </a:lnTo>
                <a:lnTo>
                  <a:pt x="599278" y="0"/>
                </a:lnTo>
                <a:lnTo>
                  <a:pt x="1082423" y="0"/>
                </a:lnTo>
                <a:lnTo>
                  <a:pt x="1082423" y="239151"/>
                </a:lnTo>
                <a:lnTo>
                  <a:pt x="1364566" y="239151"/>
                </a:lnTo>
                <a:lnTo>
                  <a:pt x="1364566" y="0"/>
                </a:lnTo>
                <a:lnTo>
                  <a:pt x="1471902" y="0"/>
                </a:lnTo>
                <a:lnTo>
                  <a:pt x="1471902" y="183208"/>
                </a:lnTo>
                <a:lnTo>
                  <a:pt x="1685385" y="183208"/>
                </a:lnTo>
                <a:lnTo>
                  <a:pt x="1685385" y="0"/>
                </a:lnTo>
                <a:lnTo>
                  <a:pt x="2039351" y="0"/>
                </a:lnTo>
                <a:lnTo>
                  <a:pt x="2039351" y="2236763"/>
                </a:lnTo>
                <a:lnTo>
                  <a:pt x="0" y="2236763"/>
                </a:lnTo>
                <a:close/>
              </a:path>
            </a:pathLst>
          </a:custGeom>
        </p:spPr>
      </p:pic>
      <p:sp>
        <p:nvSpPr>
          <p:cNvPr id="20" name="39">
            <a:extLst>
              <a:ext uri="{FF2B5EF4-FFF2-40B4-BE49-F238E27FC236}">
                <a16:creationId xmlns:a16="http://schemas.microsoft.com/office/drawing/2014/main" id="{053EA615-0AE2-47A6-A802-6B92DD9EB92E}"/>
              </a:ext>
            </a:extLst>
          </p:cNvPr>
          <p:cNvSpPr txBox="1"/>
          <p:nvPr/>
        </p:nvSpPr>
        <p:spPr>
          <a:xfrm flipH="1">
            <a:off x="2837398" y="2356803"/>
            <a:ext cx="6517204" cy="1423457"/>
          </a:xfrm>
          <a:prstGeom prst="rect">
            <a:avLst/>
          </a:prstGeom>
          <a:noFill/>
        </p:spPr>
        <p:txBody>
          <a:bodyPr wrap="square" lIns="68571" tIns="34285" rIns="68571" bIns="34285"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800" b="1" i="0" u="none" strike="noStrike" kern="1200" cap="none" spc="0" normalizeH="0" baseline="0" noProof="0" dirty="0" err="1">
                <a:ln>
                  <a:noFill/>
                </a:ln>
                <a:solidFill>
                  <a:srgbClr val="002060"/>
                </a:solidFill>
                <a:effectLst/>
                <a:uLnTx/>
                <a:uFillTx/>
                <a:latin typeface="Montserrat ExtraBold" panose="00000900000000000000" pitchFamily="2" charset="0"/>
                <a:ea typeface="微软雅黑"/>
                <a:cs typeface="+mn-cs"/>
                <a:sym typeface="微软雅黑"/>
              </a:rPr>
              <a:t>Khởi</a:t>
            </a:r>
            <a:r>
              <a:rPr kumimoji="0" lang="en-US" altLang="zh-CN" sz="8800" b="1" i="0" u="none" strike="noStrike" kern="1200" cap="none" spc="0" normalizeH="0" baseline="0" noProof="0" dirty="0">
                <a:ln>
                  <a:noFill/>
                </a:ln>
                <a:solidFill>
                  <a:srgbClr val="002060"/>
                </a:solidFill>
                <a:effectLst/>
                <a:uLnTx/>
                <a:uFillTx/>
                <a:latin typeface="Montserrat ExtraBold" panose="00000900000000000000" pitchFamily="2" charset="0"/>
                <a:ea typeface="微软雅黑"/>
                <a:cs typeface="+mn-cs"/>
                <a:sym typeface="微软雅黑"/>
              </a:rPr>
              <a:t> </a:t>
            </a:r>
            <a:r>
              <a:rPr kumimoji="0" lang="en-US" altLang="zh-CN" sz="8800" b="1" i="0" u="none" strike="noStrike" kern="1200" cap="none" spc="0" normalizeH="0" baseline="0" noProof="0" dirty="0" err="1">
                <a:ln>
                  <a:noFill/>
                </a:ln>
                <a:solidFill>
                  <a:srgbClr val="002060"/>
                </a:solidFill>
                <a:effectLst/>
                <a:uLnTx/>
                <a:uFillTx/>
                <a:latin typeface="Montserrat ExtraBold" panose="00000900000000000000" pitchFamily="2" charset="0"/>
                <a:ea typeface="微软雅黑"/>
                <a:cs typeface="+mn-cs"/>
                <a:sym typeface="微软雅黑"/>
              </a:rPr>
              <a:t>động</a:t>
            </a:r>
            <a:endParaRPr kumimoji="0" lang="zh-CN" altLang="en-US" sz="8800" b="1" i="0" u="none" strike="noStrike" kern="1200" cap="none" spc="0" normalizeH="0" baseline="0" noProof="0" dirty="0">
              <a:ln>
                <a:noFill/>
              </a:ln>
              <a:solidFill>
                <a:srgbClr val="002060"/>
              </a:solidFill>
              <a:effectLst/>
              <a:uLnTx/>
              <a:uFillTx/>
              <a:latin typeface="Montserrat ExtraBold" panose="00000900000000000000" pitchFamily="2" charset="0"/>
              <a:ea typeface="微软雅黑"/>
              <a:cs typeface="+mn-cs"/>
              <a:sym typeface="微软雅黑"/>
            </a:endParaRPr>
          </a:p>
        </p:txBody>
      </p:sp>
    </p:spTree>
    <p:extLst>
      <p:ext uri="{BB962C8B-B14F-4D97-AF65-F5344CB8AC3E}">
        <p14:creationId xmlns:p14="http://schemas.microsoft.com/office/powerpoint/2010/main" val="4046904742"/>
      </p:ext>
    </p:extLst>
  </p:cSld>
  <p:clrMapOvr>
    <a:masterClrMapping/>
  </p:clrMapOvr>
  <mc:AlternateContent xmlns:mc="http://schemas.openxmlformats.org/markup-compatibility/2006" xmlns:p14="http://schemas.microsoft.com/office/powerpoint/2010/main">
    <mc:Choice Requires="p14">
      <p:transition spd="slow" advClick="0">
        <p14:flash/>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1000"/>
                                        <p:tgtEl>
                                          <p:spTgt spid="41"/>
                                        </p:tgtEl>
                                      </p:cBhvr>
                                    </p:animEffect>
                                    <p:anim calcmode="lin" valueType="num">
                                      <p:cBhvr>
                                        <p:cTn id="8" dur="1000" fill="hold"/>
                                        <p:tgtEl>
                                          <p:spTgt spid="41"/>
                                        </p:tgtEl>
                                        <p:attrNameLst>
                                          <p:attrName>ppt_x</p:attrName>
                                        </p:attrNameLst>
                                      </p:cBhvr>
                                      <p:tavLst>
                                        <p:tav tm="0">
                                          <p:val>
                                            <p:strVal val="#ppt_x"/>
                                          </p:val>
                                        </p:tav>
                                        <p:tav tm="100000">
                                          <p:val>
                                            <p:strVal val="#ppt_x"/>
                                          </p:val>
                                        </p:tav>
                                      </p:tavLst>
                                    </p:anim>
                                    <p:anim calcmode="lin" valueType="num">
                                      <p:cBhvr>
                                        <p:cTn id="9" dur="1000" fill="hold"/>
                                        <p:tgtEl>
                                          <p:spTgt spid="4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57"/>
                                        </p:tgtEl>
                                        <p:attrNameLst>
                                          <p:attrName>style.visibility</p:attrName>
                                        </p:attrNameLst>
                                      </p:cBhvr>
                                      <p:to>
                                        <p:strVal val="visible"/>
                                      </p:to>
                                    </p:set>
                                    <p:animEffect transition="in" filter="fade">
                                      <p:cBhvr>
                                        <p:cTn id="13" dur="1000"/>
                                        <p:tgtEl>
                                          <p:spTgt spid="57"/>
                                        </p:tgtEl>
                                      </p:cBhvr>
                                    </p:animEffect>
                                    <p:anim calcmode="lin" valueType="num">
                                      <p:cBhvr>
                                        <p:cTn id="14" dur="1000" fill="hold"/>
                                        <p:tgtEl>
                                          <p:spTgt spid="57"/>
                                        </p:tgtEl>
                                        <p:attrNameLst>
                                          <p:attrName>ppt_x</p:attrName>
                                        </p:attrNameLst>
                                      </p:cBhvr>
                                      <p:tavLst>
                                        <p:tav tm="0">
                                          <p:val>
                                            <p:strVal val="#ppt_x"/>
                                          </p:val>
                                        </p:tav>
                                        <p:tav tm="100000">
                                          <p:val>
                                            <p:strVal val="#ppt_x"/>
                                          </p:val>
                                        </p:tav>
                                      </p:tavLst>
                                    </p:anim>
                                    <p:anim calcmode="lin" valueType="num">
                                      <p:cBhvr>
                                        <p:cTn id="15" dur="1000" fill="hold"/>
                                        <p:tgtEl>
                                          <p:spTgt spid="57"/>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7" presetClass="entr" presetSubtype="0" fill="hold" nodeType="afterEffect">
                                  <p:stCondLst>
                                    <p:cond delay="0"/>
                                  </p:stCondLst>
                                  <p:childTnLst>
                                    <p:set>
                                      <p:cBhvr>
                                        <p:cTn id="18" dur="1" fill="hold">
                                          <p:stCondLst>
                                            <p:cond delay="0"/>
                                          </p:stCondLst>
                                        </p:cTn>
                                        <p:tgtEl>
                                          <p:spTgt spid="58"/>
                                        </p:tgtEl>
                                        <p:attrNameLst>
                                          <p:attrName>style.visibility</p:attrName>
                                        </p:attrNameLst>
                                      </p:cBhvr>
                                      <p:to>
                                        <p:strVal val="visible"/>
                                      </p:to>
                                    </p:set>
                                    <p:animEffect transition="in" filter="fade">
                                      <p:cBhvr>
                                        <p:cTn id="19" dur="1000"/>
                                        <p:tgtEl>
                                          <p:spTgt spid="58"/>
                                        </p:tgtEl>
                                      </p:cBhvr>
                                    </p:animEffect>
                                    <p:anim calcmode="lin" valueType="num">
                                      <p:cBhvr>
                                        <p:cTn id="20" dur="1000" fill="hold"/>
                                        <p:tgtEl>
                                          <p:spTgt spid="58"/>
                                        </p:tgtEl>
                                        <p:attrNameLst>
                                          <p:attrName>ppt_x</p:attrName>
                                        </p:attrNameLst>
                                      </p:cBhvr>
                                      <p:tavLst>
                                        <p:tav tm="0">
                                          <p:val>
                                            <p:strVal val="#ppt_x"/>
                                          </p:val>
                                        </p:tav>
                                        <p:tav tm="100000">
                                          <p:val>
                                            <p:strVal val="#ppt_x"/>
                                          </p:val>
                                        </p:tav>
                                      </p:tavLst>
                                    </p:anim>
                                    <p:anim calcmode="lin" valueType="num">
                                      <p:cBhvr>
                                        <p:cTn id="21" dur="1000" fill="hold"/>
                                        <p:tgtEl>
                                          <p:spTgt spid="58"/>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59"/>
                                        </p:tgtEl>
                                        <p:attrNameLst>
                                          <p:attrName>style.visibility</p:attrName>
                                        </p:attrNameLst>
                                      </p:cBhvr>
                                      <p:to>
                                        <p:strVal val="visible"/>
                                      </p:to>
                                    </p:set>
                                    <p:animEffect transition="in" filter="fade">
                                      <p:cBhvr>
                                        <p:cTn id="25" dur="1000"/>
                                        <p:tgtEl>
                                          <p:spTgt spid="59"/>
                                        </p:tgtEl>
                                      </p:cBhvr>
                                    </p:animEffect>
                                    <p:anim calcmode="lin" valueType="num">
                                      <p:cBhvr>
                                        <p:cTn id="26" dur="1000" fill="hold"/>
                                        <p:tgtEl>
                                          <p:spTgt spid="59"/>
                                        </p:tgtEl>
                                        <p:attrNameLst>
                                          <p:attrName>ppt_x</p:attrName>
                                        </p:attrNameLst>
                                      </p:cBhvr>
                                      <p:tavLst>
                                        <p:tav tm="0">
                                          <p:val>
                                            <p:strVal val="#ppt_x"/>
                                          </p:val>
                                        </p:tav>
                                        <p:tav tm="100000">
                                          <p:val>
                                            <p:strVal val="#ppt_x"/>
                                          </p:val>
                                        </p:tav>
                                      </p:tavLst>
                                    </p:anim>
                                    <p:anim calcmode="lin" valueType="num">
                                      <p:cBhvr>
                                        <p:cTn id="27" dur="1000" fill="hold"/>
                                        <p:tgtEl>
                                          <p:spTgt spid="59"/>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14" presetClass="entr" presetSubtype="5" fill="hold" nodeType="after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randombar(vertical)">
                                      <p:cBhvr>
                                        <p:cTn id="31" dur="500"/>
                                        <p:tgtEl>
                                          <p:spTgt spid="15"/>
                                        </p:tgtEl>
                                      </p:cBhvr>
                                    </p:animEffect>
                                  </p:childTnLst>
                                </p:cTn>
                              </p:par>
                            </p:childTnLst>
                          </p:cTn>
                        </p:par>
                        <p:par>
                          <p:cTn id="32" fill="hold">
                            <p:stCondLst>
                              <p:cond delay="4500"/>
                            </p:stCondLst>
                            <p:childTnLst>
                              <p:par>
                                <p:cTn id="33" presetID="14" presetClass="entr" presetSubtype="5" fill="hold" nodeType="after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randombar(vertical)">
                                      <p:cBhvr>
                                        <p:cTn id="35" dur="500"/>
                                        <p:tgtEl>
                                          <p:spTgt spid="16"/>
                                        </p:tgtEl>
                                      </p:cBhvr>
                                    </p:animEffect>
                                  </p:childTnLst>
                                </p:cTn>
                              </p:par>
                            </p:childTnLst>
                          </p:cTn>
                        </p:par>
                        <p:par>
                          <p:cTn id="36" fill="hold">
                            <p:stCondLst>
                              <p:cond delay="5000"/>
                            </p:stCondLst>
                            <p:childTnLst>
                              <p:par>
                                <p:cTn id="37" presetID="22" presetClass="entr" presetSubtype="8" fill="hold" grpId="0" nodeType="after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wipe(left)">
                                      <p:cBhvr>
                                        <p:cTn id="39" dur="500"/>
                                        <p:tgtEl>
                                          <p:spTgt spid="20"/>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nodeType="clickEffect">
                                  <p:stCondLst>
                                    <p:cond delay="0"/>
                                  </p:stCondLst>
                                  <p:childTnLst>
                                    <p:set>
                                      <p:cBhvr>
                                        <p:cTn id="43" dur="1" fill="hold">
                                          <p:stCondLst>
                                            <p:cond delay="0"/>
                                          </p:stCondLst>
                                        </p:cTn>
                                        <p:tgtEl>
                                          <p:spTgt spid="20">
                                            <p:txEl>
                                              <p:pRg st="0" end="0"/>
                                            </p:txEl>
                                          </p:spTgt>
                                        </p:tgtEl>
                                        <p:attrNameLst>
                                          <p:attrName>style.visibility</p:attrName>
                                        </p:attrNameLst>
                                      </p:cBhvr>
                                      <p:to>
                                        <p:strVal val="visible"/>
                                      </p:to>
                                    </p:set>
                                    <p:anim calcmode="lin" valueType="num">
                                      <p:cBhvr>
                                        <p:cTn id="44" dur="2000" fill="hold"/>
                                        <p:tgtEl>
                                          <p:spTgt spid="20">
                                            <p:txEl>
                                              <p:pRg st="0" end="0"/>
                                            </p:txEl>
                                          </p:spTgt>
                                        </p:tgtEl>
                                        <p:attrNameLst>
                                          <p:attrName>ppt_w</p:attrName>
                                        </p:attrNameLst>
                                      </p:cBhvr>
                                      <p:tavLst>
                                        <p:tav tm="0">
                                          <p:val>
                                            <p:fltVal val="0"/>
                                          </p:val>
                                        </p:tav>
                                        <p:tav tm="100000">
                                          <p:val>
                                            <p:strVal val="#ppt_w"/>
                                          </p:val>
                                        </p:tav>
                                      </p:tavLst>
                                    </p:anim>
                                    <p:anim calcmode="lin" valueType="num">
                                      <p:cBhvr>
                                        <p:cTn id="45" dur="2000" fill="hold"/>
                                        <p:tgtEl>
                                          <p:spTgt spid="20">
                                            <p:txEl>
                                              <p:pRg st="0" end="0"/>
                                            </p:txEl>
                                          </p:spTgt>
                                        </p:tgtEl>
                                        <p:attrNameLst>
                                          <p:attrName>ppt_h</p:attrName>
                                        </p:attrNameLst>
                                      </p:cBhvr>
                                      <p:tavLst>
                                        <p:tav tm="0">
                                          <p:val>
                                            <p:fltVal val="0"/>
                                          </p:val>
                                        </p:tav>
                                        <p:tav tm="100000">
                                          <p:val>
                                            <p:strVal val="#ppt_h"/>
                                          </p:val>
                                        </p:tav>
                                      </p:tavLst>
                                    </p:anim>
                                    <p:animEffect transition="in" filter="fade">
                                      <p:cBhvr>
                                        <p:cTn id="46" dur="2000"/>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5E6E5E8-333E-E344-B165-5C10EA6071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5" name="Picture 24">
            <a:extLst>
              <a:ext uri="{FF2B5EF4-FFF2-40B4-BE49-F238E27FC236}">
                <a16:creationId xmlns:a16="http://schemas.microsoft.com/office/drawing/2014/main" id="{7B405E12-4BE1-CB4F-AD69-9F23C75902BE}"/>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61964" y="2355904"/>
            <a:ext cx="4207721" cy="4531940"/>
          </a:xfrm>
          <a:prstGeom prst="rect">
            <a:avLst/>
          </a:prstGeom>
        </p:spPr>
      </p:pic>
      <p:pic>
        <p:nvPicPr>
          <p:cNvPr id="12" name="Picture 11">
            <a:extLst>
              <a:ext uri="{FF2B5EF4-FFF2-40B4-BE49-F238E27FC236}">
                <a16:creationId xmlns:a16="http://schemas.microsoft.com/office/drawing/2014/main" id="{DD8FF412-2017-8944-99AB-467C2B712258}"/>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687409" y="2645781"/>
            <a:ext cx="3952185" cy="3952185"/>
          </a:xfrm>
          <a:prstGeom prst="rect">
            <a:avLst/>
          </a:prstGeom>
        </p:spPr>
      </p:pic>
      <p:pic>
        <p:nvPicPr>
          <p:cNvPr id="3" name="Picture 2">
            <a:extLst>
              <a:ext uri="{FF2B5EF4-FFF2-40B4-BE49-F238E27FC236}">
                <a16:creationId xmlns:a16="http://schemas.microsoft.com/office/drawing/2014/main" id="{B4261E0B-B090-9E40-B532-E46662354848}"/>
              </a:ext>
            </a:extLst>
          </p:cNvPr>
          <p:cNvPicPr>
            <a:picLocks noChangeAspect="1"/>
          </p:cNvPicPr>
          <p:nvPr/>
        </p:nvPicPr>
        <p:blipFill>
          <a:blip r:embed="rId7">
            <a:clrChange>
              <a:clrFrom>
                <a:srgbClr val="F6F6F6"/>
              </a:clrFrom>
              <a:clrTo>
                <a:srgbClr val="F6F6F6">
                  <a:alpha val="0"/>
                </a:srgbClr>
              </a:clrTo>
            </a:clrChange>
            <a:extLst>
              <a:ext uri="{28A0092B-C50C-407E-A947-70E740481C1C}">
                <a14:useLocalDpi xmlns:a14="http://schemas.microsoft.com/office/drawing/2010/main" val="0"/>
              </a:ext>
            </a:extLst>
          </a:blip>
          <a:stretch>
            <a:fillRect/>
          </a:stretch>
        </p:blipFill>
        <p:spPr>
          <a:xfrm>
            <a:off x="5186270" y="-249552"/>
            <a:ext cx="5314462" cy="3086299"/>
          </a:xfrm>
          <a:prstGeom prst="rect">
            <a:avLst/>
          </a:prstGeom>
        </p:spPr>
      </p:pic>
      <p:sp>
        <p:nvSpPr>
          <p:cNvPr id="16" name="TextBox 15">
            <a:extLst>
              <a:ext uri="{FF2B5EF4-FFF2-40B4-BE49-F238E27FC236}">
                <a16:creationId xmlns:a16="http://schemas.microsoft.com/office/drawing/2014/main" id="{71A24ED3-6337-BF4D-921A-43C6D51F3D30}"/>
              </a:ext>
            </a:extLst>
          </p:cNvPr>
          <p:cNvSpPr txBox="1"/>
          <p:nvPr/>
        </p:nvSpPr>
        <p:spPr>
          <a:xfrm>
            <a:off x="5731721" y="1613475"/>
            <a:ext cx="4348258" cy="630942"/>
          </a:xfrm>
          <a:prstGeom prst="rect">
            <a:avLst/>
          </a:prstGeom>
          <a:noFill/>
        </p:spPr>
        <p:txBody>
          <a:bodyPr wrap="square" rtlCol="0">
            <a:spAutoFit/>
          </a:bodyPr>
          <a:lstStyle/>
          <a:p>
            <a:pPr algn="ctr"/>
            <a:r>
              <a:rPr lang="vi-VN" sz="3500" b="1" dirty="0">
                <a:solidFill>
                  <a:schemeClr val="accent6">
                    <a:lumMod val="75000"/>
                  </a:schemeClr>
                </a:solidFill>
                <a:effectLst>
                  <a:glow rad="127000">
                    <a:schemeClr val="bg1">
                      <a:alpha val="96000"/>
                    </a:schemeClr>
                  </a:glow>
                </a:effectLst>
                <a:latin typeface="Cambria" panose="02040503050406030204" pitchFamily="18" charset="0"/>
              </a:rPr>
              <a:t>Cảm ơn các bạn ! </a:t>
            </a:r>
          </a:p>
        </p:txBody>
      </p:sp>
      <p:pic>
        <p:nvPicPr>
          <p:cNvPr id="2" name="y2mate.com - TheFatRat  Unity">
            <a:hlinkClick r:id="" action="ppaction://media"/>
            <a:extLst>
              <a:ext uri="{FF2B5EF4-FFF2-40B4-BE49-F238E27FC236}">
                <a16:creationId xmlns:a16="http://schemas.microsoft.com/office/drawing/2014/main" id="{479216F8-6E91-479F-B977-AFEC9C32E730}"/>
              </a:ext>
            </a:extLst>
          </p:cNvPr>
          <p:cNvPicPr>
            <a:picLocks noChangeAspect="1"/>
          </p:cNvPicPr>
          <p:nvPr>
            <a:audioFile r:link="rId1"/>
            <p:extLst>
              <p:ext uri="{DAA4B4D4-6D71-4841-9C94-3DE7FCFB9230}">
                <p14:media xmlns:p14="http://schemas.microsoft.com/office/powerpoint/2010/main" r:embed="rId2">
                  <p14:trim st="43725" end="178323.6875"/>
                </p14:media>
              </p:ext>
            </p:extLst>
          </p:nvPr>
        </p:nvPicPr>
        <p:blipFill>
          <a:blip r:embed="rId8"/>
          <a:stretch>
            <a:fillRect/>
          </a:stretch>
        </p:blipFill>
        <p:spPr>
          <a:xfrm>
            <a:off x="11580919" y="6314753"/>
            <a:ext cx="487363" cy="487363"/>
          </a:xfrm>
          <a:prstGeom prst="rect">
            <a:avLst/>
          </a:prstGeom>
        </p:spPr>
      </p:pic>
      <p:pic>
        <p:nvPicPr>
          <p:cNvPr id="6" name="Picture 5">
            <a:extLst>
              <a:ext uri="{FF2B5EF4-FFF2-40B4-BE49-F238E27FC236}">
                <a16:creationId xmlns:a16="http://schemas.microsoft.com/office/drawing/2014/main" id="{10049790-CF12-4D41-A8FE-EBC35ECE474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140732" y="2770389"/>
            <a:ext cx="3544364" cy="3544364"/>
          </a:xfrm>
          <a:prstGeom prst="rect">
            <a:avLst/>
          </a:prstGeom>
        </p:spPr>
      </p:pic>
    </p:spTree>
    <p:extLst>
      <p:ext uri="{BB962C8B-B14F-4D97-AF65-F5344CB8AC3E}">
        <p14:creationId xmlns:p14="http://schemas.microsoft.com/office/powerpoint/2010/main" val="2824982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708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6829">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6844412-F83F-4451-B59E-B7A15DF55608}"/>
              </a:ext>
            </a:extLst>
          </p:cNvPr>
          <p:cNvPicPr>
            <a:picLocks noChangeAspect="1"/>
          </p:cNvPicPr>
          <p:nvPr/>
        </p:nvPicPr>
        <p:blipFill>
          <a:blip r:embed="rId2"/>
          <a:stretch>
            <a:fillRect/>
          </a:stretch>
        </p:blipFill>
        <p:spPr>
          <a:xfrm>
            <a:off x="0" y="199879"/>
            <a:ext cx="11907297" cy="6616440"/>
          </a:xfrm>
          <a:prstGeom prst="rect">
            <a:avLst/>
          </a:prstGeom>
        </p:spPr>
      </p:pic>
      <p:sp>
        <p:nvSpPr>
          <p:cNvPr id="5" name="TextBox 4">
            <a:extLst>
              <a:ext uri="{FF2B5EF4-FFF2-40B4-BE49-F238E27FC236}">
                <a16:creationId xmlns:a16="http://schemas.microsoft.com/office/drawing/2014/main" id="{A5453D94-F8CB-485B-B2FA-40FF6754D10B}"/>
              </a:ext>
            </a:extLst>
          </p:cNvPr>
          <p:cNvSpPr txBox="1"/>
          <p:nvPr/>
        </p:nvSpPr>
        <p:spPr>
          <a:xfrm>
            <a:off x="2830985" y="3304435"/>
            <a:ext cx="6530030" cy="1200329"/>
          </a:xfrm>
          <a:prstGeom prst="rect">
            <a:avLst/>
          </a:prstGeom>
          <a:noFill/>
        </p:spPr>
        <p:txBody>
          <a:bodyPr wrap="square" rtlCol="0">
            <a:spAutoFit/>
          </a:bodyPr>
          <a:lstStyle/>
          <a:p>
            <a:pPr algn="ctr">
              <a:spcAft>
                <a:spcPts val="1800"/>
              </a:spcAft>
            </a:pPr>
            <a:r>
              <a:rPr lang="en-US" sz="3600" b="1" dirty="0" err="1">
                <a:solidFill>
                  <a:srgbClr val="FFFF00"/>
                </a:solidFill>
                <a:latin typeface="UTM Avo" panose="02040603050506020204" pitchFamily="18" charset="0"/>
              </a:rPr>
              <a:t>Bài</a:t>
            </a:r>
            <a:r>
              <a:rPr lang="en-US" sz="3600" b="1" dirty="0">
                <a:solidFill>
                  <a:srgbClr val="FFFF00"/>
                </a:solidFill>
                <a:latin typeface="UTM Avo" panose="02040603050506020204" pitchFamily="18" charset="0"/>
              </a:rPr>
              <a:t> </a:t>
            </a:r>
            <a:r>
              <a:rPr lang="en-US" sz="3600" b="1" dirty="0" err="1">
                <a:solidFill>
                  <a:srgbClr val="FFFF00"/>
                </a:solidFill>
                <a:latin typeface="UTM Avo" panose="02040603050506020204" pitchFamily="18" charset="0"/>
              </a:rPr>
              <a:t>học</a:t>
            </a:r>
            <a:r>
              <a:rPr lang="en-US" sz="3600" b="1" dirty="0">
                <a:solidFill>
                  <a:srgbClr val="FFFF00"/>
                </a:solidFill>
                <a:latin typeface="UTM Avo" panose="02040603050506020204" pitchFamily="18" charset="0"/>
              </a:rPr>
              <a:t> </a:t>
            </a:r>
            <a:r>
              <a:rPr lang="en-US" sz="3600" b="1" dirty="0" err="1">
                <a:solidFill>
                  <a:srgbClr val="FFFF00"/>
                </a:solidFill>
                <a:latin typeface="UTM Avo" panose="02040603050506020204" pitchFamily="18" charset="0"/>
              </a:rPr>
              <a:t>hôm</a:t>
            </a:r>
            <a:r>
              <a:rPr lang="en-US" sz="3600" b="1" dirty="0">
                <a:solidFill>
                  <a:srgbClr val="FFFF00"/>
                </a:solidFill>
                <a:latin typeface="UTM Avo" panose="02040603050506020204" pitchFamily="18" charset="0"/>
              </a:rPr>
              <a:t> nay </a:t>
            </a:r>
            <a:r>
              <a:rPr lang="en-US" sz="3600" b="1" dirty="0" err="1">
                <a:solidFill>
                  <a:srgbClr val="FFFF00"/>
                </a:solidFill>
                <a:latin typeface="UTM Avo" panose="02040603050506020204" pitchFamily="18" charset="0"/>
              </a:rPr>
              <a:t>em</a:t>
            </a:r>
            <a:r>
              <a:rPr lang="en-US" sz="3600" b="1" dirty="0">
                <a:solidFill>
                  <a:srgbClr val="FFFF00"/>
                </a:solidFill>
                <a:latin typeface="UTM Avo" panose="02040603050506020204" pitchFamily="18" charset="0"/>
              </a:rPr>
              <a:t> </a:t>
            </a:r>
            <a:r>
              <a:rPr lang="en-US" sz="3600" b="1" dirty="0" err="1">
                <a:solidFill>
                  <a:srgbClr val="FFFF00"/>
                </a:solidFill>
                <a:latin typeface="UTM Avo" panose="02040603050506020204" pitchFamily="18" charset="0"/>
              </a:rPr>
              <a:t>biết</a:t>
            </a:r>
            <a:r>
              <a:rPr lang="en-US" sz="3600" b="1" dirty="0">
                <a:solidFill>
                  <a:srgbClr val="FFFF00"/>
                </a:solidFill>
                <a:latin typeface="UTM Avo" panose="02040603050506020204" pitchFamily="18" charset="0"/>
              </a:rPr>
              <a:t> </a:t>
            </a:r>
            <a:r>
              <a:rPr lang="en-US" sz="3600" b="1" dirty="0" err="1">
                <a:solidFill>
                  <a:srgbClr val="FFFF00"/>
                </a:solidFill>
                <a:latin typeface="UTM Avo" panose="02040603050506020204" pitchFamily="18" charset="0"/>
              </a:rPr>
              <a:t>thêm</a:t>
            </a:r>
            <a:r>
              <a:rPr lang="en-US" sz="3600" b="1" dirty="0">
                <a:solidFill>
                  <a:srgbClr val="FFFF00"/>
                </a:solidFill>
                <a:latin typeface="UTM Avo" panose="02040603050506020204" pitchFamily="18" charset="0"/>
              </a:rPr>
              <a:t> </a:t>
            </a:r>
            <a:r>
              <a:rPr lang="en-US" sz="3600" b="1" dirty="0" err="1">
                <a:solidFill>
                  <a:srgbClr val="FFFF00"/>
                </a:solidFill>
                <a:latin typeface="UTM Avo" panose="02040603050506020204" pitchFamily="18" charset="0"/>
              </a:rPr>
              <a:t>được</a:t>
            </a:r>
            <a:r>
              <a:rPr lang="en-US" sz="3600" b="1" dirty="0">
                <a:solidFill>
                  <a:srgbClr val="FFFF00"/>
                </a:solidFill>
                <a:latin typeface="UTM Avo" panose="02040603050506020204" pitchFamily="18" charset="0"/>
              </a:rPr>
              <a:t> </a:t>
            </a:r>
            <a:r>
              <a:rPr lang="en-US" sz="3600" b="1" dirty="0" err="1">
                <a:solidFill>
                  <a:srgbClr val="FFFF00"/>
                </a:solidFill>
                <a:latin typeface="UTM Avo" panose="02040603050506020204" pitchFamily="18" charset="0"/>
              </a:rPr>
              <a:t>điều</a:t>
            </a:r>
            <a:r>
              <a:rPr lang="en-US" sz="3600" b="1" dirty="0">
                <a:solidFill>
                  <a:srgbClr val="FFFF00"/>
                </a:solidFill>
                <a:latin typeface="UTM Avo" panose="02040603050506020204" pitchFamily="18" charset="0"/>
              </a:rPr>
              <a:t> </a:t>
            </a:r>
            <a:r>
              <a:rPr lang="en-US" sz="3600" b="1" dirty="0" err="1">
                <a:solidFill>
                  <a:srgbClr val="FFFF00"/>
                </a:solidFill>
                <a:latin typeface="UTM Avo" panose="02040603050506020204" pitchFamily="18" charset="0"/>
              </a:rPr>
              <a:t>gì</a:t>
            </a:r>
            <a:r>
              <a:rPr lang="en-US" sz="3600" b="1" dirty="0">
                <a:solidFill>
                  <a:srgbClr val="FFFF00"/>
                </a:solidFill>
                <a:latin typeface="UTM Avo" panose="02040603050506020204" pitchFamily="18" charset="0"/>
              </a:rPr>
              <a:t>?</a:t>
            </a:r>
          </a:p>
        </p:txBody>
      </p:sp>
    </p:spTree>
    <p:extLst>
      <p:ext uri="{BB962C8B-B14F-4D97-AF65-F5344CB8AC3E}">
        <p14:creationId xmlns:p14="http://schemas.microsoft.com/office/powerpoint/2010/main" val="38504214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grpId="1" nodeType="clickEffect">
                                  <p:stCondLst>
                                    <p:cond delay="0"/>
                                  </p:stCondLst>
                                  <p:childTnLst>
                                    <p:animEffect transition="out" filter="randombar(horizontal)">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81858E5-1479-4D39-B9DC-FE8756AF241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93442" y="581096"/>
            <a:ext cx="9005116" cy="5804463"/>
          </a:xfrm>
          <a:prstGeom prst="rect">
            <a:avLst/>
          </a:prstGeom>
        </p:spPr>
      </p:pic>
      <p:sp>
        <p:nvSpPr>
          <p:cNvPr id="2" name="Google Shape;290;p7">
            <a:extLst>
              <a:ext uri="{FF2B5EF4-FFF2-40B4-BE49-F238E27FC236}">
                <a16:creationId xmlns:a16="http://schemas.microsoft.com/office/drawing/2014/main" id="{271B6753-F31C-4A20-8DE2-32985CD964D7}"/>
              </a:ext>
            </a:extLst>
          </p:cNvPr>
          <p:cNvSpPr txBox="1"/>
          <p:nvPr/>
        </p:nvSpPr>
        <p:spPr>
          <a:xfrm>
            <a:off x="3368171" y="2676499"/>
            <a:ext cx="5455657" cy="101562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0000"/>
              </a:buClr>
              <a:buSzPts val="4400"/>
              <a:buFont typeface="Times New Roman"/>
              <a:buNone/>
            </a:pPr>
            <a:r>
              <a:rPr lang="en-US" sz="6000" b="1" dirty="0">
                <a:ln w="22225">
                  <a:solidFill>
                    <a:schemeClr val="accent2"/>
                  </a:solidFill>
                  <a:prstDash val="solid"/>
                </a:ln>
                <a:solidFill>
                  <a:schemeClr val="accent2">
                    <a:lumMod val="40000"/>
                    <a:lumOff val="60000"/>
                  </a:schemeClr>
                </a:solidFill>
                <a:latin typeface="Times New Roman"/>
                <a:ea typeface="Times New Roman"/>
                <a:cs typeface="Times New Roman"/>
                <a:sym typeface="Times New Roman"/>
              </a:rPr>
              <a:t>DẶN DÒ</a:t>
            </a:r>
            <a:endParaRPr lang="en-US" sz="5400" b="1" dirty="0">
              <a:ln w="22225">
                <a:solidFill>
                  <a:schemeClr val="accent2"/>
                </a:solidFill>
                <a:prstDash val="solid"/>
              </a:ln>
              <a:solidFill>
                <a:schemeClr val="accent2">
                  <a:lumMod val="40000"/>
                  <a:lumOff val="60000"/>
                </a:schemeClr>
              </a:solidFill>
              <a:latin typeface="Times New Roman"/>
              <a:ea typeface="Times New Roman"/>
              <a:cs typeface="Times New Roman"/>
              <a:sym typeface="Times New Roman"/>
            </a:endParaRPr>
          </a:p>
        </p:txBody>
      </p:sp>
      <p:pic>
        <p:nvPicPr>
          <p:cNvPr id="4" name="Picture 4">
            <a:extLst>
              <a:ext uri="{FF2B5EF4-FFF2-40B4-BE49-F238E27FC236}">
                <a16:creationId xmlns:a16="http://schemas.microsoft.com/office/drawing/2014/main" id="{FF5F2D25-62A7-45FE-9A0A-045C3596902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65439">
            <a:off x="833474" y="4683561"/>
            <a:ext cx="3151436" cy="1518419"/>
          </a:xfrm>
          <a:prstGeom prst="rect">
            <a:avLst/>
          </a:prstGeom>
        </p:spPr>
      </p:pic>
    </p:spTree>
    <p:extLst>
      <p:ext uri="{BB962C8B-B14F-4D97-AF65-F5344CB8AC3E}">
        <p14:creationId xmlns:p14="http://schemas.microsoft.com/office/powerpoint/2010/main" val="18945693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LOP CHUNG TA DOAN KET-KARAOKE CO LOI">
            <a:hlinkClick r:id="" action="ppaction://media"/>
            <a:extLst>
              <a:ext uri="{FF2B5EF4-FFF2-40B4-BE49-F238E27FC236}">
                <a16:creationId xmlns:a16="http://schemas.microsoft.com/office/drawing/2014/main" id="{C9AC150C-7A6B-DFF5-DB4B-5279F514E2B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83127"/>
            <a:ext cx="12192000" cy="6941127"/>
          </a:xfrm>
          <a:prstGeom prst="rect">
            <a:avLst/>
          </a:prstGeom>
        </p:spPr>
      </p:pic>
    </p:spTree>
    <p:extLst>
      <p:ext uri="{BB962C8B-B14F-4D97-AF65-F5344CB8AC3E}">
        <p14:creationId xmlns:p14="http://schemas.microsoft.com/office/powerpoint/2010/main" val="3532489502"/>
      </p:ext>
    </p:extLst>
  </p:cSld>
  <p:clrMapOvr>
    <a:masterClrMapping/>
  </p:clrMapOvr>
  <mc:AlternateContent xmlns:mc="http://schemas.openxmlformats.org/markup-compatibility/2006" xmlns:p14="http://schemas.microsoft.com/office/powerpoint/2010/main">
    <mc:Choice Requires="p14">
      <p:transition spd="slow" advClick="0" advTm="3000">
        <p14:flash/>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35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rgbClr val="002060"/>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55CA0DA-B1AB-49A6-9446-15157092C809}"/>
              </a:ext>
            </a:extLst>
          </p:cNvPr>
          <p:cNvPicPr>
            <a:picLocks noChangeAspect="1"/>
          </p:cNvPicPr>
          <p:nvPr/>
        </p:nvPicPr>
        <p:blipFill>
          <a:blip r:embed="rId2"/>
          <a:stretch>
            <a:fillRect/>
          </a:stretch>
        </p:blipFill>
        <p:spPr>
          <a:xfrm>
            <a:off x="0" y="18238"/>
            <a:ext cx="12192000" cy="6431872"/>
          </a:xfrm>
          <a:prstGeom prst="rect">
            <a:avLst/>
          </a:prstGeom>
        </p:spPr>
      </p:pic>
      <p:sp>
        <p:nvSpPr>
          <p:cNvPr id="3" name="Flowchart: Document 2">
            <a:extLst>
              <a:ext uri="{FF2B5EF4-FFF2-40B4-BE49-F238E27FC236}">
                <a16:creationId xmlns:a16="http://schemas.microsoft.com/office/drawing/2014/main" id="{B05D36D1-1BF5-4E0B-9558-D7344FDDF494}"/>
              </a:ext>
            </a:extLst>
          </p:cNvPr>
          <p:cNvSpPr/>
          <p:nvPr/>
        </p:nvSpPr>
        <p:spPr>
          <a:xfrm flipV="1">
            <a:off x="-9032" y="3555084"/>
            <a:ext cx="12201031" cy="3302915"/>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16 w 21616"/>
              <a:gd name="connsiteY0" fmla="*/ 0 h 18146"/>
              <a:gd name="connsiteX1" fmla="*/ 21616 w 21616"/>
              <a:gd name="connsiteY1" fmla="*/ 0 h 18146"/>
              <a:gd name="connsiteX2" fmla="*/ 21616 w 21616"/>
              <a:gd name="connsiteY2" fmla="*/ 17322 h 18146"/>
              <a:gd name="connsiteX3" fmla="*/ 0 w 21616"/>
              <a:gd name="connsiteY3" fmla="*/ 16086 h 18146"/>
              <a:gd name="connsiteX4" fmla="*/ 16 w 21616"/>
              <a:gd name="connsiteY4" fmla="*/ 0 h 18146"/>
              <a:gd name="connsiteX0" fmla="*/ 16 w 21616"/>
              <a:gd name="connsiteY0" fmla="*/ 0 h 19101"/>
              <a:gd name="connsiteX1" fmla="*/ 21616 w 21616"/>
              <a:gd name="connsiteY1" fmla="*/ 0 h 19101"/>
              <a:gd name="connsiteX2" fmla="*/ 21616 w 21616"/>
              <a:gd name="connsiteY2" fmla="*/ 17322 h 19101"/>
              <a:gd name="connsiteX3" fmla="*/ 0 w 21616"/>
              <a:gd name="connsiteY3" fmla="*/ 16086 h 19101"/>
              <a:gd name="connsiteX4" fmla="*/ 16 w 21616"/>
              <a:gd name="connsiteY4" fmla="*/ 0 h 19101"/>
              <a:gd name="connsiteX0" fmla="*/ 16 w 21616"/>
              <a:gd name="connsiteY0" fmla="*/ 0 h 19833"/>
              <a:gd name="connsiteX1" fmla="*/ 21616 w 21616"/>
              <a:gd name="connsiteY1" fmla="*/ 0 h 19833"/>
              <a:gd name="connsiteX2" fmla="*/ 21616 w 21616"/>
              <a:gd name="connsiteY2" fmla="*/ 17322 h 19833"/>
              <a:gd name="connsiteX3" fmla="*/ 15162 w 21616"/>
              <a:gd name="connsiteY3" fmla="*/ 19674 h 19833"/>
              <a:gd name="connsiteX4" fmla="*/ 0 w 21616"/>
              <a:gd name="connsiteY4" fmla="*/ 16086 h 19833"/>
              <a:gd name="connsiteX5" fmla="*/ 16 w 21616"/>
              <a:gd name="connsiteY5" fmla="*/ 0 h 19833"/>
              <a:gd name="connsiteX0" fmla="*/ 16 w 21616"/>
              <a:gd name="connsiteY0" fmla="*/ 0 h 20006"/>
              <a:gd name="connsiteX1" fmla="*/ 21616 w 21616"/>
              <a:gd name="connsiteY1" fmla="*/ 0 h 20006"/>
              <a:gd name="connsiteX2" fmla="*/ 21616 w 21616"/>
              <a:gd name="connsiteY2" fmla="*/ 17322 h 20006"/>
              <a:gd name="connsiteX3" fmla="*/ 15162 w 21616"/>
              <a:gd name="connsiteY3" fmla="*/ 19674 h 20006"/>
              <a:gd name="connsiteX4" fmla="*/ 5552 w 21616"/>
              <a:gd name="connsiteY4" fmla="*/ 19674 h 20006"/>
              <a:gd name="connsiteX5" fmla="*/ 0 w 21616"/>
              <a:gd name="connsiteY5" fmla="*/ 16086 h 20006"/>
              <a:gd name="connsiteX6" fmla="*/ 16 w 21616"/>
              <a:gd name="connsiteY6" fmla="*/ 0 h 20006"/>
              <a:gd name="connsiteX0" fmla="*/ 16 w 21616"/>
              <a:gd name="connsiteY0" fmla="*/ 0 h 20841"/>
              <a:gd name="connsiteX1" fmla="*/ 21616 w 21616"/>
              <a:gd name="connsiteY1" fmla="*/ 0 h 20841"/>
              <a:gd name="connsiteX2" fmla="*/ 21616 w 21616"/>
              <a:gd name="connsiteY2" fmla="*/ 17322 h 20841"/>
              <a:gd name="connsiteX3" fmla="*/ 15162 w 21616"/>
              <a:gd name="connsiteY3" fmla="*/ 19674 h 20841"/>
              <a:gd name="connsiteX4" fmla="*/ 9594 w 21616"/>
              <a:gd name="connsiteY4" fmla="*/ 20841 h 20841"/>
              <a:gd name="connsiteX5" fmla="*/ 5552 w 21616"/>
              <a:gd name="connsiteY5" fmla="*/ 19674 h 20841"/>
              <a:gd name="connsiteX6" fmla="*/ 0 w 21616"/>
              <a:gd name="connsiteY6" fmla="*/ 16086 h 20841"/>
              <a:gd name="connsiteX7" fmla="*/ 16 w 21616"/>
              <a:gd name="connsiteY7" fmla="*/ 0 h 20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616" h="20841">
                <a:moveTo>
                  <a:pt x="16" y="0"/>
                </a:moveTo>
                <a:lnTo>
                  <a:pt x="21616" y="0"/>
                </a:lnTo>
                <a:lnTo>
                  <a:pt x="21616" y="17322"/>
                </a:lnTo>
                <a:cubicBezTo>
                  <a:pt x="20509" y="20367"/>
                  <a:pt x="18765" y="19880"/>
                  <a:pt x="15162" y="19674"/>
                </a:cubicBezTo>
                <a:cubicBezTo>
                  <a:pt x="13161" y="20124"/>
                  <a:pt x="11196" y="20841"/>
                  <a:pt x="9594" y="20841"/>
                </a:cubicBezTo>
                <a:cubicBezTo>
                  <a:pt x="7992" y="20841"/>
                  <a:pt x="7154" y="20330"/>
                  <a:pt x="5552" y="19674"/>
                </a:cubicBezTo>
                <a:cubicBezTo>
                  <a:pt x="3950" y="19018"/>
                  <a:pt x="954" y="19229"/>
                  <a:pt x="0" y="16086"/>
                </a:cubicBezTo>
                <a:cubicBezTo>
                  <a:pt x="5" y="10724"/>
                  <a:pt x="11" y="5362"/>
                  <a:pt x="16" y="0"/>
                </a:cubicBezTo>
                <a:close/>
              </a:path>
            </a:pathLst>
          </a:custGeom>
          <a:solidFill>
            <a:srgbClr val="C2DD8B"/>
          </a:solidFill>
          <a:ln>
            <a:no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2400" b="1" dirty="0">
              <a:latin typeface="UTM Avo" panose="02040603050506020204" pitchFamily="18" charset="0"/>
            </a:endParaRPr>
          </a:p>
        </p:txBody>
      </p:sp>
      <p:pic>
        <p:nvPicPr>
          <p:cNvPr id="6" name="Picture 5">
            <a:extLst>
              <a:ext uri="{FF2B5EF4-FFF2-40B4-BE49-F238E27FC236}">
                <a16:creationId xmlns:a16="http://schemas.microsoft.com/office/drawing/2014/main" id="{318B161A-E346-4E48-84FE-EAEA699ED97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1179" b="68441" l="76342" r="89619">
                        <a14:foregroundMark x1="76977" y1="46008" x2="76977" y2="46008"/>
                        <a14:foregroundMark x1="76412" y1="45247" x2="76412" y2="45247"/>
                        <a14:foregroundMark x1="83686" y1="66350" x2="83686" y2="66350"/>
                        <a14:foregroundMark x1="84110" y1="68821" x2="84110" y2="68821"/>
                        <a14:foregroundMark x1="89689" y1="58745" x2="89689" y2="58745"/>
                        <a14:foregroundMark x1="85734" y1="31179" x2="85734" y2="31179"/>
                        <a14:foregroundMark x1="83898" y1="32510" x2="83898" y2="32510"/>
                        <a14:foregroundMark x1="79944" y1="35551" x2="79944" y2="35551"/>
                      </a14:backgroundRemoval>
                    </a14:imgEffect>
                  </a14:imgLayer>
                </a14:imgProps>
              </a:ext>
            </a:extLst>
          </a:blip>
          <a:srcRect l="75998" t="27745" r="9300" b="28742"/>
          <a:stretch/>
        </p:blipFill>
        <p:spPr>
          <a:xfrm>
            <a:off x="8613213" y="2111148"/>
            <a:ext cx="2042951" cy="2246052"/>
          </a:xfrm>
          <a:prstGeom prst="rect">
            <a:avLst/>
          </a:prstGeom>
        </p:spPr>
      </p:pic>
      <p:sp>
        <p:nvSpPr>
          <p:cNvPr id="9" name="Rectangle 8">
            <a:extLst>
              <a:ext uri="{FF2B5EF4-FFF2-40B4-BE49-F238E27FC236}">
                <a16:creationId xmlns:a16="http://schemas.microsoft.com/office/drawing/2014/main" id="{319DB992-DB66-43C3-AD81-332675A679BD}"/>
              </a:ext>
            </a:extLst>
          </p:cNvPr>
          <p:cNvSpPr/>
          <p:nvPr/>
        </p:nvSpPr>
        <p:spPr>
          <a:xfrm>
            <a:off x="3004457" y="3915052"/>
            <a:ext cx="6246075" cy="209289"/>
          </a:xfrm>
          <a:custGeom>
            <a:avLst/>
            <a:gdLst>
              <a:gd name="connsiteX0" fmla="*/ 0 w 4985023"/>
              <a:gd name="connsiteY0" fmla="*/ 0 h 355106"/>
              <a:gd name="connsiteX1" fmla="*/ 4985023 w 4985023"/>
              <a:gd name="connsiteY1" fmla="*/ 0 h 355106"/>
              <a:gd name="connsiteX2" fmla="*/ 4985023 w 4985023"/>
              <a:gd name="connsiteY2" fmla="*/ 355106 h 355106"/>
              <a:gd name="connsiteX3" fmla="*/ 0 w 4985023"/>
              <a:gd name="connsiteY3" fmla="*/ 355106 h 355106"/>
              <a:gd name="connsiteX4" fmla="*/ 0 w 4985023"/>
              <a:gd name="connsiteY4" fmla="*/ 0 h 355106"/>
              <a:gd name="connsiteX0" fmla="*/ 0 w 5561966"/>
              <a:gd name="connsiteY0" fmla="*/ 0 h 355106"/>
              <a:gd name="connsiteX1" fmla="*/ 4985023 w 5561966"/>
              <a:gd name="connsiteY1" fmla="*/ 0 h 355106"/>
              <a:gd name="connsiteX2" fmla="*/ 5561966 w 5561966"/>
              <a:gd name="connsiteY2" fmla="*/ 333334 h 355106"/>
              <a:gd name="connsiteX3" fmla="*/ 0 w 5561966"/>
              <a:gd name="connsiteY3" fmla="*/ 355106 h 355106"/>
              <a:gd name="connsiteX4" fmla="*/ 0 w 5561966"/>
              <a:gd name="connsiteY4" fmla="*/ 0 h 355106"/>
              <a:gd name="connsiteX0" fmla="*/ 0 w 5561966"/>
              <a:gd name="connsiteY0" fmla="*/ 0 h 355106"/>
              <a:gd name="connsiteX1" fmla="*/ 4974137 w 5561966"/>
              <a:gd name="connsiteY1" fmla="*/ 76200 h 355106"/>
              <a:gd name="connsiteX2" fmla="*/ 5561966 w 5561966"/>
              <a:gd name="connsiteY2" fmla="*/ 333334 h 355106"/>
              <a:gd name="connsiteX3" fmla="*/ 0 w 5561966"/>
              <a:gd name="connsiteY3" fmla="*/ 355106 h 355106"/>
              <a:gd name="connsiteX4" fmla="*/ 0 w 5561966"/>
              <a:gd name="connsiteY4" fmla="*/ 0 h 355106"/>
              <a:gd name="connsiteX0" fmla="*/ 0 w 5561966"/>
              <a:gd name="connsiteY0" fmla="*/ 0 h 333335"/>
              <a:gd name="connsiteX1" fmla="*/ 4974137 w 5561966"/>
              <a:gd name="connsiteY1" fmla="*/ 76200 h 333335"/>
              <a:gd name="connsiteX2" fmla="*/ 5561966 w 5561966"/>
              <a:gd name="connsiteY2" fmla="*/ 333334 h 333335"/>
              <a:gd name="connsiteX3" fmla="*/ 0 w 5561966"/>
              <a:gd name="connsiteY3" fmla="*/ 333335 h 333335"/>
              <a:gd name="connsiteX4" fmla="*/ 0 w 5561966"/>
              <a:gd name="connsiteY4" fmla="*/ 0 h 333335"/>
              <a:gd name="connsiteX0" fmla="*/ 0 w 5768794"/>
              <a:gd name="connsiteY0" fmla="*/ 0 h 322450"/>
              <a:gd name="connsiteX1" fmla="*/ 5180965 w 5768794"/>
              <a:gd name="connsiteY1" fmla="*/ 65315 h 322450"/>
              <a:gd name="connsiteX2" fmla="*/ 5768794 w 5768794"/>
              <a:gd name="connsiteY2" fmla="*/ 322449 h 322450"/>
              <a:gd name="connsiteX3" fmla="*/ 206828 w 5768794"/>
              <a:gd name="connsiteY3" fmla="*/ 322450 h 322450"/>
              <a:gd name="connsiteX4" fmla="*/ 0 w 5768794"/>
              <a:gd name="connsiteY4" fmla="*/ 0 h 322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68794" h="322450">
                <a:moveTo>
                  <a:pt x="0" y="0"/>
                </a:moveTo>
                <a:lnTo>
                  <a:pt x="5180965" y="65315"/>
                </a:lnTo>
                <a:lnTo>
                  <a:pt x="5768794" y="322449"/>
                </a:lnTo>
                <a:lnTo>
                  <a:pt x="206828" y="322450"/>
                </a:lnTo>
                <a:lnTo>
                  <a:pt x="0" y="0"/>
                </a:lnTo>
                <a:close/>
              </a:path>
            </a:pathLst>
          </a:custGeom>
          <a:solidFill>
            <a:srgbClr val="FF0000"/>
          </a:solidFill>
          <a:ln>
            <a:no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2400" b="1" dirty="0">
              <a:latin typeface="UTM Avo" panose="02040603050506020204" pitchFamily="18" charset="0"/>
            </a:endParaRPr>
          </a:p>
        </p:txBody>
      </p:sp>
      <p:pic>
        <p:nvPicPr>
          <p:cNvPr id="4" name="Picture 3">
            <a:extLst>
              <a:ext uri="{FF2B5EF4-FFF2-40B4-BE49-F238E27FC236}">
                <a16:creationId xmlns:a16="http://schemas.microsoft.com/office/drawing/2014/main" id="{43AB5D12-1F8E-4310-BB40-D376789AD107}"/>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20913" b="69202" l="6780" r="23164">
                        <a14:foregroundMark x1="10240" y1="26236" x2="18785" y2="29848"/>
                        <a14:foregroundMark x1="11299" y1="23194" x2="8121" y2="30038"/>
                        <a14:foregroundMark x1="12712" y1="22624" x2="18715" y2="25665"/>
                        <a14:foregroundMark x1="23234" y1="33080" x2="23234" y2="33080"/>
                        <a14:foregroundMark x1="6780" y1="33460" x2="6850" y2="33840"/>
                        <a14:foregroundMark x1="11511" y1="68631" x2="11653" y2="69202"/>
                        <a14:foregroundMark x1="9605" y1="69202" x2="9605" y2="69202"/>
                        <a14:foregroundMark x1="17302" y1="20913" x2="17302" y2="20913"/>
                      </a14:backgroundRemoval>
                    </a14:imgEffect>
                  </a14:imgLayer>
                </a14:imgProps>
              </a:ext>
            </a:extLst>
          </a:blip>
          <a:srcRect l="5252" t="17599" r="75833" b="26157"/>
          <a:stretch/>
        </p:blipFill>
        <p:spPr>
          <a:xfrm>
            <a:off x="1035608" y="1909111"/>
            <a:ext cx="2325950" cy="2569118"/>
          </a:xfrm>
          <a:prstGeom prst="rect">
            <a:avLst/>
          </a:prstGeom>
        </p:spPr>
      </p:pic>
      <p:sp>
        <p:nvSpPr>
          <p:cNvPr id="11" name="Rectangle 8">
            <a:extLst>
              <a:ext uri="{FF2B5EF4-FFF2-40B4-BE49-F238E27FC236}">
                <a16:creationId xmlns:a16="http://schemas.microsoft.com/office/drawing/2014/main" id="{4718738B-B83C-4B38-8B37-A2ECD6CCAE4D}"/>
              </a:ext>
            </a:extLst>
          </p:cNvPr>
          <p:cNvSpPr/>
          <p:nvPr/>
        </p:nvSpPr>
        <p:spPr>
          <a:xfrm>
            <a:off x="1992086" y="4095334"/>
            <a:ext cx="7631715" cy="1682740"/>
          </a:xfrm>
          <a:custGeom>
            <a:avLst/>
            <a:gdLst>
              <a:gd name="connsiteX0" fmla="*/ 0 w 4985023"/>
              <a:gd name="connsiteY0" fmla="*/ 0 h 355106"/>
              <a:gd name="connsiteX1" fmla="*/ 4985023 w 4985023"/>
              <a:gd name="connsiteY1" fmla="*/ 0 h 355106"/>
              <a:gd name="connsiteX2" fmla="*/ 4985023 w 4985023"/>
              <a:gd name="connsiteY2" fmla="*/ 355106 h 355106"/>
              <a:gd name="connsiteX3" fmla="*/ 0 w 4985023"/>
              <a:gd name="connsiteY3" fmla="*/ 355106 h 355106"/>
              <a:gd name="connsiteX4" fmla="*/ 0 w 4985023"/>
              <a:gd name="connsiteY4" fmla="*/ 0 h 355106"/>
              <a:gd name="connsiteX0" fmla="*/ 0 w 5561966"/>
              <a:gd name="connsiteY0" fmla="*/ 0 h 355106"/>
              <a:gd name="connsiteX1" fmla="*/ 4985023 w 5561966"/>
              <a:gd name="connsiteY1" fmla="*/ 0 h 355106"/>
              <a:gd name="connsiteX2" fmla="*/ 5561966 w 5561966"/>
              <a:gd name="connsiteY2" fmla="*/ 333334 h 355106"/>
              <a:gd name="connsiteX3" fmla="*/ 0 w 5561966"/>
              <a:gd name="connsiteY3" fmla="*/ 355106 h 355106"/>
              <a:gd name="connsiteX4" fmla="*/ 0 w 5561966"/>
              <a:gd name="connsiteY4" fmla="*/ 0 h 355106"/>
              <a:gd name="connsiteX0" fmla="*/ 0 w 5561966"/>
              <a:gd name="connsiteY0" fmla="*/ 0 h 355106"/>
              <a:gd name="connsiteX1" fmla="*/ 4974137 w 5561966"/>
              <a:gd name="connsiteY1" fmla="*/ 76200 h 355106"/>
              <a:gd name="connsiteX2" fmla="*/ 5561966 w 5561966"/>
              <a:gd name="connsiteY2" fmla="*/ 333334 h 355106"/>
              <a:gd name="connsiteX3" fmla="*/ 0 w 5561966"/>
              <a:gd name="connsiteY3" fmla="*/ 355106 h 355106"/>
              <a:gd name="connsiteX4" fmla="*/ 0 w 5561966"/>
              <a:gd name="connsiteY4" fmla="*/ 0 h 355106"/>
              <a:gd name="connsiteX0" fmla="*/ 0 w 5561966"/>
              <a:gd name="connsiteY0" fmla="*/ 0 h 333335"/>
              <a:gd name="connsiteX1" fmla="*/ 4974137 w 5561966"/>
              <a:gd name="connsiteY1" fmla="*/ 76200 h 333335"/>
              <a:gd name="connsiteX2" fmla="*/ 5561966 w 5561966"/>
              <a:gd name="connsiteY2" fmla="*/ 333334 h 333335"/>
              <a:gd name="connsiteX3" fmla="*/ 0 w 5561966"/>
              <a:gd name="connsiteY3" fmla="*/ 333335 h 333335"/>
              <a:gd name="connsiteX4" fmla="*/ 0 w 5561966"/>
              <a:gd name="connsiteY4" fmla="*/ 0 h 333335"/>
              <a:gd name="connsiteX0" fmla="*/ 0 w 5768794"/>
              <a:gd name="connsiteY0" fmla="*/ 0 h 322450"/>
              <a:gd name="connsiteX1" fmla="*/ 5180965 w 5768794"/>
              <a:gd name="connsiteY1" fmla="*/ 65315 h 322450"/>
              <a:gd name="connsiteX2" fmla="*/ 5768794 w 5768794"/>
              <a:gd name="connsiteY2" fmla="*/ 322449 h 322450"/>
              <a:gd name="connsiteX3" fmla="*/ 206828 w 5768794"/>
              <a:gd name="connsiteY3" fmla="*/ 322450 h 322450"/>
              <a:gd name="connsiteX4" fmla="*/ 0 w 5768794"/>
              <a:gd name="connsiteY4" fmla="*/ 0 h 322450"/>
              <a:gd name="connsiteX0" fmla="*/ 0 w 5779680"/>
              <a:gd name="connsiteY0" fmla="*/ 0 h 322450"/>
              <a:gd name="connsiteX1" fmla="*/ 5180965 w 5779680"/>
              <a:gd name="connsiteY1" fmla="*/ 65315 h 322450"/>
              <a:gd name="connsiteX2" fmla="*/ 5779680 w 5779680"/>
              <a:gd name="connsiteY2" fmla="*/ 278906 h 322450"/>
              <a:gd name="connsiteX3" fmla="*/ 206828 w 5779680"/>
              <a:gd name="connsiteY3" fmla="*/ 322450 h 322450"/>
              <a:gd name="connsiteX4" fmla="*/ 0 w 5779680"/>
              <a:gd name="connsiteY4" fmla="*/ 0 h 322450"/>
              <a:gd name="connsiteX0" fmla="*/ 0 w 5779680"/>
              <a:gd name="connsiteY0" fmla="*/ 0 h 322450"/>
              <a:gd name="connsiteX1" fmla="*/ 5159194 w 5779680"/>
              <a:gd name="connsiteY1" fmla="*/ 108858 h 322450"/>
              <a:gd name="connsiteX2" fmla="*/ 5779680 w 5779680"/>
              <a:gd name="connsiteY2" fmla="*/ 278906 h 322450"/>
              <a:gd name="connsiteX3" fmla="*/ 206828 w 5779680"/>
              <a:gd name="connsiteY3" fmla="*/ 322450 h 322450"/>
              <a:gd name="connsiteX4" fmla="*/ 0 w 5779680"/>
              <a:gd name="connsiteY4" fmla="*/ 0 h 322450"/>
              <a:gd name="connsiteX0" fmla="*/ 0 w 5779680"/>
              <a:gd name="connsiteY0" fmla="*/ 0 h 659907"/>
              <a:gd name="connsiteX1" fmla="*/ 5159194 w 5779680"/>
              <a:gd name="connsiteY1" fmla="*/ 108858 h 659907"/>
              <a:gd name="connsiteX2" fmla="*/ 5779680 w 5779680"/>
              <a:gd name="connsiteY2" fmla="*/ 278906 h 659907"/>
              <a:gd name="connsiteX3" fmla="*/ 4452256 w 5779680"/>
              <a:gd name="connsiteY3" fmla="*/ 659907 h 659907"/>
              <a:gd name="connsiteX4" fmla="*/ 0 w 5779680"/>
              <a:gd name="connsiteY4" fmla="*/ 0 h 659907"/>
              <a:gd name="connsiteX0" fmla="*/ 0 w 5779680"/>
              <a:gd name="connsiteY0" fmla="*/ 0 h 659907"/>
              <a:gd name="connsiteX1" fmla="*/ 3688792 w 5779680"/>
              <a:gd name="connsiteY1" fmla="*/ 82776 h 659907"/>
              <a:gd name="connsiteX2" fmla="*/ 5159194 w 5779680"/>
              <a:gd name="connsiteY2" fmla="*/ 108858 h 659907"/>
              <a:gd name="connsiteX3" fmla="*/ 5779680 w 5779680"/>
              <a:gd name="connsiteY3" fmla="*/ 278906 h 659907"/>
              <a:gd name="connsiteX4" fmla="*/ 4452256 w 5779680"/>
              <a:gd name="connsiteY4" fmla="*/ 659907 h 659907"/>
              <a:gd name="connsiteX5" fmla="*/ 0 w 5779680"/>
              <a:gd name="connsiteY5" fmla="*/ 0 h 659907"/>
              <a:gd name="connsiteX0" fmla="*/ 0 w 5779680"/>
              <a:gd name="connsiteY0" fmla="*/ 0 h 659907"/>
              <a:gd name="connsiteX1" fmla="*/ 4156878 w 5779680"/>
              <a:gd name="connsiteY1" fmla="*/ 409348 h 659907"/>
              <a:gd name="connsiteX2" fmla="*/ 5159194 w 5779680"/>
              <a:gd name="connsiteY2" fmla="*/ 108858 h 659907"/>
              <a:gd name="connsiteX3" fmla="*/ 5779680 w 5779680"/>
              <a:gd name="connsiteY3" fmla="*/ 278906 h 659907"/>
              <a:gd name="connsiteX4" fmla="*/ 4452256 w 5779680"/>
              <a:gd name="connsiteY4" fmla="*/ 659907 h 659907"/>
              <a:gd name="connsiteX5" fmla="*/ 0 w 5779680"/>
              <a:gd name="connsiteY5" fmla="*/ 0 h 659907"/>
              <a:gd name="connsiteX0" fmla="*/ 0 w 5779680"/>
              <a:gd name="connsiteY0" fmla="*/ 0 h 659907"/>
              <a:gd name="connsiteX1" fmla="*/ 3732335 w 5779680"/>
              <a:gd name="connsiteY1" fmla="*/ 431119 h 659907"/>
              <a:gd name="connsiteX2" fmla="*/ 5159194 w 5779680"/>
              <a:gd name="connsiteY2" fmla="*/ 108858 h 659907"/>
              <a:gd name="connsiteX3" fmla="*/ 5779680 w 5779680"/>
              <a:gd name="connsiteY3" fmla="*/ 278906 h 659907"/>
              <a:gd name="connsiteX4" fmla="*/ 4452256 w 5779680"/>
              <a:gd name="connsiteY4" fmla="*/ 659907 h 659907"/>
              <a:gd name="connsiteX5" fmla="*/ 0 w 5779680"/>
              <a:gd name="connsiteY5" fmla="*/ 0 h 659907"/>
              <a:gd name="connsiteX0" fmla="*/ 0 w 5779680"/>
              <a:gd name="connsiteY0" fmla="*/ 0 h 659907"/>
              <a:gd name="connsiteX1" fmla="*/ 3732335 w 5779680"/>
              <a:gd name="connsiteY1" fmla="*/ 431119 h 659907"/>
              <a:gd name="connsiteX2" fmla="*/ 5289822 w 5779680"/>
              <a:gd name="connsiteY2" fmla="*/ 152401 h 659907"/>
              <a:gd name="connsiteX3" fmla="*/ 5779680 w 5779680"/>
              <a:gd name="connsiteY3" fmla="*/ 278906 h 659907"/>
              <a:gd name="connsiteX4" fmla="*/ 4452256 w 5779680"/>
              <a:gd name="connsiteY4" fmla="*/ 659907 h 659907"/>
              <a:gd name="connsiteX5" fmla="*/ 0 w 5779680"/>
              <a:gd name="connsiteY5" fmla="*/ 0 h 659907"/>
              <a:gd name="connsiteX0" fmla="*/ 0 w 5779680"/>
              <a:gd name="connsiteY0" fmla="*/ 0 h 692564"/>
              <a:gd name="connsiteX1" fmla="*/ 3732335 w 5779680"/>
              <a:gd name="connsiteY1" fmla="*/ 431119 h 692564"/>
              <a:gd name="connsiteX2" fmla="*/ 5289822 w 5779680"/>
              <a:gd name="connsiteY2" fmla="*/ 152401 h 692564"/>
              <a:gd name="connsiteX3" fmla="*/ 5779680 w 5779680"/>
              <a:gd name="connsiteY3" fmla="*/ 278906 h 692564"/>
              <a:gd name="connsiteX4" fmla="*/ 3788228 w 5779680"/>
              <a:gd name="connsiteY4" fmla="*/ 692564 h 692564"/>
              <a:gd name="connsiteX5" fmla="*/ 0 w 5779680"/>
              <a:gd name="connsiteY5" fmla="*/ 0 h 692564"/>
              <a:gd name="connsiteX0" fmla="*/ 0 w 5779680"/>
              <a:gd name="connsiteY0" fmla="*/ 0 h 692564"/>
              <a:gd name="connsiteX1" fmla="*/ 3732335 w 5779680"/>
              <a:gd name="connsiteY1" fmla="*/ 431119 h 692564"/>
              <a:gd name="connsiteX2" fmla="*/ 5289822 w 5779680"/>
              <a:gd name="connsiteY2" fmla="*/ 152401 h 692564"/>
              <a:gd name="connsiteX3" fmla="*/ 5779680 w 5779680"/>
              <a:gd name="connsiteY3" fmla="*/ 278906 h 692564"/>
              <a:gd name="connsiteX4" fmla="*/ 3788228 w 5779680"/>
              <a:gd name="connsiteY4" fmla="*/ 692564 h 692564"/>
              <a:gd name="connsiteX5" fmla="*/ 3079192 w 5779680"/>
              <a:gd name="connsiteY5" fmla="*/ 550861 h 692564"/>
              <a:gd name="connsiteX6" fmla="*/ 0 w 5779680"/>
              <a:gd name="connsiteY6" fmla="*/ 0 h 692564"/>
              <a:gd name="connsiteX0" fmla="*/ 0 w 5779680"/>
              <a:gd name="connsiteY0" fmla="*/ 0 h 1661204"/>
              <a:gd name="connsiteX1" fmla="*/ 3732335 w 5779680"/>
              <a:gd name="connsiteY1" fmla="*/ 431119 h 1661204"/>
              <a:gd name="connsiteX2" fmla="*/ 5289822 w 5779680"/>
              <a:gd name="connsiteY2" fmla="*/ 152401 h 1661204"/>
              <a:gd name="connsiteX3" fmla="*/ 5779680 w 5779680"/>
              <a:gd name="connsiteY3" fmla="*/ 278906 h 1661204"/>
              <a:gd name="connsiteX4" fmla="*/ 3788228 w 5779680"/>
              <a:gd name="connsiteY4" fmla="*/ 692564 h 1661204"/>
              <a:gd name="connsiteX5" fmla="*/ 2197449 w 5779680"/>
              <a:gd name="connsiteY5" fmla="*/ 1661204 h 1661204"/>
              <a:gd name="connsiteX6" fmla="*/ 0 w 5779680"/>
              <a:gd name="connsiteY6" fmla="*/ 0 h 1661204"/>
              <a:gd name="connsiteX0" fmla="*/ 0 w 5779680"/>
              <a:gd name="connsiteY0" fmla="*/ 0 h 1661204"/>
              <a:gd name="connsiteX1" fmla="*/ 2349849 w 5779680"/>
              <a:gd name="connsiteY1" fmla="*/ 256947 h 1661204"/>
              <a:gd name="connsiteX2" fmla="*/ 3732335 w 5779680"/>
              <a:gd name="connsiteY2" fmla="*/ 431119 h 1661204"/>
              <a:gd name="connsiteX3" fmla="*/ 5289822 w 5779680"/>
              <a:gd name="connsiteY3" fmla="*/ 152401 h 1661204"/>
              <a:gd name="connsiteX4" fmla="*/ 5779680 w 5779680"/>
              <a:gd name="connsiteY4" fmla="*/ 278906 h 1661204"/>
              <a:gd name="connsiteX5" fmla="*/ 3788228 w 5779680"/>
              <a:gd name="connsiteY5" fmla="*/ 692564 h 1661204"/>
              <a:gd name="connsiteX6" fmla="*/ 2197449 w 5779680"/>
              <a:gd name="connsiteY6" fmla="*/ 1661204 h 1661204"/>
              <a:gd name="connsiteX7" fmla="*/ 0 w 5779680"/>
              <a:gd name="connsiteY7" fmla="*/ 0 h 1661204"/>
              <a:gd name="connsiteX0" fmla="*/ 0 w 5779680"/>
              <a:gd name="connsiteY0" fmla="*/ 0 h 1661204"/>
              <a:gd name="connsiteX1" fmla="*/ 2164791 w 5779680"/>
              <a:gd name="connsiteY1" fmla="*/ 1247547 h 1661204"/>
              <a:gd name="connsiteX2" fmla="*/ 3732335 w 5779680"/>
              <a:gd name="connsiteY2" fmla="*/ 431119 h 1661204"/>
              <a:gd name="connsiteX3" fmla="*/ 5289822 w 5779680"/>
              <a:gd name="connsiteY3" fmla="*/ 152401 h 1661204"/>
              <a:gd name="connsiteX4" fmla="*/ 5779680 w 5779680"/>
              <a:gd name="connsiteY4" fmla="*/ 278906 h 1661204"/>
              <a:gd name="connsiteX5" fmla="*/ 3788228 w 5779680"/>
              <a:gd name="connsiteY5" fmla="*/ 692564 h 1661204"/>
              <a:gd name="connsiteX6" fmla="*/ 2197449 w 5779680"/>
              <a:gd name="connsiteY6" fmla="*/ 1661204 h 1661204"/>
              <a:gd name="connsiteX7" fmla="*/ 0 w 5779680"/>
              <a:gd name="connsiteY7" fmla="*/ 0 h 1661204"/>
              <a:gd name="connsiteX0" fmla="*/ 0 w 5779680"/>
              <a:gd name="connsiteY0" fmla="*/ 0 h 1661204"/>
              <a:gd name="connsiteX1" fmla="*/ 2164791 w 5779680"/>
              <a:gd name="connsiteY1" fmla="*/ 1247547 h 1661204"/>
              <a:gd name="connsiteX2" fmla="*/ 3732335 w 5779680"/>
              <a:gd name="connsiteY2" fmla="*/ 431119 h 1661204"/>
              <a:gd name="connsiteX3" fmla="*/ 5289822 w 5779680"/>
              <a:gd name="connsiteY3" fmla="*/ 152401 h 1661204"/>
              <a:gd name="connsiteX4" fmla="*/ 5779680 w 5779680"/>
              <a:gd name="connsiteY4" fmla="*/ 278906 h 1661204"/>
              <a:gd name="connsiteX5" fmla="*/ 3788228 w 5779680"/>
              <a:gd name="connsiteY5" fmla="*/ 692564 h 1661204"/>
              <a:gd name="connsiteX6" fmla="*/ 2197449 w 5779680"/>
              <a:gd name="connsiteY6" fmla="*/ 1661204 h 1661204"/>
              <a:gd name="connsiteX7" fmla="*/ 1108877 w 5779680"/>
              <a:gd name="connsiteY7" fmla="*/ 844775 h 1661204"/>
              <a:gd name="connsiteX8" fmla="*/ 0 w 5779680"/>
              <a:gd name="connsiteY8" fmla="*/ 0 h 1661204"/>
              <a:gd name="connsiteX0" fmla="*/ 0 w 5779680"/>
              <a:gd name="connsiteY0" fmla="*/ 0 h 1770061"/>
              <a:gd name="connsiteX1" fmla="*/ 2164791 w 5779680"/>
              <a:gd name="connsiteY1" fmla="*/ 1247547 h 1770061"/>
              <a:gd name="connsiteX2" fmla="*/ 3732335 w 5779680"/>
              <a:gd name="connsiteY2" fmla="*/ 431119 h 1770061"/>
              <a:gd name="connsiteX3" fmla="*/ 5289822 w 5779680"/>
              <a:gd name="connsiteY3" fmla="*/ 152401 h 1770061"/>
              <a:gd name="connsiteX4" fmla="*/ 5779680 w 5779680"/>
              <a:gd name="connsiteY4" fmla="*/ 278906 h 1770061"/>
              <a:gd name="connsiteX5" fmla="*/ 3788228 w 5779680"/>
              <a:gd name="connsiteY5" fmla="*/ 692564 h 1770061"/>
              <a:gd name="connsiteX6" fmla="*/ 2197449 w 5779680"/>
              <a:gd name="connsiteY6" fmla="*/ 1661204 h 1770061"/>
              <a:gd name="connsiteX7" fmla="*/ 20306 w 5779680"/>
              <a:gd name="connsiteY7" fmla="*/ 1770061 h 1770061"/>
              <a:gd name="connsiteX8" fmla="*/ 0 w 5779680"/>
              <a:gd name="connsiteY8" fmla="*/ 0 h 1770061"/>
              <a:gd name="connsiteX0" fmla="*/ 0 w 6977109"/>
              <a:gd name="connsiteY0" fmla="*/ 174170 h 1617660"/>
              <a:gd name="connsiteX1" fmla="*/ 3362220 w 6977109"/>
              <a:gd name="connsiteY1" fmla="*/ 1095146 h 1617660"/>
              <a:gd name="connsiteX2" fmla="*/ 4929764 w 6977109"/>
              <a:gd name="connsiteY2" fmla="*/ 278718 h 1617660"/>
              <a:gd name="connsiteX3" fmla="*/ 6487251 w 6977109"/>
              <a:gd name="connsiteY3" fmla="*/ 0 h 1617660"/>
              <a:gd name="connsiteX4" fmla="*/ 6977109 w 6977109"/>
              <a:gd name="connsiteY4" fmla="*/ 126505 h 1617660"/>
              <a:gd name="connsiteX5" fmla="*/ 4985657 w 6977109"/>
              <a:gd name="connsiteY5" fmla="*/ 540163 h 1617660"/>
              <a:gd name="connsiteX6" fmla="*/ 3394878 w 6977109"/>
              <a:gd name="connsiteY6" fmla="*/ 1508803 h 1617660"/>
              <a:gd name="connsiteX7" fmla="*/ 1217735 w 6977109"/>
              <a:gd name="connsiteY7" fmla="*/ 1617660 h 1617660"/>
              <a:gd name="connsiteX8" fmla="*/ 0 w 6977109"/>
              <a:gd name="connsiteY8" fmla="*/ 174170 h 1617660"/>
              <a:gd name="connsiteX0" fmla="*/ 0 w 6977109"/>
              <a:gd name="connsiteY0" fmla="*/ 174170 h 1759175"/>
              <a:gd name="connsiteX1" fmla="*/ 3362220 w 6977109"/>
              <a:gd name="connsiteY1" fmla="*/ 1095146 h 1759175"/>
              <a:gd name="connsiteX2" fmla="*/ 4929764 w 6977109"/>
              <a:gd name="connsiteY2" fmla="*/ 278718 h 1759175"/>
              <a:gd name="connsiteX3" fmla="*/ 6487251 w 6977109"/>
              <a:gd name="connsiteY3" fmla="*/ 0 h 1759175"/>
              <a:gd name="connsiteX4" fmla="*/ 6977109 w 6977109"/>
              <a:gd name="connsiteY4" fmla="*/ 126505 h 1759175"/>
              <a:gd name="connsiteX5" fmla="*/ 4985657 w 6977109"/>
              <a:gd name="connsiteY5" fmla="*/ 540163 h 1759175"/>
              <a:gd name="connsiteX6" fmla="*/ 3449306 w 6977109"/>
              <a:gd name="connsiteY6" fmla="*/ 1759175 h 1759175"/>
              <a:gd name="connsiteX7" fmla="*/ 1217735 w 6977109"/>
              <a:gd name="connsiteY7" fmla="*/ 1617660 h 1759175"/>
              <a:gd name="connsiteX8" fmla="*/ 0 w 6977109"/>
              <a:gd name="connsiteY8" fmla="*/ 174170 h 1759175"/>
              <a:gd name="connsiteX0" fmla="*/ 0 w 6977109"/>
              <a:gd name="connsiteY0" fmla="*/ 174170 h 1759175"/>
              <a:gd name="connsiteX1" fmla="*/ 3362220 w 6977109"/>
              <a:gd name="connsiteY1" fmla="*/ 1095146 h 1759175"/>
              <a:gd name="connsiteX2" fmla="*/ 4929764 w 6977109"/>
              <a:gd name="connsiteY2" fmla="*/ 278718 h 1759175"/>
              <a:gd name="connsiteX3" fmla="*/ 6487251 w 6977109"/>
              <a:gd name="connsiteY3" fmla="*/ 0 h 1759175"/>
              <a:gd name="connsiteX4" fmla="*/ 6977109 w 6977109"/>
              <a:gd name="connsiteY4" fmla="*/ 126505 h 1759175"/>
              <a:gd name="connsiteX5" fmla="*/ 4985657 w 6977109"/>
              <a:gd name="connsiteY5" fmla="*/ 540163 h 1759175"/>
              <a:gd name="connsiteX6" fmla="*/ 3449306 w 6977109"/>
              <a:gd name="connsiteY6" fmla="*/ 1759175 h 1759175"/>
              <a:gd name="connsiteX7" fmla="*/ 455735 w 6977109"/>
              <a:gd name="connsiteY7" fmla="*/ 1682974 h 1759175"/>
              <a:gd name="connsiteX8" fmla="*/ 0 w 6977109"/>
              <a:gd name="connsiteY8" fmla="*/ 174170 h 1759175"/>
              <a:gd name="connsiteX0" fmla="*/ 0 w 6977109"/>
              <a:gd name="connsiteY0" fmla="*/ 174170 h 1759175"/>
              <a:gd name="connsiteX1" fmla="*/ 3362220 w 6977109"/>
              <a:gd name="connsiteY1" fmla="*/ 1095146 h 1759175"/>
              <a:gd name="connsiteX2" fmla="*/ 4929764 w 6977109"/>
              <a:gd name="connsiteY2" fmla="*/ 278718 h 1759175"/>
              <a:gd name="connsiteX3" fmla="*/ 6487251 w 6977109"/>
              <a:gd name="connsiteY3" fmla="*/ 0 h 1759175"/>
              <a:gd name="connsiteX4" fmla="*/ 6977109 w 6977109"/>
              <a:gd name="connsiteY4" fmla="*/ 126505 h 1759175"/>
              <a:gd name="connsiteX5" fmla="*/ 4985657 w 6977109"/>
              <a:gd name="connsiteY5" fmla="*/ 540163 h 1759175"/>
              <a:gd name="connsiteX6" fmla="*/ 3198934 w 6977109"/>
              <a:gd name="connsiteY6" fmla="*/ 1759175 h 1759175"/>
              <a:gd name="connsiteX7" fmla="*/ 455735 w 6977109"/>
              <a:gd name="connsiteY7" fmla="*/ 1682974 h 1759175"/>
              <a:gd name="connsiteX8" fmla="*/ 0 w 6977109"/>
              <a:gd name="connsiteY8" fmla="*/ 174170 h 1759175"/>
              <a:gd name="connsiteX0" fmla="*/ 0 w 6977109"/>
              <a:gd name="connsiteY0" fmla="*/ 185055 h 1770060"/>
              <a:gd name="connsiteX1" fmla="*/ 3362220 w 6977109"/>
              <a:gd name="connsiteY1" fmla="*/ 1106031 h 1770060"/>
              <a:gd name="connsiteX2" fmla="*/ 4929764 w 6977109"/>
              <a:gd name="connsiteY2" fmla="*/ 289603 h 1770060"/>
              <a:gd name="connsiteX3" fmla="*/ 6345737 w 6977109"/>
              <a:gd name="connsiteY3" fmla="*/ 0 h 1770060"/>
              <a:gd name="connsiteX4" fmla="*/ 6977109 w 6977109"/>
              <a:gd name="connsiteY4" fmla="*/ 137390 h 1770060"/>
              <a:gd name="connsiteX5" fmla="*/ 4985657 w 6977109"/>
              <a:gd name="connsiteY5" fmla="*/ 551048 h 1770060"/>
              <a:gd name="connsiteX6" fmla="*/ 3198934 w 6977109"/>
              <a:gd name="connsiteY6" fmla="*/ 1770060 h 1770060"/>
              <a:gd name="connsiteX7" fmla="*/ 455735 w 6977109"/>
              <a:gd name="connsiteY7" fmla="*/ 1693859 h 1770060"/>
              <a:gd name="connsiteX8" fmla="*/ 0 w 6977109"/>
              <a:gd name="connsiteY8" fmla="*/ 185055 h 1770060"/>
              <a:gd name="connsiteX0" fmla="*/ 0 w 6977109"/>
              <a:gd name="connsiteY0" fmla="*/ 185055 h 1770060"/>
              <a:gd name="connsiteX1" fmla="*/ 3362220 w 6977109"/>
              <a:gd name="connsiteY1" fmla="*/ 1106031 h 1770060"/>
              <a:gd name="connsiteX2" fmla="*/ 4875335 w 6977109"/>
              <a:gd name="connsiteY2" fmla="*/ 246060 h 1770060"/>
              <a:gd name="connsiteX3" fmla="*/ 6345737 w 6977109"/>
              <a:gd name="connsiteY3" fmla="*/ 0 h 1770060"/>
              <a:gd name="connsiteX4" fmla="*/ 6977109 w 6977109"/>
              <a:gd name="connsiteY4" fmla="*/ 137390 h 1770060"/>
              <a:gd name="connsiteX5" fmla="*/ 4985657 w 6977109"/>
              <a:gd name="connsiteY5" fmla="*/ 551048 h 1770060"/>
              <a:gd name="connsiteX6" fmla="*/ 3198934 w 6977109"/>
              <a:gd name="connsiteY6" fmla="*/ 1770060 h 1770060"/>
              <a:gd name="connsiteX7" fmla="*/ 455735 w 6977109"/>
              <a:gd name="connsiteY7" fmla="*/ 1693859 h 1770060"/>
              <a:gd name="connsiteX8" fmla="*/ 0 w 6977109"/>
              <a:gd name="connsiteY8" fmla="*/ 185055 h 1770060"/>
              <a:gd name="connsiteX0" fmla="*/ 0 w 6977109"/>
              <a:gd name="connsiteY0" fmla="*/ 185055 h 1770060"/>
              <a:gd name="connsiteX1" fmla="*/ 3362220 w 6977109"/>
              <a:gd name="connsiteY1" fmla="*/ 1106031 h 1770060"/>
              <a:gd name="connsiteX2" fmla="*/ 4875335 w 6977109"/>
              <a:gd name="connsiteY2" fmla="*/ 246060 h 1770060"/>
              <a:gd name="connsiteX3" fmla="*/ 6345737 w 6977109"/>
              <a:gd name="connsiteY3" fmla="*/ 0 h 1770060"/>
              <a:gd name="connsiteX4" fmla="*/ 6977109 w 6977109"/>
              <a:gd name="connsiteY4" fmla="*/ 137390 h 1770060"/>
              <a:gd name="connsiteX5" fmla="*/ 5050971 w 6977109"/>
              <a:gd name="connsiteY5" fmla="*/ 638134 h 1770060"/>
              <a:gd name="connsiteX6" fmla="*/ 3198934 w 6977109"/>
              <a:gd name="connsiteY6" fmla="*/ 1770060 h 1770060"/>
              <a:gd name="connsiteX7" fmla="*/ 455735 w 6977109"/>
              <a:gd name="connsiteY7" fmla="*/ 1693859 h 1770060"/>
              <a:gd name="connsiteX8" fmla="*/ 0 w 6977109"/>
              <a:gd name="connsiteY8" fmla="*/ 185055 h 1770060"/>
              <a:gd name="connsiteX0" fmla="*/ 0 w 6977109"/>
              <a:gd name="connsiteY0" fmla="*/ 185055 h 1770060"/>
              <a:gd name="connsiteX1" fmla="*/ 3362220 w 6977109"/>
              <a:gd name="connsiteY1" fmla="*/ 1106031 h 1770060"/>
              <a:gd name="connsiteX2" fmla="*/ 4875335 w 6977109"/>
              <a:gd name="connsiteY2" fmla="*/ 311374 h 1770060"/>
              <a:gd name="connsiteX3" fmla="*/ 6345737 w 6977109"/>
              <a:gd name="connsiteY3" fmla="*/ 0 h 1770060"/>
              <a:gd name="connsiteX4" fmla="*/ 6977109 w 6977109"/>
              <a:gd name="connsiteY4" fmla="*/ 137390 h 1770060"/>
              <a:gd name="connsiteX5" fmla="*/ 5050971 w 6977109"/>
              <a:gd name="connsiteY5" fmla="*/ 638134 h 1770060"/>
              <a:gd name="connsiteX6" fmla="*/ 3198934 w 6977109"/>
              <a:gd name="connsiteY6" fmla="*/ 1770060 h 1770060"/>
              <a:gd name="connsiteX7" fmla="*/ 455735 w 6977109"/>
              <a:gd name="connsiteY7" fmla="*/ 1693859 h 1770060"/>
              <a:gd name="connsiteX8" fmla="*/ 0 w 6977109"/>
              <a:gd name="connsiteY8" fmla="*/ 185055 h 1770060"/>
              <a:gd name="connsiteX0" fmla="*/ 0 w 6977109"/>
              <a:gd name="connsiteY0" fmla="*/ 185055 h 1770060"/>
              <a:gd name="connsiteX1" fmla="*/ 3177163 w 6977109"/>
              <a:gd name="connsiteY1" fmla="*/ 1356403 h 1770060"/>
              <a:gd name="connsiteX2" fmla="*/ 4875335 w 6977109"/>
              <a:gd name="connsiteY2" fmla="*/ 311374 h 1770060"/>
              <a:gd name="connsiteX3" fmla="*/ 6345737 w 6977109"/>
              <a:gd name="connsiteY3" fmla="*/ 0 h 1770060"/>
              <a:gd name="connsiteX4" fmla="*/ 6977109 w 6977109"/>
              <a:gd name="connsiteY4" fmla="*/ 137390 h 1770060"/>
              <a:gd name="connsiteX5" fmla="*/ 5050971 w 6977109"/>
              <a:gd name="connsiteY5" fmla="*/ 638134 h 1770060"/>
              <a:gd name="connsiteX6" fmla="*/ 3198934 w 6977109"/>
              <a:gd name="connsiteY6" fmla="*/ 1770060 h 1770060"/>
              <a:gd name="connsiteX7" fmla="*/ 455735 w 6977109"/>
              <a:gd name="connsiteY7" fmla="*/ 1693859 h 1770060"/>
              <a:gd name="connsiteX8" fmla="*/ 0 w 6977109"/>
              <a:gd name="connsiteY8" fmla="*/ 185055 h 1770060"/>
              <a:gd name="connsiteX0" fmla="*/ 0 w 6977109"/>
              <a:gd name="connsiteY0" fmla="*/ 185055 h 1770060"/>
              <a:gd name="connsiteX1" fmla="*/ 1206850 w 6977109"/>
              <a:gd name="connsiteY1" fmla="*/ 627058 h 1770060"/>
              <a:gd name="connsiteX2" fmla="*/ 3177163 w 6977109"/>
              <a:gd name="connsiteY2" fmla="*/ 1356403 h 1770060"/>
              <a:gd name="connsiteX3" fmla="*/ 4875335 w 6977109"/>
              <a:gd name="connsiteY3" fmla="*/ 311374 h 1770060"/>
              <a:gd name="connsiteX4" fmla="*/ 6345737 w 6977109"/>
              <a:gd name="connsiteY4" fmla="*/ 0 h 1770060"/>
              <a:gd name="connsiteX5" fmla="*/ 6977109 w 6977109"/>
              <a:gd name="connsiteY5" fmla="*/ 137390 h 1770060"/>
              <a:gd name="connsiteX6" fmla="*/ 5050971 w 6977109"/>
              <a:gd name="connsiteY6" fmla="*/ 638134 h 1770060"/>
              <a:gd name="connsiteX7" fmla="*/ 3198934 w 6977109"/>
              <a:gd name="connsiteY7" fmla="*/ 1770060 h 1770060"/>
              <a:gd name="connsiteX8" fmla="*/ 455735 w 6977109"/>
              <a:gd name="connsiteY8" fmla="*/ 1693859 h 1770060"/>
              <a:gd name="connsiteX9" fmla="*/ 0 w 6977109"/>
              <a:gd name="connsiteY9" fmla="*/ 185055 h 1770060"/>
              <a:gd name="connsiteX0" fmla="*/ 0 w 6977109"/>
              <a:gd name="connsiteY0" fmla="*/ 185055 h 1770060"/>
              <a:gd name="connsiteX1" fmla="*/ 455736 w 6977109"/>
              <a:gd name="connsiteY1" fmla="*/ 202515 h 1770060"/>
              <a:gd name="connsiteX2" fmla="*/ 3177163 w 6977109"/>
              <a:gd name="connsiteY2" fmla="*/ 1356403 h 1770060"/>
              <a:gd name="connsiteX3" fmla="*/ 4875335 w 6977109"/>
              <a:gd name="connsiteY3" fmla="*/ 311374 h 1770060"/>
              <a:gd name="connsiteX4" fmla="*/ 6345737 w 6977109"/>
              <a:gd name="connsiteY4" fmla="*/ 0 h 1770060"/>
              <a:gd name="connsiteX5" fmla="*/ 6977109 w 6977109"/>
              <a:gd name="connsiteY5" fmla="*/ 137390 h 1770060"/>
              <a:gd name="connsiteX6" fmla="*/ 5050971 w 6977109"/>
              <a:gd name="connsiteY6" fmla="*/ 638134 h 1770060"/>
              <a:gd name="connsiteX7" fmla="*/ 3198934 w 6977109"/>
              <a:gd name="connsiteY7" fmla="*/ 1770060 h 1770060"/>
              <a:gd name="connsiteX8" fmla="*/ 455735 w 6977109"/>
              <a:gd name="connsiteY8" fmla="*/ 1693859 h 1770060"/>
              <a:gd name="connsiteX9" fmla="*/ 0 w 6977109"/>
              <a:gd name="connsiteY9" fmla="*/ 185055 h 1770060"/>
              <a:gd name="connsiteX0" fmla="*/ 0 w 6977109"/>
              <a:gd name="connsiteY0" fmla="*/ 185055 h 1770060"/>
              <a:gd name="connsiteX1" fmla="*/ 455736 w 6977109"/>
              <a:gd name="connsiteY1" fmla="*/ 202515 h 1770060"/>
              <a:gd name="connsiteX2" fmla="*/ 1239507 w 6977109"/>
              <a:gd name="connsiteY2" fmla="*/ 518201 h 1770060"/>
              <a:gd name="connsiteX3" fmla="*/ 3177163 w 6977109"/>
              <a:gd name="connsiteY3" fmla="*/ 1356403 h 1770060"/>
              <a:gd name="connsiteX4" fmla="*/ 4875335 w 6977109"/>
              <a:gd name="connsiteY4" fmla="*/ 311374 h 1770060"/>
              <a:gd name="connsiteX5" fmla="*/ 6345737 w 6977109"/>
              <a:gd name="connsiteY5" fmla="*/ 0 h 1770060"/>
              <a:gd name="connsiteX6" fmla="*/ 6977109 w 6977109"/>
              <a:gd name="connsiteY6" fmla="*/ 137390 h 1770060"/>
              <a:gd name="connsiteX7" fmla="*/ 5050971 w 6977109"/>
              <a:gd name="connsiteY7" fmla="*/ 638134 h 1770060"/>
              <a:gd name="connsiteX8" fmla="*/ 3198934 w 6977109"/>
              <a:gd name="connsiteY8" fmla="*/ 1770060 h 1770060"/>
              <a:gd name="connsiteX9" fmla="*/ 455735 w 6977109"/>
              <a:gd name="connsiteY9" fmla="*/ 1693859 h 1770060"/>
              <a:gd name="connsiteX10" fmla="*/ 0 w 6977109"/>
              <a:gd name="connsiteY10" fmla="*/ 185055 h 1770060"/>
              <a:gd name="connsiteX0" fmla="*/ 0 w 6977109"/>
              <a:gd name="connsiteY0" fmla="*/ 185055 h 1770060"/>
              <a:gd name="connsiteX1" fmla="*/ 455736 w 6977109"/>
              <a:gd name="connsiteY1" fmla="*/ 202515 h 1770060"/>
              <a:gd name="connsiteX2" fmla="*/ 858507 w 6977109"/>
              <a:gd name="connsiteY2" fmla="*/ 1312858 h 1770060"/>
              <a:gd name="connsiteX3" fmla="*/ 3177163 w 6977109"/>
              <a:gd name="connsiteY3" fmla="*/ 1356403 h 1770060"/>
              <a:gd name="connsiteX4" fmla="*/ 4875335 w 6977109"/>
              <a:gd name="connsiteY4" fmla="*/ 311374 h 1770060"/>
              <a:gd name="connsiteX5" fmla="*/ 6345737 w 6977109"/>
              <a:gd name="connsiteY5" fmla="*/ 0 h 1770060"/>
              <a:gd name="connsiteX6" fmla="*/ 6977109 w 6977109"/>
              <a:gd name="connsiteY6" fmla="*/ 137390 h 1770060"/>
              <a:gd name="connsiteX7" fmla="*/ 5050971 w 6977109"/>
              <a:gd name="connsiteY7" fmla="*/ 638134 h 1770060"/>
              <a:gd name="connsiteX8" fmla="*/ 3198934 w 6977109"/>
              <a:gd name="connsiteY8" fmla="*/ 1770060 h 1770060"/>
              <a:gd name="connsiteX9" fmla="*/ 455735 w 6977109"/>
              <a:gd name="connsiteY9" fmla="*/ 1693859 h 1770060"/>
              <a:gd name="connsiteX10" fmla="*/ 0 w 6977109"/>
              <a:gd name="connsiteY10" fmla="*/ 185055 h 1770060"/>
              <a:gd name="connsiteX0" fmla="*/ 0 w 6955337"/>
              <a:gd name="connsiteY0" fmla="*/ 185055 h 1770060"/>
              <a:gd name="connsiteX1" fmla="*/ 455736 w 6955337"/>
              <a:gd name="connsiteY1" fmla="*/ 202515 h 1770060"/>
              <a:gd name="connsiteX2" fmla="*/ 858507 w 6955337"/>
              <a:gd name="connsiteY2" fmla="*/ 1312858 h 1770060"/>
              <a:gd name="connsiteX3" fmla="*/ 3177163 w 6955337"/>
              <a:gd name="connsiteY3" fmla="*/ 1356403 h 1770060"/>
              <a:gd name="connsiteX4" fmla="*/ 4875335 w 6955337"/>
              <a:gd name="connsiteY4" fmla="*/ 311374 h 1770060"/>
              <a:gd name="connsiteX5" fmla="*/ 6345737 w 6955337"/>
              <a:gd name="connsiteY5" fmla="*/ 0 h 1770060"/>
              <a:gd name="connsiteX6" fmla="*/ 6955337 w 6955337"/>
              <a:gd name="connsiteY6" fmla="*/ 170048 h 1770060"/>
              <a:gd name="connsiteX7" fmla="*/ 5050971 w 6955337"/>
              <a:gd name="connsiteY7" fmla="*/ 638134 h 1770060"/>
              <a:gd name="connsiteX8" fmla="*/ 3198934 w 6955337"/>
              <a:gd name="connsiteY8" fmla="*/ 1770060 h 1770060"/>
              <a:gd name="connsiteX9" fmla="*/ 455735 w 6955337"/>
              <a:gd name="connsiteY9" fmla="*/ 1693859 h 1770060"/>
              <a:gd name="connsiteX10" fmla="*/ 0 w 6955337"/>
              <a:gd name="connsiteY10" fmla="*/ 185055 h 1770060"/>
              <a:gd name="connsiteX0" fmla="*/ 0 w 6955337"/>
              <a:gd name="connsiteY0" fmla="*/ 185055 h 1770060"/>
              <a:gd name="connsiteX1" fmla="*/ 455736 w 6955337"/>
              <a:gd name="connsiteY1" fmla="*/ 202515 h 1770060"/>
              <a:gd name="connsiteX2" fmla="*/ 769219 w 6955337"/>
              <a:gd name="connsiteY2" fmla="*/ 1369811 h 1770060"/>
              <a:gd name="connsiteX3" fmla="*/ 3177163 w 6955337"/>
              <a:gd name="connsiteY3" fmla="*/ 1356403 h 1770060"/>
              <a:gd name="connsiteX4" fmla="*/ 4875335 w 6955337"/>
              <a:gd name="connsiteY4" fmla="*/ 311374 h 1770060"/>
              <a:gd name="connsiteX5" fmla="*/ 6345737 w 6955337"/>
              <a:gd name="connsiteY5" fmla="*/ 0 h 1770060"/>
              <a:gd name="connsiteX6" fmla="*/ 6955337 w 6955337"/>
              <a:gd name="connsiteY6" fmla="*/ 170048 h 1770060"/>
              <a:gd name="connsiteX7" fmla="*/ 5050971 w 6955337"/>
              <a:gd name="connsiteY7" fmla="*/ 638134 h 1770060"/>
              <a:gd name="connsiteX8" fmla="*/ 3198934 w 6955337"/>
              <a:gd name="connsiteY8" fmla="*/ 1770060 h 1770060"/>
              <a:gd name="connsiteX9" fmla="*/ 455735 w 6955337"/>
              <a:gd name="connsiteY9" fmla="*/ 1693859 h 1770060"/>
              <a:gd name="connsiteX10" fmla="*/ 0 w 6955337"/>
              <a:gd name="connsiteY10" fmla="*/ 185055 h 1770060"/>
              <a:gd name="connsiteX0" fmla="*/ 0 w 6955337"/>
              <a:gd name="connsiteY0" fmla="*/ 185055 h 1770060"/>
              <a:gd name="connsiteX1" fmla="*/ 416052 w 6955337"/>
              <a:gd name="connsiteY1" fmla="*/ 179733 h 1770060"/>
              <a:gd name="connsiteX2" fmla="*/ 769219 w 6955337"/>
              <a:gd name="connsiteY2" fmla="*/ 1369811 h 1770060"/>
              <a:gd name="connsiteX3" fmla="*/ 3177163 w 6955337"/>
              <a:gd name="connsiteY3" fmla="*/ 1356403 h 1770060"/>
              <a:gd name="connsiteX4" fmla="*/ 4875335 w 6955337"/>
              <a:gd name="connsiteY4" fmla="*/ 311374 h 1770060"/>
              <a:gd name="connsiteX5" fmla="*/ 6345737 w 6955337"/>
              <a:gd name="connsiteY5" fmla="*/ 0 h 1770060"/>
              <a:gd name="connsiteX6" fmla="*/ 6955337 w 6955337"/>
              <a:gd name="connsiteY6" fmla="*/ 170048 h 1770060"/>
              <a:gd name="connsiteX7" fmla="*/ 5050971 w 6955337"/>
              <a:gd name="connsiteY7" fmla="*/ 638134 h 1770060"/>
              <a:gd name="connsiteX8" fmla="*/ 3198934 w 6955337"/>
              <a:gd name="connsiteY8" fmla="*/ 1770060 h 1770060"/>
              <a:gd name="connsiteX9" fmla="*/ 455735 w 6955337"/>
              <a:gd name="connsiteY9" fmla="*/ 1693859 h 1770060"/>
              <a:gd name="connsiteX10" fmla="*/ 0 w 6955337"/>
              <a:gd name="connsiteY10" fmla="*/ 185055 h 1770060"/>
              <a:gd name="connsiteX0" fmla="*/ 0 w 6955337"/>
              <a:gd name="connsiteY0" fmla="*/ 185055 h 1770060"/>
              <a:gd name="connsiteX1" fmla="*/ 416052 w 6955337"/>
              <a:gd name="connsiteY1" fmla="*/ 179733 h 1770060"/>
              <a:gd name="connsiteX2" fmla="*/ 769219 w 6955337"/>
              <a:gd name="connsiteY2" fmla="*/ 1369811 h 1770060"/>
              <a:gd name="connsiteX3" fmla="*/ 3147399 w 6955337"/>
              <a:gd name="connsiteY3" fmla="*/ 1390575 h 1770060"/>
              <a:gd name="connsiteX4" fmla="*/ 4875335 w 6955337"/>
              <a:gd name="connsiteY4" fmla="*/ 311374 h 1770060"/>
              <a:gd name="connsiteX5" fmla="*/ 6345737 w 6955337"/>
              <a:gd name="connsiteY5" fmla="*/ 0 h 1770060"/>
              <a:gd name="connsiteX6" fmla="*/ 6955337 w 6955337"/>
              <a:gd name="connsiteY6" fmla="*/ 170048 h 1770060"/>
              <a:gd name="connsiteX7" fmla="*/ 5050971 w 6955337"/>
              <a:gd name="connsiteY7" fmla="*/ 638134 h 1770060"/>
              <a:gd name="connsiteX8" fmla="*/ 3198934 w 6955337"/>
              <a:gd name="connsiteY8" fmla="*/ 1770060 h 1770060"/>
              <a:gd name="connsiteX9" fmla="*/ 455735 w 6955337"/>
              <a:gd name="connsiteY9" fmla="*/ 1693859 h 1770060"/>
              <a:gd name="connsiteX10" fmla="*/ 0 w 6955337"/>
              <a:gd name="connsiteY10" fmla="*/ 185055 h 1770060"/>
              <a:gd name="connsiteX0" fmla="*/ 0 w 6955337"/>
              <a:gd name="connsiteY0" fmla="*/ 185055 h 1770060"/>
              <a:gd name="connsiteX1" fmla="*/ 416052 w 6955337"/>
              <a:gd name="connsiteY1" fmla="*/ 179733 h 1770060"/>
              <a:gd name="connsiteX2" fmla="*/ 769219 w 6955337"/>
              <a:gd name="connsiteY2" fmla="*/ 1369811 h 1770060"/>
              <a:gd name="connsiteX3" fmla="*/ 3147399 w 6955337"/>
              <a:gd name="connsiteY3" fmla="*/ 1390575 h 1770060"/>
              <a:gd name="connsiteX4" fmla="*/ 4875336 w 6955337"/>
              <a:gd name="connsiteY4" fmla="*/ 299983 h 1770060"/>
              <a:gd name="connsiteX5" fmla="*/ 6345737 w 6955337"/>
              <a:gd name="connsiteY5" fmla="*/ 0 h 1770060"/>
              <a:gd name="connsiteX6" fmla="*/ 6955337 w 6955337"/>
              <a:gd name="connsiteY6" fmla="*/ 170048 h 1770060"/>
              <a:gd name="connsiteX7" fmla="*/ 5050971 w 6955337"/>
              <a:gd name="connsiteY7" fmla="*/ 638134 h 1770060"/>
              <a:gd name="connsiteX8" fmla="*/ 3198934 w 6955337"/>
              <a:gd name="connsiteY8" fmla="*/ 1770060 h 1770060"/>
              <a:gd name="connsiteX9" fmla="*/ 455735 w 6955337"/>
              <a:gd name="connsiteY9" fmla="*/ 1693859 h 1770060"/>
              <a:gd name="connsiteX10" fmla="*/ 0 w 6955337"/>
              <a:gd name="connsiteY10" fmla="*/ 185055 h 1770060"/>
              <a:gd name="connsiteX0" fmla="*/ 0 w 6955337"/>
              <a:gd name="connsiteY0" fmla="*/ 185055 h 1770060"/>
              <a:gd name="connsiteX1" fmla="*/ 416052 w 6955337"/>
              <a:gd name="connsiteY1" fmla="*/ 179733 h 1770060"/>
              <a:gd name="connsiteX2" fmla="*/ 769219 w 6955337"/>
              <a:gd name="connsiteY2" fmla="*/ 1369811 h 1770060"/>
              <a:gd name="connsiteX3" fmla="*/ 3147399 w 6955337"/>
              <a:gd name="connsiteY3" fmla="*/ 1390575 h 1770060"/>
              <a:gd name="connsiteX4" fmla="*/ 4875337 w 6955337"/>
              <a:gd name="connsiteY4" fmla="*/ 334154 h 1770060"/>
              <a:gd name="connsiteX5" fmla="*/ 6345737 w 6955337"/>
              <a:gd name="connsiteY5" fmla="*/ 0 h 1770060"/>
              <a:gd name="connsiteX6" fmla="*/ 6955337 w 6955337"/>
              <a:gd name="connsiteY6" fmla="*/ 170048 h 1770060"/>
              <a:gd name="connsiteX7" fmla="*/ 5050971 w 6955337"/>
              <a:gd name="connsiteY7" fmla="*/ 638134 h 1770060"/>
              <a:gd name="connsiteX8" fmla="*/ 3198934 w 6955337"/>
              <a:gd name="connsiteY8" fmla="*/ 1770060 h 1770060"/>
              <a:gd name="connsiteX9" fmla="*/ 455735 w 6955337"/>
              <a:gd name="connsiteY9" fmla="*/ 1693859 h 1770060"/>
              <a:gd name="connsiteX10" fmla="*/ 0 w 6955337"/>
              <a:gd name="connsiteY10" fmla="*/ 185055 h 1770060"/>
              <a:gd name="connsiteX0" fmla="*/ 0 w 6955337"/>
              <a:gd name="connsiteY0" fmla="*/ 185055 h 1770060"/>
              <a:gd name="connsiteX1" fmla="*/ 416052 w 6955337"/>
              <a:gd name="connsiteY1" fmla="*/ 179733 h 1770060"/>
              <a:gd name="connsiteX2" fmla="*/ 769219 w 6955337"/>
              <a:gd name="connsiteY2" fmla="*/ 1369811 h 1770060"/>
              <a:gd name="connsiteX3" fmla="*/ 3147399 w 6955337"/>
              <a:gd name="connsiteY3" fmla="*/ 1390575 h 1770060"/>
              <a:gd name="connsiteX4" fmla="*/ 4875337 w 6955337"/>
              <a:gd name="connsiteY4" fmla="*/ 334154 h 1770060"/>
              <a:gd name="connsiteX5" fmla="*/ 6425104 w 6955337"/>
              <a:gd name="connsiteY5" fmla="*/ 0 h 1770060"/>
              <a:gd name="connsiteX6" fmla="*/ 6955337 w 6955337"/>
              <a:gd name="connsiteY6" fmla="*/ 170048 h 1770060"/>
              <a:gd name="connsiteX7" fmla="*/ 5050971 w 6955337"/>
              <a:gd name="connsiteY7" fmla="*/ 638134 h 1770060"/>
              <a:gd name="connsiteX8" fmla="*/ 3198934 w 6955337"/>
              <a:gd name="connsiteY8" fmla="*/ 1770060 h 1770060"/>
              <a:gd name="connsiteX9" fmla="*/ 455735 w 6955337"/>
              <a:gd name="connsiteY9" fmla="*/ 1693859 h 1770060"/>
              <a:gd name="connsiteX10" fmla="*/ 0 w 6955337"/>
              <a:gd name="connsiteY10" fmla="*/ 185055 h 1770060"/>
              <a:gd name="connsiteX0" fmla="*/ 0 w 6955337"/>
              <a:gd name="connsiteY0" fmla="*/ 175765 h 1760770"/>
              <a:gd name="connsiteX1" fmla="*/ 416052 w 6955337"/>
              <a:gd name="connsiteY1" fmla="*/ 170443 h 1760770"/>
              <a:gd name="connsiteX2" fmla="*/ 769219 w 6955337"/>
              <a:gd name="connsiteY2" fmla="*/ 1360521 h 1760770"/>
              <a:gd name="connsiteX3" fmla="*/ 3147399 w 6955337"/>
              <a:gd name="connsiteY3" fmla="*/ 1381285 h 1760770"/>
              <a:gd name="connsiteX4" fmla="*/ 4875337 w 6955337"/>
              <a:gd name="connsiteY4" fmla="*/ 324864 h 1760770"/>
              <a:gd name="connsiteX5" fmla="*/ 6457468 w 6955337"/>
              <a:gd name="connsiteY5" fmla="*/ 0 h 1760770"/>
              <a:gd name="connsiteX6" fmla="*/ 6955337 w 6955337"/>
              <a:gd name="connsiteY6" fmla="*/ 160758 h 1760770"/>
              <a:gd name="connsiteX7" fmla="*/ 5050971 w 6955337"/>
              <a:gd name="connsiteY7" fmla="*/ 628844 h 1760770"/>
              <a:gd name="connsiteX8" fmla="*/ 3198934 w 6955337"/>
              <a:gd name="connsiteY8" fmla="*/ 1760770 h 1760770"/>
              <a:gd name="connsiteX9" fmla="*/ 455735 w 6955337"/>
              <a:gd name="connsiteY9" fmla="*/ 1684569 h 1760770"/>
              <a:gd name="connsiteX10" fmla="*/ 0 w 6955337"/>
              <a:gd name="connsiteY10" fmla="*/ 175765 h 1760770"/>
              <a:gd name="connsiteX0" fmla="*/ 0 w 6955337"/>
              <a:gd name="connsiteY0" fmla="*/ 175765 h 1760770"/>
              <a:gd name="connsiteX1" fmla="*/ 416052 w 6955337"/>
              <a:gd name="connsiteY1" fmla="*/ 170443 h 1760770"/>
              <a:gd name="connsiteX2" fmla="*/ 769219 w 6955337"/>
              <a:gd name="connsiteY2" fmla="*/ 1360521 h 1760770"/>
              <a:gd name="connsiteX3" fmla="*/ 3147399 w 6955337"/>
              <a:gd name="connsiteY3" fmla="*/ 1381285 h 1760770"/>
              <a:gd name="connsiteX4" fmla="*/ 4875337 w 6955337"/>
              <a:gd name="connsiteY4" fmla="*/ 324864 h 1760770"/>
              <a:gd name="connsiteX5" fmla="*/ 6514104 w 6955337"/>
              <a:gd name="connsiteY5" fmla="*/ 0 h 1760770"/>
              <a:gd name="connsiteX6" fmla="*/ 6955337 w 6955337"/>
              <a:gd name="connsiteY6" fmla="*/ 160758 h 1760770"/>
              <a:gd name="connsiteX7" fmla="*/ 5050971 w 6955337"/>
              <a:gd name="connsiteY7" fmla="*/ 628844 h 1760770"/>
              <a:gd name="connsiteX8" fmla="*/ 3198934 w 6955337"/>
              <a:gd name="connsiteY8" fmla="*/ 1760770 h 1760770"/>
              <a:gd name="connsiteX9" fmla="*/ 455735 w 6955337"/>
              <a:gd name="connsiteY9" fmla="*/ 1684569 h 1760770"/>
              <a:gd name="connsiteX10" fmla="*/ 0 w 6955337"/>
              <a:gd name="connsiteY10" fmla="*/ 175765 h 1760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55337" h="1760770">
                <a:moveTo>
                  <a:pt x="0" y="175765"/>
                </a:moveTo>
                <a:lnTo>
                  <a:pt x="416052" y="170443"/>
                </a:lnTo>
                <a:lnTo>
                  <a:pt x="769219" y="1360521"/>
                </a:lnTo>
                <a:lnTo>
                  <a:pt x="3147399" y="1381285"/>
                </a:lnTo>
                <a:lnTo>
                  <a:pt x="4875337" y="324864"/>
                </a:lnTo>
                <a:lnTo>
                  <a:pt x="6514104" y="0"/>
                </a:lnTo>
                <a:lnTo>
                  <a:pt x="6955337" y="160758"/>
                </a:lnTo>
                <a:lnTo>
                  <a:pt x="5050971" y="628844"/>
                </a:lnTo>
                <a:lnTo>
                  <a:pt x="3198934" y="1760770"/>
                </a:lnTo>
                <a:lnTo>
                  <a:pt x="455735" y="1684569"/>
                </a:lnTo>
                <a:lnTo>
                  <a:pt x="0" y="175765"/>
                </a:lnTo>
                <a:close/>
              </a:path>
            </a:pathLst>
          </a:custGeom>
          <a:solidFill>
            <a:srgbClr val="FF0000"/>
          </a:solidFill>
          <a:ln>
            <a:no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2400" b="1" dirty="0">
              <a:latin typeface="UTM Avo" panose="02040603050506020204" pitchFamily="18" charset="0"/>
            </a:endParaRPr>
          </a:p>
        </p:txBody>
      </p:sp>
      <p:pic>
        <p:nvPicPr>
          <p:cNvPr id="15" name="Picture 14">
            <a:extLst>
              <a:ext uri="{FF2B5EF4-FFF2-40B4-BE49-F238E27FC236}">
                <a16:creationId xmlns:a16="http://schemas.microsoft.com/office/drawing/2014/main" id="{5EE2F7F3-3195-41E1-A655-DD5137499837}"/>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5634" r="89671">
                        <a14:foregroundMark x1="5634" y1="72857" x2="5634" y2="72857"/>
                        <a14:foregroundMark x1="37089" y1="80000" x2="37089" y2="80000"/>
                        <a14:foregroundMark x1="61972" y1="20000" x2="61972" y2="20000"/>
                      </a14:backgroundRemoval>
                    </a14:imgEffect>
                  </a14:imgLayer>
                </a14:imgProps>
              </a:ext>
            </a:extLst>
          </a:blip>
          <a:stretch>
            <a:fillRect/>
          </a:stretch>
        </p:blipFill>
        <p:spPr>
          <a:xfrm>
            <a:off x="3241934" y="4399934"/>
            <a:ext cx="1521515" cy="642060"/>
          </a:xfrm>
          <a:prstGeom prst="rect">
            <a:avLst/>
          </a:prstGeom>
        </p:spPr>
      </p:pic>
      <p:pic>
        <p:nvPicPr>
          <p:cNvPr id="16" name="Picture 15">
            <a:extLst>
              <a:ext uri="{FF2B5EF4-FFF2-40B4-BE49-F238E27FC236}">
                <a16:creationId xmlns:a16="http://schemas.microsoft.com/office/drawing/2014/main" id="{99A6FB14-8FB9-49B5-818D-A2C49CC5BC4A}"/>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434" b="89623" l="7514" r="89595">
                        <a14:foregroundMark x1="7514" y1="62264" x2="7514" y2="62264"/>
                        <a14:foregroundMark x1="10983" y1="51887" x2="10983" y2="51887"/>
                        <a14:foregroundMark x1="23121" y1="43396" x2="23121" y2="43396"/>
                      </a14:backgroundRemoval>
                    </a14:imgEffect>
                  </a14:imgLayer>
                </a14:imgProps>
              </a:ext>
            </a:extLst>
          </a:blip>
          <a:stretch>
            <a:fillRect/>
          </a:stretch>
        </p:blipFill>
        <p:spPr>
          <a:xfrm>
            <a:off x="4960109" y="4146468"/>
            <a:ext cx="1502901" cy="920853"/>
          </a:xfrm>
          <a:prstGeom prst="rect">
            <a:avLst/>
          </a:prstGeom>
        </p:spPr>
      </p:pic>
      <p:pic>
        <p:nvPicPr>
          <p:cNvPr id="8" name="Picture 7">
            <a:extLst>
              <a:ext uri="{FF2B5EF4-FFF2-40B4-BE49-F238E27FC236}">
                <a16:creationId xmlns:a16="http://schemas.microsoft.com/office/drawing/2014/main" id="{DED5B6E7-415B-4913-B8B9-A4BF0ED51FAA}"/>
              </a:ext>
            </a:extLst>
          </p:cNvPr>
          <p:cNvPicPr>
            <a:picLocks noChangeAspect="1"/>
          </p:cNvPicPr>
          <p:nvPr/>
        </p:nvPicPr>
        <p:blipFill rotWithShape="1">
          <a:blip r:embed="rId10"/>
          <a:srcRect b="5577"/>
          <a:stretch/>
        </p:blipFill>
        <p:spPr>
          <a:xfrm flipH="1">
            <a:off x="8379921" y="3429000"/>
            <a:ext cx="689054" cy="970934"/>
          </a:xfrm>
          <a:prstGeom prst="rect">
            <a:avLst/>
          </a:prstGeom>
        </p:spPr>
      </p:pic>
      <p:pic>
        <p:nvPicPr>
          <p:cNvPr id="18" name="Picture 17">
            <a:extLst>
              <a:ext uri="{FF2B5EF4-FFF2-40B4-BE49-F238E27FC236}">
                <a16:creationId xmlns:a16="http://schemas.microsoft.com/office/drawing/2014/main" id="{E047BB41-4D78-4270-AB52-B034B6982180}"/>
              </a:ext>
            </a:extLst>
          </p:cNvPr>
          <p:cNvPicPr>
            <a:picLocks noChangeAspect="1"/>
          </p:cNvPicPr>
          <p:nvPr/>
        </p:nvPicPr>
        <p:blipFill>
          <a:blip r:embed="rId11"/>
          <a:stretch>
            <a:fillRect/>
          </a:stretch>
        </p:blipFill>
        <p:spPr>
          <a:xfrm>
            <a:off x="11244696" y="5594339"/>
            <a:ext cx="742381" cy="855771"/>
          </a:xfrm>
          <a:prstGeom prst="rect">
            <a:avLst/>
          </a:prstGeom>
        </p:spPr>
      </p:pic>
      <p:pic>
        <p:nvPicPr>
          <p:cNvPr id="19" name="Picture 18">
            <a:extLst>
              <a:ext uri="{FF2B5EF4-FFF2-40B4-BE49-F238E27FC236}">
                <a16:creationId xmlns:a16="http://schemas.microsoft.com/office/drawing/2014/main" id="{06B44A6A-1FAE-4858-82BC-DDC52E2E11BC}"/>
              </a:ext>
            </a:extLst>
          </p:cNvPr>
          <p:cNvPicPr>
            <a:picLocks noChangeAspect="1"/>
          </p:cNvPicPr>
          <p:nvPr/>
        </p:nvPicPr>
        <p:blipFill>
          <a:blip r:embed="rId11"/>
          <a:stretch>
            <a:fillRect/>
          </a:stretch>
        </p:blipFill>
        <p:spPr>
          <a:xfrm>
            <a:off x="11466306" y="5476273"/>
            <a:ext cx="742381" cy="855771"/>
          </a:xfrm>
          <a:prstGeom prst="rect">
            <a:avLst/>
          </a:prstGeom>
        </p:spPr>
      </p:pic>
      <p:pic>
        <p:nvPicPr>
          <p:cNvPr id="21" name="Picture 20">
            <a:extLst>
              <a:ext uri="{FF2B5EF4-FFF2-40B4-BE49-F238E27FC236}">
                <a16:creationId xmlns:a16="http://schemas.microsoft.com/office/drawing/2014/main" id="{288AFB61-73A7-4344-8086-D228AEBFC568}"/>
              </a:ext>
            </a:extLst>
          </p:cNvPr>
          <p:cNvPicPr>
            <a:picLocks noChangeAspect="1"/>
          </p:cNvPicPr>
          <p:nvPr/>
        </p:nvPicPr>
        <p:blipFill>
          <a:blip r:embed="rId12"/>
          <a:stretch>
            <a:fillRect/>
          </a:stretch>
        </p:blipFill>
        <p:spPr>
          <a:xfrm>
            <a:off x="9782600" y="5290011"/>
            <a:ext cx="464073" cy="464073"/>
          </a:xfrm>
          <a:prstGeom prst="rect">
            <a:avLst/>
          </a:prstGeom>
        </p:spPr>
      </p:pic>
      <p:pic>
        <p:nvPicPr>
          <p:cNvPr id="28" name="Picture 27">
            <a:extLst>
              <a:ext uri="{FF2B5EF4-FFF2-40B4-BE49-F238E27FC236}">
                <a16:creationId xmlns:a16="http://schemas.microsoft.com/office/drawing/2014/main" id="{4ADA7DCC-7BF4-492C-9B15-A99E17083CAC}"/>
              </a:ext>
            </a:extLst>
          </p:cNvPr>
          <p:cNvPicPr>
            <a:picLocks noChangeAspect="1"/>
          </p:cNvPicPr>
          <p:nvPr/>
        </p:nvPicPr>
        <p:blipFill>
          <a:blip r:embed="rId12"/>
          <a:stretch>
            <a:fillRect/>
          </a:stretch>
        </p:blipFill>
        <p:spPr>
          <a:xfrm>
            <a:off x="10366242" y="5342330"/>
            <a:ext cx="464073" cy="464073"/>
          </a:xfrm>
          <a:prstGeom prst="rect">
            <a:avLst/>
          </a:prstGeom>
        </p:spPr>
      </p:pic>
      <p:pic>
        <p:nvPicPr>
          <p:cNvPr id="29" name="Picture 28">
            <a:extLst>
              <a:ext uri="{FF2B5EF4-FFF2-40B4-BE49-F238E27FC236}">
                <a16:creationId xmlns:a16="http://schemas.microsoft.com/office/drawing/2014/main" id="{05456155-DC26-405E-B606-8B916299F8D9}"/>
              </a:ext>
            </a:extLst>
          </p:cNvPr>
          <p:cNvPicPr>
            <a:picLocks noChangeAspect="1"/>
          </p:cNvPicPr>
          <p:nvPr/>
        </p:nvPicPr>
        <p:blipFill>
          <a:blip r:embed="rId12"/>
          <a:stretch>
            <a:fillRect/>
          </a:stretch>
        </p:blipFill>
        <p:spPr>
          <a:xfrm>
            <a:off x="10194278" y="4825938"/>
            <a:ext cx="464073" cy="464073"/>
          </a:xfrm>
          <a:prstGeom prst="rect">
            <a:avLst/>
          </a:prstGeom>
        </p:spPr>
      </p:pic>
      <p:pic>
        <p:nvPicPr>
          <p:cNvPr id="30" name="Picture 29">
            <a:extLst>
              <a:ext uri="{FF2B5EF4-FFF2-40B4-BE49-F238E27FC236}">
                <a16:creationId xmlns:a16="http://schemas.microsoft.com/office/drawing/2014/main" id="{9609AA65-9B8C-47E7-9FD0-01C607D0EC11}"/>
              </a:ext>
            </a:extLst>
          </p:cNvPr>
          <p:cNvPicPr>
            <a:picLocks noChangeAspect="1"/>
          </p:cNvPicPr>
          <p:nvPr/>
        </p:nvPicPr>
        <p:blipFill>
          <a:blip r:embed="rId12"/>
          <a:stretch>
            <a:fillRect/>
          </a:stretch>
        </p:blipFill>
        <p:spPr>
          <a:xfrm>
            <a:off x="10855011" y="4888252"/>
            <a:ext cx="464073" cy="464073"/>
          </a:xfrm>
          <a:prstGeom prst="rect">
            <a:avLst/>
          </a:prstGeom>
        </p:spPr>
      </p:pic>
      <p:pic>
        <p:nvPicPr>
          <p:cNvPr id="31" name="Picture 30">
            <a:extLst>
              <a:ext uri="{FF2B5EF4-FFF2-40B4-BE49-F238E27FC236}">
                <a16:creationId xmlns:a16="http://schemas.microsoft.com/office/drawing/2014/main" id="{B8748803-BDBD-42AE-83F1-EF27936C6F08}"/>
              </a:ext>
            </a:extLst>
          </p:cNvPr>
          <p:cNvPicPr>
            <a:picLocks noChangeAspect="1"/>
          </p:cNvPicPr>
          <p:nvPr/>
        </p:nvPicPr>
        <p:blipFill>
          <a:blip r:embed="rId12"/>
          <a:stretch>
            <a:fillRect/>
          </a:stretch>
        </p:blipFill>
        <p:spPr>
          <a:xfrm>
            <a:off x="9902169" y="5858722"/>
            <a:ext cx="464073" cy="464073"/>
          </a:xfrm>
          <a:prstGeom prst="rect">
            <a:avLst/>
          </a:prstGeom>
        </p:spPr>
      </p:pic>
      <p:pic>
        <p:nvPicPr>
          <p:cNvPr id="32" name="Picture 31">
            <a:extLst>
              <a:ext uri="{FF2B5EF4-FFF2-40B4-BE49-F238E27FC236}">
                <a16:creationId xmlns:a16="http://schemas.microsoft.com/office/drawing/2014/main" id="{7D09B54A-1C6D-47B6-88F7-89A35F9E51FB}"/>
              </a:ext>
            </a:extLst>
          </p:cNvPr>
          <p:cNvPicPr>
            <a:picLocks noChangeAspect="1"/>
          </p:cNvPicPr>
          <p:nvPr/>
        </p:nvPicPr>
        <p:blipFill>
          <a:blip r:embed="rId12"/>
          <a:stretch>
            <a:fillRect/>
          </a:stretch>
        </p:blipFill>
        <p:spPr>
          <a:xfrm>
            <a:off x="10684237" y="5800496"/>
            <a:ext cx="464073" cy="464073"/>
          </a:xfrm>
          <a:prstGeom prst="rect">
            <a:avLst/>
          </a:prstGeom>
        </p:spPr>
      </p:pic>
      <p:pic>
        <p:nvPicPr>
          <p:cNvPr id="39" name="Picture 38">
            <a:extLst>
              <a:ext uri="{FF2B5EF4-FFF2-40B4-BE49-F238E27FC236}">
                <a16:creationId xmlns:a16="http://schemas.microsoft.com/office/drawing/2014/main" id="{44C8F83D-7A8E-4E06-A69F-7B19C022D020}"/>
              </a:ext>
            </a:extLst>
          </p:cNvPr>
          <p:cNvPicPr>
            <a:picLocks noChangeAspect="1"/>
          </p:cNvPicPr>
          <p:nvPr/>
        </p:nvPicPr>
        <p:blipFill>
          <a:blip r:embed="rId13"/>
          <a:stretch>
            <a:fillRect/>
          </a:stretch>
        </p:blipFill>
        <p:spPr>
          <a:xfrm>
            <a:off x="803061" y="5203108"/>
            <a:ext cx="464073" cy="371258"/>
          </a:xfrm>
          <a:prstGeom prst="rect">
            <a:avLst/>
          </a:prstGeom>
        </p:spPr>
      </p:pic>
      <p:pic>
        <p:nvPicPr>
          <p:cNvPr id="41" name="Picture 40">
            <a:extLst>
              <a:ext uri="{FF2B5EF4-FFF2-40B4-BE49-F238E27FC236}">
                <a16:creationId xmlns:a16="http://schemas.microsoft.com/office/drawing/2014/main" id="{A62CC60A-ACDD-4655-A48F-B63BA3E219EC}"/>
              </a:ext>
            </a:extLst>
          </p:cNvPr>
          <p:cNvPicPr>
            <a:picLocks noChangeAspect="1"/>
          </p:cNvPicPr>
          <p:nvPr/>
        </p:nvPicPr>
        <p:blipFill>
          <a:blip r:embed="rId13"/>
          <a:stretch>
            <a:fillRect/>
          </a:stretch>
        </p:blipFill>
        <p:spPr>
          <a:xfrm>
            <a:off x="1184508" y="5846570"/>
            <a:ext cx="479262" cy="383410"/>
          </a:xfrm>
          <a:prstGeom prst="rect">
            <a:avLst/>
          </a:prstGeom>
        </p:spPr>
      </p:pic>
      <p:pic>
        <p:nvPicPr>
          <p:cNvPr id="42" name="Picture 41">
            <a:extLst>
              <a:ext uri="{FF2B5EF4-FFF2-40B4-BE49-F238E27FC236}">
                <a16:creationId xmlns:a16="http://schemas.microsoft.com/office/drawing/2014/main" id="{D115AFCA-BB58-4163-83E7-4F8E1D651990}"/>
              </a:ext>
            </a:extLst>
          </p:cNvPr>
          <p:cNvPicPr>
            <a:picLocks noChangeAspect="1"/>
          </p:cNvPicPr>
          <p:nvPr/>
        </p:nvPicPr>
        <p:blipFill>
          <a:blip r:embed="rId13"/>
          <a:stretch>
            <a:fillRect/>
          </a:stretch>
        </p:blipFill>
        <p:spPr>
          <a:xfrm>
            <a:off x="395900" y="4638389"/>
            <a:ext cx="464073" cy="371258"/>
          </a:xfrm>
          <a:prstGeom prst="rect">
            <a:avLst/>
          </a:prstGeom>
        </p:spPr>
      </p:pic>
      <p:sp>
        <p:nvSpPr>
          <p:cNvPr id="2" name="TextBox 1"/>
          <p:cNvSpPr txBox="1"/>
          <p:nvPr/>
        </p:nvSpPr>
        <p:spPr>
          <a:xfrm>
            <a:off x="4763449" y="2644877"/>
            <a:ext cx="1017919" cy="1200329"/>
          </a:xfrm>
          <a:prstGeom prst="rect">
            <a:avLst/>
          </a:prstGeom>
          <a:noFill/>
        </p:spPr>
        <p:txBody>
          <a:bodyPr wrap="square" rtlCol="0">
            <a:spAutoFit/>
          </a:bodyPr>
          <a:lstStyle/>
          <a:p>
            <a:r>
              <a:rPr lang="en-US" sz="7200" b="1" dirty="0">
                <a:solidFill>
                  <a:srgbClr val="FF0000"/>
                </a:solidFill>
                <a:latin typeface="Arial Black" panose="020B0A04020102020204" pitchFamily="34" charset="0"/>
              </a:rPr>
              <a:t>?</a:t>
            </a:r>
          </a:p>
        </p:txBody>
      </p:sp>
      <p:sp>
        <p:nvSpPr>
          <p:cNvPr id="23" name="TextBox 22"/>
          <p:cNvSpPr txBox="1"/>
          <p:nvPr/>
        </p:nvSpPr>
        <p:spPr>
          <a:xfrm>
            <a:off x="6223540" y="5234450"/>
            <a:ext cx="1017919" cy="1200329"/>
          </a:xfrm>
          <a:prstGeom prst="rect">
            <a:avLst/>
          </a:prstGeom>
          <a:noFill/>
        </p:spPr>
        <p:txBody>
          <a:bodyPr wrap="square" rtlCol="0">
            <a:spAutoFit/>
          </a:bodyPr>
          <a:lstStyle/>
          <a:p>
            <a:r>
              <a:rPr lang="en-US" sz="7200" b="1" dirty="0">
                <a:solidFill>
                  <a:srgbClr val="FF0000"/>
                </a:solidFill>
                <a:latin typeface="Arial Black" panose="020B0A04020102020204" pitchFamily="34" charset="0"/>
              </a:rPr>
              <a:t>?</a:t>
            </a:r>
          </a:p>
        </p:txBody>
      </p:sp>
    </p:spTree>
    <p:extLst>
      <p:ext uri="{BB962C8B-B14F-4D97-AF65-F5344CB8AC3E}">
        <p14:creationId xmlns:p14="http://schemas.microsoft.com/office/powerpoint/2010/main" val="107136305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mph" presetSubtype="0" repeatCount="5000" fill="hold" grpId="0" nodeType="clickEffect">
                                  <p:stCondLst>
                                    <p:cond delay="0"/>
                                  </p:stCondLst>
                                  <p:childTnLst>
                                    <p:animClr clrSpc="hsl" dir="cw">
                                      <p:cBhvr override="childStyle">
                                        <p:cTn id="6" dur="500" fill="hold"/>
                                        <p:tgtEl>
                                          <p:spTgt spid="9"/>
                                        </p:tgtEl>
                                        <p:attrNameLst>
                                          <p:attrName>style.color</p:attrName>
                                        </p:attrNameLst>
                                      </p:cBhvr>
                                      <p:by>
                                        <p:hsl h="7200000" s="0" l="0"/>
                                      </p:by>
                                    </p:animClr>
                                    <p:animClr clrSpc="hsl" dir="cw">
                                      <p:cBhvr>
                                        <p:cTn id="7" dur="500" fill="hold"/>
                                        <p:tgtEl>
                                          <p:spTgt spid="9"/>
                                        </p:tgtEl>
                                        <p:attrNameLst>
                                          <p:attrName>fillcolor</p:attrName>
                                        </p:attrNameLst>
                                      </p:cBhvr>
                                      <p:by>
                                        <p:hsl h="7200000" s="0" l="0"/>
                                      </p:by>
                                    </p:animClr>
                                    <p:animClr clrSpc="hsl" dir="cw">
                                      <p:cBhvr>
                                        <p:cTn id="8" dur="500" fill="hold"/>
                                        <p:tgtEl>
                                          <p:spTgt spid="9"/>
                                        </p:tgtEl>
                                        <p:attrNameLst>
                                          <p:attrName>stroke.color</p:attrName>
                                        </p:attrNameLst>
                                      </p:cBhvr>
                                      <p:by>
                                        <p:hsl h="7200000" s="0" l="0"/>
                                      </p:by>
                                    </p:animClr>
                                    <p:set>
                                      <p:cBhvr>
                                        <p:cTn id="9" dur="500" fill="hold"/>
                                        <p:tgtEl>
                                          <p:spTgt spid="9"/>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19" presetClass="emph" presetSubtype="0" repeatCount="5000" fill="hold" grpId="0" nodeType="clickEffect">
                                  <p:stCondLst>
                                    <p:cond delay="0"/>
                                  </p:stCondLst>
                                  <p:childTnLst>
                                    <p:animClr clrSpc="rgb" dir="cw">
                                      <p:cBhvr override="childStyle">
                                        <p:cTn id="13" dur="500" fill="hold"/>
                                        <p:tgtEl>
                                          <p:spTgt spid="11"/>
                                        </p:tgtEl>
                                        <p:attrNameLst>
                                          <p:attrName>style.color</p:attrName>
                                        </p:attrNameLst>
                                      </p:cBhvr>
                                      <p:to>
                                        <a:srgbClr val="0070C0"/>
                                      </p:to>
                                    </p:animClr>
                                    <p:animClr clrSpc="rgb" dir="cw">
                                      <p:cBhvr>
                                        <p:cTn id="14" dur="500" fill="hold"/>
                                        <p:tgtEl>
                                          <p:spTgt spid="11"/>
                                        </p:tgtEl>
                                        <p:attrNameLst>
                                          <p:attrName>fillcolor</p:attrName>
                                        </p:attrNameLst>
                                      </p:cBhvr>
                                      <p:to>
                                        <a:srgbClr val="0070C0"/>
                                      </p:to>
                                    </p:animClr>
                                    <p:set>
                                      <p:cBhvr>
                                        <p:cTn id="15" dur="500" fill="hold"/>
                                        <p:tgtEl>
                                          <p:spTgt spid="11"/>
                                        </p:tgtEl>
                                        <p:attrNameLst>
                                          <p:attrName>fill.type</p:attrName>
                                        </p:attrNameLst>
                                      </p:cBhvr>
                                      <p:to>
                                        <p:strVal val="solid"/>
                                      </p:to>
                                    </p:set>
                                    <p:set>
                                      <p:cBhvr>
                                        <p:cTn id="16" dur="500" fill="hold"/>
                                        <p:tgtEl>
                                          <p:spTgt spid="11"/>
                                        </p:tgtEl>
                                        <p:attrNameLst>
                                          <p:attrName>fill.on</p:attrName>
                                        </p:attrNameLst>
                                      </p:cBhvr>
                                      <p:to>
                                        <p:strVal val="true"/>
                                      </p:to>
                                    </p:se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barn(inVertical)">
                                      <p:cBhvr>
                                        <p:cTn id="2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2" grpId="0"/>
      <p:bldP spid="2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C314658-BD0A-0CF2-4CEF-3733D9F192F5}"/>
              </a:ext>
            </a:extLst>
          </p:cNvPr>
          <p:cNvPicPr>
            <a:picLocks noChangeAspect="1"/>
          </p:cNvPicPr>
          <p:nvPr/>
        </p:nvPicPr>
        <p:blipFill>
          <a:blip r:embed="rId2"/>
          <a:stretch>
            <a:fillRect/>
          </a:stretch>
        </p:blipFill>
        <p:spPr>
          <a:xfrm>
            <a:off x="0" y="-1"/>
            <a:ext cx="12192000" cy="7367155"/>
          </a:xfrm>
          <a:prstGeom prst="rect">
            <a:avLst/>
          </a:prstGeom>
        </p:spPr>
      </p:pic>
      <p:sp>
        <p:nvSpPr>
          <p:cNvPr id="7" name="TextBox 6"/>
          <p:cNvSpPr txBox="1"/>
          <p:nvPr/>
        </p:nvSpPr>
        <p:spPr>
          <a:xfrm>
            <a:off x="4346827" y="2084874"/>
            <a:ext cx="6849653" cy="1015663"/>
          </a:xfrm>
          <a:prstGeom prst="rect">
            <a:avLst/>
          </a:prstGeom>
          <a:noFill/>
        </p:spPr>
        <p:txBody>
          <a:bodyPr wrap="square" rtlCol="0">
            <a:spAutoFit/>
          </a:bodyPr>
          <a:lstStyle/>
          <a:p>
            <a:r>
              <a:rPr lang="en-US" sz="6000" b="1">
                <a:solidFill>
                  <a:srgbClr val="FF0000"/>
                </a:solidFill>
                <a:latin typeface="Times New Roman" panose="02020603050405020304" pitchFamily="18" charset="0"/>
                <a:cs typeface="Times New Roman" panose="02020603050405020304" pitchFamily="18" charset="0"/>
              </a:rPr>
              <a:t>BÀI MỚI</a:t>
            </a:r>
            <a:endParaRPr lang="en-US" sz="60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933652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Shape 283"/>
        <p:cNvGrpSpPr/>
        <p:nvPr/>
      </p:nvGrpSpPr>
      <p:grpSpPr>
        <a:xfrm>
          <a:off x="0" y="0"/>
          <a:ext cx="0" cy="0"/>
          <a:chOff x="0" y="0"/>
          <a:chExt cx="0" cy="0"/>
        </a:xfrm>
      </p:grpSpPr>
      <p:sp>
        <p:nvSpPr>
          <p:cNvPr id="11" name="Google Shape;290;p7"/>
          <p:cNvSpPr txBox="1"/>
          <p:nvPr/>
        </p:nvSpPr>
        <p:spPr>
          <a:xfrm>
            <a:off x="2854513" y="2429549"/>
            <a:ext cx="8855721" cy="83095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0000"/>
              </a:buClr>
              <a:buSzPts val="4400"/>
              <a:buFont typeface="Times New Roman"/>
              <a:buNone/>
            </a:pPr>
            <a:r>
              <a:rPr lang="en-US" sz="4800" b="1" dirty="0" err="1">
                <a:ln w="22225">
                  <a:noFill/>
                  <a:prstDash val="solid"/>
                </a:ln>
                <a:solidFill>
                  <a:srgbClr val="FFFF00"/>
                </a:solidFill>
                <a:latin typeface="Times New Roman"/>
                <a:ea typeface="Times New Roman"/>
                <a:cs typeface="Times New Roman"/>
                <a:sym typeface="Times New Roman"/>
              </a:rPr>
              <a:t>Khám</a:t>
            </a:r>
            <a:r>
              <a:rPr lang="en-US" sz="4800" b="1" dirty="0">
                <a:ln w="22225">
                  <a:noFill/>
                  <a:prstDash val="solid"/>
                </a:ln>
                <a:solidFill>
                  <a:srgbClr val="FFFF00"/>
                </a:solidFill>
                <a:latin typeface="Times New Roman"/>
                <a:ea typeface="Times New Roman"/>
                <a:cs typeface="Times New Roman"/>
                <a:sym typeface="Times New Roman"/>
              </a:rPr>
              <a:t> </a:t>
            </a:r>
            <a:r>
              <a:rPr lang="en-US" sz="4800" b="1" dirty="0" err="1">
                <a:ln w="22225">
                  <a:noFill/>
                  <a:prstDash val="solid"/>
                </a:ln>
                <a:solidFill>
                  <a:srgbClr val="FFFF00"/>
                </a:solidFill>
                <a:latin typeface="Times New Roman"/>
                <a:ea typeface="Times New Roman"/>
                <a:cs typeface="Times New Roman"/>
                <a:sym typeface="Times New Roman"/>
              </a:rPr>
              <a:t>phá</a:t>
            </a:r>
            <a:r>
              <a:rPr lang="en-US" sz="4800" b="1" dirty="0">
                <a:ln w="22225">
                  <a:noFill/>
                  <a:prstDash val="solid"/>
                </a:ln>
                <a:solidFill>
                  <a:srgbClr val="FFFF00"/>
                </a:solidFill>
                <a:latin typeface="Times New Roman"/>
                <a:ea typeface="Times New Roman"/>
                <a:cs typeface="Times New Roman"/>
                <a:sym typeface="Times New Roman"/>
              </a:rPr>
              <a:t> </a:t>
            </a:r>
            <a:r>
              <a:rPr lang="en-US" sz="4800" b="1" dirty="0" err="1">
                <a:ln w="22225">
                  <a:noFill/>
                  <a:prstDash val="solid"/>
                </a:ln>
                <a:solidFill>
                  <a:srgbClr val="FFFF00"/>
                </a:solidFill>
                <a:latin typeface="Times New Roman"/>
                <a:ea typeface="Times New Roman"/>
                <a:cs typeface="Times New Roman"/>
                <a:sym typeface="Times New Roman"/>
              </a:rPr>
              <a:t>kiến</a:t>
            </a:r>
            <a:r>
              <a:rPr lang="en-US" sz="4800" b="1" dirty="0">
                <a:ln w="22225">
                  <a:noFill/>
                  <a:prstDash val="solid"/>
                </a:ln>
                <a:solidFill>
                  <a:srgbClr val="FFFF00"/>
                </a:solidFill>
                <a:latin typeface="Times New Roman"/>
                <a:ea typeface="Times New Roman"/>
                <a:cs typeface="Times New Roman"/>
                <a:sym typeface="Times New Roman"/>
              </a:rPr>
              <a:t> </a:t>
            </a:r>
            <a:r>
              <a:rPr lang="en-US" sz="4800" b="1" dirty="0" err="1">
                <a:ln w="22225">
                  <a:noFill/>
                  <a:prstDash val="solid"/>
                </a:ln>
                <a:solidFill>
                  <a:srgbClr val="FFFF00"/>
                </a:solidFill>
                <a:latin typeface="Times New Roman"/>
                <a:ea typeface="Times New Roman"/>
                <a:cs typeface="Times New Roman"/>
                <a:sym typeface="Times New Roman"/>
              </a:rPr>
              <a:t>thức</a:t>
            </a:r>
            <a:endParaRPr lang="en-US" sz="4400" b="1" dirty="0">
              <a:ln w="22225">
                <a:noFill/>
                <a:prstDash val="solid"/>
              </a:ln>
              <a:solidFill>
                <a:srgbClr val="FFFF00"/>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42685746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lt1"/>
        </a:solidFill>
        <a:effectLst/>
      </p:bgPr>
    </p:bg>
    <p:spTree>
      <p:nvGrpSpPr>
        <p:cNvPr id="1" name=""/>
        <p:cNvGrpSpPr/>
        <p:nvPr/>
      </p:nvGrpSpPr>
      <p:grpSpPr>
        <a:xfrm>
          <a:off x="0" y="0"/>
          <a:ext cx="0" cy="0"/>
          <a:chOff x="0" y="0"/>
          <a:chExt cx="0" cy="0"/>
        </a:xfrm>
      </p:grpSpPr>
      <p:cxnSp>
        <p:nvCxnSpPr>
          <p:cNvPr id="41" name="Straight Connector 40">
            <a:extLst>
              <a:ext uri="{FF2B5EF4-FFF2-40B4-BE49-F238E27FC236}">
                <a16:creationId xmlns:a16="http://schemas.microsoft.com/office/drawing/2014/main" id="{F04561DE-07E1-4B70-BE24-5C443E37443E}"/>
              </a:ext>
            </a:extLst>
          </p:cNvPr>
          <p:cNvCxnSpPr>
            <a:cxnSpLocks/>
          </p:cNvCxnSpPr>
          <p:nvPr/>
        </p:nvCxnSpPr>
        <p:spPr>
          <a:xfrm>
            <a:off x="1197895" y="1800859"/>
            <a:ext cx="2708572" cy="19873"/>
          </a:xfrm>
          <a:prstGeom prst="line">
            <a:avLst/>
          </a:prstGeom>
          <a:ln w="57150">
            <a:solidFill>
              <a:srgbClr val="0000FF"/>
            </a:solidFill>
          </a:ln>
        </p:spPr>
        <p:style>
          <a:lnRef idx="1">
            <a:schemeClr val="accent1"/>
          </a:lnRef>
          <a:fillRef idx="0">
            <a:schemeClr val="accent1"/>
          </a:fillRef>
          <a:effectRef idx="0">
            <a:schemeClr val="accent1"/>
          </a:effectRef>
          <a:fontRef idx="minor">
            <a:schemeClr val="tx1"/>
          </a:fontRef>
        </p:style>
      </p:cxnSp>
      <p:sp>
        <p:nvSpPr>
          <p:cNvPr id="44" name="Oval 43">
            <a:extLst>
              <a:ext uri="{FF2B5EF4-FFF2-40B4-BE49-F238E27FC236}">
                <a16:creationId xmlns:a16="http://schemas.microsoft.com/office/drawing/2014/main" id="{03798E33-D29F-4967-8F16-BD2CBED5CF9E}"/>
              </a:ext>
            </a:extLst>
          </p:cNvPr>
          <p:cNvSpPr/>
          <p:nvPr/>
        </p:nvSpPr>
        <p:spPr>
          <a:xfrm>
            <a:off x="1178366" y="1755168"/>
            <a:ext cx="100584" cy="100584"/>
          </a:xfrm>
          <a:prstGeom prst="ellipse">
            <a:avLst/>
          </a:prstGeom>
          <a:solidFill>
            <a:srgbClr val="0000CC"/>
          </a:solidFill>
          <a:ln>
            <a:noFill/>
          </a:ln>
          <a:effectLst>
            <a:outerShdw blurRad="44450" dist="27940" dir="5400000" algn="ctr">
              <a:srgbClr val="000000">
                <a:alpha val="32000"/>
              </a:srgbClr>
            </a:outerShdw>
          </a:effectLst>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2400" b="1" dirty="0">
              <a:solidFill>
                <a:srgbClr val="0000CC"/>
              </a:solidFill>
              <a:latin typeface="UTM Avo" panose="02040603050506020204" pitchFamily="18" charset="0"/>
            </a:endParaRPr>
          </a:p>
        </p:txBody>
      </p:sp>
      <p:sp>
        <p:nvSpPr>
          <p:cNvPr id="46" name="Oval 45">
            <a:extLst>
              <a:ext uri="{FF2B5EF4-FFF2-40B4-BE49-F238E27FC236}">
                <a16:creationId xmlns:a16="http://schemas.microsoft.com/office/drawing/2014/main" id="{D084D1E4-FE14-4DA4-9CC2-B7D4F72483FB}"/>
              </a:ext>
            </a:extLst>
          </p:cNvPr>
          <p:cNvSpPr/>
          <p:nvPr/>
        </p:nvSpPr>
        <p:spPr>
          <a:xfrm>
            <a:off x="3836648" y="1765780"/>
            <a:ext cx="100584" cy="100584"/>
          </a:xfrm>
          <a:prstGeom prst="ellipse">
            <a:avLst/>
          </a:prstGeom>
          <a:solidFill>
            <a:srgbClr val="0000CC"/>
          </a:solidFill>
          <a:ln>
            <a:noFill/>
          </a:ln>
          <a:effectLst>
            <a:outerShdw blurRad="44450" dist="27940" dir="5400000" algn="ctr">
              <a:srgbClr val="000000">
                <a:alpha val="32000"/>
              </a:srgbClr>
            </a:outerShdw>
          </a:effectLst>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2400" b="1" dirty="0">
              <a:solidFill>
                <a:srgbClr val="0000CC"/>
              </a:solidFill>
              <a:latin typeface="UTM Avo" panose="02040603050506020204" pitchFamily="18" charset="0"/>
            </a:endParaRPr>
          </a:p>
        </p:txBody>
      </p:sp>
      <p:sp>
        <p:nvSpPr>
          <p:cNvPr id="48" name="TextBox 47">
            <a:extLst>
              <a:ext uri="{FF2B5EF4-FFF2-40B4-BE49-F238E27FC236}">
                <a16:creationId xmlns:a16="http://schemas.microsoft.com/office/drawing/2014/main" id="{907DB769-5CB4-4D6B-BED3-85652953C75B}"/>
              </a:ext>
            </a:extLst>
          </p:cNvPr>
          <p:cNvSpPr txBox="1"/>
          <p:nvPr/>
        </p:nvSpPr>
        <p:spPr>
          <a:xfrm>
            <a:off x="1039628" y="1155048"/>
            <a:ext cx="426383" cy="461665"/>
          </a:xfrm>
          <a:prstGeom prst="rect">
            <a:avLst/>
          </a:prstGeom>
          <a:noFill/>
        </p:spPr>
        <p:txBody>
          <a:bodyPr wrap="square" rtlCol="0">
            <a:spAutoFit/>
          </a:bodyPr>
          <a:lstStyle/>
          <a:p>
            <a:r>
              <a:rPr lang="en-US" sz="2400" b="1" dirty="0">
                <a:solidFill>
                  <a:srgbClr val="FF0000"/>
                </a:solidFill>
                <a:latin typeface="UTM Avo" panose="02040603050506020204" pitchFamily="18" charset="0"/>
              </a:rPr>
              <a:t>A</a:t>
            </a:r>
          </a:p>
        </p:txBody>
      </p:sp>
      <p:sp>
        <p:nvSpPr>
          <p:cNvPr id="49" name="TextBox 48">
            <a:extLst>
              <a:ext uri="{FF2B5EF4-FFF2-40B4-BE49-F238E27FC236}">
                <a16:creationId xmlns:a16="http://schemas.microsoft.com/office/drawing/2014/main" id="{0A9D3151-F6AC-4B1A-AC20-7A83A964C56B}"/>
              </a:ext>
            </a:extLst>
          </p:cNvPr>
          <p:cNvSpPr txBox="1"/>
          <p:nvPr/>
        </p:nvSpPr>
        <p:spPr>
          <a:xfrm>
            <a:off x="3724040" y="1235040"/>
            <a:ext cx="426383" cy="461665"/>
          </a:xfrm>
          <a:prstGeom prst="rect">
            <a:avLst/>
          </a:prstGeom>
          <a:noFill/>
        </p:spPr>
        <p:txBody>
          <a:bodyPr wrap="square" rtlCol="0">
            <a:spAutoFit/>
          </a:bodyPr>
          <a:lstStyle/>
          <a:p>
            <a:r>
              <a:rPr lang="en-US" sz="2400" b="1" dirty="0">
                <a:solidFill>
                  <a:srgbClr val="FF0000"/>
                </a:solidFill>
                <a:latin typeface="UTM Avo" panose="02040603050506020204" pitchFamily="18" charset="0"/>
              </a:rPr>
              <a:t>K</a:t>
            </a:r>
          </a:p>
        </p:txBody>
      </p:sp>
      <p:pic>
        <p:nvPicPr>
          <p:cNvPr id="3" name="Picture 2">
            <a:extLst>
              <a:ext uri="{FF2B5EF4-FFF2-40B4-BE49-F238E27FC236}">
                <a16:creationId xmlns:a16="http://schemas.microsoft.com/office/drawing/2014/main" id="{2A1728DA-AFE3-474D-B817-7103C84E15A8}"/>
              </a:ext>
            </a:extLst>
          </p:cNvPr>
          <p:cNvPicPr>
            <a:picLocks noChangeAspect="1"/>
          </p:cNvPicPr>
          <p:nvPr/>
        </p:nvPicPr>
        <p:blipFill>
          <a:blip r:embed="rId2"/>
          <a:srcRect/>
          <a:stretch/>
        </p:blipFill>
        <p:spPr>
          <a:xfrm flipH="1">
            <a:off x="56462" y="3763306"/>
            <a:ext cx="2089095" cy="2993571"/>
          </a:xfrm>
          <a:prstGeom prst="rect">
            <a:avLst/>
          </a:prstGeom>
        </p:spPr>
      </p:pic>
      <p:pic>
        <p:nvPicPr>
          <p:cNvPr id="18" name="Picture 17">
            <a:extLst>
              <a:ext uri="{FF2B5EF4-FFF2-40B4-BE49-F238E27FC236}">
                <a16:creationId xmlns:a16="http://schemas.microsoft.com/office/drawing/2014/main" id="{0579330B-83D8-495B-983A-110A1A273DB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8046" b="88506" l="5024" r="95455">
                        <a14:foregroundMark x1="5024" y1="52874" x2="5024" y2="52874"/>
                        <a14:foregroundMark x1="88397" y1="51724" x2="88397" y2="51724"/>
                        <a14:foregroundMark x1="95455" y1="64368" x2="95455" y2="64368"/>
                      </a14:backgroundRemoval>
                    </a14:imgEffect>
                  </a14:imgLayer>
                </a14:imgProps>
              </a:ext>
            </a:extLst>
          </a:blip>
          <a:stretch>
            <a:fillRect/>
          </a:stretch>
        </p:blipFill>
        <p:spPr>
          <a:xfrm>
            <a:off x="889946" y="1808213"/>
            <a:ext cx="7193493" cy="662997"/>
          </a:xfrm>
          <a:prstGeom prst="rect">
            <a:avLst/>
          </a:prstGeom>
        </p:spPr>
      </p:pic>
      <p:cxnSp>
        <p:nvCxnSpPr>
          <p:cNvPr id="21" name="Straight Connector 20">
            <a:extLst>
              <a:ext uri="{FF2B5EF4-FFF2-40B4-BE49-F238E27FC236}">
                <a16:creationId xmlns:a16="http://schemas.microsoft.com/office/drawing/2014/main" id="{22E6FF38-9F14-408F-B6BF-740AF2AF373E}"/>
              </a:ext>
            </a:extLst>
          </p:cNvPr>
          <p:cNvCxnSpPr/>
          <p:nvPr/>
        </p:nvCxnSpPr>
        <p:spPr>
          <a:xfrm>
            <a:off x="1197416" y="1704396"/>
            <a:ext cx="0" cy="37091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1AF80E49-D8A6-4B02-A69F-C76BBF7E1FAE}"/>
              </a:ext>
            </a:extLst>
          </p:cNvPr>
          <p:cNvCxnSpPr/>
          <p:nvPr/>
        </p:nvCxnSpPr>
        <p:spPr>
          <a:xfrm>
            <a:off x="3894618" y="1727413"/>
            <a:ext cx="0" cy="37091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id="{FAA3D7F9-4672-4DD3-9EB8-FD84C1977072}"/>
              </a:ext>
            </a:extLst>
          </p:cNvPr>
          <p:cNvGrpSpPr/>
          <p:nvPr/>
        </p:nvGrpSpPr>
        <p:grpSpPr>
          <a:xfrm>
            <a:off x="566187" y="2790456"/>
            <a:ext cx="4904684" cy="1092257"/>
            <a:chOff x="5459482" y="4953936"/>
            <a:chExt cx="4560702" cy="1092257"/>
          </a:xfrm>
        </p:grpSpPr>
        <p:sp>
          <p:nvSpPr>
            <p:cNvPr id="69" name="Speech Bubble: Rectangle with Corners Rounded 68">
              <a:extLst>
                <a:ext uri="{FF2B5EF4-FFF2-40B4-BE49-F238E27FC236}">
                  <a16:creationId xmlns:a16="http://schemas.microsoft.com/office/drawing/2014/main" id="{EA464525-0D1C-4D42-B973-C56B0ECBC35E}"/>
                </a:ext>
              </a:extLst>
            </p:cNvPr>
            <p:cNvSpPr/>
            <p:nvPr/>
          </p:nvSpPr>
          <p:spPr>
            <a:xfrm>
              <a:off x="5459482" y="4953936"/>
              <a:ext cx="4512755" cy="799520"/>
            </a:xfrm>
            <a:prstGeom prst="wedgeRoundRectCallout">
              <a:avLst>
                <a:gd name="adj1" fmla="val -23618"/>
                <a:gd name="adj2" fmla="val 48888"/>
                <a:gd name="adj3" fmla="val 16667"/>
              </a:avLst>
            </a:prstGeom>
            <a:solidFill>
              <a:srgbClr val="FFFF00"/>
            </a:solidFill>
            <a:ln>
              <a:solidFill>
                <a:srgbClr val="7030A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2200" b="1" dirty="0">
                <a:latin typeface="UTM Avo" panose="02040603050506020204" pitchFamily="18" charset="0"/>
              </a:endParaRPr>
            </a:p>
          </p:txBody>
        </p:sp>
        <p:sp>
          <p:nvSpPr>
            <p:cNvPr id="70" name="TextBox 69">
              <a:extLst>
                <a:ext uri="{FF2B5EF4-FFF2-40B4-BE49-F238E27FC236}">
                  <a16:creationId xmlns:a16="http://schemas.microsoft.com/office/drawing/2014/main" id="{0B108C5E-C5A9-4617-86DB-96C5E9D51CE6}"/>
                </a:ext>
              </a:extLst>
            </p:cNvPr>
            <p:cNvSpPr txBox="1"/>
            <p:nvPr/>
          </p:nvSpPr>
          <p:spPr>
            <a:xfrm>
              <a:off x="5459482" y="5092086"/>
              <a:ext cx="4560702" cy="954107"/>
            </a:xfrm>
            <a:prstGeom prst="rect">
              <a:avLst/>
            </a:prstGeom>
            <a:noFill/>
          </p:spPr>
          <p:txBody>
            <a:bodyPr wrap="square" rtlCol="0">
              <a:spAutoFit/>
            </a:bodyPr>
            <a:lstStyle/>
            <a:p>
              <a:r>
                <a:rPr lang="en-US" sz="2800" dirty="0" err="1">
                  <a:solidFill>
                    <a:srgbClr val="0000FF"/>
                  </a:solidFill>
                  <a:latin typeface="UTM Avo" panose="02040603050506020204" pitchFamily="18" charset="0"/>
                </a:rPr>
                <a:t>Độ</a:t>
              </a:r>
              <a:r>
                <a:rPr lang="en-US" sz="2800" dirty="0">
                  <a:solidFill>
                    <a:srgbClr val="0000FF"/>
                  </a:solidFill>
                  <a:latin typeface="UTM Avo" panose="02040603050506020204" pitchFamily="18" charset="0"/>
                </a:rPr>
                <a:t> </a:t>
              </a:r>
              <a:r>
                <a:rPr lang="en-US" sz="2800" dirty="0" err="1">
                  <a:solidFill>
                    <a:srgbClr val="0000FF"/>
                  </a:solidFill>
                  <a:latin typeface="UTM Avo" panose="02040603050506020204" pitchFamily="18" charset="0"/>
                </a:rPr>
                <a:t>dài</a:t>
              </a:r>
              <a:r>
                <a:rPr lang="en-US" sz="2800" dirty="0">
                  <a:solidFill>
                    <a:srgbClr val="0000FF"/>
                  </a:solidFill>
                  <a:latin typeface="UTM Avo" panose="02040603050506020204" pitchFamily="18" charset="0"/>
                </a:rPr>
                <a:t> </a:t>
              </a:r>
              <a:r>
                <a:rPr lang="en-US" sz="2800" dirty="0" err="1">
                  <a:solidFill>
                    <a:srgbClr val="0000FF"/>
                  </a:solidFill>
                  <a:latin typeface="UTM Avo" panose="02040603050506020204" pitchFamily="18" charset="0"/>
                </a:rPr>
                <a:t>đoạn</a:t>
              </a:r>
              <a:r>
                <a:rPr lang="en-US" sz="2800" dirty="0">
                  <a:solidFill>
                    <a:srgbClr val="0000FF"/>
                  </a:solidFill>
                  <a:latin typeface="UTM Avo" panose="02040603050506020204" pitchFamily="18" charset="0"/>
                </a:rPr>
                <a:t> </a:t>
              </a:r>
              <a:r>
                <a:rPr lang="en-US" sz="2800" dirty="0" err="1">
                  <a:solidFill>
                    <a:srgbClr val="0000FF"/>
                  </a:solidFill>
                  <a:latin typeface="UTM Avo" panose="02040603050506020204" pitchFamily="18" charset="0"/>
                </a:rPr>
                <a:t>thẳng</a:t>
              </a:r>
              <a:r>
                <a:rPr lang="en-US" sz="2800" dirty="0">
                  <a:solidFill>
                    <a:srgbClr val="0000FF"/>
                  </a:solidFill>
                  <a:latin typeface="UTM Avo" panose="02040603050506020204" pitchFamily="18" charset="0"/>
                </a:rPr>
                <a:t> AK </a:t>
              </a:r>
              <a:r>
                <a:rPr lang="en-US" sz="2800" dirty="0" err="1">
                  <a:solidFill>
                    <a:srgbClr val="0000FF"/>
                  </a:solidFill>
                  <a:latin typeface="UTM Avo" panose="02040603050506020204" pitchFamily="18" charset="0"/>
                </a:rPr>
                <a:t>là</a:t>
              </a:r>
              <a:r>
                <a:rPr lang="en-US" sz="2800" dirty="0">
                  <a:solidFill>
                    <a:srgbClr val="0000FF"/>
                  </a:solidFill>
                  <a:latin typeface="UTM Avo" panose="02040603050506020204" pitchFamily="18" charset="0"/>
                </a:rPr>
                <a:t> 5 cm</a:t>
              </a:r>
            </a:p>
          </p:txBody>
        </p:sp>
      </p:grpSp>
      <p:grpSp>
        <p:nvGrpSpPr>
          <p:cNvPr id="71" name="Group 70">
            <a:extLst>
              <a:ext uri="{FF2B5EF4-FFF2-40B4-BE49-F238E27FC236}">
                <a16:creationId xmlns:a16="http://schemas.microsoft.com/office/drawing/2014/main" id="{1BA3E044-7FA3-43BB-85FE-7FA8B8CF0092}"/>
              </a:ext>
            </a:extLst>
          </p:cNvPr>
          <p:cNvGrpSpPr/>
          <p:nvPr/>
        </p:nvGrpSpPr>
        <p:grpSpPr>
          <a:xfrm>
            <a:off x="1338839" y="3901558"/>
            <a:ext cx="3314203" cy="799520"/>
            <a:chOff x="5459482" y="4953936"/>
            <a:chExt cx="4619487" cy="799520"/>
          </a:xfrm>
        </p:grpSpPr>
        <p:sp>
          <p:nvSpPr>
            <p:cNvPr id="79" name="Speech Bubble: Rectangle with Corners Rounded 78">
              <a:extLst>
                <a:ext uri="{FF2B5EF4-FFF2-40B4-BE49-F238E27FC236}">
                  <a16:creationId xmlns:a16="http://schemas.microsoft.com/office/drawing/2014/main" id="{6D825E2E-3691-4C64-8E37-A0241D82F3E6}"/>
                </a:ext>
              </a:extLst>
            </p:cNvPr>
            <p:cNvSpPr/>
            <p:nvPr/>
          </p:nvSpPr>
          <p:spPr>
            <a:xfrm>
              <a:off x="5459482" y="4953936"/>
              <a:ext cx="4512755" cy="799520"/>
            </a:xfrm>
            <a:prstGeom prst="wedgeRoundRectCallout">
              <a:avLst>
                <a:gd name="adj1" fmla="val -23618"/>
                <a:gd name="adj2" fmla="val 48888"/>
                <a:gd name="adj3" fmla="val 16667"/>
              </a:avLst>
            </a:prstGeom>
            <a:solidFill>
              <a:srgbClr val="FFFF00"/>
            </a:solidFill>
            <a:ln>
              <a:solidFill>
                <a:srgbClr val="7030A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2200" b="1" dirty="0">
                <a:latin typeface="UTM Avo" panose="02040603050506020204" pitchFamily="18" charset="0"/>
              </a:endParaRPr>
            </a:p>
          </p:txBody>
        </p:sp>
        <p:sp>
          <p:nvSpPr>
            <p:cNvPr id="85" name="TextBox 84">
              <a:extLst>
                <a:ext uri="{FF2B5EF4-FFF2-40B4-BE49-F238E27FC236}">
                  <a16:creationId xmlns:a16="http://schemas.microsoft.com/office/drawing/2014/main" id="{00402190-B172-4F3D-B303-5EADCC5CB265}"/>
                </a:ext>
              </a:extLst>
            </p:cNvPr>
            <p:cNvSpPr txBox="1"/>
            <p:nvPr/>
          </p:nvSpPr>
          <p:spPr>
            <a:xfrm>
              <a:off x="5610045" y="5090217"/>
              <a:ext cx="4468924" cy="523220"/>
            </a:xfrm>
            <a:prstGeom prst="rect">
              <a:avLst/>
            </a:prstGeom>
            <a:noFill/>
          </p:spPr>
          <p:txBody>
            <a:bodyPr wrap="square" rtlCol="0">
              <a:spAutoFit/>
            </a:bodyPr>
            <a:lstStyle/>
            <a:p>
              <a:r>
                <a:rPr lang="en-US" sz="2800" dirty="0">
                  <a:solidFill>
                    <a:srgbClr val="0000FF"/>
                  </a:solidFill>
                  <a:latin typeface="UTM Avo" panose="02040603050506020204" pitchFamily="18" charset="0"/>
                </a:rPr>
                <a:t>Ta </a:t>
              </a:r>
              <a:r>
                <a:rPr lang="en-US" sz="2800" dirty="0" err="1">
                  <a:solidFill>
                    <a:srgbClr val="0000FF"/>
                  </a:solidFill>
                  <a:latin typeface="UTM Avo" panose="02040603050506020204" pitchFamily="18" charset="0"/>
                </a:rPr>
                <a:t>viết</a:t>
              </a:r>
              <a:r>
                <a:rPr lang="en-US" sz="2800" dirty="0">
                  <a:solidFill>
                    <a:srgbClr val="0000FF"/>
                  </a:solidFill>
                  <a:latin typeface="UTM Avo" panose="02040603050506020204" pitchFamily="18" charset="0"/>
                </a:rPr>
                <a:t> AK = 5 cm</a:t>
              </a:r>
            </a:p>
          </p:txBody>
        </p:sp>
      </p:grpSp>
      <p:cxnSp>
        <p:nvCxnSpPr>
          <p:cNvPr id="87" name="Straight Connector 86">
            <a:extLst>
              <a:ext uri="{FF2B5EF4-FFF2-40B4-BE49-F238E27FC236}">
                <a16:creationId xmlns:a16="http://schemas.microsoft.com/office/drawing/2014/main" id="{0081F654-EDB0-4CE5-90B3-5EE413FCAEE1}"/>
              </a:ext>
            </a:extLst>
          </p:cNvPr>
          <p:cNvCxnSpPr>
            <a:cxnSpLocks/>
          </p:cNvCxnSpPr>
          <p:nvPr/>
        </p:nvCxnSpPr>
        <p:spPr>
          <a:xfrm>
            <a:off x="5520258" y="493743"/>
            <a:ext cx="0" cy="5870513"/>
          </a:xfrm>
          <a:prstGeom prst="line">
            <a:avLst/>
          </a:prstGeom>
          <a:ln w="38100">
            <a:solidFill>
              <a:srgbClr val="006600"/>
            </a:solidFill>
            <a:prstDash val="sysDash"/>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48D0A247-DF94-4BEC-9E20-01B2F5DF01E5}"/>
              </a:ext>
            </a:extLst>
          </p:cNvPr>
          <p:cNvCxnSpPr>
            <a:cxnSpLocks/>
          </p:cNvCxnSpPr>
          <p:nvPr/>
        </p:nvCxnSpPr>
        <p:spPr>
          <a:xfrm flipV="1">
            <a:off x="5823855" y="1042592"/>
            <a:ext cx="1555087" cy="1214853"/>
          </a:xfrm>
          <a:prstGeom prst="line">
            <a:avLst/>
          </a:prstGeom>
          <a:ln w="571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DC2CD38C-2B32-4D93-AD54-91E776D4D8C7}"/>
              </a:ext>
            </a:extLst>
          </p:cNvPr>
          <p:cNvCxnSpPr>
            <a:cxnSpLocks/>
          </p:cNvCxnSpPr>
          <p:nvPr/>
        </p:nvCxnSpPr>
        <p:spPr>
          <a:xfrm>
            <a:off x="7371576" y="1051092"/>
            <a:ext cx="2682500" cy="15970"/>
          </a:xfrm>
          <a:prstGeom prst="line">
            <a:avLst/>
          </a:prstGeom>
          <a:ln w="571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E9434399-8EDF-442C-BCBF-48C1091A20B7}"/>
              </a:ext>
            </a:extLst>
          </p:cNvPr>
          <p:cNvCxnSpPr>
            <a:cxnSpLocks/>
          </p:cNvCxnSpPr>
          <p:nvPr/>
        </p:nvCxnSpPr>
        <p:spPr>
          <a:xfrm flipH="1" flipV="1">
            <a:off x="10011219" y="1049184"/>
            <a:ext cx="747273" cy="714687"/>
          </a:xfrm>
          <a:prstGeom prst="line">
            <a:avLst/>
          </a:prstGeom>
          <a:ln w="57150">
            <a:solidFill>
              <a:srgbClr val="0000FF"/>
            </a:solidFill>
          </a:ln>
        </p:spPr>
        <p:style>
          <a:lnRef idx="1">
            <a:schemeClr val="accent1"/>
          </a:lnRef>
          <a:fillRef idx="0">
            <a:schemeClr val="accent1"/>
          </a:fillRef>
          <a:effectRef idx="0">
            <a:schemeClr val="accent1"/>
          </a:effectRef>
          <a:fontRef idx="minor">
            <a:schemeClr val="tx1"/>
          </a:fontRef>
        </p:style>
      </p:cxnSp>
      <p:sp>
        <p:nvSpPr>
          <p:cNvPr id="92" name="TextBox 91">
            <a:extLst>
              <a:ext uri="{FF2B5EF4-FFF2-40B4-BE49-F238E27FC236}">
                <a16:creationId xmlns:a16="http://schemas.microsoft.com/office/drawing/2014/main" id="{1541A1E8-A816-44F3-9C04-84D1FE34DD80}"/>
              </a:ext>
            </a:extLst>
          </p:cNvPr>
          <p:cNvSpPr txBox="1"/>
          <p:nvPr/>
        </p:nvSpPr>
        <p:spPr>
          <a:xfrm>
            <a:off x="2190962" y="1181176"/>
            <a:ext cx="1305920" cy="523220"/>
          </a:xfrm>
          <a:prstGeom prst="rect">
            <a:avLst/>
          </a:prstGeom>
          <a:noFill/>
        </p:spPr>
        <p:txBody>
          <a:bodyPr wrap="square" rtlCol="0">
            <a:spAutoFit/>
          </a:bodyPr>
          <a:lstStyle/>
          <a:p>
            <a:r>
              <a:rPr lang="en-US" sz="2800" b="1" dirty="0">
                <a:solidFill>
                  <a:srgbClr val="0000FF"/>
                </a:solidFill>
                <a:latin typeface="UTM Avo" panose="02040603050506020204" pitchFamily="18" charset="0"/>
              </a:rPr>
              <a:t>5 cm</a:t>
            </a:r>
          </a:p>
        </p:txBody>
      </p:sp>
      <p:sp>
        <p:nvSpPr>
          <p:cNvPr id="93" name="TextBox 92">
            <a:extLst>
              <a:ext uri="{FF2B5EF4-FFF2-40B4-BE49-F238E27FC236}">
                <a16:creationId xmlns:a16="http://schemas.microsoft.com/office/drawing/2014/main" id="{0BBC6896-4FA4-4FA1-9944-6CD11376B1A8}"/>
              </a:ext>
            </a:extLst>
          </p:cNvPr>
          <p:cNvSpPr txBox="1"/>
          <p:nvPr/>
        </p:nvSpPr>
        <p:spPr>
          <a:xfrm>
            <a:off x="5516978" y="1826944"/>
            <a:ext cx="426383" cy="461665"/>
          </a:xfrm>
          <a:prstGeom prst="rect">
            <a:avLst/>
          </a:prstGeom>
          <a:noFill/>
        </p:spPr>
        <p:txBody>
          <a:bodyPr wrap="square" rtlCol="0">
            <a:spAutoFit/>
          </a:bodyPr>
          <a:lstStyle/>
          <a:p>
            <a:r>
              <a:rPr lang="en-US" sz="2400" b="1" dirty="0">
                <a:solidFill>
                  <a:srgbClr val="FF0000"/>
                </a:solidFill>
                <a:latin typeface="UTM Avo" panose="02040603050506020204" pitchFamily="18" charset="0"/>
              </a:rPr>
              <a:t>A</a:t>
            </a:r>
          </a:p>
        </p:txBody>
      </p:sp>
      <p:sp>
        <p:nvSpPr>
          <p:cNvPr id="94" name="TextBox 93">
            <a:extLst>
              <a:ext uri="{FF2B5EF4-FFF2-40B4-BE49-F238E27FC236}">
                <a16:creationId xmlns:a16="http://schemas.microsoft.com/office/drawing/2014/main" id="{5CE1FACA-6BCF-4D45-A639-2EB136C07D75}"/>
              </a:ext>
            </a:extLst>
          </p:cNvPr>
          <p:cNvSpPr txBox="1"/>
          <p:nvPr/>
        </p:nvSpPr>
        <p:spPr>
          <a:xfrm>
            <a:off x="7151598" y="617162"/>
            <a:ext cx="426383" cy="461665"/>
          </a:xfrm>
          <a:prstGeom prst="rect">
            <a:avLst/>
          </a:prstGeom>
          <a:noFill/>
        </p:spPr>
        <p:txBody>
          <a:bodyPr wrap="square" rtlCol="0">
            <a:spAutoFit/>
          </a:bodyPr>
          <a:lstStyle/>
          <a:p>
            <a:r>
              <a:rPr lang="en-US" sz="2400" b="1" dirty="0">
                <a:solidFill>
                  <a:srgbClr val="FF0000"/>
                </a:solidFill>
                <a:latin typeface="UTM Avo" panose="02040603050506020204" pitchFamily="18" charset="0"/>
              </a:rPr>
              <a:t>B</a:t>
            </a:r>
          </a:p>
        </p:txBody>
      </p:sp>
      <p:sp>
        <p:nvSpPr>
          <p:cNvPr id="95" name="Oval 94">
            <a:extLst>
              <a:ext uri="{FF2B5EF4-FFF2-40B4-BE49-F238E27FC236}">
                <a16:creationId xmlns:a16="http://schemas.microsoft.com/office/drawing/2014/main" id="{2169312B-C494-407D-9BC9-DA2A030BFC45}"/>
              </a:ext>
            </a:extLst>
          </p:cNvPr>
          <p:cNvSpPr/>
          <p:nvPr/>
        </p:nvSpPr>
        <p:spPr>
          <a:xfrm>
            <a:off x="5773563" y="2223723"/>
            <a:ext cx="100584" cy="100584"/>
          </a:xfrm>
          <a:prstGeom prst="ellipse">
            <a:avLst/>
          </a:prstGeom>
          <a:solidFill>
            <a:srgbClr val="0000CC"/>
          </a:solidFill>
          <a:ln>
            <a:noFill/>
          </a:ln>
          <a:effectLst>
            <a:outerShdw blurRad="44450" dist="27940" dir="5400000" algn="ctr">
              <a:srgbClr val="000000">
                <a:alpha val="32000"/>
              </a:srgbClr>
            </a:outerShdw>
          </a:effectLst>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2400" b="1" dirty="0">
              <a:solidFill>
                <a:srgbClr val="0000CC"/>
              </a:solidFill>
              <a:latin typeface="UTM Avo" panose="02040603050506020204" pitchFamily="18" charset="0"/>
            </a:endParaRPr>
          </a:p>
        </p:txBody>
      </p:sp>
      <p:sp>
        <p:nvSpPr>
          <p:cNvPr id="32" name="Oval 31">
            <a:extLst>
              <a:ext uri="{FF2B5EF4-FFF2-40B4-BE49-F238E27FC236}">
                <a16:creationId xmlns:a16="http://schemas.microsoft.com/office/drawing/2014/main" id="{A3DDF172-4642-4B75-A14B-F155E1A8AC12}"/>
              </a:ext>
            </a:extLst>
          </p:cNvPr>
          <p:cNvSpPr/>
          <p:nvPr/>
        </p:nvSpPr>
        <p:spPr>
          <a:xfrm>
            <a:off x="9980178" y="1025658"/>
            <a:ext cx="100584" cy="100584"/>
          </a:xfrm>
          <a:prstGeom prst="ellipse">
            <a:avLst/>
          </a:prstGeom>
          <a:solidFill>
            <a:srgbClr val="0000CC"/>
          </a:solidFill>
          <a:ln>
            <a:noFill/>
          </a:ln>
          <a:effectLst>
            <a:outerShdw blurRad="44450" dist="27940" dir="5400000" algn="ctr">
              <a:srgbClr val="000000">
                <a:alpha val="32000"/>
              </a:srgbClr>
            </a:outerShdw>
          </a:effectLst>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2400" b="1" dirty="0">
              <a:solidFill>
                <a:srgbClr val="0000CC"/>
              </a:solidFill>
              <a:latin typeface="UTM Avo" panose="02040603050506020204" pitchFamily="18" charset="0"/>
            </a:endParaRPr>
          </a:p>
        </p:txBody>
      </p:sp>
      <p:sp>
        <p:nvSpPr>
          <p:cNvPr id="30" name="Oval 29">
            <a:extLst>
              <a:ext uri="{FF2B5EF4-FFF2-40B4-BE49-F238E27FC236}">
                <a16:creationId xmlns:a16="http://schemas.microsoft.com/office/drawing/2014/main" id="{8E71A9CE-6355-4B04-A0BE-E6F5782B47D4}"/>
              </a:ext>
            </a:extLst>
          </p:cNvPr>
          <p:cNvSpPr/>
          <p:nvPr/>
        </p:nvSpPr>
        <p:spPr>
          <a:xfrm>
            <a:off x="7321284" y="1008303"/>
            <a:ext cx="100584" cy="100584"/>
          </a:xfrm>
          <a:prstGeom prst="ellipse">
            <a:avLst/>
          </a:prstGeom>
          <a:solidFill>
            <a:srgbClr val="0000CC"/>
          </a:solidFill>
          <a:ln>
            <a:noFill/>
          </a:ln>
          <a:effectLst>
            <a:outerShdw blurRad="44450" dist="27940" dir="5400000" algn="ctr">
              <a:srgbClr val="000000">
                <a:alpha val="32000"/>
              </a:srgbClr>
            </a:outerShdw>
          </a:effectLst>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2400" b="1" dirty="0">
              <a:solidFill>
                <a:srgbClr val="0000CC"/>
              </a:solidFill>
              <a:latin typeface="UTM Avo" panose="02040603050506020204" pitchFamily="18" charset="0"/>
            </a:endParaRPr>
          </a:p>
        </p:txBody>
      </p:sp>
      <p:sp>
        <p:nvSpPr>
          <p:cNvPr id="33" name="Oval 32">
            <a:extLst>
              <a:ext uri="{FF2B5EF4-FFF2-40B4-BE49-F238E27FC236}">
                <a16:creationId xmlns:a16="http://schemas.microsoft.com/office/drawing/2014/main" id="{E1A9DBE6-3BF9-4C33-8FA0-9D624E31A57A}"/>
              </a:ext>
            </a:extLst>
          </p:cNvPr>
          <p:cNvSpPr/>
          <p:nvPr/>
        </p:nvSpPr>
        <p:spPr>
          <a:xfrm>
            <a:off x="10697779" y="1704609"/>
            <a:ext cx="100584" cy="100584"/>
          </a:xfrm>
          <a:prstGeom prst="ellipse">
            <a:avLst/>
          </a:prstGeom>
          <a:solidFill>
            <a:srgbClr val="0000CC"/>
          </a:solidFill>
          <a:ln>
            <a:noFill/>
          </a:ln>
          <a:effectLst>
            <a:outerShdw blurRad="44450" dist="27940" dir="5400000" algn="ctr">
              <a:srgbClr val="000000">
                <a:alpha val="32000"/>
              </a:srgbClr>
            </a:outerShdw>
          </a:effectLst>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2400" b="1" dirty="0">
              <a:solidFill>
                <a:srgbClr val="0000CC"/>
              </a:solidFill>
              <a:latin typeface="UTM Avo" panose="02040603050506020204" pitchFamily="18" charset="0"/>
            </a:endParaRPr>
          </a:p>
        </p:txBody>
      </p:sp>
      <p:sp>
        <p:nvSpPr>
          <p:cNvPr id="34" name="TextBox 33">
            <a:extLst>
              <a:ext uri="{FF2B5EF4-FFF2-40B4-BE49-F238E27FC236}">
                <a16:creationId xmlns:a16="http://schemas.microsoft.com/office/drawing/2014/main" id="{117CB9C7-4A84-41A8-A9FD-F5E22EB2B192}"/>
              </a:ext>
            </a:extLst>
          </p:cNvPr>
          <p:cNvSpPr txBox="1"/>
          <p:nvPr/>
        </p:nvSpPr>
        <p:spPr>
          <a:xfrm>
            <a:off x="9891176" y="632149"/>
            <a:ext cx="426383" cy="461665"/>
          </a:xfrm>
          <a:prstGeom prst="rect">
            <a:avLst/>
          </a:prstGeom>
          <a:noFill/>
        </p:spPr>
        <p:txBody>
          <a:bodyPr wrap="square" rtlCol="0">
            <a:spAutoFit/>
          </a:bodyPr>
          <a:lstStyle/>
          <a:p>
            <a:r>
              <a:rPr lang="en-US" sz="2400" b="1" dirty="0">
                <a:solidFill>
                  <a:srgbClr val="FF0000"/>
                </a:solidFill>
                <a:latin typeface="UTM Avo" panose="02040603050506020204" pitchFamily="18" charset="0"/>
              </a:rPr>
              <a:t>C</a:t>
            </a:r>
          </a:p>
        </p:txBody>
      </p:sp>
      <p:sp>
        <p:nvSpPr>
          <p:cNvPr id="35" name="TextBox 34">
            <a:extLst>
              <a:ext uri="{FF2B5EF4-FFF2-40B4-BE49-F238E27FC236}">
                <a16:creationId xmlns:a16="http://schemas.microsoft.com/office/drawing/2014/main" id="{8B1FAF7C-CF29-4C58-B3D0-797D8FC7DD7C}"/>
              </a:ext>
            </a:extLst>
          </p:cNvPr>
          <p:cNvSpPr txBox="1"/>
          <p:nvPr/>
        </p:nvSpPr>
        <p:spPr>
          <a:xfrm>
            <a:off x="10780913" y="1570026"/>
            <a:ext cx="426383" cy="461665"/>
          </a:xfrm>
          <a:prstGeom prst="rect">
            <a:avLst/>
          </a:prstGeom>
          <a:noFill/>
        </p:spPr>
        <p:txBody>
          <a:bodyPr wrap="square" rtlCol="0">
            <a:spAutoFit/>
          </a:bodyPr>
          <a:lstStyle/>
          <a:p>
            <a:r>
              <a:rPr lang="en-US" sz="2400" b="1" dirty="0">
                <a:solidFill>
                  <a:srgbClr val="FF0000"/>
                </a:solidFill>
                <a:latin typeface="UTM Avo" panose="02040603050506020204" pitchFamily="18" charset="0"/>
              </a:rPr>
              <a:t>D</a:t>
            </a:r>
          </a:p>
        </p:txBody>
      </p:sp>
      <p:sp>
        <p:nvSpPr>
          <p:cNvPr id="36" name="TextBox 35">
            <a:extLst>
              <a:ext uri="{FF2B5EF4-FFF2-40B4-BE49-F238E27FC236}">
                <a16:creationId xmlns:a16="http://schemas.microsoft.com/office/drawing/2014/main" id="{5E6CE4BB-BC6C-4BF6-8C6A-7D46AE99CDC1}"/>
              </a:ext>
            </a:extLst>
          </p:cNvPr>
          <p:cNvSpPr txBox="1"/>
          <p:nvPr/>
        </p:nvSpPr>
        <p:spPr>
          <a:xfrm rot="19289650">
            <a:off x="5893598" y="1106293"/>
            <a:ext cx="1194482" cy="523220"/>
          </a:xfrm>
          <a:prstGeom prst="rect">
            <a:avLst/>
          </a:prstGeom>
          <a:noFill/>
        </p:spPr>
        <p:txBody>
          <a:bodyPr wrap="square" rtlCol="0">
            <a:spAutoFit/>
          </a:bodyPr>
          <a:lstStyle/>
          <a:p>
            <a:r>
              <a:rPr lang="en-US" sz="2800" b="1" dirty="0">
                <a:solidFill>
                  <a:srgbClr val="0000FF"/>
                </a:solidFill>
                <a:latin typeface="UTM Avo" panose="02040603050506020204" pitchFamily="18" charset="0"/>
              </a:rPr>
              <a:t>4 cm</a:t>
            </a:r>
          </a:p>
        </p:txBody>
      </p:sp>
      <p:sp>
        <p:nvSpPr>
          <p:cNvPr id="37" name="TextBox 36">
            <a:extLst>
              <a:ext uri="{FF2B5EF4-FFF2-40B4-BE49-F238E27FC236}">
                <a16:creationId xmlns:a16="http://schemas.microsoft.com/office/drawing/2014/main" id="{407F57FA-E59F-437C-ABD4-5F6D9CDB7A23}"/>
              </a:ext>
            </a:extLst>
          </p:cNvPr>
          <p:cNvSpPr txBox="1"/>
          <p:nvPr/>
        </p:nvSpPr>
        <p:spPr>
          <a:xfrm>
            <a:off x="8133463" y="573260"/>
            <a:ext cx="1184725" cy="523220"/>
          </a:xfrm>
          <a:prstGeom prst="rect">
            <a:avLst/>
          </a:prstGeom>
          <a:noFill/>
        </p:spPr>
        <p:txBody>
          <a:bodyPr wrap="square" rtlCol="0">
            <a:spAutoFit/>
          </a:bodyPr>
          <a:lstStyle/>
          <a:p>
            <a:r>
              <a:rPr lang="en-US" sz="2800" b="1" dirty="0">
                <a:solidFill>
                  <a:srgbClr val="0000FF"/>
                </a:solidFill>
                <a:latin typeface="UTM Avo" panose="02040603050506020204" pitchFamily="18" charset="0"/>
              </a:rPr>
              <a:t>5 cm</a:t>
            </a:r>
          </a:p>
        </p:txBody>
      </p:sp>
      <p:sp>
        <p:nvSpPr>
          <p:cNvPr id="38" name="TextBox 37">
            <a:extLst>
              <a:ext uri="{FF2B5EF4-FFF2-40B4-BE49-F238E27FC236}">
                <a16:creationId xmlns:a16="http://schemas.microsoft.com/office/drawing/2014/main" id="{65D3B853-E457-4C06-9F9D-E7CA14C9C579}"/>
              </a:ext>
            </a:extLst>
          </p:cNvPr>
          <p:cNvSpPr txBox="1"/>
          <p:nvPr/>
        </p:nvSpPr>
        <p:spPr>
          <a:xfrm rot="2569762">
            <a:off x="10103126" y="1026647"/>
            <a:ext cx="1166335" cy="523220"/>
          </a:xfrm>
          <a:prstGeom prst="rect">
            <a:avLst/>
          </a:prstGeom>
          <a:noFill/>
        </p:spPr>
        <p:txBody>
          <a:bodyPr wrap="square" rtlCol="0">
            <a:spAutoFit/>
          </a:bodyPr>
          <a:lstStyle/>
          <a:p>
            <a:r>
              <a:rPr lang="en-US" sz="2800" b="1" dirty="0">
                <a:solidFill>
                  <a:srgbClr val="0000FF"/>
                </a:solidFill>
                <a:latin typeface="UTM Avo" panose="02040603050506020204" pitchFamily="18" charset="0"/>
              </a:rPr>
              <a:t>2 cm</a:t>
            </a:r>
          </a:p>
        </p:txBody>
      </p:sp>
      <p:pic>
        <p:nvPicPr>
          <p:cNvPr id="5" name="Picture 4">
            <a:extLst>
              <a:ext uri="{FF2B5EF4-FFF2-40B4-BE49-F238E27FC236}">
                <a16:creationId xmlns:a16="http://schemas.microsoft.com/office/drawing/2014/main" id="{5AB9665F-F65C-4F8F-A832-8CE0F1A3100A}"/>
              </a:ext>
            </a:extLst>
          </p:cNvPr>
          <p:cNvPicPr>
            <a:picLocks noChangeAspect="1"/>
          </p:cNvPicPr>
          <p:nvPr/>
        </p:nvPicPr>
        <p:blipFill>
          <a:blip r:embed="rId5"/>
          <a:stretch>
            <a:fillRect/>
          </a:stretch>
        </p:blipFill>
        <p:spPr>
          <a:xfrm>
            <a:off x="6364366" y="4446206"/>
            <a:ext cx="5058481" cy="2505425"/>
          </a:xfrm>
          <a:prstGeom prst="rect">
            <a:avLst/>
          </a:prstGeom>
        </p:spPr>
      </p:pic>
      <p:sp>
        <p:nvSpPr>
          <p:cNvPr id="6" name="Rectangle 5">
            <a:extLst>
              <a:ext uri="{FF2B5EF4-FFF2-40B4-BE49-F238E27FC236}">
                <a16:creationId xmlns:a16="http://schemas.microsoft.com/office/drawing/2014/main" id="{9733E762-8ADE-47DA-88D2-1446E4632E9C}"/>
              </a:ext>
            </a:extLst>
          </p:cNvPr>
          <p:cNvSpPr/>
          <p:nvPr/>
        </p:nvSpPr>
        <p:spPr>
          <a:xfrm>
            <a:off x="6245613" y="6068567"/>
            <a:ext cx="4792676" cy="584775"/>
          </a:xfrm>
          <a:prstGeom prst="rect">
            <a:avLst/>
          </a:prstGeom>
          <a:noFill/>
        </p:spPr>
        <p:txBody>
          <a:bodyPr wrap="square" lIns="91440" tIns="45720" rIns="91440" bIns="45720">
            <a:spAutoFit/>
          </a:bodyPr>
          <a:lstStyle/>
          <a:p>
            <a:pPr algn="ctr"/>
            <a:r>
              <a:rPr lang="en-US" sz="3200" b="1" cap="none" spc="0" dirty="0" err="1">
                <a:ln w="12700" cmpd="sng">
                  <a:solidFill>
                    <a:srgbClr val="C00000"/>
                  </a:solidFill>
                  <a:prstDash val="solid"/>
                </a:ln>
                <a:solidFill>
                  <a:srgbClr val="FFFF00"/>
                </a:solidFill>
                <a:effectLst/>
                <a:latin typeface="UTM Avo" panose="02040603050506020204" pitchFamily="18" charset="0"/>
              </a:rPr>
              <a:t>THẢO</a:t>
            </a:r>
            <a:r>
              <a:rPr lang="en-US" sz="3200" b="1" cap="none" spc="0" dirty="0">
                <a:ln w="12700" cmpd="sng">
                  <a:solidFill>
                    <a:srgbClr val="C00000"/>
                  </a:solidFill>
                  <a:prstDash val="solid"/>
                </a:ln>
                <a:solidFill>
                  <a:srgbClr val="FFFF00"/>
                </a:solidFill>
                <a:effectLst/>
                <a:latin typeface="UTM Avo" panose="02040603050506020204" pitchFamily="18" charset="0"/>
              </a:rPr>
              <a:t> </a:t>
            </a:r>
            <a:r>
              <a:rPr lang="en-US" sz="3200" b="1" cap="none" spc="0" dirty="0" err="1">
                <a:ln w="12700" cmpd="sng">
                  <a:solidFill>
                    <a:srgbClr val="C00000"/>
                  </a:solidFill>
                  <a:prstDash val="solid"/>
                </a:ln>
                <a:solidFill>
                  <a:srgbClr val="FFFF00"/>
                </a:solidFill>
                <a:effectLst/>
                <a:latin typeface="UTM Avo" panose="02040603050506020204" pitchFamily="18" charset="0"/>
              </a:rPr>
              <a:t>LUẬN</a:t>
            </a:r>
            <a:r>
              <a:rPr lang="en-US" sz="3200" b="1" cap="none" spc="0" dirty="0">
                <a:ln w="12700" cmpd="sng">
                  <a:solidFill>
                    <a:srgbClr val="C00000"/>
                  </a:solidFill>
                  <a:prstDash val="solid"/>
                </a:ln>
                <a:solidFill>
                  <a:srgbClr val="FFFF00"/>
                </a:solidFill>
                <a:effectLst/>
                <a:latin typeface="UTM Avo" panose="02040603050506020204" pitchFamily="18" charset="0"/>
              </a:rPr>
              <a:t> </a:t>
            </a:r>
            <a:r>
              <a:rPr lang="en-US" sz="3200" b="1" cap="none" spc="0" dirty="0" err="1">
                <a:ln w="12700" cmpd="sng">
                  <a:solidFill>
                    <a:srgbClr val="C00000"/>
                  </a:solidFill>
                  <a:prstDash val="solid"/>
                </a:ln>
                <a:solidFill>
                  <a:srgbClr val="FFFF00"/>
                </a:solidFill>
                <a:effectLst/>
                <a:latin typeface="UTM Avo" panose="02040603050506020204" pitchFamily="18" charset="0"/>
              </a:rPr>
              <a:t>NHÓM</a:t>
            </a:r>
            <a:r>
              <a:rPr lang="en-US" sz="3200" b="1" cap="none" spc="0" dirty="0">
                <a:ln w="12700" cmpd="sng">
                  <a:solidFill>
                    <a:srgbClr val="C00000"/>
                  </a:solidFill>
                  <a:prstDash val="solid"/>
                </a:ln>
                <a:solidFill>
                  <a:srgbClr val="FFFF00"/>
                </a:solidFill>
                <a:effectLst/>
                <a:latin typeface="UTM Avo" panose="02040603050506020204" pitchFamily="18" charset="0"/>
              </a:rPr>
              <a:t> 4</a:t>
            </a:r>
          </a:p>
        </p:txBody>
      </p:sp>
      <p:sp>
        <p:nvSpPr>
          <p:cNvPr id="50" name="Speech Bubble: Rectangle with Corners Rounded 49">
            <a:extLst>
              <a:ext uri="{FF2B5EF4-FFF2-40B4-BE49-F238E27FC236}">
                <a16:creationId xmlns:a16="http://schemas.microsoft.com/office/drawing/2014/main" id="{02ECF07F-D7B0-44D9-8833-2A317772D6AD}"/>
              </a:ext>
            </a:extLst>
          </p:cNvPr>
          <p:cNvSpPr/>
          <p:nvPr/>
        </p:nvSpPr>
        <p:spPr>
          <a:xfrm>
            <a:off x="5814487" y="2807333"/>
            <a:ext cx="5793087" cy="1561144"/>
          </a:xfrm>
          <a:prstGeom prst="wedgeRoundRectCallout">
            <a:avLst>
              <a:gd name="adj1" fmla="val -23618"/>
              <a:gd name="adj2" fmla="val 48888"/>
              <a:gd name="adj3" fmla="val 16667"/>
            </a:avLst>
          </a:prstGeom>
          <a:solidFill>
            <a:srgbClr val="FFFF00"/>
          </a:solidFill>
          <a:ln>
            <a:solidFill>
              <a:srgbClr val="7030A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2200" b="1" dirty="0">
              <a:latin typeface="UTM Avo" panose="02040603050506020204" pitchFamily="18" charset="0"/>
            </a:endParaRPr>
          </a:p>
        </p:txBody>
      </p:sp>
      <p:sp>
        <p:nvSpPr>
          <p:cNvPr id="52" name="TextBox 51">
            <a:extLst>
              <a:ext uri="{FF2B5EF4-FFF2-40B4-BE49-F238E27FC236}">
                <a16:creationId xmlns:a16="http://schemas.microsoft.com/office/drawing/2014/main" id="{E593C1E5-48BF-4C0C-B1A5-FC0C0D8E2220}"/>
              </a:ext>
            </a:extLst>
          </p:cNvPr>
          <p:cNvSpPr txBox="1"/>
          <p:nvPr/>
        </p:nvSpPr>
        <p:spPr>
          <a:xfrm>
            <a:off x="6434156" y="3766957"/>
            <a:ext cx="5757844" cy="523220"/>
          </a:xfrm>
          <a:prstGeom prst="rect">
            <a:avLst/>
          </a:prstGeom>
          <a:noFill/>
        </p:spPr>
        <p:txBody>
          <a:bodyPr wrap="square" rtlCol="0">
            <a:spAutoFit/>
          </a:bodyPr>
          <a:lstStyle/>
          <a:p>
            <a:r>
              <a:rPr lang="en-US" sz="2800" b="1">
                <a:solidFill>
                  <a:srgbClr val="0000FF"/>
                </a:solidFill>
                <a:latin typeface="UTM Avo" panose="02040603050506020204" pitchFamily="18" charset="0"/>
              </a:rPr>
              <a:t>4cm + 5cm + 2cm = 11cm</a:t>
            </a:r>
            <a:endParaRPr lang="en-US" sz="2800" b="1" dirty="0">
              <a:solidFill>
                <a:srgbClr val="0000FF"/>
              </a:solidFill>
              <a:latin typeface="UTM Avo" panose="02040603050506020204" pitchFamily="18" charset="0"/>
            </a:endParaRPr>
          </a:p>
        </p:txBody>
      </p:sp>
      <p:sp>
        <p:nvSpPr>
          <p:cNvPr id="2" name="TextBox 1">
            <a:extLst>
              <a:ext uri="{FF2B5EF4-FFF2-40B4-BE49-F238E27FC236}">
                <a16:creationId xmlns:a16="http://schemas.microsoft.com/office/drawing/2014/main" id="{2E41E5A1-3FF6-67BF-72BC-586D7B11223D}"/>
              </a:ext>
            </a:extLst>
          </p:cNvPr>
          <p:cNvSpPr txBox="1"/>
          <p:nvPr/>
        </p:nvSpPr>
        <p:spPr>
          <a:xfrm>
            <a:off x="5915087" y="2849344"/>
            <a:ext cx="5757844" cy="954107"/>
          </a:xfrm>
          <a:prstGeom prst="rect">
            <a:avLst/>
          </a:prstGeom>
          <a:noFill/>
        </p:spPr>
        <p:txBody>
          <a:bodyPr wrap="square" rtlCol="0">
            <a:spAutoFit/>
          </a:bodyPr>
          <a:lstStyle/>
          <a:p>
            <a:r>
              <a:rPr lang="en-US" sz="2800" dirty="0" err="1">
                <a:solidFill>
                  <a:srgbClr val="0000FF"/>
                </a:solidFill>
                <a:latin typeface="UTM Avo" panose="02040603050506020204" pitchFamily="18" charset="0"/>
              </a:rPr>
              <a:t>Độ</a:t>
            </a:r>
            <a:r>
              <a:rPr lang="en-US" sz="2800" dirty="0">
                <a:solidFill>
                  <a:srgbClr val="0000FF"/>
                </a:solidFill>
                <a:latin typeface="UTM Avo" panose="02040603050506020204" pitchFamily="18" charset="0"/>
              </a:rPr>
              <a:t> </a:t>
            </a:r>
            <a:r>
              <a:rPr lang="en-US" sz="2800" dirty="0" err="1">
                <a:solidFill>
                  <a:srgbClr val="0000FF"/>
                </a:solidFill>
                <a:latin typeface="UTM Avo" panose="02040603050506020204" pitchFamily="18" charset="0"/>
              </a:rPr>
              <a:t>dài</a:t>
            </a:r>
            <a:r>
              <a:rPr lang="en-US" sz="2800" dirty="0">
                <a:solidFill>
                  <a:srgbClr val="0000FF"/>
                </a:solidFill>
                <a:latin typeface="UTM Avo" panose="02040603050506020204" pitchFamily="18" charset="0"/>
              </a:rPr>
              <a:t> </a:t>
            </a:r>
            <a:r>
              <a:rPr lang="en-US" sz="2800" dirty="0" err="1">
                <a:solidFill>
                  <a:srgbClr val="0000FF"/>
                </a:solidFill>
                <a:latin typeface="UTM Avo" panose="02040603050506020204" pitchFamily="18" charset="0"/>
              </a:rPr>
              <a:t>đường</a:t>
            </a:r>
            <a:r>
              <a:rPr lang="en-US" sz="2800" dirty="0">
                <a:solidFill>
                  <a:srgbClr val="0000FF"/>
                </a:solidFill>
                <a:latin typeface="UTM Avo" panose="02040603050506020204" pitchFamily="18" charset="0"/>
              </a:rPr>
              <a:t> </a:t>
            </a:r>
            <a:r>
              <a:rPr lang="en-US" sz="2800" dirty="0" err="1">
                <a:solidFill>
                  <a:srgbClr val="0000FF"/>
                </a:solidFill>
                <a:latin typeface="UTM Avo" panose="02040603050506020204" pitchFamily="18" charset="0"/>
              </a:rPr>
              <a:t>gấp</a:t>
            </a:r>
            <a:r>
              <a:rPr lang="en-US" sz="2800" dirty="0">
                <a:solidFill>
                  <a:srgbClr val="0000FF"/>
                </a:solidFill>
                <a:latin typeface="UTM Avo" panose="02040603050506020204" pitchFamily="18" charset="0"/>
              </a:rPr>
              <a:t> </a:t>
            </a:r>
            <a:r>
              <a:rPr lang="en-US" sz="2800" dirty="0" err="1">
                <a:solidFill>
                  <a:srgbClr val="0000FF"/>
                </a:solidFill>
                <a:latin typeface="UTM Avo" panose="02040603050506020204" pitchFamily="18" charset="0"/>
              </a:rPr>
              <a:t>khúc</a:t>
            </a:r>
            <a:r>
              <a:rPr lang="en-US" sz="2800" dirty="0">
                <a:solidFill>
                  <a:srgbClr val="0000FF"/>
                </a:solidFill>
                <a:latin typeface="UTM Avo" panose="02040603050506020204" pitchFamily="18" charset="0"/>
              </a:rPr>
              <a:t> </a:t>
            </a:r>
            <a:r>
              <a:rPr lang="en-US" sz="2800" dirty="0" err="1">
                <a:solidFill>
                  <a:srgbClr val="0000FF"/>
                </a:solidFill>
                <a:latin typeface="UTM Avo" panose="02040603050506020204" pitchFamily="18" charset="0"/>
              </a:rPr>
              <a:t>ABCD</a:t>
            </a:r>
            <a:r>
              <a:rPr lang="en-US" sz="2800" dirty="0">
                <a:solidFill>
                  <a:srgbClr val="0000FF"/>
                </a:solidFill>
                <a:latin typeface="UTM Avo" panose="02040603050506020204" pitchFamily="18" charset="0"/>
              </a:rPr>
              <a:t> </a:t>
            </a:r>
            <a:r>
              <a:rPr lang="en-US" sz="2800" err="1">
                <a:solidFill>
                  <a:srgbClr val="0000FF"/>
                </a:solidFill>
                <a:latin typeface="UTM Avo" panose="02040603050506020204" pitchFamily="18" charset="0"/>
              </a:rPr>
              <a:t>là</a:t>
            </a:r>
            <a:r>
              <a:rPr lang="en-US" sz="2800">
                <a:solidFill>
                  <a:srgbClr val="0000FF"/>
                </a:solidFill>
                <a:latin typeface="UTM Avo" panose="02040603050506020204" pitchFamily="18" charset="0"/>
              </a:rPr>
              <a:t> tổng </a:t>
            </a:r>
            <a:r>
              <a:rPr lang="en-US" sz="2800" dirty="0" err="1">
                <a:solidFill>
                  <a:srgbClr val="0000FF"/>
                </a:solidFill>
                <a:latin typeface="UTM Avo" panose="02040603050506020204" pitchFamily="18" charset="0"/>
              </a:rPr>
              <a:t>độ</a:t>
            </a:r>
            <a:r>
              <a:rPr lang="en-US" sz="2800" dirty="0">
                <a:solidFill>
                  <a:srgbClr val="0000FF"/>
                </a:solidFill>
                <a:latin typeface="UTM Avo" panose="02040603050506020204" pitchFamily="18" charset="0"/>
              </a:rPr>
              <a:t> </a:t>
            </a:r>
            <a:r>
              <a:rPr lang="en-US" sz="2800" dirty="0" err="1">
                <a:solidFill>
                  <a:srgbClr val="0000FF"/>
                </a:solidFill>
                <a:latin typeface="UTM Avo" panose="02040603050506020204" pitchFamily="18" charset="0"/>
              </a:rPr>
              <a:t>dài</a:t>
            </a:r>
            <a:r>
              <a:rPr lang="en-US" sz="2800" dirty="0">
                <a:solidFill>
                  <a:srgbClr val="0000FF"/>
                </a:solidFill>
                <a:latin typeface="UTM Avo" panose="02040603050506020204" pitchFamily="18" charset="0"/>
              </a:rPr>
              <a:t> </a:t>
            </a:r>
            <a:r>
              <a:rPr lang="en-US" sz="2800" dirty="0" err="1">
                <a:solidFill>
                  <a:srgbClr val="0000FF"/>
                </a:solidFill>
                <a:latin typeface="UTM Avo" panose="02040603050506020204" pitchFamily="18" charset="0"/>
              </a:rPr>
              <a:t>các</a:t>
            </a:r>
            <a:r>
              <a:rPr lang="en-US" sz="2800" dirty="0">
                <a:solidFill>
                  <a:srgbClr val="0000FF"/>
                </a:solidFill>
                <a:latin typeface="UTM Avo" panose="02040603050506020204" pitchFamily="18" charset="0"/>
              </a:rPr>
              <a:t> </a:t>
            </a:r>
            <a:r>
              <a:rPr lang="en-US" sz="2800" dirty="0" err="1">
                <a:solidFill>
                  <a:srgbClr val="0000FF"/>
                </a:solidFill>
                <a:latin typeface="UTM Avo" panose="02040603050506020204" pitchFamily="18" charset="0"/>
              </a:rPr>
              <a:t>đoạn</a:t>
            </a:r>
            <a:r>
              <a:rPr lang="en-US" sz="2800" dirty="0">
                <a:solidFill>
                  <a:srgbClr val="0000FF"/>
                </a:solidFill>
                <a:latin typeface="UTM Avo" panose="02040603050506020204" pitchFamily="18" charset="0"/>
              </a:rPr>
              <a:t> </a:t>
            </a:r>
            <a:r>
              <a:rPr lang="en-US" sz="2800" dirty="0" err="1">
                <a:solidFill>
                  <a:srgbClr val="0000FF"/>
                </a:solidFill>
                <a:latin typeface="UTM Avo" panose="02040603050506020204" pitchFamily="18" charset="0"/>
              </a:rPr>
              <a:t>thẳng</a:t>
            </a:r>
            <a:r>
              <a:rPr lang="en-US" sz="2800" dirty="0">
                <a:solidFill>
                  <a:srgbClr val="0000FF"/>
                </a:solidFill>
                <a:latin typeface="UTM Avo" panose="02040603050506020204" pitchFamily="18" charset="0"/>
              </a:rPr>
              <a:t> AB, BC</a:t>
            </a:r>
            <a:r>
              <a:rPr lang="en-US" sz="2800">
                <a:solidFill>
                  <a:srgbClr val="0000FF"/>
                </a:solidFill>
                <a:latin typeface="UTM Avo" panose="02040603050506020204" pitchFamily="18" charset="0"/>
              </a:rPr>
              <a:t>, CD:</a:t>
            </a:r>
            <a:endParaRPr lang="en-US" sz="2800" dirty="0">
              <a:solidFill>
                <a:srgbClr val="0000FF"/>
              </a:solidFill>
              <a:latin typeface="UTM Avo" panose="02040603050506020204" pitchFamily="18" charset="0"/>
            </a:endParaRPr>
          </a:p>
        </p:txBody>
      </p:sp>
    </p:spTree>
    <p:extLst>
      <p:ext uri="{BB962C8B-B14F-4D97-AF65-F5344CB8AC3E}">
        <p14:creationId xmlns:p14="http://schemas.microsoft.com/office/powerpoint/2010/main" val="130978423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8" presetClass="entr" presetSubtype="12" fill="hold"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strips(downLeft)">
                                      <p:cBhvr>
                                        <p:cTn id="14" dur="500"/>
                                        <p:tgtEl>
                                          <p:spTgt spid="21"/>
                                        </p:tgtEl>
                                      </p:cBhvr>
                                    </p:animEffect>
                                  </p:childTnLst>
                                </p:cTn>
                              </p:par>
                              <p:par>
                                <p:cTn id="15" presetID="21" presetClass="emph" presetSubtype="0" repeatCount="3000" fill="hold" nodeType="withEffect">
                                  <p:stCondLst>
                                    <p:cond delay="0"/>
                                  </p:stCondLst>
                                  <p:childTnLst>
                                    <p:animClr clrSpc="hsl" dir="cw">
                                      <p:cBhvr override="childStyle">
                                        <p:cTn id="16" dur="500" fill="hold"/>
                                        <p:tgtEl>
                                          <p:spTgt spid="21"/>
                                        </p:tgtEl>
                                        <p:attrNameLst>
                                          <p:attrName>style.color</p:attrName>
                                        </p:attrNameLst>
                                      </p:cBhvr>
                                      <p:by>
                                        <p:hsl h="7200000" s="0" l="0"/>
                                      </p:by>
                                    </p:animClr>
                                    <p:animClr clrSpc="hsl" dir="cw">
                                      <p:cBhvr>
                                        <p:cTn id="17" dur="500" fill="hold"/>
                                        <p:tgtEl>
                                          <p:spTgt spid="21"/>
                                        </p:tgtEl>
                                        <p:attrNameLst>
                                          <p:attrName>fillcolor</p:attrName>
                                        </p:attrNameLst>
                                      </p:cBhvr>
                                      <p:by>
                                        <p:hsl h="7200000" s="0" l="0"/>
                                      </p:by>
                                    </p:animClr>
                                    <p:animClr clrSpc="hsl" dir="cw">
                                      <p:cBhvr>
                                        <p:cTn id="18" dur="500" fill="hold"/>
                                        <p:tgtEl>
                                          <p:spTgt spid="21"/>
                                        </p:tgtEl>
                                        <p:attrNameLst>
                                          <p:attrName>stroke.color</p:attrName>
                                        </p:attrNameLst>
                                      </p:cBhvr>
                                      <p:by>
                                        <p:hsl h="7200000" s="0" l="0"/>
                                      </p:by>
                                    </p:animClr>
                                    <p:set>
                                      <p:cBhvr>
                                        <p:cTn id="19" dur="500" fill="hold"/>
                                        <p:tgtEl>
                                          <p:spTgt spid="21"/>
                                        </p:tgtEl>
                                        <p:attrNameLst>
                                          <p:attrName>fill.type</p:attrName>
                                        </p:attrNameLst>
                                      </p:cBhvr>
                                      <p:to>
                                        <p:strVal val="solid"/>
                                      </p:to>
                                    </p:set>
                                  </p:childTnLst>
                                </p:cTn>
                              </p:par>
                            </p:childTnLst>
                          </p:cTn>
                        </p:par>
                      </p:childTnLst>
                    </p:cTn>
                  </p:par>
                  <p:par>
                    <p:cTn id="20" fill="hold">
                      <p:stCondLst>
                        <p:cond delay="indefinite"/>
                      </p:stCondLst>
                      <p:childTnLst>
                        <p:par>
                          <p:cTn id="21" fill="hold">
                            <p:stCondLst>
                              <p:cond delay="0"/>
                            </p:stCondLst>
                            <p:childTnLst>
                              <p:par>
                                <p:cTn id="22" presetID="18" presetClass="entr" presetSubtype="12" fill="hold" nodeType="clickEffect">
                                  <p:stCondLst>
                                    <p:cond delay="0"/>
                                  </p:stCondLst>
                                  <p:childTnLst>
                                    <p:set>
                                      <p:cBhvr>
                                        <p:cTn id="23" dur="1" fill="hold">
                                          <p:stCondLst>
                                            <p:cond delay="0"/>
                                          </p:stCondLst>
                                        </p:cTn>
                                        <p:tgtEl>
                                          <p:spTgt spid="66"/>
                                        </p:tgtEl>
                                        <p:attrNameLst>
                                          <p:attrName>style.visibility</p:attrName>
                                        </p:attrNameLst>
                                      </p:cBhvr>
                                      <p:to>
                                        <p:strVal val="visible"/>
                                      </p:to>
                                    </p:set>
                                    <p:animEffect transition="in" filter="strips(downLeft)">
                                      <p:cBhvr>
                                        <p:cTn id="24" dur="500"/>
                                        <p:tgtEl>
                                          <p:spTgt spid="66"/>
                                        </p:tgtEl>
                                      </p:cBhvr>
                                    </p:animEffect>
                                  </p:childTnLst>
                                </p:cTn>
                              </p:par>
                              <p:par>
                                <p:cTn id="25" presetID="21" presetClass="emph" presetSubtype="0" repeatCount="3000" fill="hold" nodeType="withEffect">
                                  <p:stCondLst>
                                    <p:cond delay="0"/>
                                  </p:stCondLst>
                                  <p:childTnLst>
                                    <p:animClr clrSpc="hsl" dir="cw">
                                      <p:cBhvr override="childStyle">
                                        <p:cTn id="26" dur="500" fill="hold"/>
                                        <p:tgtEl>
                                          <p:spTgt spid="66"/>
                                        </p:tgtEl>
                                        <p:attrNameLst>
                                          <p:attrName>style.color</p:attrName>
                                        </p:attrNameLst>
                                      </p:cBhvr>
                                      <p:by>
                                        <p:hsl h="7200000" s="0" l="0"/>
                                      </p:by>
                                    </p:animClr>
                                    <p:animClr clrSpc="hsl" dir="cw">
                                      <p:cBhvr>
                                        <p:cTn id="27" dur="500" fill="hold"/>
                                        <p:tgtEl>
                                          <p:spTgt spid="66"/>
                                        </p:tgtEl>
                                        <p:attrNameLst>
                                          <p:attrName>fillcolor</p:attrName>
                                        </p:attrNameLst>
                                      </p:cBhvr>
                                      <p:by>
                                        <p:hsl h="7200000" s="0" l="0"/>
                                      </p:by>
                                    </p:animClr>
                                    <p:animClr clrSpc="hsl" dir="cw">
                                      <p:cBhvr>
                                        <p:cTn id="28" dur="500" fill="hold"/>
                                        <p:tgtEl>
                                          <p:spTgt spid="66"/>
                                        </p:tgtEl>
                                        <p:attrNameLst>
                                          <p:attrName>stroke.color</p:attrName>
                                        </p:attrNameLst>
                                      </p:cBhvr>
                                      <p:by>
                                        <p:hsl h="7200000" s="0" l="0"/>
                                      </p:by>
                                    </p:animClr>
                                    <p:set>
                                      <p:cBhvr>
                                        <p:cTn id="29" dur="500" fill="hold"/>
                                        <p:tgtEl>
                                          <p:spTgt spid="66"/>
                                        </p:tgtEl>
                                        <p:attrNameLst>
                                          <p:attrName>fill.type</p:attrName>
                                        </p:attrNameLst>
                                      </p:cBhvr>
                                      <p:to>
                                        <p:strVal val="solid"/>
                                      </p:to>
                                    </p:se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92"/>
                                        </p:tgtEl>
                                        <p:attrNameLst>
                                          <p:attrName>style.visibility</p:attrName>
                                        </p:attrNameLst>
                                      </p:cBhvr>
                                      <p:to>
                                        <p:strVal val="visible"/>
                                      </p:to>
                                    </p:set>
                                    <p:animEffect transition="in" filter="randombar(horizontal)">
                                      <p:cBhvr>
                                        <p:cTn id="34" dur="500"/>
                                        <p:tgtEl>
                                          <p:spTgt spid="92"/>
                                        </p:tgtEl>
                                      </p:cBhvr>
                                    </p:animEffect>
                                  </p:childTnLst>
                                </p:cTn>
                              </p:par>
                            </p:childTnLst>
                          </p:cTn>
                        </p:par>
                      </p:childTnLst>
                    </p:cTn>
                  </p:par>
                  <p:par>
                    <p:cTn id="35" fill="hold">
                      <p:stCondLst>
                        <p:cond delay="indefinite"/>
                      </p:stCondLst>
                      <p:childTnLst>
                        <p:par>
                          <p:cTn id="36" fill="hold">
                            <p:stCondLst>
                              <p:cond delay="0"/>
                            </p:stCondLst>
                            <p:childTnLst>
                              <p:par>
                                <p:cTn id="37" presetID="47" presetClass="entr" presetSubtype="0" fill="hold" nodeType="click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fade">
                                      <p:cBhvr>
                                        <p:cTn id="39" dur="1000"/>
                                        <p:tgtEl>
                                          <p:spTgt spid="3"/>
                                        </p:tgtEl>
                                      </p:cBhvr>
                                    </p:animEffect>
                                    <p:anim calcmode="lin" valueType="num">
                                      <p:cBhvr>
                                        <p:cTn id="40" dur="1000" fill="hold"/>
                                        <p:tgtEl>
                                          <p:spTgt spid="3"/>
                                        </p:tgtEl>
                                        <p:attrNameLst>
                                          <p:attrName>ppt_x</p:attrName>
                                        </p:attrNameLst>
                                      </p:cBhvr>
                                      <p:tavLst>
                                        <p:tav tm="0">
                                          <p:val>
                                            <p:strVal val="#ppt_x"/>
                                          </p:val>
                                        </p:tav>
                                        <p:tav tm="100000">
                                          <p:val>
                                            <p:strVal val="#ppt_x"/>
                                          </p:val>
                                        </p:tav>
                                      </p:tavLst>
                                    </p:anim>
                                    <p:anim calcmode="lin" valueType="num">
                                      <p:cBhvr>
                                        <p:cTn id="4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50" presetClass="entr" presetSubtype="0" decel="100000" fill="hold" nodeType="clickEffect">
                                  <p:stCondLst>
                                    <p:cond delay="0"/>
                                  </p:stCondLst>
                                  <p:childTnLst>
                                    <p:set>
                                      <p:cBhvr>
                                        <p:cTn id="45" dur="1" fill="hold">
                                          <p:stCondLst>
                                            <p:cond delay="0"/>
                                          </p:stCondLst>
                                        </p:cTn>
                                        <p:tgtEl>
                                          <p:spTgt spid="22"/>
                                        </p:tgtEl>
                                        <p:attrNameLst>
                                          <p:attrName>style.visibility</p:attrName>
                                        </p:attrNameLst>
                                      </p:cBhvr>
                                      <p:to>
                                        <p:strVal val="visible"/>
                                      </p:to>
                                    </p:set>
                                    <p:anim calcmode="lin" valueType="num">
                                      <p:cBhvr>
                                        <p:cTn id="46" dur="1000" fill="hold"/>
                                        <p:tgtEl>
                                          <p:spTgt spid="22"/>
                                        </p:tgtEl>
                                        <p:attrNameLst>
                                          <p:attrName>ppt_w</p:attrName>
                                        </p:attrNameLst>
                                      </p:cBhvr>
                                      <p:tavLst>
                                        <p:tav tm="0">
                                          <p:val>
                                            <p:strVal val="#ppt_w+.3"/>
                                          </p:val>
                                        </p:tav>
                                        <p:tav tm="100000">
                                          <p:val>
                                            <p:strVal val="#ppt_w"/>
                                          </p:val>
                                        </p:tav>
                                      </p:tavLst>
                                    </p:anim>
                                    <p:anim calcmode="lin" valueType="num">
                                      <p:cBhvr>
                                        <p:cTn id="47" dur="1000" fill="hold"/>
                                        <p:tgtEl>
                                          <p:spTgt spid="22"/>
                                        </p:tgtEl>
                                        <p:attrNameLst>
                                          <p:attrName>ppt_h</p:attrName>
                                        </p:attrNameLst>
                                      </p:cBhvr>
                                      <p:tavLst>
                                        <p:tav tm="0">
                                          <p:val>
                                            <p:strVal val="#ppt_h"/>
                                          </p:val>
                                        </p:tav>
                                        <p:tav tm="100000">
                                          <p:val>
                                            <p:strVal val="#ppt_h"/>
                                          </p:val>
                                        </p:tav>
                                      </p:tavLst>
                                    </p:anim>
                                    <p:animEffect transition="in" filter="fade">
                                      <p:cBhvr>
                                        <p:cTn id="48" dur="1000"/>
                                        <p:tgtEl>
                                          <p:spTgt spid="22"/>
                                        </p:tgtEl>
                                      </p:cBhvr>
                                    </p:animEffect>
                                  </p:childTnLst>
                                </p:cTn>
                              </p:par>
                            </p:childTnLst>
                          </p:cTn>
                        </p:par>
                      </p:childTnLst>
                    </p:cTn>
                  </p:par>
                  <p:par>
                    <p:cTn id="49" fill="hold">
                      <p:stCondLst>
                        <p:cond delay="indefinite"/>
                      </p:stCondLst>
                      <p:childTnLst>
                        <p:par>
                          <p:cTn id="50" fill="hold">
                            <p:stCondLst>
                              <p:cond delay="0"/>
                            </p:stCondLst>
                            <p:childTnLst>
                              <p:par>
                                <p:cTn id="51" presetID="50" presetClass="entr" presetSubtype="0" decel="100000" fill="hold" nodeType="clickEffect">
                                  <p:stCondLst>
                                    <p:cond delay="0"/>
                                  </p:stCondLst>
                                  <p:childTnLst>
                                    <p:set>
                                      <p:cBhvr>
                                        <p:cTn id="52" dur="1" fill="hold">
                                          <p:stCondLst>
                                            <p:cond delay="0"/>
                                          </p:stCondLst>
                                        </p:cTn>
                                        <p:tgtEl>
                                          <p:spTgt spid="71"/>
                                        </p:tgtEl>
                                        <p:attrNameLst>
                                          <p:attrName>style.visibility</p:attrName>
                                        </p:attrNameLst>
                                      </p:cBhvr>
                                      <p:to>
                                        <p:strVal val="visible"/>
                                      </p:to>
                                    </p:set>
                                    <p:anim calcmode="lin" valueType="num">
                                      <p:cBhvr>
                                        <p:cTn id="53" dur="1000" fill="hold"/>
                                        <p:tgtEl>
                                          <p:spTgt spid="71"/>
                                        </p:tgtEl>
                                        <p:attrNameLst>
                                          <p:attrName>ppt_w</p:attrName>
                                        </p:attrNameLst>
                                      </p:cBhvr>
                                      <p:tavLst>
                                        <p:tav tm="0">
                                          <p:val>
                                            <p:strVal val="#ppt_w+.3"/>
                                          </p:val>
                                        </p:tav>
                                        <p:tav tm="100000">
                                          <p:val>
                                            <p:strVal val="#ppt_w"/>
                                          </p:val>
                                        </p:tav>
                                      </p:tavLst>
                                    </p:anim>
                                    <p:anim calcmode="lin" valueType="num">
                                      <p:cBhvr>
                                        <p:cTn id="54" dur="1000" fill="hold"/>
                                        <p:tgtEl>
                                          <p:spTgt spid="71"/>
                                        </p:tgtEl>
                                        <p:attrNameLst>
                                          <p:attrName>ppt_h</p:attrName>
                                        </p:attrNameLst>
                                      </p:cBhvr>
                                      <p:tavLst>
                                        <p:tav tm="0">
                                          <p:val>
                                            <p:strVal val="#ppt_h"/>
                                          </p:val>
                                        </p:tav>
                                        <p:tav tm="100000">
                                          <p:val>
                                            <p:strVal val="#ppt_h"/>
                                          </p:val>
                                        </p:tav>
                                      </p:tavLst>
                                    </p:anim>
                                    <p:animEffect transition="in" filter="fade">
                                      <p:cBhvr>
                                        <p:cTn id="55" dur="1000"/>
                                        <p:tgtEl>
                                          <p:spTgt spid="71"/>
                                        </p:tgtEl>
                                      </p:cBhvr>
                                    </p:animEffect>
                                  </p:childTnLst>
                                </p:cTn>
                              </p:par>
                              <p:par>
                                <p:cTn id="56" presetID="10" presetClass="exit" presetSubtype="0" fill="hold" nodeType="withEffect">
                                  <p:stCondLst>
                                    <p:cond delay="0"/>
                                  </p:stCondLst>
                                  <p:childTnLst>
                                    <p:animEffect transition="out" filter="fade">
                                      <p:cBhvr>
                                        <p:cTn id="57" dur="500"/>
                                        <p:tgtEl>
                                          <p:spTgt spid="21"/>
                                        </p:tgtEl>
                                      </p:cBhvr>
                                    </p:animEffect>
                                    <p:set>
                                      <p:cBhvr>
                                        <p:cTn id="58" dur="1" fill="hold">
                                          <p:stCondLst>
                                            <p:cond delay="499"/>
                                          </p:stCondLst>
                                        </p:cTn>
                                        <p:tgtEl>
                                          <p:spTgt spid="21"/>
                                        </p:tgtEl>
                                        <p:attrNameLst>
                                          <p:attrName>style.visibility</p:attrName>
                                        </p:attrNameLst>
                                      </p:cBhvr>
                                      <p:to>
                                        <p:strVal val="hidden"/>
                                      </p:to>
                                    </p:set>
                                  </p:childTnLst>
                                </p:cTn>
                              </p:par>
                              <p:par>
                                <p:cTn id="59" presetID="10" presetClass="exit" presetSubtype="0" fill="hold" nodeType="withEffect">
                                  <p:stCondLst>
                                    <p:cond delay="0"/>
                                  </p:stCondLst>
                                  <p:childTnLst>
                                    <p:animEffect transition="out" filter="fade">
                                      <p:cBhvr>
                                        <p:cTn id="60" dur="500"/>
                                        <p:tgtEl>
                                          <p:spTgt spid="66"/>
                                        </p:tgtEl>
                                      </p:cBhvr>
                                    </p:animEffect>
                                    <p:set>
                                      <p:cBhvr>
                                        <p:cTn id="61" dur="1" fill="hold">
                                          <p:stCondLst>
                                            <p:cond delay="499"/>
                                          </p:stCondLst>
                                        </p:cTn>
                                        <p:tgtEl>
                                          <p:spTgt spid="66"/>
                                        </p:tgtEl>
                                        <p:attrNameLst>
                                          <p:attrName>style.visibility</p:attrName>
                                        </p:attrNameLst>
                                      </p:cBhvr>
                                      <p:to>
                                        <p:strVal val="hidden"/>
                                      </p:to>
                                    </p:set>
                                  </p:childTnLst>
                                </p:cTn>
                              </p:par>
                            </p:childTnLst>
                          </p:cTn>
                        </p:par>
                      </p:childTnLst>
                    </p:cTn>
                  </p:par>
                  <p:par>
                    <p:cTn id="62" fill="hold">
                      <p:stCondLst>
                        <p:cond delay="indefinite"/>
                      </p:stCondLst>
                      <p:childTnLst>
                        <p:par>
                          <p:cTn id="63" fill="hold">
                            <p:stCondLst>
                              <p:cond delay="0"/>
                            </p:stCondLst>
                            <p:childTnLst>
                              <p:par>
                                <p:cTn id="64" presetID="47" presetClass="entr" presetSubtype="0" fill="hold" nodeType="clickEffect">
                                  <p:stCondLst>
                                    <p:cond delay="0"/>
                                  </p:stCondLst>
                                  <p:childTnLst>
                                    <p:set>
                                      <p:cBhvr>
                                        <p:cTn id="65" dur="1" fill="hold">
                                          <p:stCondLst>
                                            <p:cond delay="0"/>
                                          </p:stCondLst>
                                        </p:cTn>
                                        <p:tgtEl>
                                          <p:spTgt spid="87"/>
                                        </p:tgtEl>
                                        <p:attrNameLst>
                                          <p:attrName>style.visibility</p:attrName>
                                        </p:attrNameLst>
                                      </p:cBhvr>
                                      <p:to>
                                        <p:strVal val="visible"/>
                                      </p:to>
                                    </p:set>
                                    <p:animEffect transition="in" filter="fade">
                                      <p:cBhvr>
                                        <p:cTn id="66" dur="1000"/>
                                        <p:tgtEl>
                                          <p:spTgt spid="87"/>
                                        </p:tgtEl>
                                      </p:cBhvr>
                                    </p:animEffect>
                                    <p:anim calcmode="lin" valueType="num">
                                      <p:cBhvr>
                                        <p:cTn id="67" dur="1000" fill="hold"/>
                                        <p:tgtEl>
                                          <p:spTgt spid="87"/>
                                        </p:tgtEl>
                                        <p:attrNameLst>
                                          <p:attrName>ppt_x</p:attrName>
                                        </p:attrNameLst>
                                      </p:cBhvr>
                                      <p:tavLst>
                                        <p:tav tm="0">
                                          <p:val>
                                            <p:strVal val="#ppt_x"/>
                                          </p:val>
                                        </p:tav>
                                        <p:tav tm="100000">
                                          <p:val>
                                            <p:strVal val="#ppt_x"/>
                                          </p:val>
                                        </p:tav>
                                      </p:tavLst>
                                    </p:anim>
                                    <p:anim calcmode="lin" valueType="num">
                                      <p:cBhvr>
                                        <p:cTn id="68" dur="1000" fill="hold"/>
                                        <p:tgtEl>
                                          <p:spTgt spid="87"/>
                                        </p:tgtEl>
                                        <p:attrNameLst>
                                          <p:attrName>ppt_y</p:attrName>
                                        </p:attrNameLst>
                                      </p:cBhvr>
                                      <p:tavLst>
                                        <p:tav tm="0">
                                          <p:val>
                                            <p:strVal val="#ppt_y-.1"/>
                                          </p:val>
                                        </p:tav>
                                        <p:tav tm="100000">
                                          <p:val>
                                            <p:strVal val="#ppt_y"/>
                                          </p:val>
                                        </p:tav>
                                      </p:tavLst>
                                    </p:anim>
                                  </p:childTnLst>
                                </p:cTn>
                              </p:par>
                              <p:par>
                                <p:cTn id="69" presetID="10" presetClass="exit" presetSubtype="0" fill="hold" nodeType="withEffect">
                                  <p:stCondLst>
                                    <p:cond delay="0"/>
                                  </p:stCondLst>
                                  <p:childTnLst>
                                    <p:animEffect transition="out" filter="fade">
                                      <p:cBhvr>
                                        <p:cTn id="70" dur="500"/>
                                        <p:tgtEl>
                                          <p:spTgt spid="18"/>
                                        </p:tgtEl>
                                      </p:cBhvr>
                                    </p:animEffect>
                                    <p:set>
                                      <p:cBhvr>
                                        <p:cTn id="71" dur="1" fill="hold">
                                          <p:stCondLst>
                                            <p:cond delay="499"/>
                                          </p:stCondLst>
                                        </p:cTn>
                                        <p:tgtEl>
                                          <p:spTgt spid="18"/>
                                        </p:tgtEl>
                                        <p:attrNameLst>
                                          <p:attrName>style.visibility</p:attrName>
                                        </p:attrNameLst>
                                      </p:cBhvr>
                                      <p:to>
                                        <p:strVal val="hidden"/>
                                      </p:to>
                                    </p:set>
                                  </p:childTnLst>
                                </p:cTn>
                              </p:par>
                            </p:childTnLst>
                          </p:cTn>
                        </p:par>
                      </p:childTnLst>
                    </p:cTn>
                  </p:par>
                  <p:par>
                    <p:cTn id="72" fill="hold">
                      <p:stCondLst>
                        <p:cond delay="indefinite"/>
                      </p:stCondLst>
                      <p:childTnLst>
                        <p:par>
                          <p:cTn id="73" fill="hold">
                            <p:stCondLst>
                              <p:cond delay="0"/>
                            </p:stCondLst>
                            <p:childTnLst>
                              <p:par>
                                <p:cTn id="74" presetID="14" presetClass="entr" presetSubtype="10" fill="hold" nodeType="clickEffect">
                                  <p:stCondLst>
                                    <p:cond delay="0"/>
                                  </p:stCondLst>
                                  <p:childTnLst>
                                    <p:set>
                                      <p:cBhvr>
                                        <p:cTn id="75" dur="1" fill="hold">
                                          <p:stCondLst>
                                            <p:cond delay="0"/>
                                          </p:stCondLst>
                                        </p:cTn>
                                        <p:tgtEl>
                                          <p:spTgt spid="88"/>
                                        </p:tgtEl>
                                        <p:attrNameLst>
                                          <p:attrName>style.visibility</p:attrName>
                                        </p:attrNameLst>
                                      </p:cBhvr>
                                      <p:to>
                                        <p:strVal val="visible"/>
                                      </p:to>
                                    </p:set>
                                    <p:animEffect transition="in" filter="randombar(horizontal)">
                                      <p:cBhvr>
                                        <p:cTn id="76" dur="500"/>
                                        <p:tgtEl>
                                          <p:spTgt spid="88"/>
                                        </p:tgtEl>
                                      </p:cBhvr>
                                    </p:animEffect>
                                  </p:childTnLst>
                                </p:cTn>
                              </p:par>
                              <p:par>
                                <p:cTn id="77" presetID="14" presetClass="entr" presetSubtype="10" fill="hold" nodeType="withEffect">
                                  <p:stCondLst>
                                    <p:cond delay="0"/>
                                  </p:stCondLst>
                                  <p:childTnLst>
                                    <p:set>
                                      <p:cBhvr>
                                        <p:cTn id="78" dur="1" fill="hold">
                                          <p:stCondLst>
                                            <p:cond delay="0"/>
                                          </p:stCondLst>
                                        </p:cTn>
                                        <p:tgtEl>
                                          <p:spTgt spid="89"/>
                                        </p:tgtEl>
                                        <p:attrNameLst>
                                          <p:attrName>style.visibility</p:attrName>
                                        </p:attrNameLst>
                                      </p:cBhvr>
                                      <p:to>
                                        <p:strVal val="visible"/>
                                      </p:to>
                                    </p:set>
                                    <p:animEffect transition="in" filter="randombar(horizontal)">
                                      <p:cBhvr>
                                        <p:cTn id="79" dur="500"/>
                                        <p:tgtEl>
                                          <p:spTgt spid="89"/>
                                        </p:tgtEl>
                                      </p:cBhvr>
                                    </p:animEffect>
                                  </p:childTnLst>
                                </p:cTn>
                              </p:par>
                              <p:par>
                                <p:cTn id="80" presetID="14" presetClass="entr" presetSubtype="10" fill="hold" nodeType="withEffect">
                                  <p:stCondLst>
                                    <p:cond delay="0"/>
                                  </p:stCondLst>
                                  <p:childTnLst>
                                    <p:set>
                                      <p:cBhvr>
                                        <p:cTn id="81" dur="1" fill="hold">
                                          <p:stCondLst>
                                            <p:cond delay="0"/>
                                          </p:stCondLst>
                                        </p:cTn>
                                        <p:tgtEl>
                                          <p:spTgt spid="91"/>
                                        </p:tgtEl>
                                        <p:attrNameLst>
                                          <p:attrName>style.visibility</p:attrName>
                                        </p:attrNameLst>
                                      </p:cBhvr>
                                      <p:to>
                                        <p:strVal val="visible"/>
                                      </p:to>
                                    </p:set>
                                    <p:animEffect transition="in" filter="randombar(horizontal)">
                                      <p:cBhvr>
                                        <p:cTn id="82" dur="500"/>
                                        <p:tgtEl>
                                          <p:spTgt spid="91"/>
                                        </p:tgtEl>
                                      </p:cBhvr>
                                    </p:animEffect>
                                  </p:childTnLst>
                                </p:cTn>
                              </p:par>
                              <p:par>
                                <p:cTn id="83" presetID="14" presetClass="entr" presetSubtype="10" fill="hold" grpId="0" nodeType="withEffect">
                                  <p:stCondLst>
                                    <p:cond delay="0"/>
                                  </p:stCondLst>
                                  <p:childTnLst>
                                    <p:set>
                                      <p:cBhvr>
                                        <p:cTn id="84" dur="1" fill="hold">
                                          <p:stCondLst>
                                            <p:cond delay="0"/>
                                          </p:stCondLst>
                                        </p:cTn>
                                        <p:tgtEl>
                                          <p:spTgt spid="93"/>
                                        </p:tgtEl>
                                        <p:attrNameLst>
                                          <p:attrName>style.visibility</p:attrName>
                                        </p:attrNameLst>
                                      </p:cBhvr>
                                      <p:to>
                                        <p:strVal val="visible"/>
                                      </p:to>
                                    </p:set>
                                    <p:animEffect transition="in" filter="randombar(horizontal)">
                                      <p:cBhvr>
                                        <p:cTn id="85" dur="500"/>
                                        <p:tgtEl>
                                          <p:spTgt spid="93"/>
                                        </p:tgtEl>
                                      </p:cBhvr>
                                    </p:animEffect>
                                  </p:childTnLst>
                                </p:cTn>
                              </p:par>
                              <p:par>
                                <p:cTn id="86" presetID="14" presetClass="entr" presetSubtype="10" fill="hold" grpId="0" nodeType="withEffect">
                                  <p:stCondLst>
                                    <p:cond delay="0"/>
                                  </p:stCondLst>
                                  <p:childTnLst>
                                    <p:set>
                                      <p:cBhvr>
                                        <p:cTn id="87" dur="1" fill="hold">
                                          <p:stCondLst>
                                            <p:cond delay="0"/>
                                          </p:stCondLst>
                                        </p:cTn>
                                        <p:tgtEl>
                                          <p:spTgt spid="94"/>
                                        </p:tgtEl>
                                        <p:attrNameLst>
                                          <p:attrName>style.visibility</p:attrName>
                                        </p:attrNameLst>
                                      </p:cBhvr>
                                      <p:to>
                                        <p:strVal val="visible"/>
                                      </p:to>
                                    </p:set>
                                    <p:animEffect transition="in" filter="randombar(horizontal)">
                                      <p:cBhvr>
                                        <p:cTn id="88" dur="500"/>
                                        <p:tgtEl>
                                          <p:spTgt spid="94"/>
                                        </p:tgtEl>
                                      </p:cBhvr>
                                    </p:animEffect>
                                  </p:childTnLst>
                                </p:cTn>
                              </p:par>
                              <p:par>
                                <p:cTn id="89" presetID="14" presetClass="entr" presetSubtype="10" fill="hold" grpId="0" nodeType="withEffect">
                                  <p:stCondLst>
                                    <p:cond delay="0"/>
                                  </p:stCondLst>
                                  <p:childTnLst>
                                    <p:set>
                                      <p:cBhvr>
                                        <p:cTn id="90" dur="1" fill="hold">
                                          <p:stCondLst>
                                            <p:cond delay="0"/>
                                          </p:stCondLst>
                                        </p:cTn>
                                        <p:tgtEl>
                                          <p:spTgt spid="95"/>
                                        </p:tgtEl>
                                        <p:attrNameLst>
                                          <p:attrName>style.visibility</p:attrName>
                                        </p:attrNameLst>
                                      </p:cBhvr>
                                      <p:to>
                                        <p:strVal val="visible"/>
                                      </p:to>
                                    </p:set>
                                    <p:animEffect transition="in" filter="randombar(horizontal)">
                                      <p:cBhvr>
                                        <p:cTn id="91" dur="500"/>
                                        <p:tgtEl>
                                          <p:spTgt spid="95"/>
                                        </p:tgtEl>
                                      </p:cBhvr>
                                    </p:animEffect>
                                  </p:childTnLst>
                                </p:cTn>
                              </p:par>
                              <p:par>
                                <p:cTn id="92" presetID="14" presetClass="entr" presetSubtype="10" fill="hold" grpId="0" nodeType="withEffect">
                                  <p:stCondLst>
                                    <p:cond delay="0"/>
                                  </p:stCondLst>
                                  <p:childTnLst>
                                    <p:set>
                                      <p:cBhvr>
                                        <p:cTn id="93" dur="1" fill="hold">
                                          <p:stCondLst>
                                            <p:cond delay="0"/>
                                          </p:stCondLst>
                                        </p:cTn>
                                        <p:tgtEl>
                                          <p:spTgt spid="32"/>
                                        </p:tgtEl>
                                        <p:attrNameLst>
                                          <p:attrName>style.visibility</p:attrName>
                                        </p:attrNameLst>
                                      </p:cBhvr>
                                      <p:to>
                                        <p:strVal val="visible"/>
                                      </p:to>
                                    </p:set>
                                    <p:animEffect transition="in" filter="randombar(horizontal)">
                                      <p:cBhvr>
                                        <p:cTn id="94" dur="500"/>
                                        <p:tgtEl>
                                          <p:spTgt spid="32"/>
                                        </p:tgtEl>
                                      </p:cBhvr>
                                    </p:animEffect>
                                  </p:childTnLst>
                                </p:cTn>
                              </p:par>
                              <p:par>
                                <p:cTn id="95" presetID="14" presetClass="entr" presetSubtype="10" fill="hold" grpId="0" nodeType="withEffect">
                                  <p:stCondLst>
                                    <p:cond delay="0"/>
                                  </p:stCondLst>
                                  <p:childTnLst>
                                    <p:set>
                                      <p:cBhvr>
                                        <p:cTn id="96" dur="1" fill="hold">
                                          <p:stCondLst>
                                            <p:cond delay="0"/>
                                          </p:stCondLst>
                                        </p:cTn>
                                        <p:tgtEl>
                                          <p:spTgt spid="30"/>
                                        </p:tgtEl>
                                        <p:attrNameLst>
                                          <p:attrName>style.visibility</p:attrName>
                                        </p:attrNameLst>
                                      </p:cBhvr>
                                      <p:to>
                                        <p:strVal val="visible"/>
                                      </p:to>
                                    </p:set>
                                    <p:animEffect transition="in" filter="randombar(horizontal)">
                                      <p:cBhvr>
                                        <p:cTn id="97" dur="500"/>
                                        <p:tgtEl>
                                          <p:spTgt spid="30"/>
                                        </p:tgtEl>
                                      </p:cBhvr>
                                    </p:animEffect>
                                  </p:childTnLst>
                                </p:cTn>
                              </p:par>
                              <p:par>
                                <p:cTn id="98" presetID="14" presetClass="entr" presetSubtype="10" fill="hold" grpId="0" nodeType="withEffect">
                                  <p:stCondLst>
                                    <p:cond delay="0"/>
                                  </p:stCondLst>
                                  <p:childTnLst>
                                    <p:set>
                                      <p:cBhvr>
                                        <p:cTn id="99" dur="1" fill="hold">
                                          <p:stCondLst>
                                            <p:cond delay="0"/>
                                          </p:stCondLst>
                                        </p:cTn>
                                        <p:tgtEl>
                                          <p:spTgt spid="33"/>
                                        </p:tgtEl>
                                        <p:attrNameLst>
                                          <p:attrName>style.visibility</p:attrName>
                                        </p:attrNameLst>
                                      </p:cBhvr>
                                      <p:to>
                                        <p:strVal val="visible"/>
                                      </p:to>
                                    </p:set>
                                    <p:animEffect transition="in" filter="randombar(horizontal)">
                                      <p:cBhvr>
                                        <p:cTn id="100" dur="500"/>
                                        <p:tgtEl>
                                          <p:spTgt spid="33"/>
                                        </p:tgtEl>
                                      </p:cBhvr>
                                    </p:animEffect>
                                  </p:childTnLst>
                                </p:cTn>
                              </p:par>
                              <p:par>
                                <p:cTn id="101" presetID="14" presetClass="entr" presetSubtype="10" fill="hold" grpId="0" nodeType="withEffect">
                                  <p:stCondLst>
                                    <p:cond delay="0"/>
                                  </p:stCondLst>
                                  <p:childTnLst>
                                    <p:set>
                                      <p:cBhvr>
                                        <p:cTn id="102" dur="1" fill="hold">
                                          <p:stCondLst>
                                            <p:cond delay="0"/>
                                          </p:stCondLst>
                                        </p:cTn>
                                        <p:tgtEl>
                                          <p:spTgt spid="34"/>
                                        </p:tgtEl>
                                        <p:attrNameLst>
                                          <p:attrName>style.visibility</p:attrName>
                                        </p:attrNameLst>
                                      </p:cBhvr>
                                      <p:to>
                                        <p:strVal val="visible"/>
                                      </p:to>
                                    </p:set>
                                    <p:animEffect transition="in" filter="randombar(horizontal)">
                                      <p:cBhvr>
                                        <p:cTn id="103" dur="500"/>
                                        <p:tgtEl>
                                          <p:spTgt spid="34"/>
                                        </p:tgtEl>
                                      </p:cBhvr>
                                    </p:animEffect>
                                  </p:childTnLst>
                                </p:cTn>
                              </p:par>
                              <p:par>
                                <p:cTn id="104" presetID="14" presetClass="entr" presetSubtype="10" fill="hold" grpId="0" nodeType="withEffect">
                                  <p:stCondLst>
                                    <p:cond delay="0"/>
                                  </p:stCondLst>
                                  <p:childTnLst>
                                    <p:set>
                                      <p:cBhvr>
                                        <p:cTn id="105" dur="1" fill="hold">
                                          <p:stCondLst>
                                            <p:cond delay="0"/>
                                          </p:stCondLst>
                                        </p:cTn>
                                        <p:tgtEl>
                                          <p:spTgt spid="35"/>
                                        </p:tgtEl>
                                        <p:attrNameLst>
                                          <p:attrName>style.visibility</p:attrName>
                                        </p:attrNameLst>
                                      </p:cBhvr>
                                      <p:to>
                                        <p:strVal val="visible"/>
                                      </p:to>
                                    </p:set>
                                    <p:animEffect transition="in" filter="randombar(horizontal)">
                                      <p:cBhvr>
                                        <p:cTn id="106" dur="500"/>
                                        <p:tgtEl>
                                          <p:spTgt spid="35"/>
                                        </p:tgtEl>
                                      </p:cBhvr>
                                    </p:animEffect>
                                  </p:childTnLst>
                                </p:cTn>
                              </p:par>
                              <p:par>
                                <p:cTn id="107" presetID="14" presetClass="entr" presetSubtype="10" fill="hold" grpId="0" nodeType="withEffect">
                                  <p:stCondLst>
                                    <p:cond delay="0"/>
                                  </p:stCondLst>
                                  <p:childTnLst>
                                    <p:set>
                                      <p:cBhvr>
                                        <p:cTn id="108" dur="1" fill="hold">
                                          <p:stCondLst>
                                            <p:cond delay="0"/>
                                          </p:stCondLst>
                                        </p:cTn>
                                        <p:tgtEl>
                                          <p:spTgt spid="36"/>
                                        </p:tgtEl>
                                        <p:attrNameLst>
                                          <p:attrName>style.visibility</p:attrName>
                                        </p:attrNameLst>
                                      </p:cBhvr>
                                      <p:to>
                                        <p:strVal val="visible"/>
                                      </p:to>
                                    </p:set>
                                    <p:animEffect transition="in" filter="randombar(horizontal)">
                                      <p:cBhvr>
                                        <p:cTn id="109" dur="500"/>
                                        <p:tgtEl>
                                          <p:spTgt spid="36"/>
                                        </p:tgtEl>
                                      </p:cBhvr>
                                    </p:animEffect>
                                  </p:childTnLst>
                                </p:cTn>
                              </p:par>
                              <p:par>
                                <p:cTn id="110" presetID="14" presetClass="entr" presetSubtype="10" fill="hold" grpId="0" nodeType="withEffect">
                                  <p:stCondLst>
                                    <p:cond delay="0"/>
                                  </p:stCondLst>
                                  <p:childTnLst>
                                    <p:set>
                                      <p:cBhvr>
                                        <p:cTn id="111" dur="1" fill="hold">
                                          <p:stCondLst>
                                            <p:cond delay="0"/>
                                          </p:stCondLst>
                                        </p:cTn>
                                        <p:tgtEl>
                                          <p:spTgt spid="37"/>
                                        </p:tgtEl>
                                        <p:attrNameLst>
                                          <p:attrName>style.visibility</p:attrName>
                                        </p:attrNameLst>
                                      </p:cBhvr>
                                      <p:to>
                                        <p:strVal val="visible"/>
                                      </p:to>
                                    </p:set>
                                    <p:animEffect transition="in" filter="randombar(horizontal)">
                                      <p:cBhvr>
                                        <p:cTn id="112" dur="500"/>
                                        <p:tgtEl>
                                          <p:spTgt spid="37"/>
                                        </p:tgtEl>
                                      </p:cBhvr>
                                    </p:animEffect>
                                  </p:childTnLst>
                                </p:cTn>
                              </p:par>
                              <p:par>
                                <p:cTn id="113" presetID="14" presetClass="entr" presetSubtype="10" fill="hold" grpId="0" nodeType="withEffect">
                                  <p:stCondLst>
                                    <p:cond delay="0"/>
                                  </p:stCondLst>
                                  <p:childTnLst>
                                    <p:set>
                                      <p:cBhvr>
                                        <p:cTn id="114" dur="1" fill="hold">
                                          <p:stCondLst>
                                            <p:cond delay="0"/>
                                          </p:stCondLst>
                                        </p:cTn>
                                        <p:tgtEl>
                                          <p:spTgt spid="38"/>
                                        </p:tgtEl>
                                        <p:attrNameLst>
                                          <p:attrName>style.visibility</p:attrName>
                                        </p:attrNameLst>
                                      </p:cBhvr>
                                      <p:to>
                                        <p:strVal val="visible"/>
                                      </p:to>
                                    </p:set>
                                    <p:animEffect transition="in" filter="randombar(horizontal)">
                                      <p:cBhvr>
                                        <p:cTn id="115" dur="500"/>
                                        <p:tgtEl>
                                          <p:spTgt spid="38"/>
                                        </p:tgtEl>
                                      </p:cBhvr>
                                    </p:animEffect>
                                  </p:childTnLst>
                                </p:cTn>
                              </p:par>
                            </p:childTnLst>
                          </p:cTn>
                        </p:par>
                      </p:childTnLst>
                    </p:cTn>
                  </p:par>
                  <p:par>
                    <p:cTn id="116" fill="hold">
                      <p:stCondLst>
                        <p:cond delay="indefinite"/>
                      </p:stCondLst>
                      <p:childTnLst>
                        <p:par>
                          <p:cTn id="117" fill="hold">
                            <p:stCondLst>
                              <p:cond delay="0"/>
                            </p:stCondLst>
                            <p:childTnLst>
                              <p:par>
                                <p:cTn id="118" presetID="47" presetClass="entr" presetSubtype="0" fill="hold" nodeType="clickEffect">
                                  <p:stCondLst>
                                    <p:cond delay="0"/>
                                  </p:stCondLst>
                                  <p:childTnLst>
                                    <p:set>
                                      <p:cBhvr>
                                        <p:cTn id="119" dur="1" fill="hold">
                                          <p:stCondLst>
                                            <p:cond delay="0"/>
                                          </p:stCondLst>
                                        </p:cTn>
                                        <p:tgtEl>
                                          <p:spTgt spid="5"/>
                                        </p:tgtEl>
                                        <p:attrNameLst>
                                          <p:attrName>style.visibility</p:attrName>
                                        </p:attrNameLst>
                                      </p:cBhvr>
                                      <p:to>
                                        <p:strVal val="visible"/>
                                      </p:to>
                                    </p:set>
                                    <p:animEffect transition="in" filter="fade">
                                      <p:cBhvr>
                                        <p:cTn id="120" dur="1000"/>
                                        <p:tgtEl>
                                          <p:spTgt spid="5"/>
                                        </p:tgtEl>
                                      </p:cBhvr>
                                    </p:animEffect>
                                    <p:anim calcmode="lin" valueType="num">
                                      <p:cBhvr>
                                        <p:cTn id="121" dur="1000" fill="hold"/>
                                        <p:tgtEl>
                                          <p:spTgt spid="5"/>
                                        </p:tgtEl>
                                        <p:attrNameLst>
                                          <p:attrName>ppt_x</p:attrName>
                                        </p:attrNameLst>
                                      </p:cBhvr>
                                      <p:tavLst>
                                        <p:tav tm="0">
                                          <p:val>
                                            <p:strVal val="#ppt_x"/>
                                          </p:val>
                                        </p:tav>
                                        <p:tav tm="100000">
                                          <p:val>
                                            <p:strVal val="#ppt_x"/>
                                          </p:val>
                                        </p:tav>
                                      </p:tavLst>
                                    </p:anim>
                                    <p:anim calcmode="lin" valueType="num">
                                      <p:cBhvr>
                                        <p:cTn id="122" dur="1000" fill="hold"/>
                                        <p:tgtEl>
                                          <p:spTgt spid="5"/>
                                        </p:tgtEl>
                                        <p:attrNameLst>
                                          <p:attrName>ppt_y</p:attrName>
                                        </p:attrNameLst>
                                      </p:cBhvr>
                                      <p:tavLst>
                                        <p:tav tm="0">
                                          <p:val>
                                            <p:strVal val="#ppt_y-.1"/>
                                          </p:val>
                                        </p:tav>
                                        <p:tav tm="100000">
                                          <p:val>
                                            <p:strVal val="#ppt_y"/>
                                          </p:val>
                                        </p:tav>
                                      </p:tavLst>
                                    </p:anim>
                                  </p:childTnLst>
                                </p:cTn>
                              </p:par>
                              <p:par>
                                <p:cTn id="123" presetID="47" presetClass="entr" presetSubtype="0" fill="hold" grpId="0" nodeType="withEffect">
                                  <p:stCondLst>
                                    <p:cond delay="0"/>
                                  </p:stCondLst>
                                  <p:childTnLst>
                                    <p:set>
                                      <p:cBhvr>
                                        <p:cTn id="124" dur="1" fill="hold">
                                          <p:stCondLst>
                                            <p:cond delay="0"/>
                                          </p:stCondLst>
                                        </p:cTn>
                                        <p:tgtEl>
                                          <p:spTgt spid="6"/>
                                        </p:tgtEl>
                                        <p:attrNameLst>
                                          <p:attrName>style.visibility</p:attrName>
                                        </p:attrNameLst>
                                      </p:cBhvr>
                                      <p:to>
                                        <p:strVal val="visible"/>
                                      </p:to>
                                    </p:set>
                                    <p:animEffect transition="in" filter="fade">
                                      <p:cBhvr>
                                        <p:cTn id="125" dur="1000"/>
                                        <p:tgtEl>
                                          <p:spTgt spid="6"/>
                                        </p:tgtEl>
                                      </p:cBhvr>
                                    </p:animEffect>
                                    <p:anim calcmode="lin" valueType="num">
                                      <p:cBhvr>
                                        <p:cTn id="126" dur="1000" fill="hold"/>
                                        <p:tgtEl>
                                          <p:spTgt spid="6"/>
                                        </p:tgtEl>
                                        <p:attrNameLst>
                                          <p:attrName>ppt_x</p:attrName>
                                        </p:attrNameLst>
                                      </p:cBhvr>
                                      <p:tavLst>
                                        <p:tav tm="0">
                                          <p:val>
                                            <p:strVal val="#ppt_x"/>
                                          </p:val>
                                        </p:tav>
                                        <p:tav tm="100000">
                                          <p:val>
                                            <p:strVal val="#ppt_x"/>
                                          </p:val>
                                        </p:tav>
                                      </p:tavLst>
                                    </p:anim>
                                    <p:anim calcmode="lin" valueType="num">
                                      <p:cBhvr>
                                        <p:cTn id="12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28" fill="hold">
                      <p:stCondLst>
                        <p:cond delay="indefinite"/>
                      </p:stCondLst>
                      <p:childTnLst>
                        <p:par>
                          <p:cTn id="129" fill="hold">
                            <p:stCondLst>
                              <p:cond delay="0"/>
                            </p:stCondLst>
                            <p:childTnLst>
                              <p:par>
                                <p:cTn id="130" presetID="10" presetClass="exit" presetSubtype="0" fill="hold" nodeType="clickEffect">
                                  <p:stCondLst>
                                    <p:cond delay="0"/>
                                  </p:stCondLst>
                                  <p:childTnLst>
                                    <p:animEffect transition="out" filter="fade">
                                      <p:cBhvr>
                                        <p:cTn id="131" dur="1000"/>
                                        <p:tgtEl>
                                          <p:spTgt spid="5"/>
                                        </p:tgtEl>
                                      </p:cBhvr>
                                    </p:animEffect>
                                    <p:set>
                                      <p:cBhvr>
                                        <p:cTn id="132" dur="1" fill="hold">
                                          <p:stCondLst>
                                            <p:cond delay="999"/>
                                          </p:stCondLst>
                                        </p:cTn>
                                        <p:tgtEl>
                                          <p:spTgt spid="5"/>
                                        </p:tgtEl>
                                        <p:attrNameLst>
                                          <p:attrName>style.visibility</p:attrName>
                                        </p:attrNameLst>
                                      </p:cBhvr>
                                      <p:to>
                                        <p:strVal val="hidden"/>
                                      </p:to>
                                    </p:set>
                                  </p:childTnLst>
                                </p:cTn>
                              </p:par>
                              <p:par>
                                <p:cTn id="133" presetID="10" presetClass="exit" presetSubtype="0" fill="hold" grpId="1" nodeType="withEffect">
                                  <p:stCondLst>
                                    <p:cond delay="1100"/>
                                  </p:stCondLst>
                                  <p:childTnLst>
                                    <p:animEffect transition="out" filter="fade">
                                      <p:cBhvr>
                                        <p:cTn id="134" dur="1000"/>
                                        <p:tgtEl>
                                          <p:spTgt spid="6"/>
                                        </p:tgtEl>
                                      </p:cBhvr>
                                    </p:animEffect>
                                    <p:set>
                                      <p:cBhvr>
                                        <p:cTn id="135" dur="1" fill="hold">
                                          <p:stCondLst>
                                            <p:cond delay="999"/>
                                          </p:stCondLst>
                                        </p:cTn>
                                        <p:tgtEl>
                                          <p:spTgt spid="6"/>
                                        </p:tgtEl>
                                        <p:attrNameLst>
                                          <p:attrName>style.visibility</p:attrName>
                                        </p:attrNameLst>
                                      </p:cBhvr>
                                      <p:to>
                                        <p:strVal val="hidden"/>
                                      </p:to>
                                    </p:set>
                                  </p:childTnLst>
                                </p:cTn>
                              </p:par>
                            </p:childTnLst>
                          </p:cTn>
                        </p:par>
                      </p:childTnLst>
                    </p:cTn>
                  </p:par>
                  <p:par>
                    <p:cTn id="136" fill="hold">
                      <p:stCondLst>
                        <p:cond delay="indefinite"/>
                      </p:stCondLst>
                      <p:childTnLst>
                        <p:par>
                          <p:cTn id="137" fill="hold">
                            <p:stCondLst>
                              <p:cond delay="0"/>
                            </p:stCondLst>
                            <p:childTnLst>
                              <p:par>
                                <p:cTn id="138" presetID="14" presetClass="entr" presetSubtype="10" fill="hold" grpId="0" nodeType="clickEffect">
                                  <p:stCondLst>
                                    <p:cond delay="0"/>
                                  </p:stCondLst>
                                  <p:childTnLst>
                                    <p:set>
                                      <p:cBhvr>
                                        <p:cTn id="139" dur="1" fill="hold">
                                          <p:stCondLst>
                                            <p:cond delay="0"/>
                                          </p:stCondLst>
                                        </p:cTn>
                                        <p:tgtEl>
                                          <p:spTgt spid="50"/>
                                        </p:tgtEl>
                                        <p:attrNameLst>
                                          <p:attrName>style.visibility</p:attrName>
                                        </p:attrNameLst>
                                      </p:cBhvr>
                                      <p:to>
                                        <p:strVal val="visible"/>
                                      </p:to>
                                    </p:set>
                                    <p:animEffect transition="in" filter="randombar(horizontal)">
                                      <p:cBhvr>
                                        <p:cTn id="140" dur="500"/>
                                        <p:tgtEl>
                                          <p:spTgt spid="50"/>
                                        </p:tgtEl>
                                      </p:cBhvr>
                                    </p:animEffect>
                                  </p:childTnLst>
                                </p:cTn>
                              </p:par>
                            </p:childTnLst>
                          </p:cTn>
                        </p:par>
                      </p:childTnLst>
                    </p:cTn>
                  </p:par>
                  <p:par>
                    <p:cTn id="141" fill="hold">
                      <p:stCondLst>
                        <p:cond delay="indefinite"/>
                      </p:stCondLst>
                      <p:childTnLst>
                        <p:par>
                          <p:cTn id="142" fill="hold">
                            <p:stCondLst>
                              <p:cond delay="0"/>
                            </p:stCondLst>
                            <p:childTnLst>
                              <p:par>
                                <p:cTn id="143" presetID="14" presetClass="entr" presetSubtype="10" fill="hold" nodeType="clickEffect">
                                  <p:stCondLst>
                                    <p:cond delay="0"/>
                                  </p:stCondLst>
                                  <p:childTnLst>
                                    <p:set>
                                      <p:cBhvr>
                                        <p:cTn id="144" dur="1" fill="hold">
                                          <p:stCondLst>
                                            <p:cond delay="0"/>
                                          </p:stCondLst>
                                        </p:cTn>
                                        <p:tgtEl>
                                          <p:spTgt spid="52">
                                            <p:txEl>
                                              <p:pRg st="0" end="0"/>
                                            </p:txEl>
                                          </p:spTgt>
                                        </p:tgtEl>
                                        <p:attrNameLst>
                                          <p:attrName>style.visibility</p:attrName>
                                        </p:attrNameLst>
                                      </p:cBhvr>
                                      <p:to>
                                        <p:strVal val="visible"/>
                                      </p:to>
                                    </p:set>
                                    <p:animEffect transition="in" filter="randombar(horizontal)">
                                      <p:cBhvr>
                                        <p:cTn id="145" dur="500"/>
                                        <p:tgtEl>
                                          <p:spTgt spid="52">
                                            <p:txEl>
                                              <p:pRg st="0" end="0"/>
                                            </p:txEl>
                                          </p:spTgt>
                                        </p:tgtEl>
                                      </p:cBhvr>
                                    </p:animEffect>
                                  </p:childTnLst>
                                </p:cTn>
                              </p:par>
                            </p:childTnLst>
                          </p:cTn>
                        </p:par>
                      </p:childTnLst>
                    </p:cTn>
                  </p:par>
                  <p:par>
                    <p:cTn id="146" fill="hold">
                      <p:stCondLst>
                        <p:cond delay="indefinite"/>
                      </p:stCondLst>
                      <p:childTnLst>
                        <p:par>
                          <p:cTn id="147" fill="hold">
                            <p:stCondLst>
                              <p:cond delay="0"/>
                            </p:stCondLst>
                            <p:childTnLst>
                              <p:par>
                                <p:cTn id="148" presetID="14" presetClass="entr" presetSubtype="10" fill="hold" nodeType="clickEffect">
                                  <p:stCondLst>
                                    <p:cond delay="0"/>
                                  </p:stCondLst>
                                  <p:childTnLst>
                                    <p:set>
                                      <p:cBhvr>
                                        <p:cTn id="149" dur="1" fill="hold">
                                          <p:stCondLst>
                                            <p:cond delay="0"/>
                                          </p:stCondLst>
                                        </p:cTn>
                                        <p:tgtEl>
                                          <p:spTgt spid="2">
                                            <p:txEl>
                                              <p:pRg st="0" end="0"/>
                                            </p:txEl>
                                          </p:spTgt>
                                        </p:tgtEl>
                                        <p:attrNameLst>
                                          <p:attrName>style.visibility</p:attrName>
                                        </p:attrNameLst>
                                      </p:cBhvr>
                                      <p:to>
                                        <p:strVal val="visible"/>
                                      </p:to>
                                    </p:set>
                                    <p:animEffect transition="in" filter="randombar(horizontal)">
                                      <p:cBhvr>
                                        <p:cTn id="150"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 grpId="0"/>
      <p:bldP spid="93" grpId="0"/>
      <p:bldP spid="94" grpId="0"/>
      <p:bldP spid="95" grpId="0" animBg="1"/>
      <p:bldP spid="32" grpId="0" animBg="1"/>
      <p:bldP spid="30" grpId="0" animBg="1"/>
      <p:bldP spid="33" grpId="0" animBg="1"/>
      <p:bldP spid="34" grpId="0"/>
      <p:bldP spid="35" grpId="0"/>
      <p:bldP spid="36" grpId="0"/>
      <p:bldP spid="37" grpId="0"/>
      <p:bldP spid="38" grpId="0"/>
      <p:bldP spid="6" grpId="0"/>
      <p:bldP spid="6" grpId="1"/>
      <p:bldP spid="5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5171F2-7122-9D95-F3E4-2179D94EDA56}"/>
              </a:ext>
            </a:extLst>
          </p:cNvPr>
          <p:cNvPicPr>
            <a:picLocks noChangeAspect="1"/>
          </p:cNvPicPr>
          <p:nvPr/>
        </p:nvPicPr>
        <p:blipFill>
          <a:blip r:embed="rId2"/>
          <a:stretch>
            <a:fillRect/>
          </a:stretch>
        </p:blipFill>
        <p:spPr>
          <a:xfrm>
            <a:off x="0" y="8061"/>
            <a:ext cx="12192000" cy="6841877"/>
          </a:xfrm>
          <a:prstGeom prst="rect">
            <a:avLst/>
          </a:prstGeom>
        </p:spPr>
      </p:pic>
      <p:cxnSp>
        <p:nvCxnSpPr>
          <p:cNvPr id="6" name="Straight Connector 5">
            <a:extLst>
              <a:ext uri="{FF2B5EF4-FFF2-40B4-BE49-F238E27FC236}">
                <a16:creationId xmlns:a16="http://schemas.microsoft.com/office/drawing/2014/main" id="{8865A8B5-0F8A-47E1-EC74-E822B8955EF1}"/>
              </a:ext>
            </a:extLst>
          </p:cNvPr>
          <p:cNvCxnSpPr>
            <a:cxnSpLocks/>
          </p:cNvCxnSpPr>
          <p:nvPr/>
        </p:nvCxnSpPr>
        <p:spPr>
          <a:xfrm flipV="1">
            <a:off x="6021170" y="2644476"/>
            <a:ext cx="1144397" cy="901872"/>
          </a:xfrm>
          <a:prstGeom prst="line">
            <a:avLst/>
          </a:prstGeom>
          <a:ln w="571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B5E233CF-9183-5E8D-2AE1-5AFD12A6459F}"/>
              </a:ext>
            </a:extLst>
          </p:cNvPr>
          <p:cNvCxnSpPr>
            <a:cxnSpLocks/>
          </p:cNvCxnSpPr>
          <p:nvPr/>
        </p:nvCxnSpPr>
        <p:spPr>
          <a:xfrm>
            <a:off x="4445152" y="1080651"/>
            <a:ext cx="1596275" cy="2484953"/>
          </a:xfrm>
          <a:prstGeom prst="line">
            <a:avLst/>
          </a:prstGeom>
          <a:ln w="57150">
            <a:solidFill>
              <a:srgbClr val="0000FF"/>
            </a:solidFill>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34FD5175-B4FE-0D71-03F7-861B8EEEFC02}"/>
              </a:ext>
            </a:extLst>
          </p:cNvPr>
          <p:cNvSpPr/>
          <p:nvPr/>
        </p:nvSpPr>
        <p:spPr>
          <a:xfrm>
            <a:off x="4384469" y="1003610"/>
            <a:ext cx="100584" cy="100584"/>
          </a:xfrm>
          <a:prstGeom prst="ellipse">
            <a:avLst/>
          </a:prstGeom>
          <a:solidFill>
            <a:srgbClr val="0000CC"/>
          </a:solidFill>
          <a:ln>
            <a:noFill/>
          </a:ln>
          <a:effectLst>
            <a:outerShdw blurRad="44450" dist="27940" dir="5400000" algn="ctr">
              <a:srgbClr val="000000">
                <a:alpha val="32000"/>
              </a:srgbClr>
            </a:outerShdw>
          </a:effectLst>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2400" b="1" dirty="0">
              <a:solidFill>
                <a:srgbClr val="0000CC"/>
              </a:solidFill>
              <a:latin typeface="UTM Avo" panose="02040603050506020204" pitchFamily="18" charset="0"/>
            </a:endParaRPr>
          </a:p>
        </p:txBody>
      </p:sp>
      <p:sp>
        <p:nvSpPr>
          <p:cNvPr id="9" name="TextBox 8">
            <a:extLst>
              <a:ext uri="{FF2B5EF4-FFF2-40B4-BE49-F238E27FC236}">
                <a16:creationId xmlns:a16="http://schemas.microsoft.com/office/drawing/2014/main" id="{620D09CD-0BF1-1996-BB63-A3D798798424}"/>
              </a:ext>
            </a:extLst>
          </p:cNvPr>
          <p:cNvSpPr txBox="1"/>
          <p:nvPr/>
        </p:nvSpPr>
        <p:spPr>
          <a:xfrm>
            <a:off x="6629009" y="2980025"/>
            <a:ext cx="1194482" cy="523220"/>
          </a:xfrm>
          <a:prstGeom prst="rect">
            <a:avLst/>
          </a:prstGeom>
          <a:noFill/>
        </p:spPr>
        <p:txBody>
          <a:bodyPr wrap="square" rtlCol="0">
            <a:spAutoFit/>
          </a:bodyPr>
          <a:lstStyle/>
          <a:p>
            <a:r>
              <a:rPr lang="en-US" sz="2800" b="1" dirty="0">
                <a:solidFill>
                  <a:srgbClr val="0000FF"/>
                </a:solidFill>
                <a:latin typeface="UTM Avo" panose="02040603050506020204" pitchFamily="18" charset="0"/>
              </a:rPr>
              <a:t>3</a:t>
            </a:r>
            <a:r>
              <a:rPr lang="en-US" sz="2800" b="1">
                <a:solidFill>
                  <a:srgbClr val="0000FF"/>
                </a:solidFill>
                <a:latin typeface="UTM Avo" panose="02040603050506020204" pitchFamily="18" charset="0"/>
              </a:rPr>
              <a:t> </a:t>
            </a:r>
            <a:r>
              <a:rPr lang="en-US" sz="2800" b="1" dirty="0">
                <a:solidFill>
                  <a:srgbClr val="0000FF"/>
                </a:solidFill>
                <a:latin typeface="UTM Avo" panose="02040603050506020204" pitchFamily="18" charset="0"/>
              </a:rPr>
              <a:t>cm</a:t>
            </a:r>
          </a:p>
        </p:txBody>
      </p:sp>
      <p:sp>
        <p:nvSpPr>
          <p:cNvPr id="10" name="TextBox 9">
            <a:extLst>
              <a:ext uri="{FF2B5EF4-FFF2-40B4-BE49-F238E27FC236}">
                <a16:creationId xmlns:a16="http://schemas.microsoft.com/office/drawing/2014/main" id="{2B179D70-D010-8110-3027-08A42D9F180F}"/>
              </a:ext>
            </a:extLst>
          </p:cNvPr>
          <p:cNvSpPr txBox="1"/>
          <p:nvPr/>
        </p:nvSpPr>
        <p:spPr>
          <a:xfrm>
            <a:off x="4384755" y="2141849"/>
            <a:ext cx="1184725" cy="523220"/>
          </a:xfrm>
          <a:prstGeom prst="rect">
            <a:avLst/>
          </a:prstGeom>
          <a:noFill/>
        </p:spPr>
        <p:txBody>
          <a:bodyPr wrap="square" rtlCol="0">
            <a:spAutoFit/>
          </a:bodyPr>
          <a:lstStyle/>
          <a:p>
            <a:r>
              <a:rPr lang="en-US" sz="2800" b="1" dirty="0">
                <a:solidFill>
                  <a:srgbClr val="0000FF"/>
                </a:solidFill>
                <a:latin typeface="UTM Avo" panose="02040603050506020204" pitchFamily="18" charset="0"/>
              </a:rPr>
              <a:t>6</a:t>
            </a:r>
            <a:r>
              <a:rPr lang="en-US" sz="2800" b="1">
                <a:solidFill>
                  <a:srgbClr val="0000FF"/>
                </a:solidFill>
                <a:latin typeface="UTM Avo" panose="02040603050506020204" pitchFamily="18" charset="0"/>
              </a:rPr>
              <a:t> </a:t>
            </a:r>
            <a:r>
              <a:rPr lang="en-US" sz="2800" b="1" dirty="0">
                <a:solidFill>
                  <a:srgbClr val="0000FF"/>
                </a:solidFill>
                <a:latin typeface="UTM Avo" panose="02040603050506020204" pitchFamily="18" charset="0"/>
              </a:rPr>
              <a:t>cm</a:t>
            </a:r>
          </a:p>
        </p:txBody>
      </p:sp>
      <p:sp>
        <p:nvSpPr>
          <p:cNvPr id="11" name="TextBox 10">
            <a:extLst>
              <a:ext uri="{FF2B5EF4-FFF2-40B4-BE49-F238E27FC236}">
                <a16:creationId xmlns:a16="http://schemas.microsoft.com/office/drawing/2014/main" id="{5EC3CB75-70D2-84A3-2A8D-7F9493285CC2}"/>
              </a:ext>
            </a:extLst>
          </p:cNvPr>
          <p:cNvSpPr txBox="1"/>
          <p:nvPr/>
        </p:nvSpPr>
        <p:spPr>
          <a:xfrm>
            <a:off x="1517228" y="196026"/>
            <a:ext cx="8743598" cy="646331"/>
          </a:xfrm>
          <a:prstGeom prst="rect">
            <a:avLst/>
          </a:prstGeom>
          <a:noFill/>
        </p:spPr>
        <p:txBody>
          <a:bodyPr wrap="square" rtlCol="0">
            <a:spAutoFit/>
          </a:bodyPr>
          <a:lstStyle/>
          <a:p>
            <a:r>
              <a:rPr lang="en-US" sz="3600" b="1" u="sng">
                <a:solidFill>
                  <a:srgbClr val="FF0000"/>
                </a:solidFill>
                <a:latin typeface="Times New Roman" panose="02020603050405020304" pitchFamily="18" charset="0"/>
                <a:cs typeface="Times New Roman" panose="02020603050405020304" pitchFamily="18" charset="0"/>
              </a:rPr>
              <a:t>VÍ DỤ</a:t>
            </a:r>
            <a:r>
              <a:rPr lang="en-US" sz="3600" b="1">
                <a:solidFill>
                  <a:srgbClr val="FF0000"/>
                </a:solidFill>
                <a:latin typeface="Times New Roman" panose="02020603050405020304" pitchFamily="18" charset="0"/>
                <a:cs typeface="Times New Roman" panose="02020603050405020304" pitchFamily="18" charset="0"/>
              </a:rPr>
              <a:t>:</a:t>
            </a:r>
            <a:r>
              <a:rPr lang="en-US" sz="3600" b="1">
                <a:solidFill>
                  <a:srgbClr val="0000FF"/>
                </a:solidFill>
                <a:latin typeface="Times New Roman" panose="02020603050405020304" pitchFamily="18" charset="0"/>
                <a:cs typeface="Times New Roman" panose="02020603050405020304" pitchFamily="18" charset="0"/>
              </a:rPr>
              <a:t> Tính độ dài đường gấp khúc EGH. </a:t>
            </a:r>
            <a:endParaRPr lang="en-US" sz="3600" b="1" dirty="0">
              <a:solidFill>
                <a:srgbClr val="0000FF"/>
              </a:solidFill>
              <a:latin typeface="Times New Roman" panose="02020603050405020304" pitchFamily="18" charset="0"/>
              <a:cs typeface="Times New Roman" panose="02020603050405020304" pitchFamily="18" charset="0"/>
            </a:endParaRPr>
          </a:p>
        </p:txBody>
      </p:sp>
      <p:sp>
        <p:nvSpPr>
          <p:cNvPr id="14" name="Oval 13">
            <a:extLst>
              <a:ext uri="{FF2B5EF4-FFF2-40B4-BE49-F238E27FC236}">
                <a16:creationId xmlns:a16="http://schemas.microsoft.com/office/drawing/2014/main" id="{564B1475-DC63-DB8D-F554-4A943C6F381A}"/>
              </a:ext>
            </a:extLst>
          </p:cNvPr>
          <p:cNvSpPr/>
          <p:nvPr/>
        </p:nvSpPr>
        <p:spPr>
          <a:xfrm>
            <a:off x="7125666" y="2595710"/>
            <a:ext cx="100584" cy="100584"/>
          </a:xfrm>
          <a:prstGeom prst="ellipse">
            <a:avLst/>
          </a:prstGeom>
          <a:solidFill>
            <a:srgbClr val="0000CC"/>
          </a:solidFill>
          <a:ln>
            <a:noFill/>
          </a:ln>
          <a:effectLst>
            <a:outerShdw blurRad="44450" dist="27940" dir="5400000" algn="ctr">
              <a:srgbClr val="000000">
                <a:alpha val="32000"/>
              </a:srgbClr>
            </a:outerShdw>
          </a:effectLst>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2400" b="1" dirty="0">
              <a:solidFill>
                <a:srgbClr val="0000CC"/>
              </a:solidFill>
              <a:latin typeface="UTM Avo" panose="02040603050506020204" pitchFamily="18" charset="0"/>
            </a:endParaRPr>
          </a:p>
        </p:txBody>
      </p:sp>
      <p:sp>
        <p:nvSpPr>
          <p:cNvPr id="22" name="TextBox 21">
            <a:extLst>
              <a:ext uri="{FF2B5EF4-FFF2-40B4-BE49-F238E27FC236}">
                <a16:creationId xmlns:a16="http://schemas.microsoft.com/office/drawing/2014/main" id="{E3958BD2-2D30-3971-A9B7-701CF39ED770}"/>
              </a:ext>
            </a:extLst>
          </p:cNvPr>
          <p:cNvSpPr txBox="1"/>
          <p:nvPr/>
        </p:nvSpPr>
        <p:spPr>
          <a:xfrm>
            <a:off x="4035360" y="742000"/>
            <a:ext cx="567813" cy="584775"/>
          </a:xfrm>
          <a:prstGeom prst="rect">
            <a:avLst/>
          </a:prstGeom>
          <a:noFill/>
        </p:spPr>
        <p:txBody>
          <a:bodyPr wrap="square" rtlCol="0">
            <a:spAutoFit/>
          </a:bodyPr>
          <a:lstStyle/>
          <a:p>
            <a:r>
              <a:rPr lang="en-US" sz="3200" b="1">
                <a:solidFill>
                  <a:srgbClr val="0000FF"/>
                </a:solidFill>
                <a:latin typeface="UTM Avo" panose="02040603050506020204" pitchFamily="18" charset="0"/>
              </a:rPr>
              <a:t>E</a:t>
            </a:r>
            <a:endParaRPr lang="en-US" sz="3200" b="1" dirty="0">
              <a:solidFill>
                <a:srgbClr val="0000FF"/>
              </a:solidFill>
              <a:latin typeface="UTM Avo" panose="02040603050506020204" pitchFamily="18" charset="0"/>
            </a:endParaRPr>
          </a:p>
        </p:txBody>
      </p:sp>
      <p:sp>
        <p:nvSpPr>
          <p:cNvPr id="23" name="TextBox 22">
            <a:extLst>
              <a:ext uri="{FF2B5EF4-FFF2-40B4-BE49-F238E27FC236}">
                <a16:creationId xmlns:a16="http://schemas.microsoft.com/office/drawing/2014/main" id="{6A6AF4CA-CD21-9755-B31A-0FB2C2083096}"/>
              </a:ext>
            </a:extLst>
          </p:cNvPr>
          <p:cNvSpPr txBox="1"/>
          <p:nvPr/>
        </p:nvSpPr>
        <p:spPr>
          <a:xfrm>
            <a:off x="5767404" y="3511510"/>
            <a:ext cx="567813" cy="584775"/>
          </a:xfrm>
          <a:prstGeom prst="rect">
            <a:avLst/>
          </a:prstGeom>
          <a:noFill/>
        </p:spPr>
        <p:txBody>
          <a:bodyPr wrap="square" rtlCol="0">
            <a:spAutoFit/>
          </a:bodyPr>
          <a:lstStyle/>
          <a:p>
            <a:r>
              <a:rPr lang="en-US" sz="3200" b="1">
                <a:solidFill>
                  <a:srgbClr val="0000FF"/>
                </a:solidFill>
                <a:latin typeface="UTM Avo" panose="02040603050506020204" pitchFamily="18" charset="0"/>
              </a:rPr>
              <a:t>G</a:t>
            </a:r>
            <a:endParaRPr lang="en-US" sz="3200" b="1" dirty="0">
              <a:solidFill>
                <a:srgbClr val="0000FF"/>
              </a:solidFill>
              <a:latin typeface="UTM Avo" panose="02040603050506020204" pitchFamily="18" charset="0"/>
            </a:endParaRPr>
          </a:p>
        </p:txBody>
      </p:sp>
      <p:sp>
        <p:nvSpPr>
          <p:cNvPr id="24" name="TextBox 23">
            <a:extLst>
              <a:ext uri="{FF2B5EF4-FFF2-40B4-BE49-F238E27FC236}">
                <a16:creationId xmlns:a16="http://schemas.microsoft.com/office/drawing/2014/main" id="{1D3BCEBC-9A41-B308-C3B3-988B79EFCA80}"/>
              </a:ext>
            </a:extLst>
          </p:cNvPr>
          <p:cNvSpPr txBox="1"/>
          <p:nvPr/>
        </p:nvSpPr>
        <p:spPr>
          <a:xfrm>
            <a:off x="7226250" y="2217229"/>
            <a:ext cx="491387" cy="584775"/>
          </a:xfrm>
          <a:prstGeom prst="rect">
            <a:avLst/>
          </a:prstGeom>
          <a:noFill/>
        </p:spPr>
        <p:txBody>
          <a:bodyPr wrap="square" rtlCol="0">
            <a:spAutoFit/>
          </a:bodyPr>
          <a:lstStyle/>
          <a:p>
            <a:r>
              <a:rPr lang="en-US" sz="3200" b="1">
                <a:solidFill>
                  <a:srgbClr val="0000FF"/>
                </a:solidFill>
                <a:latin typeface="UTM Avo" panose="02040603050506020204" pitchFamily="18" charset="0"/>
              </a:rPr>
              <a:t>H</a:t>
            </a:r>
            <a:endParaRPr lang="en-US" sz="3200" b="1" dirty="0">
              <a:solidFill>
                <a:srgbClr val="0000FF"/>
              </a:solidFill>
              <a:latin typeface="UTM Avo" panose="02040603050506020204" pitchFamily="18" charset="0"/>
            </a:endParaRPr>
          </a:p>
        </p:txBody>
      </p:sp>
      <p:sp>
        <p:nvSpPr>
          <p:cNvPr id="15" name="TextBox 14">
            <a:extLst>
              <a:ext uri="{FF2B5EF4-FFF2-40B4-BE49-F238E27FC236}">
                <a16:creationId xmlns:a16="http://schemas.microsoft.com/office/drawing/2014/main" id="{96EBFF10-AFC8-CAA8-AB5F-EE03E4D11BBB}"/>
              </a:ext>
            </a:extLst>
          </p:cNvPr>
          <p:cNvSpPr txBox="1"/>
          <p:nvPr/>
        </p:nvSpPr>
        <p:spPr>
          <a:xfrm>
            <a:off x="2910390" y="4626802"/>
            <a:ext cx="6849653" cy="584775"/>
          </a:xfrm>
          <a:prstGeom prst="rect">
            <a:avLst/>
          </a:prstGeom>
          <a:noFill/>
        </p:spPr>
        <p:txBody>
          <a:bodyPr wrap="square" rtlCol="0">
            <a:spAutoFit/>
          </a:bodyPr>
          <a:lstStyle/>
          <a:p>
            <a:r>
              <a:rPr lang="en-US" sz="3200" b="1" dirty="0" err="1">
                <a:solidFill>
                  <a:srgbClr val="0000FF"/>
                </a:solidFill>
                <a:latin typeface="Times New Roman" panose="02020603050405020304" pitchFamily="18" charset="0"/>
                <a:cs typeface="Times New Roman" panose="02020603050405020304" pitchFamily="18" charset="0"/>
              </a:rPr>
              <a:t>Độ</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dài</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đường</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gấp</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err="1">
                <a:solidFill>
                  <a:srgbClr val="0000FF"/>
                </a:solidFill>
                <a:latin typeface="Times New Roman" panose="02020603050405020304" pitchFamily="18" charset="0"/>
                <a:cs typeface="Times New Roman" panose="02020603050405020304" pitchFamily="18" charset="0"/>
              </a:rPr>
              <a:t>khúc</a:t>
            </a:r>
            <a:r>
              <a:rPr lang="en-US" sz="3200" b="1">
                <a:solidFill>
                  <a:srgbClr val="0000FF"/>
                </a:solidFill>
                <a:latin typeface="Times New Roman" panose="02020603050405020304" pitchFamily="18" charset="0"/>
                <a:cs typeface="Times New Roman" panose="02020603050405020304" pitchFamily="18" charset="0"/>
              </a:rPr>
              <a:t> </a:t>
            </a:r>
            <a:r>
              <a:rPr lang="en-US" sz="3200">
                <a:solidFill>
                  <a:srgbClr val="0000FF"/>
                </a:solidFill>
                <a:latin typeface="Times New Roman" panose="02020603050405020304" pitchFamily="18" charset="0"/>
                <a:cs typeface="Times New Roman" panose="02020603050405020304" pitchFamily="18" charset="0"/>
              </a:rPr>
              <a:t>EGH</a:t>
            </a:r>
            <a:r>
              <a:rPr lang="en-US" sz="3200" b="1">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là</a:t>
            </a:r>
            <a:r>
              <a:rPr lang="en-US" sz="3200" b="1" dirty="0">
                <a:solidFill>
                  <a:srgbClr val="0000FF"/>
                </a:solidFill>
                <a:latin typeface="Times New Roman" panose="02020603050405020304" pitchFamily="18" charset="0"/>
                <a:cs typeface="Times New Roman" panose="02020603050405020304" pitchFamily="18" charset="0"/>
              </a:rPr>
              <a:t>:</a:t>
            </a:r>
          </a:p>
        </p:txBody>
      </p:sp>
      <p:sp>
        <p:nvSpPr>
          <p:cNvPr id="16" name="TextBox 15">
            <a:extLst>
              <a:ext uri="{FF2B5EF4-FFF2-40B4-BE49-F238E27FC236}">
                <a16:creationId xmlns:a16="http://schemas.microsoft.com/office/drawing/2014/main" id="{CFC057A9-9378-F32F-62F1-B60AFB1F28E0}"/>
              </a:ext>
            </a:extLst>
          </p:cNvPr>
          <p:cNvSpPr txBox="1"/>
          <p:nvPr/>
        </p:nvSpPr>
        <p:spPr>
          <a:xfrm>
            <a:off x="4097577" y="5367723"/>
            <a:ext cx="4338856" cy="584775"/>
          </a:xfrm>
          <a:prstGeom prst="rect">
            <a:avLst/>
          </a:prstGeom>
          <a:noFill/>
        </p:spPr>
        <p:txBody>
          <a:bodyPr wrap="square" rtlCol="0">
            <a:spAutoFit/>
          </a:bodyPr>
          <a:lstStyle/>
          <a:p>
            <a:r>
              <a:rPr lang="en-US" sz="3200" b="1">
                <a:solidFill>
                  <a:srgbClr val="0000FF"/>
                </a:solidFill>
                <a:latin typeface="Times New Roman" panose="02020603050405020304" pitchFamily="18" charset="0"/>
                <a:cs typeface="Times New Roman" panose="02020603050405020304" pitchFamily="18" charset="0"/>
              </a:rPr>
              <a:t>6cm + 3cm = 9cm</a:t>
            </a:r>
            <a:endParaRPr lang="en-US" sz="3200" b="1"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64057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par>
                                <p:cTn id="13" presetID="14" presetClass="entr" presetSubtype="1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randombar(horizontal)">
                                      <p:cBhvr>
                                        <p:cTn id="15" dur="500"/>
                                        <p:tgtEl>
                                          <p:spTgt spid="7"/>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randombar(horizontal)">
                                      <p:cBhvr>
                                        <p:cTn id="18" dur="500"/>
                                        <p:tgtEl>
                                          <p:spTgt spid="8"/>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randombar(horizontal)">
                                      <p:cBhvr>
                                        <p:cTn id="21" dur="500"/>
                                        <p:tgtEl>
                                          <p:spTgt spid="9"/>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randombar(horizontal)">
                                      <p:cBhvr>
                                        <p:cTn id="24" dur="500"/>
                                        <p:tgtEl>
                                          <p:spTgt spid="10"/>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randombar(horizontal)">
                                      <p:cBhvr>
                                        <p:cTn id="27" dur="500"/>
                                        <p:tgtEl>
                                          <p:spTgt spid="14"/>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randombar(horizontal)">
                                      <p:cBhvr>
                                        <p:cTn id="30" dur="500"/>
                                        <p:tgtEl>
                                          <p:spTgt spid="22"/>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randombar(horizontal)">
                                      <p:cBhvr>
                                        <p:cTn id="33" dur="500"/>
                                        <p:tgtEl>
                                          <p:spTgt spid="24"/>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randombar(horizontal)">
                                      <p:cBhvr>
                                        <p:cTn id="36" dur="500"/>
                                        <p:tgtEl>
                                          <p:spTgt spid="23"/>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grpId="0" nodeType="click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randombar(horizontal)">
                                      <p:cBhvr>
                                        <p:cTn id="41" dur="500"/>
                                        <p:tgtEl>
                                          <p:spTgt spid="15"/>
                                        </p:tgtEl>
                                      </p:cBhvr>
                                    </p:animEffect>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grpId="0" nodeType="click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randombar(horizontal)">
                                      <p:cBhvr>
                                        <p:cTn id="46" dur="500"/>
                                        <p:tgtEl>
                                          <p:spTgt spid="16"/>
                                        </p:tgtEl>
                                      </p:cBhvr>
                                    </p:animEffect>
                                  </p:childTnLst>
                                </p:cTn>
                              </p:par>
                            </p:childTnLst>
                          </p:cTn>
                        </p:par>
                      </p:childTnLst>
                    </p:cTn>
                  </p:par>
                  <p:par>
                    <p:cTn id="47" fill="hold">
                      <p:stCondLst>
                        <p:cond delay="indefinite"/>
                      </p:stCondLst>
                      <p:childTnLst>
                        <p:par>
                          <p:cTn id="48" fill="hold">
                            <p:stCondLst>
                              <p:cond delay="0"/>
                            </p:stCondLst>
                            <p:childTnLst>
                              <p:par>
                                <p:cTn id="49" presetID="14" presetClass="exit" presetSubtype="10" fill="hold" grpId="1" nodeType="clickEffect">
                                  <p:stCondLst>
                                    <p:cond delay="0"/>
                                  </p:stCondLst>
                                  <p:childTnLst>
                                    <p:animEffect transition="out" filter="randombar(horizontal)">
                                      <p:cBhvr>
                                        <p:cTn id="50" dur="500"/>
                                        <p:tgtEl>
                                          <p:spTgt spid="15"/>
                                        </p:tgtEl>
                                      </p:cBhvr>
                                    </p:animEffect>
                                    <p:set>
                                      <p:cBhvr>
                                        <p:cTn id="51" dur="1" fill="hold">
                                          <p:stCondLst>
                                            <p:cond delay="499"/>
                                          </p:stCondLst>
                                        </p:cTn>
                                        <p:tgtEl>
                                          <p:spTgt spid="15"/>
                                        </p:tgtEl>
                                        <p:attrNameLst>
                                          <p:attrName>style.visibility</p:attrName>
                                        </p:attrNameLst>
                                      </p:cBhvr>
                                      <p:to>
                                        <p:strVal val="hidden"/>
                                      </p:to>
                                    </p:set>
                                  </p:childTnLst>
                                </p:cTn>
                              </p:par>
                              <p:par>
                                <p:cTn id="52" presetID="14" presetClass="exit" presetSubtype="10" fill="hold" grpId="1" nodeType="withEffect">
                                  <p:stCondLst>
                                    <p:cond delay="0"/>
                                  </p:stCondLst>
                                  <p:childTnLst>
                                    <p:animEffect transition="out" filter="randombar(horizontal)">
                                      <p:cBhvr>
                                        <p:cTn id="53" dur="500"/>
                                        <p:tgtEl>
                                          <p:spTgt spid="16"/>
                                        </p:tgtEl>
                                      </p:cBhvr>
                                    </p:animEffect>
                                    <p:set>
                                      <p:cBhvr>
                                        <p:cTn id="54"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p:bldP spid="11" grpId="0"/>
      <p:bldP spid="14" grpId="0" animBg="1"/>
      <p:bldP spid="22" grpId="0"/>
      <p:bldP spid="23" grpId="0"/>
      <p:bldP spid="24" grpId="0"/>
      <p:bldP spid="15" grpId="0"/>
      <p:bldP spid="15" grpId="1"/>
      <p:bldP spid="16" grpId="0"/>
      <p:bldP spid="16" grpId="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lt1"/>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8145A569-C5BD-3163-E261-BEE7E28EB4F5}"/>
              </a:ext>
            </a:extLst>
          </p:cNvPr>
          <p:cNvSpPr txBox="1"/>
          <p:nvPr/>
        </p:nvSpPr>
        <p:spPr>
          <a:xfrm>
            <a:off x="1087366" y="5183698"/>
            <a:ext cx="10139386" cy="1323439"/>
          </a:xfrm>
          <a:prstGeom prst="rect">
            <a:avLst/>
          </a:prstGeom>
          <a:noFill/>
        </p:spPr>
        <p:txBody>
          <a:bodyPr wrap="square" rtlCol="0">
            <a:spAutoFit/>
          </a:bodyPr>
          <a:lstStyle/>
          <a:p>
            <a:r>
              <a:rPr lang="en-US" sz="2800" b="1">
                <a:solidFill>
                  <a:srgbClr val="FF0000"/>
                </a:solidFill>
              </a:rPr>
              <a:t>* Muốn tính độ dài đường gấp khúc, ta lấy độ dài các đoạn thẳng của đường gấp khúc đó cộng lại với nhau.</a:t>
            </a:r>
          </a:p>
          <a:p>
            <a:r>
              <a:rPr lang="en-US" sz="2400" b="1" i="1">
                <a:solidFill>
                  <a:srgbClr val="0000FF"/>
                </a:solidFill>
              </a:rPr>
              <a:t>(</a:t>
            </a:r>
            <a:r>
              <a:rPr lang="en-US" sz="2400" b="1" u="sng">
                <a:solidFill>
                  <a:srgbClr val="0000FF"/>
                </a:solidFill>
                <a:latin typeface="Times New Roman" panose="02020603050405020304" pitchFamily="18" charset="0"/>
                <a:cs typeface="Times New Roman" panose="02020603050405020304" pitchFamily="18" charset="0"/>
              </a:rPr>
              <a:t>Lưu ý</a:t>
            </a:r>
            <a:r>
              <a:rPr lang="en-US" sz="2400" b="1">
                <a:solidFill>
                  <a:srgbClr val="0000FF"/>
                </a:solidFill>
                <a:latin typeface="Times New Roman" panose="02020603050405020304" pitchFamily="18" charset="0"/>
                <a:cs typeface="Times New Roman" panose="02020603050405020304" pitchFamily="18" charset="0"/>
              </a:rPr>
              <a:t>: </a:t>
            </a:r>
            <a:r>
              <a:rPr lang="en-US" sz="2400" b="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khi cộng, số đo độ dài của các đoạn thẳng phải có cùng đơn vị đo</a:t>
            </a:r>
            <a:r>
              <a:rPr lang="en-US" sz="2400" b="1" i="1">
                <a:solidFill>
                  <a:srgbClr val="0000FF"/>
                </a:solidFill>
              </a:rPr>
              <a:t>)</a:t>
            </a:r>
            <a:endParaRPr lang="en-US" sz="3200" b="1" i="1">
              <a:solidFill>
                <a:srgbClr val="0000FF"/>
              </a:solidFill>
            </a:endParaRPr>
          </a:p>
        </p:txBody>
      </p:sp>
      <p:cxnSp>
        <p:nvCxnSpPr>
          <p:cNvPr id="2" name="Straight Connector 1">
            <a:extLst>
              <a:ext uri="{FF2B5EF4-FFF2-40B4-BE49-F238E27FC236}">
                <a16:creationId xmlns:a16="http://schemas.microsoft.com/office/drawing/2014/main" id="{43B11509-8513-2C34-2715-7C00803C4CD9}"/>
              </a:ext>
            </a:extLst>
          </p:cNvPr>
          <p:cNvCxnSpPr>
            <a:cxnSpLocks/>
          </p:cNvCxnSpPr>
          <p:nvPr/>
        </p:nvCxnSpPr>
        <p:spPr>
          <a:xfrm>
            <a:off x="6674858" y="523814"/>
            <a:ext cx="0" cy="4265293"/>
          </a:xfrm>
          <a:prstGeom prst="line">
            <a:avLst/>
          </a:prstGeom>
          <a:ln w="38100">
            <a:solidFill>
              <a:srgbClr val="006600"/>
            </a:solidFill>
            <a:prstDash val="sysDash"/>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62CD0DA9-4A67-F148-8E21-10CDC1D3336E}"/>
              </a:ext>
            </a:extLst>
          </p:cNvPr>
          <p:cNvGrpSpPr/>
          <p:nvPr/>
        </p:nvGrpSpPr>
        <p:grpSpPr>
          <a:xfrm>
            <a:off x="8035862" y="412672"/>
            <a:ext cx="3788131" cy="3354285"/>
            <a:chOff x="4430215" y="1233939"/>
            <a:chExt cx="3788131" cy="3354285"/>
          </a:xfrm>
        </p:grpSpPr>
        <p:cxnSp>
          <p:nvCxnSpPr>
            <p:cNvPr id="4" name="Straight Connector 3">
              <a:extLst>
                <a:ext uri="{FF2B5EF4-FFF2-40B4-BE49-F238E27FC236}">
                  <a16:creationId xmlns:a16="http://schemas.microsoft.com/office/drawing/2014/main" id="{BD7B702E-599F-6D44-8323-9208D78B23A2}"/>
                </a:ext>
              </a:extLst>
            </p:cNvPr>
            <p:cNvCxnSpPr>
              <a:cxnSpLocks/>
            </p:cNvCxnSpPr>
            <p:nvPr/>
          </p:nvCxnSpPr>
          <p:spPr>
            <a:xfrm>
              <a:off x="4840007" y="1572590"/>
              <a:ext cx="1596275" cy="2484953"/>
            </a:xfrm>
            <a:prstGeom prst="line">
              <a:avLst/>
            </a:prstGeom>
            <a:ln w="57150">
              <a:solidFill>
                <a:srgbClr val="0000FF"/>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8C404A1F-941E-FE59-B773-A9F593E7D80F}"/>
                </a:ext>
              </a:extLst>
            </p:cNvPr>
            <p:cNvSpPr txBox="1"/>
            <p:nvPr/>
          </p:nvSpPr>
          <p:spPr>
            <a:xfrm>
              <a:off x="7023864" y="3471964"/>
              <a:ext cx="1194482" cy="523220"/>
            </a:xfrm>
            <a:prstGeom prst="rect">
              <a:avLst/>
            </a:prstGeom>
            <a:noFill/>
          </p:spPr>
          <p:txBody>
            <a:bodyPr wrap="square" rtlCol="0">
              <a:spAutoFit/>
            </a:bodyPr>
            <a:lstStyle/>
            <a:p>
              <a:r>
                <a:rPr lang="en-US" sz="2800" b="1" dirty="0">
                  <a:solidFill>
                    <a:srgbClr val="0000FF"/>
                  </a:solidFill>
                  <a:latin typeface="UTM Avo" panose="02040603050506020204" pitchFamily="18" charset="0"/>
                </a:rPr>
                <a:t>3</a:t>
              </a:r>
              <a:r>
                <a:rPr lang="en-US" sz="2800" b="1">
                  <a:solidFill>
                    <a:srgbClr val="0000FF"/>
                  </a:solidFill>
                  <a:latin typeface="UTM Avo" panose="02040603050506020204" pitchFamily="18" charset="0"/>
                </a:rPr>
                <a:t> </a:t>
              </a:r>
              <a:r>
                <a:rPr lang="en-US" sz="2800" b="1" dirty="0">
                  <a:solidFill>
                    <a:srgbClr val="0000FF"/>
                  </a:solidFill>
                  <a:latin typeface="UTM Avo" panose="02040603050506020204" pitchFamily="18" charset="0"/>
                </a:rPr>
                <a:t>cm</a:t>
              </a:r>
            </a:p>
          </p:txBody>
        </p:sp>
        <p:sp>
          <p:nvSpPr>
            <p:cNvPr id="6" name="TextBox 5">
              <a:extLst>
                <a:ext uri="{FF2B5EF4-FFF2-40B4-BE49-F238E27FC236}">
                  <a16:creationId xmlns:a16="http://schemas.microsoft.com/office/drawing/2014/main" id="{B31C004D-5712-A9D7-DC65-D764B36109CC}"/>
                </a:ext>
              </a:extLst>
            </p:cNvPr>
            <p:cNvSpPr txBox="1"/>
            <p:nvPr/>
          </p:nvSpPr>
          <p:spPr>
            <a:xfrm>
              <a:off x="4779610" y="2633788"/>
              <a:ext cx="1184725" cy="523220"/>
            </a:xfrm>
            <a:prstGeom prst="rect">
              <a:avLst/>
            </a:prstGeom>
            <a:noFill/>
          </p:spPr>
          <p:txBody>
            <a:bodyPr wrap="square" rtlCol="0">
              <a:spAutoFit/>
            </a:bodyPr>
            <a:lstStyle/>
            <a:p>
              <a:r>
                <a:rPr lang="en-US" sz="2800" b="1" dirty="0">
                  <a:solidFill>
                    <a:srgbClr val="0000FF"/>
                  </a:solidFill>
                  <a:latin typeface="UTM Avo" panose="02040603050506020204" pitchFamily="18" charset="0"/>
                </a:rPr>
                <a:t>6</a:t>
              </a:r>
              <a:r>
                <a:rPr lang="en-US" sz="2800" b="1">
                  <a:solidFill>
                    <a:srgbClr val="0000FF"/>
                  </a:solidFill>
                  <a:latin typeface="UTM Avo" panose="02040603050506020204" pitchFamily="18" charset="0"/>
                </a:rPr>
                <a:t> </a:t>
              </a:r>
              <a:r>
                <a:rPr lang="en-US" sz="2800" b="1" dirty="0">
                  <a:solidFill>
                    <a:srgbClr val="0000FF"/>
                  </a:solidFill>
                  <a:latin typeface="UTM Avo" panose="02040603050506020204" pitchFamily="18" charset="0"/>
                </a:rPr>
                <a:t>cm</a:t>
              </a:r>
            </a:p>
          </p:txBody>
        </p:sp>
        <p:sp>
          <p:nvSpPr>
            <p:cNvPr id="10" name="TextBox 9">
              <a:extLst>
                <a:ext uri="{FF2B5EF4-FFF2-40B4-BE49-F238E27FC236}">
                  <a16:creationId xmlns:a16="http://schemas.microsoft.com/office/drawing/2014/main" id="{22C6A406-1809-C4D9-ABAB-EEB78E23C209}"/>
                </a:ext>
              </a:extLst>
            </p:cNvPr>
            <p:cNvSpPr txBox="1"/>
            <p:nvPr/>
          </p:nvSpPr>
          <p:spPr>
            <a:xfrm>
              <a:off x="6162259" y="4003449"/>
              <a:ext cx="567813" cy="584775"/>
            </a:xfrm>
            <a:prstGeom prst="rect">
              <a:avLst/>
            </a:prstGeom>
            <a:noFill/>
          </p:spPr>
          <p:txBody>
            <a:bodyPr wrap="square" rtlCol="0">
              <a:spAutoFit/>
            </a:bodyPr>
            <a:lstStyle/>
            <a:p>
              <a:r>
                <a:rPr lang="en-US" sz="3200" b="1">
                  <a:solidFill>
                    <a:srgbClr val="0000FF"/>
                  </a:solidFill>
                  <a:latin typeface="UTM Avo" panose="02040603050506020204" pitchFamily="18" charset="0"/>
                </a:rPr>
                <a:t>G</a:t>
              </a:r>
              <a:endParaRPr lang="en-US" sz="3200" b="1" dirty="0">
                <a:solidFill>
                  <a:srgbClr val="0000FF"/>
                </a:solidFill>
                <a:latin typeface="UTM Avo" panose="02040603050506020204" pitchFamily="18" charset="0"/>
              </a:endParaRPr>
            </a:p>
          </p:txBody>
        </p:sp>
        <p:sp>
          <p:nvSpPr>
            <p:cNvPr id="11" name="TextBox 10">
              <a:extLst>
                <a:ext uri="{FF2B5EF4-FFF2-40B4-BE49-F238E27FC236}">
                  <a16:creationId xmlns:a16="http://schemas.microsoft.com/office/drawing/2014/main" id="{1696C17D-4658-ACDA-3799-FD68D241335B}"/>
                </a:ext>
              </a:extLst>
            </p:cNvPr>
            <p:cNvSpPr txBox="1"/>
            <p:nvPr/>
          </p:nvSpPr>
          <p:spPr>
            <a:xfrm>
              <a:off x="7621105" y="2709168"/>
              <a:ext cx="491387" cy="584775"/>
            </a:xfrm>
            <a:prstGeom prst="rect">
              <a:avLst/>
            </a:prstGeom>
            <a:noFill/>
          </p:spPr>
          <p:txBody>
            <a:bodyPr wrap="square" rtlCol="0">
              <a:spAutoFit/>
            </a:bodyPr>
            <a:lstStyle/>
            <a:p>
              <a:r>
                <a:rPr lang="en-US" sz="3200" b="1">
                  <a:solidFill>
                    <a:srgbClr val="0000FF"/>
                  </a:solidFill>
                  <a:latin typeface="UTM Avo" panose="02040603050506020204" pitchFamily="18" charset="0"/>
                </a:rPr>
                <a:t>H</a:t>
              </a:r>
              <a:endParaRPr lang="en-US" sz="3200" b="1" dirty="0">
                <a:solidFill>
                  <a:srgbClr val="0000FF"/>
                </a:solidFill>
                <a:latin typeface="UTM Avo" panose="02040603050506020204" pitchFamily="18" charset="0"/>
              </a:endParaRPr>
            </a:p>
          </p:txBody>
        </p:sp>
        <p:cxnSp>
          <p:nvCxnSpPr>
            <p:cNvPr id="13" name="Straight Connector 12">
              <a:extLst>
                <a:ext uri="{FF2B5EF4-FFF2-40B4-BE49-F238E27FC236}">
                  <a16:creationId xmlns:a16="http://schemas.microsoft.com/office/drawing/2014/main" id="{8EB163F9-141F-0AB7-F538-BFFCCAA0A967}"/>
                </a:ext>
              </a:extLst>
            </p:cNvPr>
            <p:cNvCxnSpPr>
              <a:cxnSpLocks/>
            </p:cNvCxnSpPr>
            <p:nvPr/>
          </p:nvCxnSpPr>
          <p:spPr>
            <a:xfrm flipV="1">
              <a:off x="6416025" y="3136415"/>
              <a:ext cx="1144397" cy="901872"/>
            </a:xfrm>
            <a:prstGeom prst="line">
              <a:avLst/>
            </a:prstGeom>
            <a:ln w="57150">
              <a:solidFill>
                <a:srgbClr val="0000FF"/>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68EE8173-2D7F-89FE-4A39-E564ABCAED3A}"/>
                </a:ext>
              </a:extLst>
            </p:cNvPr>
            <p:cNvSpPr txBox="1"/>
            <p:nvPr/>
          </p:nvSpPr>
          <p:spPr>
            <a:xfrm>
              <a:off x="4430215" y="1233939"/>
              <a:ext cx="567813" cy="584775"/>
            </a:xfrm>
            <a:prstGeom prst="rect">
              <a:avLst/>
            </a:prstGeom>
            <a:noFill/>
          </p:spPr>
          <p:txBody>
            <a:bodyPr wrap="square" rtlCol="0">
              <a:spAutoFit/>
            </a:bodyPr>
            <a:lstStyle/>
            <a:p>
              <a:r>
                <a:rPr lang="en-US" sz="3200" b="1">
                  <a:solidFill>
                    <a:srgbClr val="0000FF"/>
                  </a:solidFill>
                  <a:latin typeface="UTM Avo" panose="02040603050506020204" pitchFamily="18" charset="0"/>
                </a:rPr>
                <a:t>E</a:t>
              </a:r>
              <a:endParaRPr lang="en-US" sz="3200" b="1" dirty="0">
                <a:solidFill>
                  <a:srgbClr val="0000FF"/>
                </a:solidFill>
                <a:latin typeface="UTM Avo" panose="02040603050506020204" pitchFamily="18" charset="0"/>
              </a:endParaRPr>
            </a:p>
          </p:txBody>
        </p:sp>
      </p:grpSp>
      <p:cxnSp>
        <p:nvCxnSpPr>
          <p:cNvPr id="16" name="Straight Connector 15">
            <a:extLst>
              <a:ext uri="{FF2B5EF4-FFF2-40B4-BE49-F238E27FC236}">
                <a16:creationId xmlns:a16="http://schemas.microsoft.com/office/drawing/2014/main" id="{DB22B1E5-9D6C-4183-7693-3269C40E4A34}"/>
              </a:ext>
            </a:extLst>
          </p:cNvPr>
          <p:cNvCxnSpPr>
            <a:cxnSpLocks/>
          </p:cNvCxnSpPr>
          <p:nvPr/>
        </p:nvCxnSpPr>
        <p:spPr>
          <a:xfrm flipV="1">
            <a:off x="56854" y="1042592"/>
            <a:ext cx="1555087" cy="1214853"/>
          </a:xfrm>
          <a:prstGeom prst="line">
            <a:avLst/>
          </a:prstGeom>
          <a:ln w="571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FC2108A1-FE31-7241-243F-5861FB1417CB}"/>
              </a:ext>
            </a:extLst>
          </p:cNvPr>
          <p:cNvCxnSpPr>
            <a:cxnSpLocks/>
          </p:cNvCxnSpPr>
          <p:nvPr/>
        </p:nvCxnSpPr>
        <p:spPr>
          <a:xfrm>
            <a:off x="1604575" y="1051092"/>
            <a:ext cx="2682500" cy="15970"/>
          </a:xfrm>
          <a:prstGeom prst="line">
            <a:avLst/>
          </a:prstGeom>
          <a:ln w="571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443B8E9-5676-3937-55F9-51C7E172B21E}"/>
              </a:ext>
            </a:extLst>
          </p:cNvPr>
          <p:cNvCxnSpPr>
            <a:cxnSpLocks/>
          </p:cNvCxnSpPr>
          <p:nvPr/>
        </p:nvCxnSpPr>
        <p:spPr>
          <a:xfrm flipH="1" flipV="1">
            <a:off x="4244218" y="1049184"/>
            <a:ext cx="747273" cy="714687"/>
          </a:xfrm>
          <a:prstGeom prst="line">
            <a:avLst/>
          </a:prstGeom>
          <a:ln w="57150">
            <a:solidFill>
              <a:srgbClr val="0000FF"/>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E0E68A14-1A60-42A0-D1E1-D81934A6BA60}"/>
              </a:ext>
            </a:extLst>
          </p:cNvPr>
          <p:cNvSpPr txBox="1"/>
          <p:nvPr/>
        </p:nvSpPr>
        <p:spPr>
          <a:xfrm rot="19289650">
            <a:off x="126597" y="1106293"/>
            <a:ext cx="1194482" cy="523220"/>
          </a:xfrm>
          <a:prstGeom prst="rect">
            <a:avLst/>
          </a:prstGeom>
          <a:noFill/>
        </p:spPr>
        <p:txBody>
          <a:bodyPr wrap="square" rtlCol="0">
            <a:spAutoFit/>
          </a:bodyPr>
          <a:lstStyle/>
          <a:p>
            <a:r>
              <a:rPr lang="en-US" sz="2800" b="1" dirty="0">
                <a:solidFill>
                  <a:srgbClr val="0000FF"/>
                </a:solidFill>
                <a:latin typeface="UTM Avo" panose="02040603050506020204" pitchFamily="18" charset="0"/>
              </a:rPr>
              <a:t>4 cm</a:t>
            </a:r>
          </a:p>
        </p:txBody>
      </p:sp>
      <p:sp>
        <p:nvSpPr>
          <p:cNvPr id="20" name="TextBox 19">
            <a:extLst>
              <a:ext uri="{FF2B5EF4-FFF2-40B4-BE49-F238E27FC236}">
                <a16:creationId xmlns:a16="http://schemas.microsoft.com/office/drawing/2014/main" id="{3A7F2BE7-CC15-E56B-75C8-9C930B6E48C2}"/>
              </a:ext>
            </a:extLst>
          </p:cNvPr>
          <p:cNvSpPr txBox="1"/>
          <p:nvPr/>
        </p:nvSpPr>
        <p:spPr>
          <a:xfrm>
            <a:off x="2366462" y="573260"/>
            <a:ext cx="1184725" cy="523220"/>
          </a:xfrm>
          <a:prstGeom prst="rect">
            <a:avLst/>
          </a:prstGeom>
          <a:noFill/>
        </p:spPr>
        <p:txBody>
          <a:bodyPr wrap="square" rtlCol="0">
            <a:spAutoFit/>
          </a:bodyPr>
          <a:lstStyle/>
          <a:p>
            <a:r>
              <a:rPr lang="en-US" sz="2800" b="1" dirty="0">
                <a:solidFill>
                  <a:srgbClr val="0000FF"/>
                </a:solidFill>
                <a:latin typeface="UTM Avo" panose="02040603050506020204" pitchFamily="18" charset="0"/>
              </a:rPr>
              <a:t>5 cm</a:t>
            </a:r>
          </a:p>
        </p:txBody>
      </p:sp>
      <p:sp>
        <p:nvSpPr>
          <p:cNvPr id="21" name="TextBox 20">
            <a:extLst>
              <a:ext uri="{FF2B5EF4-FFF2-40B4-BE49-F238E27FC236}">
                <a16:creationId xmlns:a16="http://schemas.microsoft.com/office/drawing/2014/main" id="{09CBE372-070B-3C99-6EBD-E7C785DD2A0C}"/>
              </a:ext>
            </a:extLst>
          </p:cNvPr>
          <p:cNvSpPr txBox="1"/>
          <p:nvPr/>
        </p:nvSpPr>
        <p:spPr>
          <a:xfrm rot="2569762">
            <a:off x="4336125" y="1026647"/>
            <a:ext cx="1166335" cy="523220"/>
          </a:xfrm>
          <a:prstGeom prst="rect">
            <a:avLst/>
          </a:prstGeom>
          <a:noFill/>
        </p:spPr>
        <p:txBody>
          <a:bodyPr wrap="square" rtlCol="0">
            <a:spAutoFit/>
          </a:bodyPr>
          <a:lstStyle/>
          <a:p>
            <a:r>
              <a:rPr lang="en-US" sz="2800" b="1" dirty="0">
                <a:solidFill>
                  <a:srgbClr val="0000FF"/>
                </a:solidFill>
                <a:latin typeface="UTM Avo" panose="02040603050506020204" pitchFamily="18" charset="0"/>
              </a:rPr>
              <a:t>2 cm</a:t>
            </a:r>
          </a:p>
        </p:txBody>
      </p:sp>
      <p:sp>
        <p:nvSpPr>
          <p:cNvPr id="22" name="Speech Bubble: Rectangle with Corners Rounded 21">
            <a:extLst>
              <a:ext uri="{FF2B5EF4-FFF2-40B4-BE49-F238E27FC236}">
                <a16:creationId xmlns:a16="http://schemas.microsoft.com/office/drawing/2014/main" id="{1C2316AC-D18E-E52A-F630-16D94261E7C4}"/>
              </a:ext>
            </a:extLst>
          </p:cNvPr>
          <p:cNvSpPr/>
          <p:nvPr/>
        </p:nvSpPr>
        <p:spPr>
          <a:xfrm>
            <a:off x="47486" y="2807333"/>
            <a:ext cx="5793087" cy="1561144"/>
          </a:xfrm>
          <a:prstGeom prst="wedgeRoundRectCallout">
            <a:avLst>
              <a:gd name="adj1" fmla="val -23618"/>
              <a:gd name="adj2" fmla="val 48888"/>
              <a:gd name="adj3" fmla="val 16667"/>
            </a:avLst>
          </a:prstGeom>
          <a:solidFill>
            <a:srgbClr val="FFFF00"/>
          </a:solidFill>
          <a:ln>
            <a:solidFill>
              <a:srgbClr val="7030A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2200" b="1" dirty="0">
              <a:latin typeface="UTM Avo" panose="02040603050506020204" pitchFamily="18" charset="0"/>
            </a:endParaRPr>
          </a:p>
        </p:txBody>
      </p:sp>
      <p:sp>
        <p:nvSpPr>
          <p:cNvPr id="23" name="TextBox 22">
            <a:extLst>
              <a:ext uri="{FF2B5EF4-FFF2-40B4-BE49-F238E27FC236}">
                <a16:creationId xmlns:a16="http://schemas.microsoft.com/office/drawing/2014/main" id="{B1E587E8-9B79-C9E1-BF92-54C975FCD03A}"/>
              </a:ext>
            </a:extLst>
          </p:cNvPr>
          <p:cNvSpPr txBox="1"/>
          <p:nvPr/>
        </p:nvSpPr>
        <p:spPr>
          <a:xfrm>
            <a:off x="667155" y="3766957"/>
            <a:ext cx="5757844" cy="523220"/>
          </a:xfrm>
          <a:prstGeom prst="rect">
            <a:avLst/>
          </a:prstGeom>
          <a:noFill/>
        </p:spPr>
        <p:txBody>
          <a:bodyPr wrap="square" rtlCol="0">
            <a:spAutoFit/>
          </a:bodyPr>
          <a:lstStyle/>
          <a:p>
            <a:r>
              <a:rPr lang="en-US" sz="2800" b="1">
                <a:solidFill>
                  <a:srgbClr val="0000FF"/>
                </a:solidFill>
                <a:latin typeface="UTM Avo" panose="02040603050506020204" pitchFamily="18" charset="0"/>
              </a:rPr>
              <a:t>4cm + 5cm + 2cm = 11cm</a:t>
            </a:r>
            <a:endParaRPr lang="en-US" sz="2800" b="1" dirty="0">
              <a:solidFill>
                <a:srgbClr val="0000FF"/>
              </a:solidFill>
              <a:latin typeface="UTM Avo" panose="02040603050506020204" pitchFamily="18" charset="0"/>
            </a:endParaRPr>
          </a:p>
        </p:txBody>
      </p:sp>
      <p:sp>
        <p:nvSpPr>
          <p:cNvPr id="24" name="TextBox 23">
            <a:extLst>
              <a:ext uri="{FF2B5EF4-FFF2-40B4-BE49-F238E27FC236}">
                <a16:creationId xmlns:a16="http://schemas.microsoft.com/office/drawing/2014/main" id="{CEFAB270-FEE6-30A0-94BE-70070F59568A}"/>
              </a:ext>
            </a:extLst>
          </p:cNvPr>
          <p:cNvSpPr txBox="1"/>
          <p:nvPr/>
        </p:nvSpPr>
        <p:spPr>
          <a:xfrm>
            <a:off x="148086" y="2849344"/>
            <a:ext cx="5757844" cy="954107"/>
          </a:xfrm>
          <a:prstGeom prst="rect">
            <a:avLst/>
          </a:prstGeom>
          <a:noFill/>
        </p:spPr>
        <p:txBody>
          <a:bodyPr wrap="square" rtlCol="0">
            <a:spAutoFit/>
          </a:bodyPr>
          <a:lstStyle/>
          <a:p>
            <a:r>
              <a:rPr lang="en-US" sz="2800" dirty="0" err="1">
                <a:solidFill>
                  <a:srgbClr val="0000FF"/>
                </a:solidFill>
                <a:latin typeface="UTM Avo" panose="02040603050506020204" pitchFamily="18" charset="0"/>
              </a:rPr>
              <a:t>Độ</a:t>
            </a:r>
            <a:r>
              <a:rPr lang="en-US" sz="2800" dirty="0">
                <a:solidFill>
                  <a:srgbClr val="0000FF"/>
                </a:solidFill>
                <a:latin typeface="UTM Avo" panose="02040603050506020204" pitchFamily="18" charset="0"/>
              </a:rPr>
              <a:t> </a:t>
            </a:r>
            <a:r>
              <a:rPr lang="en-US" sz="2800" dirty="0" err="1">
                <a:solidFill>
                  <a:srgbClr val="0000FF"/>
                </a:solidFill>
                <a:latin typeface="UTM Avo" panose="02040603050506020204" pitchFamily="18" charset="0"/>
              </a:rPr>
              <a:t>dài</a:t>
            </a:r>
            <a:r>
              <a:rPr lang="en-US" sz="2800" dirty="0">
                <a:solidFill>
                  <a:srgbClr val="0000FF"/>
                </a:solidFill>
                <a:latin typeface="UTM Avo" panose="02040603050506020204" pitchFamily="18" charset="0"/>
              </a:rPr>
              <a:t> </a:t>
            </a:r>
            <a:r>
              <a:rPr lang="en-US" sz="2800" dirty="0" err="1">
                <a:solidFill>
                  <a:srgbClr val="0000FF"/>
                </a:solidFill>
                <a:latin typeface="UTM Avo" panose="02040603050506020204" pitchFamily="18" charset="0"/>
              </a:rPr>
              <a:t>đường</a:t>
            </a:r>
            <a:r>
              <a:rPr lang="en-US" sz="2800" dirty="0">
                <a:solidFill>
                  <a:srgbClr val="0000FF"/>
                </a:solidFill>
                <a:latin typeface="UTM Avo" panose="02040603050506020204" pitchFamily="18" charset="0"/>
              </a:rPr>
              <a:t> </a:t>
            </a:r>
            <a:r>
              <a:rPr lang="en-US" sz="2800" dirty="0" err="1">
                <a:solidFill>
                  <a:srgbClr val="0000FF"/>
                </a:solidFill>
                <a:latin typeface="UTM Avo" panose="02040603050506020204" pitchFamily="18" charset="0"/>
              </a:rPr>
              <a:t>gấp</a:t>
            </a:r>
            <a:r>
              <a:rPr lang="en-US" sz="2800" dirty="0">
                <a:solidFill>
                  <a:srgbClr val="0000FF"/>
                </a:solidFill>
                <a:latin typeface="UTM Avo" panose="02040603050506020204" pitchFamily="18" charset="0"/>
              </a:rPr>
              <a:t> </a:t>
            </a:r>
            <a:r>
              <a:rPr lang="en-US" sz="2800" dirty="0" err="1">
                <a:solidFill>
                  <a:srgbClr val="0000FF"/>
                </a:solidFill>
                <a:latin typeface="UTM Avo" panose="02040603050506020204" pitchFamily="18" charset="0"/>
              </a:rPr>
              <a:t>khúc</a:t>
            </a:r>
            <a:r>
              <a:rPr lang="en-US" sz="2800" dirty="0">
                <a:solidFill>
                  <a:srgbClr val="0000FF"/>
                </a:solidFill>
                <a:latin typeface="UTM Avo" panose="02040603050506020204" pitchFamily="18" charset="0"/>
              </a:rPr>
              <a:t> </a:t>
            </a:r>
            <a:r>
              <a:rPr lang="en-US" sz="2800" dirty="0" err="1">
                <a:solidFill>
                  <a:srgbClr val="0000FF"/>
                </a:solidFill>
                <a:latin typeface="UTM Avo" panose="02040603050506020204" pitchFamily="18" charset="0"/>
              </a:rPr>
              <a:t>ABCD</a:t>
            </a:r>
            <a:r>
              <a:rPr lang="en-US" sz="2800" dirty="0">
                <a:solidFill>
                  <a:srgbClr val="0000FF"/>
                </a:solidFill>
                <a:latin typeface="UTM Avo" panose="02040603050506020204" pitchFamily="18" charset="0"/>
              </a:rPr>
              <a:t> </a:t>
            </a:r>
            <a:r>
              <a:rPr lang="en-US" sz="2800" err="1">
                <a:solidFill>
                  <a:srgbClr val="0000FF"/>
                </a:solidFill>
                <a:latin typeface="UTM Avo" panose="02040603050506020204" pitchFamily="18" charset="0"/>
              </a:rPr>
              <a:t>là</a:t>
            </a:r>
            <a:r>
              <a:rPr lang="en-US" sz="2800">
                <a:solidFill>
                  <a:srgbClr val="0000FF"/>
                </a:solidFill>
                <a:latin typeface="UTM Avo" panose="02040603050506020204" pitchFamily="18" charset="0"/>
              </a:rPr>
              <a:t> tổng </a:t>
            </a:r>
            <a:r>
              <a:rPr lang="en-US" sz="2800" dirty="0" err="1">
                <a:solidFill>
                  <a:srgbClr val="0000FF"/>
                </a:solidFill>
                <a:latin typeface="UTM Avo" panose="02040603050506020204" pitchFamily="18" charset="0"/>
              </a:rPr>
              <a:t>độ</a:t>
            </a:r>
            <a:r>
              <a:rPr lang="en-US" sz="2800" dirty="0">
                <a:solidFill>
                  <a:srgbClr val="0000FF"/>
                </a:solidFill>
                <a:latin typeface="UTM Avo" panose="02040603050506020204" pitchFamily="18" charset="0"/>
              </a:rPr>
              <a:t> </a:t>
            </a:r>
            <a:r>
              <a:rPr lang="en-US" sz="2800" dirty="0" err="1">
                <a:solidFill>
                  <a:srgbClr val="0000FF"/>
                </a:solidFill>
                <a:latin typeface="UTM Avo" panose="02040603050506020204" pitchFamily="18" charset="0"/>
              </a:rPr>
              <a:t>dài</a:t>
            </a:r>
            <a:r>
              <a:rPr lang="en-US" sz="2800" dirty="0">
                <a:solidFill>
                  <a:srgbClr val="0000FF"/>
                </a:solidFill>
                <a:latin typeface="UTM Avo" panose="02040603050506020204" pitchFamily="18" charset="0"/>
              </a:rPr>
              <a:t> </a:t>
            </a:r>
            <a:r>
              <a:rPr lang="en-US" sz="2800" dirty="0" err="1">
                <a:solidFill>
                  <a:srgbClr val="0000FF"/>
                </a:solidFill>
                <a:latin typeface="UTM Avo" panose="02040603050506020204" pitchFamily="18" charset="0"/>
              </a:rPr>
              <a:t>các</a:t>
            </a:r>
            <a:r>
              <a:rPr lang="en-US" sz="2800" dirty="0">
                <a:solidFill>
                  <a:srgbClr val="0000FF"/>
                </a:solidFill>
                <a:latin typeface="UTM Avo" panose="02040603050506020204" pitchFamily="18" charset="0"/>
              </a:rPr>
              <a:t> </a:t>
            </a:r>
            <a:r>
              <a:rPr lang="en-US" sz="2800" dirty="0" err="1">
                <a:solidFill>
                  <a:srgbClr val="0000FF"/>
                </a:solidFill>
                <a:latin typeface="UTM Avo" panose="02040603050506020204" pitchFamily="18" charset="0"/>
              </a:rPr>
              <a:t>đoạn</a:t>
            </a:r>
            <a:r>
              <a:rPr lang="en-US" sz="2800" dirty="0">
                <a:solidFill>
                  <a:srgbClr val="0000FF"/>
                </a:solidFill>
                <a:latin typeface="UTM Avo" panose="02040603050506020204" pitchFamily="18" charset="0"/>
              </a:rPr>
              <a:t> </a:t>
            </a:r>
            <a:r>
              <a:rPr lang="en-US" sz="2800" dirty="0" err="1">
                <a:solidFill>
                  <a:srgbClr val="0000FF"/>
                </a:solidFill>
                <a:latin typeface="UTM Avo" panose="02040603050506020204" pitchFamily="18" charset="0"/>
              </a:rPr>
              <a:t>thẳng</a:t>
            </a:r>
            <a:r>
              <a:rPr lang="en-US" sz="2800" dirty="0">
                <a:solidFill>
                  <a:srgbClr val="0000FF"/>
                </a:solidFill>
                <a:latin typeface="UTM Avo" panose="02040603050506020204" pitchFamily="18" charset="0"/>
              </a:rPr>
              <a:t> AB, BC</a:t>
            </a:r>
            <a:r>
              <a:rPr lang="en-US" sz="2800">
                <a:solidFill>
                  <a:srgbClr val="0000FF"/>
                </a:solidFill>
                <a:latin typeface="UTM Avo" panose="02040603050506020204" pitchFamily="18" charset="0"/>
              </a:rPr>
              <a:t>, CD:</a:t>
            </a:r>
            <a:endParaRPr lang="en-US" sz="2800" dirty="0">
              <a:solidFill>
                <a:srgbClr val="0000FF"/>
              </a:solidFill>
              <a:latin typeface="UTM Avo" panose="02040603050506020204" pitchFamily="18" charset="0"/>
            </a:endParaRPr>
          </a:p>
        </p:txBody>
      </p:sp>
      <p:sp>
        <p:nvSpPr>
          <p:cNvPr id="25" name="TextBox 24">
            <a:extLst>
              <a:ext uri="{FF2B5EF4-FFF2-40B4-BE49-F238E27FC236}">
                <a16:creationId xmlns:a16="http://schemas.microsoft.com/office/drawing/2014/main" id="{3D7960BE-D6B8-D2B2-809E-0A7D25EA74CB}"/>
              </a:ext>
            </a:extLst>
          </p:cNvPr>
          <p:cNvSpPr txBox="1"/>
          <p:nvPr/>
        </p:nvSpPr>
        <p:spPr>
          <a:xfrm>
            <a:off x="6901781" y="3867854"/>
            <a:ext cx="6849653" cy="954107"/>
          </a:xfrm>
          <a:prstGeom prst="rect">
            <a:avLst/>
          </a:prstGeom>
          <a:noFill/>
        </p:spPr>
        <p:txBody>
          <a:bodyPr wrap="square" rtlCol="0">
            <a:spAutoFit/>
          </a:bodyPr>
          <a:lstStyle/>
          <a:p>
            <a:r>
              <a:rPr lang="en-US" sz="2800" b="1" dirty="0" err="1">
                <a:solidFill>
                  <a:srgbClr val="0000FF"/>
                </a:solidFill>
                <a:latin typeface="Times New Roman" panose="02020603050405020304" pitchFamily="18" charset="0"/>
                <a:cs typeface="Times New Roman" panose="02020603050405020304" pitchFamily="18" charset="0"/>
              </a:rPr>
              <a:t>Độ</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dài</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đường</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gấp</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err="1">
                <a:solidFill>
                  <a:srgbClr val="0000FF"/>
                </a:solidFill>
                <a:latin typeface="Times New Roman" panose="02020603050405020304" pitchFamily="18" charset="0"/>
                <a:cs typeface="Times New Roman" panose="02020603050405020304" pitchFamily="18" charset="0"/>
              </a:rPr>
              <a:t>khúc</a:t>
            </a:r>
            <a:r>
              <a:rPr lang="en-US" sz="2800" b="1">
                <a:solidFill>
                  <a:srgbClr val="0000FF"/>
                </a:solidFill>
                <a:latin typeface="Times New Roman" panose="02020603050405020304" pitchFamily="18" charset="0"/>
                <a:cs typeface="Times New Roman" panose="02020603050405020304" pitchFamily="18" charset="0"/>
              </a:rPr>
              <a:t> </a:t>
            </a:r>
            <a:r>
              <a:rPr lang="en-US" sz="2800">
                <a:solidFill>
                  <a:srgbClr val="0000FF"/>
                </a:solidFill>
                <a:latin typeface="Times New Roman" panose="02020603050405020304" pitchFamily="18" charset="0"/>
                <a:cs typeface="Times New Roman" panose="02020603050405020304" pitchFamily="18" charset="0"/>
              </a:rPr>
              <a:t>EGH</a:t>
            </a:r>
            <a:r>
              <a:rPr lang="en-US" sz="2800" b="1">
                <a:solidFill>
                  <a:srgbClr val="0000FF"/>
                </a:solidFill>
                <a:latin typeface="Times New Roman" panose="02020603050405020304" pitchFamily="18" charset="0"/>
                <a:cs typeface="Times New Roman" panose="02020603050405020304" pitchFamily="18" charset="0"/>
              </a:rPr>
              <a:t> </a:t>
            </a:r>
            <a:r>
              <a:rPr lang="en-US" sz="2800" b="1" err="1">
                <a:solidFill>
                  <a:srgbClr val="0000FF"/>
                </a:solidFill>
                <a:latin typeface="Times New Roman" panose="02020603050405020304" pitchFamily="18" charset="0"/>
                <a:cs typeface="Times New Roman" panose="02020603050405020304" pitchFamily="18" charset="0"/>
              </a:rPr>
              <a:t>là</a:t>
            </a:r>
            <a:r>
              <a:rPr lang="en-US" sz="2800" b="1">
                <a:solidFill>
                  <a:srgbClr val="0000FF"/>
                </a:solidFill>
                <a:latin typeface="Times New Roman" panose="02020603050405020304" pitchFamily="18" charset="0"/>
                <a:cs typeface="Times New Roman" panose="02020603050405020304" pitchFamily="18" charset="0"/>
              </a:rPr>
              <a:t>:</a:t>
            </a:r>
          </a:p>
          <a:p>
            <a:r>
              <a:rPr lang="en-US" sz="2800" b="1">
                <a:solidFill>
                  <a:srgbClr val="0000FF"/>
                </a:solidFill>
                <a:latin typeface="Times New Roman" panose="02020603050405020304" pitchFamily="18" charset="0"/>
                <a:cs typeface="Times New Roman" panose="02020603050405020304" pitchFamily="18" charset="0"/>
              </a:rPr>
              <a:t> 6cm + 3cm = 9cm</a:t>
            </a:r>
            <a:endParaRPr lang="en-US" sz="2800" b="1"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55089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041790809"/>
</p:tagLst>
</file>

<file path=ppt/tags/tag2.xml><?xml version="1.0" encoding="utf-8"?>
<p:tagLst xmlns:a="http://schemas.openxmlformats.org/drawingml/2006/main" xmlns:r="http://schemas.openxmlformats.org/officeDocument/2006/relationships" xmlns:p="http://schemas.openxmlformats.org/presentationml/2006/main">
  <p:tag name="TIMING" val="|6.5|2.4|0.5|0.5|0.5|0.4"/>
</p:tagLst>
</file>

<file path=ppt/tags/tag3.xml><?xml version="1.0" encoding="utf-8"?>
<p:tagLst xmlns:a="http://schemas.openxmlformats.org/drawingml/2006/main" xmlns:r="http://schemas.openxmlformats.org/officeDocument/2006/relationships" xmlns:p="http://schemas.openxmlformats.org/presentationml/2006/main">
  <p:tag name="TIMING" val="|6.5|2.4|0.5|0.5|0.5|0.4"/>
</p:tagLst>
</file>

<file path=ppt/tags/tag4.xml><?xml version="1.0" encoding="utf-8"?>
<p:tagLst xmlns:a="http://schemas.openxmlformats.org/drawingml/2006/main" xmlns:r="http://schemas.openxmlformats.org/officeDocument/2006/relationships" xmlns:p="http://schemas.openxmlformats.org/presentationml/2006/main">
  <p:tag name="TIMING" val="|6.5|2.4|0.5|0.5|0.5|0.4"/>
</p:tagLst>
</file>

<file path=ppt/theme/theme1.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8130</TotalTime>
  <Words>731</Words>
  <Application>Microsoft Office PowerPoint</Application>
  <PresentationFormat>Widescreen</PresentationFormat>
  <Paragraphs>152</Paragraphs>
  <Slides>22</Slides>
  <Notes>4</Notes>
  <HiddenSlides>0</HiddenSlides>
  <MMClips>8</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22</vt:i4>
      </vt:variant>
    </vt:vector>
  </HeadingPairs>
  <TitlesOfParts>
    <vt:vector size="34" baseType="lpstr">
      <vt:lpstr>.VnAvant</vt:lpstr>
      <vt:lpstr>.VnTime</vt:lpstr>
      <vt:lpstr>.VnTimeH</vt:lpstr>
      <vt:lpstr>Arial</vt:lpstr>
      <vt:lpstr>Arial Black</vt:lpstr>
      <vt:lpstr>Calibri</vt:lpstr>
      <vt:lpstr>Cambria</vt:lpstr>
      <vt:lpstr>HP001 4 hàng</vt:lpstr>
      <vt:lpstr>Montserrat ExtraBold</vt:lpstr>
      <vt:lpstr>Times New Roman</vt:lpstr>
      <vt:lpstr>UTM Avo</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BENR-</dc:creator>
  <cp:lastModifiedBy>dothuyhong2022@outlook.com</cp:lastModifiedBy>
  <cp:revision>1049</cp:revision>
  <dcterms:created xsi:type="dcterms:W3CDTF">2021-02-20T02:56:00Z</dcterms:created>
  <dcterms:modified xsi:type="dcterms:W3CDTF">2023-03-25T15:19:26Z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1033-11.2.0.10132</vt:lpwstr>
  </property>
</Properties>
</file>