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8" r:id="rId2"/>
    <p:sldMasterId id="2147483738" r:id="rId3"/>
    <p:sldMasterId id="2147483766" r:id="rId4"/>
  </p:sldMasterIdLst>
  <p:notesMasterIdLst>
    <p:notesMasterId r:id="rId19"/>
  </p:notesMasterIdLst>
  <p:sldIdLst>
    <p:sldId id="256" r:id="rId5"/>
    <p:sldId id="258" r:id="rId6"/>
    <p:sldId id="348" r:id="rId7"/>
    <p:sldId id="342" r:id="rId8"/>
    <p:sldId id="273" r:id="rId9"/>
    <p:sldId id="331" r:id="rId10"/>
    <p:sldId id="340" r:id="rId11"/>
    <p:sldId id="353" r:id="rId12"/>
    <p:sldId id="354" r:id="rId13"/>
    <p:sldId id="270" r:id="rId14"/>
    <p:sldId id="351" r:id="rId15"/>
    <p:sldId id="352" r:id="rId16"/>
    <p:sldId id="268" r:id="rId17"/>
    <p:sldId id="279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3E71A9-A344-42D9-BB09-EDAD40DB7388}" v="207" dt="2022-10-21T01:24:05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2" autoAdjust="0"/>
  </p:normalViewPr>
  <p:slideViewPr>
    <p:cSldViewPr>
      <p:cViewPr varScale="1">
        <p:scale>
          <a:sx n="81" d="100"/>
          <a:sy n="81" d="100"/>
        </p:scale>
        <p:origin x="725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a Thạch" userId="9f21abd9e900eb86" providerId="LiveId" clId="{DE3E71A9-A344-42D9-BB09-EDAD40DB7388}"/>
    <pc:docChg chg="undo custSel addSld delSld modSld delMainMaster">
      <pc:chgData name="Nga Thạch" userId="9f21abd9e900eb86" providerId="LiveId" clId="{DE3E71A9-A344-42D9-BB09-EDAD40DB7388}" dt="2022-10-21T01:24:49.880" v="1842" actId="6549"/>
      <pc:docMkLst>
        <pc:docMk/>
      </pc:docMkLst>
      <pc:sldChg chg="del">
        <pc:chgData name="Nga Thạch" userId="9f21abd9e900eb86" providerId="LiveId" clId="{DE3E71A9-A344-42D9-BB09-EDAD40DB7388}" dt="2022-10-09T05:21:26.893" v="1199" actId="47"/>
        <pc:sldMkLst>
          <pc:docMk/>
          <pc:sldMk cId="527531798" sldId="257"/>
        </pc:sldMkLst>
      </pc:sldChg>
      <pc:sldChg chg="modAnim">
        <pc:chgData name="Nga Thạch" userId="9f21abd9e900eb86" providerId="LiveId" clId="{DE3E71A9-A344-42D9-BB09-EDAD40DB7388}" dt="2022-10-21T01:24:05.429" v="1838"/>
        <pc:sldMkLst>
          <pc:docMk/>
          <pc:sldMk cId="654977859" sldId="258"/>
        </pc:sldMkLst>
      </pc:sldChg>
      <pc:sldChg chg="modSp del mod">
        <pc:chgData name="Nga Thạch" userId="9f21abd9e900eb86" providerId="LiveId" clId="{DE3E71A9-A344-42D9-BB09-EDAD40DB7388}" dt="2022-10-09T02:47:49.189" v="65" actId="47"/>
        <pc:sldMkLst>
          <pc:docMk/>
          <pc:sldMk cId="2996781732" sldId="259"/>
        </pc:sldMkLst>
        <pc:spChg chg="mod">
          <ac:chgData name="Nga Thạch" userId="9f21abd9e900eb86" providerId="LiveId" clId="{DE3E71A9-A344-42D9-BB09-EDAD40DB7388}" dt="2022-10-09T02:37:29.111" v="61" actId="1076"/>
          <ac:spMkLst>
            <pc:docMk/>
            <pc:sldMk cId="2996781732" sldId="259"/>
            <ac:spMk id="4" creationId="{41F4190A-CCDE-4A30-964D-9E2D2F0CD426}"/>
          </ac:spMkLst>
        </pc:spChg>
        <pc:spChg chg="mod">
          <ac:chgData name="Nga Thạch" userId="9f21abd9e900eb86" providerId="LiveId" clId="{DE3E71A9-A344-42D9-BB09-EDAD40DB7388}" dt="2022-10-09T02:37:36.897" v="62" actId="1076"/>
          <ac:spMkLst>
            <pc:docMk/>
            <pc:sldMk cId="2996781732" sldId="259"/>
            <ac:spMk id="5" creationId="{F0E1EEEC-D7A6-4ACA-948B-4DF0567F7BEF}"/>
          </ac:spMkLst>
        </pc:spChg>
        <pc:picChg chg="mod">
          <ac:chgData name="Nga Thạch" userId="9f21abd9e900eb86" providerId="LiveId" clId="{DE3E71A9-A344-42D9-BB09-EDAD40DB7388}" dt="2022-10-09T02:47:34.093" v="63" actId="1076"/>
          <ac:picMkLst>
            <pc:docMk/>
            <pc:sldMk cId="2996781732" sldId="259"/>
            <ac:picMk id="2" creationId="{00000000-0000-0000-0000-000000000000}"/>
          </ac:picMkLst>
        </pc:picChg>
      </pc:sldChg>
      <pc:sldChg chg="delSp modSp mod delAnim">
        <pc:chgData name="Nga Thạch" userId="9f21abd9e900eb86" providerId="LiveId" clId="{DE3E71A9-A344-42D9-BB09-EDAD40DB7388}" dt="2022-10-09T04:29:31.219" v="96" actId="478"/>
        <pc:sldMkLst>
          <pc:docMk/>
          <pc:sldMk cId="3213776009" sldId="270"/>
        </pc:sldMkLst>
        <pc:spChg chg="mod">
          <ac:chgData name="Nga Thạch" userId="9f21abd9e900eb86" providerId="LiveId" clId="{DE3E71A9-A344-42D9-BB09-EDAD40DB7388}" dt="2022-10-09T04:29:27.745" v="95" actId="14100"/>
          <ac:spMkLst>
            <pc:docMk/>
            <pc:sldMk cId="3213776009" sldId="270"/>
            <ac:spMk id="4" creationId="{00000000-0000-0000-0000-000000000000}"/>
          </ac:spMkLst>
        </pc:spChg>
        <pc:spChg chg="del mod">
          <ac:chgData name="Nga Thạch" userId="9f21abd9e900eb86" providerId="LiveId" clId="{DE3E71A9-A344-42D9-BB09-EDAD40DB7388}" dt="2022-10-09T04:29:31.219" v="96" actId="478"/>
          <ac:spMkLst>
            <pc:docMk/>
            <pc:sldMk cId="3213776009" sldId="270"/>
            <ac:spMk id="17" creationId="{00000000-0000-0000-0000-000000000000}"/>
          </ac:spMkLst>
        </pc:spChg>
        <pc:picChg chg="del">
          <ac:chgData name="Nga Thạch" userId="9f21abd9e900eb86" providerId="LiveId" clId="{DE3E71A9-A344-42D9-BB09-EDAD40DB7388}" dt="2022-10-09T04:29:13.423" v="91" actId="478"/>
          <ac:picMkLst>
            <pc:docMk/>
            <pc:sldMk cId="3213776009" sldId="270"/>
            <ac:picMk id="13" creationId="{F4571B54-F41E-46D8-B5C9-CC966C2DF9CC}"/>
          </ac:picMkLst>
        </pc:picChg>
      </pc:sldChg>
      <pc:sldChg chg="delSp modSp mod">
        <pc:chgData name="Nga Thạch" userId="9f21abd9e900eb86" providerId="LiveId" clId="{DE3E71A9-A344-42D9-BB09-EDAD40DB7388}" dt="2022-10-21T01:24:49.880" v="1842" actId="6549"/>
        <pc:sldMkLst>
          <pc:docMk/>
          <pc:sldMk cId="791169552" sldId="273"/>
        </pc:sldMkLst>
        <pc:spChg chg="mod">
          <ac:chgData name="Nga Thạch" userId="9f21abd9e900eb86" providerId="LiveId" clId="{DE3E71A9-A344-42D9-BB09-EDAD40DB7388}" dt="2022-10-21T01:24:49.880" v="1842" actId="6549"/>
          <ac:spMkLst>
            <pc:docMk/>
            <pc:sldMk cId="791169552" sldId="273"/>
            <ac:spMk id="6" creationId="{40B6BFD4-BD64-4BCF-B888-BEA4DCD1C3B3}"/>
          </ac:spMkLst>
        </pc:spChg>
        <pc:spChg chg="del">
          <ac:chgData name="Nga Thạch" userId="9f21abd9e900eb86" providerId="LiveId" clId="{DE3E71A9-A344-42D9-BB09-EDAD40DB7388}" dt="2022-10-16T08:13:35.601" v="1277" actId="478"/>
          <ac:spMkLst>
            <pc:docMk/>
            <pc:sldMk cId="791169552" sldId="273"/>
            <ac:spMk id="7" creationId="{B343ADE0-61DD-48ED-8A15-6A597EF8ECE7}"/>
          </ac:spMkLst>
        </pc:spChg>
        <pc:spChg chg="del">
          <ac:chgData name="Nga Thạch" userId="9f21abd9e900eb86" providerId="LiveId" clId="{DE3E71A9-A344-42D9-BB09-EDAD40DB7388}" dt="2022-10-16T08:14:07.810" v="1351" actId="478"/>
          <ac:spMkLst>
            <pc:docMk/>
            <pc:sldMk cId="791169552" sldId="273"/>
            <ac:spMk id="8" creationId="{1F996105-B1B8-4F70-8D3D-0AFE75808F29}"/>
          </ac:spMkLst>
        </pc:spChg>
        <pc:spChg chg="del">
          <ac:chgData name="Nga Thạch" userId="9f21abd9e900eb86" providerId="LiveId" clId="{DE3E71A9-A344-42D9-BB09-EDAD40DB7388}" dt="2022-10-16T08:13:59.045" v="1332" actId="478"/>
          <ac:spMkLst>
            <pc:docMk/>
            <pc:sldMk cId="791169552" sldId="273"/>
            <ac:spMk id="9" creationId="{9B918CB1-FF7A-414D-8DFE-ECAFB0D08DE8}"/>
          </ac:spMkLst>
        </pc:spChg>
      </pc:sldChg>
      <pc:sldChg chg="addSp delSp modSp del mod delAnim">
        <pc:chgData name="Nga Thạch" userId="9f21abd9e900eb86" providerId="LiveId" clId="{DE3E71A9-A344-42D9-BB09-EDAD40DB7388}" dt="2022-10-09T05:21:06.663" v="1198" actId="47"/>
        <pc:sldMkLst>
          <pc:docMk/>
          <pc:sldMk cId="1277637456" sldId="282"/>
        </pc:sldMkLst>
        <pc:spChg chg="add del mod">
          <ac:chgData name="Nga Thạch" userId="9f21abd9e900eb86" providerId="LiveId" clId="{DE3E71A9-A344-42D9-BB09-EDAD40DB7388}" dt="2022-10-09T05:06:29.193" v="368"/>
          <ac:spMkLst>
            <pc:docMk/>
            <pc:sldMk cId="1277637456" sldId="282"/>
            <ac:spMk id="3" creationId="{B947B38C-59A9-FAC9-16E4-F5A376B9CE7F}"/>
          </ac:spMkLst>
        </pc:spChg>
        <pc:spChg chg="add mod">
          <ac:chgData name="Nga Thạch" userId="9f21abd9e900eb86" providerId="LiveId" clId="{DE3E71A9-A344-42D9-BB09-EDAD40DB7388}" dt="2022-10-09T05:06:28.555" v="366" actId="113"/>
          <ac:spMkLst>
            <pc:docMk/>
            <pc:sldMk cId="1277637456" sldId="282"/>
            <ac:spMk id="4" creationId="{66405B2C-0EAC-6E77-7263-60388677515C}"/>
          </ac:spMkLst>
        </pc:spChg>
        <pc:spChg chg="add mod">
          <ac:chgData name="Nga Thạch" userId="9f21abd9e900eb86" providerId="LiveId" clId="{DE3E71A9-A344-42D9-BB09-EDAD40DB7388}" dt="2022-10-09T05:12:35.326" v="731" actId="20577"/>
          <ac:spMkLst>
            <pc:docMk/>
            <pc:sldMk cId="1277637456" sldId="282"/>
            <ac:spMk id="5" creationId="{90DE604B-6197-A3A7-113F-86CF04C8E32A}"/>
          </ac:spMkLst>
        </pc:spChg>
        <pc:picChg chg="del">
          <ac:chgData name="Nga Thạch" userId="9f21abd9e900eb86" providerId="LiveId" clId="{DE3E71A9-A344-42D9-BB09-EDAD40DB7388}" dt="2022-10-09T05:05:33.222" v="335" actId="478"/>
          <ac:picMkLst>
            <pc:docMk/>
            <pc:sldMk cId="1277637456" sldId="282"/>
            <ac:picMk id="2" creationId="{E4FD3139-1FB3-4D9B-8DE2-A8F4EB097A21}"/>
          </ac:picMkLst>
        </pc:picChg>
      </pc:sldChg>
      <pc:sldChg chg="delSp modSp del mod">
        <pc:chgData name="Nga Thạch" userId="9f21abd9e900eb86" providerId="LiveId" clId="{DE3E71A9-A344-42D9-BB09-EDAD40DB7388}" dt="2022-10-16T08:12:53.035" v="1276" actId="47"/>
        <pc:sldMkLst>
          <pc:docMk/>
          <pc:sldMk cId="1008086761" sldId="294"/>
        </pc:sldMkLst>
        <pc:spChg chg="mod">
          <ac:chgData name="Nga Thạch" userId="9f21abd9e900eb86" providerId="LiveId" clId="{DE3E71A9-A344-42D9-BB09-EDAD40DB7388}" dt="2022-10-09T02:32:25.596" v="51" actId="20577"/>
          <ac:spMkLst>
            <pc:docMk/>
            <pc:sldMk cId="1008086761" sldId="294"/>
            <ac:spMk id="2" creationId="{00000000-0000-0000-0000-000000000000}"/>
          </ac:spMkLst>
        </pc:spChg>
        <pc:spChg chg="del">
          <ac:chgData name="Nga Thạch" userId="9f21abd9e900eb86" providerId="LiveId" clId="{DE3E71A9-A344-42D9-BB09-EDAD40DB7388}" dt="2022-10-09T02:10:26.051" v="0" actId="478"/>
          <ac:spMkLst>
            <pc:docMk/>
            <pc:sldMk cId="1008086761" sldId="294"/>
            <ac:spMk id="7" creationId="{F1F010F1-B5FC-4AAC-9A82-799EE90EB9FB}"/>
          </ac:spMkLst>
        </pc:spChg>
      </pc:sldChg>
      <pc:sldChg chg="del">
        <pc:chgData name="Nga Thạch" userId="9f21abd9e900eb86" providerId="LiveId" clId="{DE3E71A9-A344-42D9-BB09-EDAD40DB7388}" dt="2022-10-09T04:31:17.173" v="101" actId="47"/>
        <pc:sldMkLst>
          <pc:docMk/>
          <pc:sldMk cId="3468860846" sldId="327"/>
        </pc:sldMkLst>
      </pc:sldChg>
      <pc:sldChg chg="add del">
        <pc:chgData name="Nga Thạch" userId="9f21abd9e900eb86" providerId="LiveId" clId="{DE3E71A9-A344-42D9-BB09-EDAD40DB7388}" dt="2022-10-09T15:08:44.659" v="1203" actId="47"/>
        <pc:sldMkLst>
          <pc:docMk/>
          <pc:sldMk cId="932019664" sldId="328"/>
        </pc:sldMkLst>
      </pc:sldChg>
      <pc:sldChg chg="addSp delSp modSp mod delAnim modAnim">
        <pc:chgData name="Nga Thạch" userId="9f21abd9e900eb86" providerId="LiveId" clId="{DE3E71A9-A344-42D9-BB09-EDAD40DB7388}" dt="2022-10-21T00:46:51.102" v="1809" actId="20577"/>
        <pc:sldMkLst>
          <pc:docMk/>
          <pc:sldMk cId="4169844054" sldId="331"/>
        </pc:sldMkLst>
        <pc:spChg chg="mod">
          <ac:chgData name="Nga Thạch" userId="9f21abd9e900eb86" providerId="LiveId" clId="{DE3E71A9-A344-42D9-BB09-EDAD40DB7388}" dt="2022-10-21T00:46:51.102" v="1809" actId="20577"/>
          <ac:spMkLst>
            <pc:docMk/>
            <pc:sldMk cId="4169844054" sldId="331"/>
            <ac:spMk id="2" creationId="{80A4AC50-A474-49D3-976C-25C1F9ED4C9A}"/>
          </ac:spMkLst>
        </pc:spChg>
        <pc:spChg chg="add mod">
          <ac:chgData name="Nga Thạch" userId="9f21abd9e900eb86" providerId="LiveId" clId="{DE3E71A9-A344-42D9-BB09-EDAD40DB7388}" dt="2022-10-16T08:15:38.916" v="1409" actId="164"/>
          <ac:spMkLst>
            <pc:docMk/>
            <pc:sldMk cId="4169844054" sldId="331"/>
            <ac:spMk id="3" creationId="{DF93019B-364D-61FB-BA54-B2B54F4D3C55}"/>
          </ac:spMkLst>
        </pc:spChg>
        <pc:spChg chg="mod">
          <ac:chgData name="Nga Thạch" userId="9f21abd9e900eb86" providerId="LiveId" clId="{DE3E71A9-A344-42D9-BB09-EDAD40DB7388}" dt="2022-10-16T08:18:06.591" v="1426" actId="20577"/>
          <ac:spMkLst>
            <pc:docMk/>
            <pc:sldMk cId="4169844054" sldId="331"/>
            <ac:spMk id="9" creationId="{96890A1D-3E79-7761-067F-B587BF8D2CF1}"/>
          </ac:spMkLst>
        </pc:spChg>
        <pc:spChg chg="mod">
          <ac:chgData name="Nga Thạch" userId="9f21abd9e900eb86" providerId="LiveId" clId="{DE3E71A9-A344-42D9-BB09-EDAD40DB7388}" dt="2022-10-16T08:17:41.867" v="1420"/>
          <ac:spMkLst>
            <pc:docMk/>
            <pc:sldMk cId="4169844054" sldId="331"/>
            <ac:spMk id="19" creationId="{D3D9BDA0-7703-AABF-675E-01FA2ED0BAEF}"/>
          </ac:spMkLst>
        </pc:spChg>
        <pc:grpChg chg="add mod">
          <ac:chgData name="Nga Thạch" userId="9f21abd9e900eb86" providerId="LiveId" clId="{DE3E71A9-A344-42D9-BB09-EDAD40DB7388}" dt="2022-10-16T08:15:38.916" v="1409" actId="164"/>
          <ac:grpSpMkLst>
            <pc:docMk/>
            <pc:sldMk cId="4169844054" sldId="331"/>
            <ac:grpSpMk id="4" creationId="{0BAD6A34-9D85-B04A-83B4-EBE33FBC7321}"/>
          </ac:grpSpMkLst>
        </pc:grpChg>
        <pc:grpChg chg="add mod">
          <ac:chgData name="Nga Thạch" userId="9f21abd9e900eb86" providerId="LiveId" clId="{DE3E71A9-A344-42D9-BB09-EDAD40DB7388}" dt="2022-10-21T00:44:08.203" v="1676" actId="1076"/>
          <ac:grpSpMkLst>
            <pc:docMk/>
            <pc:sldMk cId="4169844054" sldId="331"/>
            <ac:grpSpMk id="7" creationId="{92E380A8-67F6-C27C-DB75-B75DCD947181}"/>
          </ac:grpSpMkLst>
        </pc:grpChg>
        <pc:grpChg chg="del">
          <ac:chgData name="Nga Thạch" userId="9f21abd9e900eb86" providerId="LiveId" clId="{DE3E71A9-A344-42D9-BB09-EDAD40DB7388}" dt="2022-10-09T15:09:01.510" v="1204" actId="478"/>
          <ac:grpSpMkLst>
            <pc:docMk/>
            <pc:sldMk cId="4169844054" sldId="331"/>
            <ac:grpSpMk id="16" creationId="{00000000-0000-0000-0000-000000000000}"/>
          </ac:grpSpMkLst>
        </pc:grpChg>
        <pc:grpChg chg="add mod">
          <ac:chgData name="Nga Thạch" userId="9f21abd9e900eb86" providerId="LiveId" clId="{DE3E71A9-A344-42D9-BB09-EDAD40DB7388}" dt="2022-10-21T00:44:30.390" v="1711" actId="1076"/>
          <ac:grpSpMkLst>
            <pc:docMk/>
            <pc:sldMk cId="4169844054" sldId="331"/>
            <ac:grpSpMk id="16" creationId="{E1EFD7EE-F4D0-8822-C275-318B05498362}"/>
          </ac:grpSpMkLst>
        </pc:grpChg>
        <pc:picChg chg="mod">
          <ac:chgData name="Nga Thạch" userId="9f21abd9e900eb86" providerId="LiveId" clId="{DE3E71A9-A344-42D9-BB09-EDAD40DB7388}" dt="2022-10-16T08:15:38.916" v="1409" actId="164"/>
          <ac:picMkLst>
            <pc:docMk/>
            <pc:sldMk cId="4169844054" sldId="331"/>
            <ac:picMk id="5" creationId="{25F003EF-9DBA-46BE-82C1-6E0E0E958136}"/>
          </ac:picMkLst>
        </pc:picChg>
        <pc:picChg chg="mod">
          <ac:chgData name="Nga Thạch" userId="9f21abd9e900eb86" providerId="LiveId" clId="{DE3E71A9-A344-42D9-BB09-EDAD40DB7388}" dt="2022-10-16T08:17:19.010" v="1415"/>
          <ac:picMkLst>
            <pc:docMk/>
            <pc:sldMk cId="4169844054" sldId="331"/>
            <ac:picMk id="8" creationId="{3726EBDA-70E6-E1B8-0BC1-85B62CE4656D}"/>
          </ac:picMkLst>
        </pc:picChg>
        <pc:picChg chg="del">
          <ac:chgData name="Nga Thạch" userId="9f21abd9e900eb86" providerId="LiveId" clId="{DE3E71A9-A344-42D9-BB09-EDAD40DB7388}" dt="2022-10-16T08:17:44.506" v="1421" actId="478"/>
          <ac:picMkLst>
            <pc:docMk/>
            <pc:sldMk cId="4169844054" sldId="331"/>
            <ac:picMk id="10" creationId="{F2E6EDDC-9A30-41EE-A6EB-47E68B067B68}"/>
          </ac:picMkLst>
        </pc:picChg>
        <pc:picChg chg="del">
          <ac:chgData name="Nga Thạch" userId="9f21abd9e900eb86" providerId="LiveId" clId="{DE3E71A9-A344-42D9-BB09-EDAD40DB7388}" dt="2022-10-16T08:17:17.798" v="1414" actId="478"/>
          <ac:picMkLst>
            <pc:docMk/>
            <pc:sldMk cId="4169844054" sldId="331"/>
            <ac:picMk id="11" creationId="{9AC0EA55-4775-498C-844E-731F46395CA6}"/>
          </ac:picMkLst>
        </pc:picChg>
        <pc:picChg chg="mod">
          <ac:chgData name="Nga Thạch" userId="9f21abd9e900eb86" providerId="LiveId" clId="{DE3E71A9-A344-42D9-BB09-EDAD40DB7388}" dt="2022-10-16T08:17:41.867" v="1420"/>
          <ac:picMkLst>
            <pc:docMk/>
            <pc:sldMk cId="4169844054" sldId="331"/>
            <ac:picMk id="17" creationId="{3EBF46DD-9AB7-9644-0763-AEDBE480CE50}"/>
          </ac:picMkLst>
        </pc:picChg>
        <pc:picChg chg="add del mod">
          <ac:chgData name="Nga Thạch" userId="9f21abd9e900eb86" providerId="LiveId" clId="{DE3E71A9-A344-42D9-BB09-EDAD40DB7388}" dt="2022-10-16T08:19:35.499" v="1435" actId="478"/>
          <ac:picMkLst>
            <pc:docMk/>
            <pc:sldMk cId="4169844054" sldId="331"/>
            <ac:picMk id="20" creationId="{1ACC6525-7983-898D-769F-621B1E2D95BB}"/>
          </ac:picMkLst>
        </pc:picChg>
      </pc:sldChg>
      <pc:sldChg chg="del">
        <pc:chgData name="Nga Thạch" userId="9f21abd9e900eb86" providerId="LiveId" clId="{DE3E71A9-A344-42D9-BB09-EDAD40DB7388}" dt="2022-10-09T02:32:51.115" v="53" actId="47"/>
        <pc:sldMkLst>
          <pc:docMk/>
          <pc:sldMk cId="468151629" sldId="333"/>
        </pc:sldMkLst>
      </pc:sldChg>
      <pc:sldChg chg="add del">
        <pc:chgData name="Nga Thạch" userId="9f21abd9e900eb86" providerId="LiveId" clId="{DE3E71A9-A344-42D9-BB09-EDAD40DB7388}" dt="2022-10-09T02:33:01.202" v="56" actId="47"/>
        <pc:sldMkLst>
          <pc:docMk/>
          <pc:sldMk cId="576527042" sldId="336"/>
        </pc:sldMkLst>
      </pc:sldChg>
      <pc:sldChg chg="del">
        <pc:chgData name="Nga Thạch" userId="9f21abd9e900eb86" providerId="LiveId" clId="{DE3E71A9-A344-42D9-BB09-EDAD40DB7388}" dt="2022-10-09T02:49:19.247" v="74" actId="47"/>
        <pc:sldMkLst>
          <pc:docMk/>
          <pc:sldMk cId="2714203478" sldId="338"/>
        </pc:sldMkLst>
      </pc:sldChg>
      <pc:sldChg chg="del">
        <pc:chgData name="Nga Thạch" userId="9f21abd9e900eb86" providerId="LiveId" clId="{DE3E71A9-A344-42D9-BB09-EDAD40DB7388}" dt="2022-10-09T02:49:16.999" v="73" actId="47"/>
        <pc:sldMkLst>
          <pc:docMk/>
          <pc:sldMk cId="4152330456" sldId="339"/>
        </pc:sldMkLst>
      </pc:sldChg>
      <pc:sldChg chg="addSp delSp modSp mod delAnim modAnim">
        <pc:chgData name="Nga Thạch" userId="9f21abd9e900eb86" providerId="LiveId" clId="{DE3E71A9-A344-42D9-BB09-EDAD40DB7388}" dt="2022-10-21T01:11:18.955" v="1837"/>
        <pc:sldMkLst>
          <pc:docMk/>
          <pc:sldMk cId="2143324420" sldId="340"/>
        </pc:sldMkLst>
        <pc:spChg chg="add del mod">
          <ac:chgData name="Nga Thạch" userId="9f21abd9e900eb86" providerId="LiveId" clId="{DE3E71A9-A344-42D9-BB09-EDAD40DB7388}" dt="2022-10-09T15:12:52.050" v="1257" actId="478"/>
          <ac:spMkLst>
            <pc:docMk/>
            <pc:sldMk cId="2143324420" sldId="340"/>
            <ac:spMk id="2" creationId="{0EEF6BA2-2E5C-434A-C41D-FF1C9EE5A288}"/>
          </ac:spMkLst>
        </pc:spChg>
        <pc:spChg chg="mod">
          <ac:chgData name="Nga Thạch" userId="9f21abd9e900eb86" providerId="LiveId" clId="{DE3E71A9-A344-42D9-BB09-EDAD40DB7388}" dt="2022-10-16T08:20:51.518" v="1440" actId="2085"/>
          <ac:spMkLst>
            <pc:docMk/>
            <pc:sldMk cId="2143324420" sldId="340"/>
            <ac:spMk id="4" creationId="{00000000-0000-0000-0000-000000000000}"/>
          </ac:spMkLst>
        </pc:spChg>
        <pc:spChg chg="mod">
          <ac:chgData name="Nga Thạch" userId="9f21abd9e900eb86" providerId="LiveId" clId="{DE3E71A9-A344-42D9-BB09-EDAD40DB7388}" dt="2022-10-09T04:28:34.279" v="82" actId="1076"/>
          <ac:spMkLst>
            <pc:docMk/>
            <pc:sldMk cId="2143324420" sldId="340"/>
            <ac:spMk id="5" creationId="{00000000-0000-0000-0000-000000000000}"/>
          </ac:spMkLst>
        </pc:spChg>
        <pc:spChg chg="mod">
          <ac:chgData name="Nga Thạch" userId="9f21abd9e900eb86" providerId="LiveId" clId="{DE3E71A9-A344-42D9-BB09-EDAD40DB7388}" dt="2022-10-09T04:28:38.335" v="83" actId="1076"/>
          <ac:spMkLst>
            <pc:docMk/>
            <pc:sldMk cId="2143324420" sldId="340"/>
            <ac:spMk id="6" creationId="{00000000-0000-0000-0000-000000000000}"/>
          </ac:spMkLst>
        </pc:spChg>
        <pc:spChg chg="mod">
          <ac:chgData name="Nga Thạch" userId="9f21abd9e900eb86" providerId="LiveId" clId="{DE3E71A9-A344-42D9-BB09-EDAD40DB7388}" dt="2022-10-09T04:28:44.004" v="84" actId="1076"/>
          <ac:spMkLst>
            <pc:docMk/>
            <pc:sldMk cId="2143324420" sldId="340"/>
            <ac:spMk id="7" creationId="{00000000-0000-0000-0000-000000000000}"/>
          </ac:spMkLst>
        </pc:spChg>
        <pc:spChg chg="mod">
          <ac:chgData name="Nga Thạch" userId="9f21abd9e900eb86" providerId="LiveId" clId="{DE3E71A9-A344-42D9-BB09-EDAD40DB7388}" dt="2022-10-09T04:28:48.802" v="85" actId="1076"/>
          <ac:spMkLst>
            <pc:docMk/>
            <pc:sldMk cId="2143324420" sldId="340"/>
            <ac:spMk id="8" creationId="{00000000-0000-0000-0000-000000000000}"/>
          </ac:spMkLst>
        </pc:spChg>
        <pc:spChg chg="mod">
          <ac:chgData name="Nga Thạch" userId="9f21abd9e900eb86" providerId="LiveId" clId="{DE3E71A9-A344-42D9-BB09-EDAD40DB7388}" dt="2022-10-09T04:28:52.168" v="86" actId="1076"/>
          <ac:spMkLst>
            <pc:docMk/>
            <pc:sldMk cId="2143324420" sldId="340"/>
            <ac:spMk id="9" creationId="{00000000-0000-0000-0000-000000000000}"/>
          </ac:spMkLst>
        </pc:spChg>
        <pc:spChg chg="mod">
          <ac:chgData name="Nga Thạch" userId="9f21abd9e900eb86" providerId="LiveId" clId="{DE3E71A9-A344-42D9-BB09-EDAD40DB7388}" dt="2022-10-09T04:28:58.414" v="88" actId="1076"/>
          <ac:spMkLst>
            <pc:docMk/>
            <pc:sldMk cId="2143324420" sldId="340"/>
            <ac:spMk id="10" creationId="{00000000-0000-0000-0000-000000000000}"/>
          </ac:spMkLst>
        </pc:spChg>
        <pc:spChg chg="add del mod">
          <ac:chgData name="Nga Thạch" userId="9f21abd9e900eb86" providerId="LiveId" clId="{DE3E71A9-A344-42D9-BB09-EDAD40DB7388}" dt="2022-10-09T15:12:47.713" v="1252" actId="767"/>
          <ac:spMkLst>
            <pc:docMk/>
            <pc:sldMk cId="2143324420" sldId="340"/>
            <ac:spMk id="11" creationId="{E1E67DE0-5D1D-9961-4888-C13D4FA9E59E}"/>
          </ac:spMkLst>
        </pc:spChg>
        <pc:spChg chg="add del mod">
          <ac:chgData name="Nga Thạch" userId="9f21abd9e900eb86" providerId="LiveId" clId="{DE3E71A9-A344-42D9-BB09-EDAD40DB7388}" dt="2022-10-21T00:48:14.157" v="1814" actId="478"/>
          <ac:spMkLst>
            <pc:docMk/>
            <pc:sldMk cId="2143324420" sldId="340"/>
            <ac:spMk id="12" creationId="{E18AEA33-336C-1D3A-6DC3-3553A4E46397}"/>
          </ac:spMkLst>
        </pc:spChg>
        <pc:spChg chg="add del mod">
          <ac:chgData name="Nga Thạch" userId="9f21abd9e900eb86" providerId="LiveId" clId="{DE3E71A9-A344-42D9-BB09-EDAD40DB7388}" dt="2022-10-21T00:48:17.425" v="1816" actId="478"/>
          <ac:spMkLst>
            <pc:docMk/>
            <pc:sldMk cId="2143324420" sldId="340"/>
            <ac:spMk id="13" creationId="{FC85A9EA-5017-2370-35A9-3FB3146AF0E8}"/>
          </ac:spMkLst>
        </pc:spChg>
        <pc:spChg chg="add del mod">
          <ac:chgData name="Nga Thạch" userId="9f21abd9e900eb86" providerId="LiveId" clId="{DE3E71A9-A344-42D9-BB09-EDAD40DB7388}" dt="2022-10-21T00:48:21.091" v="1818" actId="478"/>
          <ac:spMkLst>
            <pc:docMk/>
            <pc:sldMk cId="2143324420" sldId="340"/>
            <ac:spMk id="14" creationId="{655BB754-2DE7-A7CD-29FC-27C29E04640D}"/>
          </ac:spMkLst>
        </pc:spChg>
        <pc:spChg chg="mod">
          <ac:chgData name="Nga Thạch" userId="9f21abd9e900eb86" providerId="LiveId" clId="{DE3E71A9-A344-42D9-BB09-EDAD40DB7388}" dt="2022-10-16T08:25:29.605" v="1477" actId="14100"/>
          <ac:spMkLst>
            <pc:docMk/>
            <pc:sldMk cId="2143324420" sldId="340"/>
            <ac:spMk id="18" creationId="{6CF3DB0F-A933-0BA2-999B-A010BFEFD36F}"/>
          </ac:spMkLst>
        </pc:spChg>
        <pc:spChg chg="mod">
          <ac:chgData name="Nga Thạch" userId="9f21abd9e900eb86" providerId="LiveId" clId="{DE3E71A9-A344-42D9-BB09-EDAD40DB7388}" dt="2022-10-09T04:28:30.983" v="81" actId="1076"/>
          <ac:spMkLst>
            <pc:docMk/>
            <pc:sldMk cId="2143324420" sldId="340"/>
            <ac:spMk id="19" creationId="{9C4A673A-D4F0-4A73-8D99-8DE6CA3C2EAA}"/>
          </ac:spMkLst>
        </pc:spChg>
        <pc:spChg chg="mod">
          <ac:chgData name="Nga Thạch" userId="9f21abd9e900eb86" providerId="LiveId" clId="{DE3E71A9-A344-42D9-BB09-EDAD40DB7388}" dt="2022-10-09T04:28:29.040" v="80" actId="1076"/>
          <ac:spMkLst>
            <pc:docMk/>
            <pc:sldMk cId="2143324420" sldId="340"/>
            <ac:spMk id="20" creationId="{524C021D-403E-4F30-BBA6-976EB076B408}"/>
          </ac:spMkLst>
        </pc:spChg>
        <pc:grpChg chg="add del mod">
          <ac:chgData name="Nga Thạch" userId="9f21abd9e900eb86" providerId="LiveId" clId="{DE3E71A9-A344-42D9-BB09-EDAD40DB7388}" dt="2022-10-16T08:25:31.068" v="1480"/>
          <ac:grpSpMkLst>
            <pc:docMk/>
            <pc:sldMk cId="2143324420" sldId="340"/>
            <ac:grpSpMk id="16" creationId="{B5FAE39A-A189-D1BC-2700-5B5A03D471AA}"/>
          </ac:grpSpMkLst>
        </pc:grpChg>
        <pc:picChg chg="mod">
          <ac:chgData name="Nga Thạch" userId="9f21abd9e900eb86" providerId="LiveId" clId="{DE3E71A9-A344-42D9-BB09-EDAD40DB7388}" dt="2022-10-09T04:29:01.147" v="89" actId="1076"/>
          <ac:picMkLst>
            <pc:docMk/>
            <pc:sldMk cId="2143324420" sldId="340"/>
            <ac:picMk id="3" creationId="{32E6E372-612E-4EFC-B987-4B217020C966}"/>
          </ac:picMkLst>
        </pc:picChg>
        <pc:picChg chg="del mod">
          <ac:chgData name="Nga Thạch" userId="9f21abd9e900eb86" providerId="LiveId" clId="{DE3E71A9-A344-42D9-BB09-EDAD40DB7388}" dt="2022-10-09T04:28:53.503" v="87" actId="478"/>
          <ac:picMkLst>
            <pc:docMk/>
            <pc:sldMk cId="2143324420" sldId="340"/>
            <ac:picMk id="13" creationId="{F4571B54-F41E-46D8-B5C9-CC966C2DF9CC}"/>
          </ac:picMkLst>
        </pc:picChg>
        <pc:picChg chg="mod">
          <ac:chgData name="Nga Thạch" userId="9f21abd9e900eb86" providerId="LiveId" clId="{DE3E71A9-A344-42D9-BB09-EDAD40DB7388}" dt="2022-10-09T04:29:04.718" v="90" actId="1076"/>
          <ac:picMkLst>
            <pc:docMk/>
            <pc:sldMk cId="2143324420" sldId="340"/>
            <ac:picMk id="15" creationId="{F4A3192A-4A06-43D6-B784-264F9C29E8BE}"/>
          </ac:picMkLst>
        </pc:picChg>
        <pc:picChg chg="mod">
          <ac:chgData name="Nga Thạch" userId="9f21abd9e900eb86" providerId="LiveId" clId="{DE3E71A9-A344-42D9-BB09-EDAD40DB7388}" dt="2022-10-16T08:25:02.558" v="1471"/>
          <ac:picMkLst>
            <pc:docMk/>
            <pc:sldMk cId="2143324420" sldId="340"/>
            <ac:picMk id="17" creationId="{51256DAB-4055-5762-B454-6C0597FECCB4}"/>
          </ac:picMkLst>
        </pc:picChg>
        <pc:cxnChg chg="add del">
          <ac:chgData name="Nga Thạch" userId="9f21abd9e900eb86" providerId="LiveId" clId="{DE3E71A9-A344-42D9-BB09-EDAD40DB7388}" dt="2022-10-16T08:21:11.609" v="1442" actId="478"/>
          <ac:cxnSpMkLst>
            <pc:docMk/>
            <pc:sldMk cId="2143324420" sldId="340"/>
            <ac:cxnSpMk id="11" creationId="{77EB13D8-7732-EA33-8A4D-9847957C0D2E}"/>
          </ac:cxnSpMkLst>
        </pc:cxnChg>
        <pc:cxnChg chg="add mod">
          <ac:chgData name="Nga Thạch" userId="9f21abd9e900eb86" providerId="LiveId" clId="{DE3E71A9-A344-42D9-BB09-EDAD40DB7388}" dt="2022-10-21T01:10:59.932" v="1833" actId="1076"/>
          <ac:cxnSpMkLst>
            <pc:docMk/>
            <pc:sldMk cId="2143324420" sldId="340"/>
            <ac:cxnSpMk id="11" creationId="{B5761996-E212-158C-ACEB-E82CBD777D6A}"/>
          </ac:cxnSpMkLst>
        </pc:cxnChg>
        <pc:cxnChg chg="add mod">
          <ac:chgData name="Nga Thạch" userId="9f21abd9e900eb86" providerId="LiveId" clId="{DE3E71A9-A344-42D9-BB09-EDAD40DB7388}" dt="2022-10-21T01:10:47.905" v="1829" actId="208"/>
          <ac:cxnSpMkLst>
            <pc:docMk/>
            <pc:sldMk cId="2143324420" sldId="340"/>
            <ac:cxnSpMk id="16" creationId="{8865D8E7-7364-79FA-7263-48E6BFA535FE}"/>
          </ac:cxnSpMkLst>
        </pc:cxnChg>
        <pc:cxnChg chg="add mod">
          <ac:chgData name="Nga Thạch" userId="9f21abd9e900eb86" providerId="LiveId" clId="{DE3E71A9-A344-42D9-BB09-EDAD40DB7388}" dt="2022-10-21T01:10:57.752" v="1832" actId="14100"/>
          <ac:cxnSpMkLst>
            <pc:docMk/>
            <pc:sldMk cId="2143324420" sldId="340"/>
            <ac:cxnSpMk id="21" creationId="{10822CFB-BF3F-085A-CF75-328388322EB0}"/>
          </ac:cxnSpMkLst>
        </pc:cxnChg>
      </pc:sldChg>
      <pc:sldChg chg="del">
        <pc:chgData name="Nga Thạch" userId="9f21abd9e900eb86" providerId="LiveId" clId="{DE3E71A9-A344-42D9-BB09-EDAD40DB7388}" dt="2022-10-09T15:09:10.459" v="1205" actId="47"/>
        <pc:sldMkLst>
          <pc:docMk/>
          <pc:sldMk cId="2022998783" sldId="341"/>
        </pc:sldMkLst>
      </pc:sldChg>
      <pc:sldChg chg="modSp mod modAnim">
        <pc:chgData name="Nga Thạch" userId="9f21abd9e900eb86" providerId="LiveId" clId="{DE3E71A9-A344-42D9-BB09-EDAD40DB7388}" dt="2022-10-09T02:48:59.026" v="72"/>
        <pc:sldMkLst>
          <pc:docMk/>
          <pc:sldMk cId="2287556433" sldId="342"/>
        </pc:sldMkLst>
        <pc:grpChg chg="mod">
          <ac:chgData name="Nga Thạch" userId="9f21abd9e900eb86" providerId="LiveId" clId="{DE3E71A9-A344-42D9-BB09-EDAD40DB7388}" dt="2022-10-09T02:47:46.994" v="64" actId="1076"/>
          <ac:grpSpMkLst>
            <pc:docMk/>
            <pc:sldMk cId="2287556433" sldId="342"/>
            <ac:grpSpMk id="33" creationId="{00000000-0000-0000-0000-000000000000}"/>
          </ac:grpSpMkLst>
        </pc:grpChg>
      </pc:sldChg>
      <pc:sldChg chg="del">
        <pc:chgData name="Nga Thạch" userId="9f21abd9e900eb86" providerId="LiveId" clId="{DE3E71A9-A344-42D9-BB09-EDAD40DB7388}" dt="2022-10-09T02:32:35.304" v="52" actId="47"/>
        <pc:sldMkLst>
          <pc:docMk/>
          <pc:sldMk cId="604413459" sldId="343"/>
        </pc:sldMkLst>
      </pc:sldChg>
      <pc:sldChg chg="del">
        <pc:chgData name="Nga Thạch" userId="9f21abd9e900eb86" providerId="LiveId" clId="{DE3E71A9-A344-42D9-BB09-EDAD40DB7388}" dt="2022-10-09T02:33:08.727" v="58" actId="47"/>
        <pc:sldMkLst>
          <pc:docMk/>
          <pc:sldMk cId="509701920" sldId="344"/>
        </pc:sldMkLst>
      </pc:sldChg>
      <pc:sldChg chg="del">
        <pc:chgData name="Nga Thạch" userId="9f21abd9e900eb86" providerId="LiveId" clId="{DE3E71A9-A344-42D9-BB09-EDAD40DB7388}" dt="2022-10-09T02:33:03.408" v="57" actId="47"/>
        <pc:sldMkLst>
          <pc:docMk/>
          <pc:sldMk cId="1052039071" sldId="345"/>
        </pc:sldMkLst>
      </pc:sldChg>
      <pc:sldChg chg="del">
        <pc:chgData name="Nga Thạch" userId="9f21abd9e900eb86" providerId="LiveId" clId="{DE3E71A9-A344-42D9-BB09-EDAD40DB7388}" dt="2022-10-09T02:49:37.855" v="75" actId="47"/>
        <pc:sldMkLst>
          <pc:docMk/>
          <pc:sldMk cId="4195995758" sldId="346"/>
        </pc:sldMkLst>
      </pc:sldChg>
      <pc:sldChg chg="del">
        <pc:chgData name="Nga Thạch" userId="9f21abd9e900eb86" providerId="LiveId" clId="{DE3E71A9-A344-42D9-BB09-EDAD40DB7388}" dt="2022-10-09T15:08:41.662" v="1202" actId="47"/>
        <pc:sldMkLst>
          <pc:docMk/>
          <pc:sldMk cId="2803857521" sldId="347"/>
        </pc:sldMkLst>
      </pc:sldChg>
      <pc:sldChg chg="addSp modSp new mod modAnim">
        <pc:chgData name="Nga Thạch" userId="9f21abd9e900eb86" providerId="LiveId" clId="{DE3E71A9-A344-42D9-BB09-EDAD40DB7388}" dt="2022-10-09T02:29:52.621" v="4" actId="14100"/>
        <pc:sldMkLst>
          <pc:docMk/>
          <pc:sldMk cId="566167772" sldId="348"/>
        </pc:sldMkLst>
        <pc:picChg chg="add mod">
          <ac:chgData name="Nga Thạch" userId="9f21abd9e900eb86" providerId="LiveId" clId="{DE3E71A9-A344-42D9-BB09-EDAD40DB7388}" dt="2022-10-09T02:29:52.621" v="4" actId="14100"/>
          <ac:picMkLst>
            <pc:docMk/>
            <pc:sldMk cId="566167772" sldId="348"/>
            <ac:picMk id="2" creationId="{65A09D2D-5BE4-EEEC-51FA-A923D6B3462B}"/>
          </ac:picMkLst>
        </pc:picChg>
      </pc:sldChg>
      <pc:sldChg chg="modSp add del mod modAnim">
        <pc:chgData name="Nga Thạch" userId="9f21abd9e900eb86" providerId="LiveId" clId="{DE3E71A9-A344-42D9-BB09-EDAD40DB7388}" dt="2022-10-09T15:10:33.292" v="1223" actId="47"/>
        <pc:sldMkLst>
          <pc:docMk/>
          <pc:sldMk cId="3987405011" sldId="349"/>
        </pc:sldMkLst>
        <pc:spChg chg="mod">
          <ac:chgData name="Nga Thạch" userId="9f21abd9e900eb86" providerId="LiveId" clId="{DE3E71A9-A344-42D9-BB09-EDAD40DB7388}" dt="2022-10-09T04:30:25.104" v="98" actId="207"/>
          <ac:spMkLst>
            <pc:docMk/>
            <pc:sldMk cId="3987405011" sldId="349"/>
            <ac:spMk id="4" creationId="{00000000-0000-0000-0000-000000000000}"/>
          </ac:spMkLst>
        </pc:spChg>
      </pc:sldChg>
      <pc:sldChg chg="modSp add del mod modAnim">
        <pc:chgData name="Nga Thạch" userId="9f21abd9e900eb86" providerId="LiveId" clId="{DE3E71A9-A344-42D9-BB09-EDAD40DB7388}" dt="2022-10-09T15:10:31.976" v="1222" actId="47"/>
        <pc:sldMkLst>
          <pc:docMk/>
          <pc:sldMk cId="500961394" sldId="350"/>
        </pc:sldMkLst>
        <pc:spChg chg="mod">
          <ac:chgData name="Nga Thạch" userId="9f21abd9e900eb86" providerId="LiveId" clId="{DE3E71A9-A344-42D9-BB09-EDAD40DB7388}" dt="2022-10-09T04:30:53.756" v="100" actId="207"/>
          <ac:spMkLst>
            <pc:docMk/>
            <pc:sldMk cId="500961394" sldId="350"/>
            <ac:spMk id="4" creationId="{00000000-0000-0000-0000-000000000000}"/>
          </ac:spMkLst>
        </pc:spChg>
      </pc:sldChg>
      <pc:sldChg chg="addSp delSp modSp add mod delAnim modAnim">
        <pc:chgData name="Nga Thạch" userId="9f21abd9e900eb86" providerId="LiveId" clId="{DE3E71A9-A344-42D9-BB09-EDAD40DB7388}" dt="2022-10-16T08:31:12.964" v="1531"/>
        <pc:sldMkLst>
          <pc:docMk/>
          <pc:sldMk cId="129369284" sldId="351"/>
        </pc:sldMkLst>
        <pc:spChg chg="del">
          <ac:chgData name="Nga Thạch" userId="9f21abd9e900eb86" providerId="LiveId" clId="{DE3E71A9-A344-42D9-BB09-EDAD40DB7388}" dt="2022-10-09T04:32:24.460" v="103" actId="478"/>
          <ac:spMkLst>
            <pc:docMk/>
            <pc:sldMk cId="129369284" sldId="351"/>
            <ac:spMk id="4" creationId="{00000000-0000-0000-0000-000000000000}"/>
          </ac:spMkLst>
        </pc:spChg>
        <pc:spChg chg="del mod">
          <ac:chgData name="Nga Thạch" userId="9f21abd9e900eb86" providerId="LiveId" clId="{DE3E71A9-A344-42D9-BB09-EDAD40DB7388}" dt="2022-10-09T04:34:23.784" v="160" actId="478"/>
          <ac:spMkLst>
            <pc:docMk/>
            <pc:sldMk cId="129369284" sldId="351"/>
            <ac:spMk id="5" creationId="{00000000-0000-0000-0000-000000000000}"/>
          </ac:spMkLst>
        </pc:spChg>
        <pc:spChg chg="del mod">
          <ac:chgData name="Nga Thạch" userId="9f21abd9e900eb86" providerId="LiveId" clId="{DE3E71A9-A344-42D9-BB09-EDAD40DB7388}" dt="2022-10-09T04:50:29.239" v="202" actId="478"/>
          <ac:spMkLst>
            <pc:docMk/>
            <pc:sldMk cId="129369284" sldId="351"/>
            <ac:spMk id="6" creationId="{00000000-0000-0000-0000-000000000000}"/>
          </ac:spMkLst>
        </pc:spChg>
        <pc:spChg chg="del mod">
          <ac:chgData name="Nga Thạch" userId="9f21abd9e900eb86" providerId="LiveId" clId="{DE3E71A9-A344-42D9-BB09-EDAD40DB7388}" dt="2022-10-09T04:50:31.465" v="203" actId="478"/>
          <ac:spMkLst>
            <pc:docMk/>
            <pc:sldMk cId="129369284" sldId="351"/>
            <ac:spMk id="7" creationId="{00000000-0000-0000-0000-000000000000}"/>
          </ac:spMkLst>
        </pc:spChg>
        <pc:spChg chg="mod">
          <ac:chgData name="Nga Thạch" userId="9f21abd9e900eb86" providerId="LiveId" clId="{DE3E71A9-A344-42D9-BB09-EDAD40DB7388}" dt="2022-10-09T04:54:00.949" v="256" actId="1076"/>
          <ac:spMkLst>
            <pc:docMk/>
            <pc:sldMk cId="129369284" sldId="351"/>
            <ac:spMk id="8" creationId="{00000000-0000-0000-0000-000000000000}"/>
          </ac:spMkLst>
        </pc:spChg>
        <pc:spChg chg="mod">
          <ac:chgData name="Nga Thạch" userId="9f21abd9e900eb86" providerId="LiveId" clId="{DE3E71A9-A344-42D9-BB09-EDAD40DB7388}" dt="2022-10-09T04:53:58.560" v="255" actId="1076"/>
          <ac:spMkLst>
            <pc:docMk/>
            <pc:sldMk cId="129369284" sldId="351"/>
            <ac:spMk id="9" creationId="{00000000-0000-0000-0000-000000000000}"/>
          </ac:spMkLst>
        </pc:spChg>
        <pc:spChg chg="mod">
          <ac:chgData name="Nga Thạch" userId="9f21abd9e900eb86" providerId="LiveId" clId="{DE3E71A9-A344-42D9-BB09-EDAD40DB7388}" dt="2022-10-09T04:53:56.023" v="254" actId="1076"/>
          <ac:spMkLst>
            <pc:docMk/>
            <pc:sldMk cId="129369284" sldId="351"/>
            <ac:spMk id="10" creationId="{00000000-0000-0000-0000-000000000000}"/>
          </ac:spMkLst>
        </pc:spChg>
        <pc:spChg chg="mod">
          <ac:chgData name="Nga Thạch" userId="9f21abd9e900eb86" providerId="LiveId" clId="{DE3E71A9-A344-42D9-BB09-EDAD40DB7388}" dt="2022-10-09T04:56:48.012" v="289" actId="1076"/>
          <ac:spMkLst>
            <pc:docMk/>
            <pc:sldMk cId="129369284" sldId="351"/>
            <ac:spMk id="19" creationId="{9C4A673A-D4F0-4A73-8D99-8DE6CA3C2EAA}"/>
          </ac:spMkLst>
        </pc:spChg>
        <pc:spChg chg="del">
          <ac:chgData name="Nga Thạch" userId="9f21abd9e900eb86" providerId="LiveId" clId="{DE3E71A9-A344-42D9-BB09-EDAD40DB7388}" dt="2022-10-09T04:32:54.753" v="125" actId="478"/>
          <ac:spMkLst>
            <pc:docMk/>
            <pc:sldMk cId="129369284" sldId="351"/>
            <ac:spMk id="20" creationId="{524C021D-403E-4F30-BBA6-976EB076B408}"/>
          </ac:spMkLst>
        </pc:spChg>
        <pc:spChg chg="add mod ord">
          <ac:chgData name="Nga Thạch" userId="9f21abd9e900eb86" providerId="LiveId" clId="{DE3E71A9-A344-42D9-BB09-EDAD40DB7388}" dt="2022-10-09T04:58:58.632" v="302" actId="164"/>
          <ac:spMkLst>
            <pc:docMk/>
            <pc:sldMk cId="129369284" sldId="351"/>
            <ac:spMk id="23" creationId="{004176C7-34BF-984E-179D-977DB4CB0D33}"/>
          </ac:spMkLst>
        </pc:spChg>
        <pc:spChg chg="add mod">
          <ac:chgData name="Nga Thạch" userId="9f21abd9e900eb86" providerId="LiveId" clId="{DE3E71A9-A344-42D9-BB09-EDAD40DB7388}" dt="2022-10-09T04:58:58.632" v="302" actId="164"/>
          <ac:spMkLst>
            <pc:docMk/>
            <pc:sldMk cId="129369284" sldId="351"/>
            <ac:spMk id="24" creationId="{098A81C7-F0DB-A557-8553-BEFA8C78F022}"/>
          </ac:spMkLst>
        </pc:spChg>
        <pc:spChg chg="add mod">
          <ac:chgData name="Nga Thạch" userId="9f21abd9e900eb86" providerId="LiveId" clId="{DE3E71A9-A344-42D9-BB09-EDAD40DB7388}" dt="2022-10-09T04:59:09.403" v="304" actId="164"/>
          <ac:spMkLst>
            <pc:docMk/>
            <pc:sldMk cId="129369284" sldId="351"/>
            <ac:spMk id="25" creationId="{B0D74C5B-A3F3-C794-6C21-401D52BD9813}"/>
          </ac:spMkLst>
        </pc:spChg>
        <pc:spChg chg="add mod">
          <ac:chgData name="Nga Thạch" userId="9f21abd9e900eb86" providerId="LiveId" clId="{DE3E71A9-A344-42D9-BB09-EDAD40DB7388}" dt="2022-10-09T04:59:09.403" v="304" actId="164"/>
          <ac:spMkLst>
            <pc:docMk/>
            <pc:sldMk cId="129369284" sldId="351"/>
            <ac:spMk id="26" creationId="{B5E6A187-C09B-B058-1019-1D31CE7FCCBF}"/>
          </ac:spMkLst>
        </pc:spChg>
        <pc:spChg chg="add mod">
          <ac:chgData name="Nga Thạch" userId="9f21abd9e900eb86" providerId="LiveId" clId="{DE3E71A9-A344-42D9-BB09-EDAD40DB7388}" dt="2022-10-09T04:59:18.937" v="305" actId="164"/>
          <ac:spMkLst>
            <pc:docMk/>
            <pc:sldMk cId="129369284" sldId="351"/>
            <ac:spMk id="27" creationId="{A1E9634C-FD5B-CF0D-DDC1-93F2EEE9291B}"/>
          </ac:spMkLst>
        </pc:spChg>
        <pc:spChg chg="add mod">
          <ac:chgData name="Nga Thạch" userId="9f21abd9e900eb86" providerId="LiveId" clId="{DE3E71A9-A344-42D9-BB09-EDAD40DB7388}" dt="2022-10-14T10:48:03.952" v="1271" actId="1076"/>
          <ac:spMkLst>
            <pc:docMk/>
            <pc:sldMk cId="129369284" sldId="351"/>
            <ac:spMk id="28" creationId="{B51332E3-750C-1163-7F60-2ABEC34237D8}"/>
          </ac:spMkLst>
        </pc:spChg>
        <pc:grpChg chg="add mod">
          <ac:chgData name="Nga Thạch" userId="9f21abd9e900eb86" providerId="LiveId" clId="{DE3E71A9-A344-42D9-BB09-EDAD40DB7388}" dt="2022-10-09T04:58:58.632" v="302" actId="164"/>
          <ac:grpSpMkLst>
            <pc:docMk/>
            <pc:sldMk cId="129369284" sldId="351"/>
            <ac:grpSpMk id="49" creationId="{A1A6765A-0197-0354-75CE-8E012B1D58E7}"/>
          </ac:grpSpMkLst>
        </pc:grpChg>
        <pc:grpChg chg="add mod">
          <ac:chgData name="Nga Thạch" userId="9f21abd9e900eb86" providerId="LiveId" clId="{DE3E71A9-A344-42D9-BB09-EDAD40DB7388}" dt="2022-10-09T04:59:09.403" v="304" actId="164"/>
          <ac:grpSpMkLst>
            <pc:docMk/>
            <pc:sldMk cId="129369284" sldId="351"/>
            <ac:grpSpMk id="50" creationId="{D7BA3580-4880-F15D-6002-8A4684DEBD58}"/>
          </ac:grpSpMkLst>
        </pc:grpChg>
        <pc:grpChg chg="add mod">
          <ac:chgData name="Nga Thạch" userId="9f21abd9e900eb86" providerId="LiveId" clId="{DE3E71A9-A344-42D9-BB09-EDAD40DB7388}" dt="2022-10-09T04:59:18.937" v="305" actId="164"/>
          <ac:grpSpMkLst>
            <pc:docMk/>
            <pc:sldMk cId="129369284" sldId="351"/>
            <ac:grpSpMk id="51" creationId="{0C90CA7A-31F5-DF7E-38B6-583B112F50C0}"/>
          </ac:grpSpMkLst>
        </pc:grpChg>
        <pc:picChg chg="del mod">
          <ac:chgData name="Nga Thạch" userId="9f21abd9e900eb86" providerId="LiveId" clId="{DE3E71A9-A344-42D9-BB09-EDAD40DB7388}" dt="2022-10-09T04:53:51.568" v="252" actId="478"/>
          <ac:picMkLst>
            <pc:docMk/>
            <pc:sldMk cId="129369284" sldId="351"/>
            <ac:picMk id="3" creationId="{32E6E372-612E-4EFC-B987-4B217020C966}"/>
          </ac:picMkLst>
        </pc:picChg>
        <pc:picChg chg="del">
          <ac:chgData name="Nga Thạch" userId="9f21abd9e900eb86" providerId="LiveId" clId="{DE3E71A9-A344-42D9-BB09-EDAD40DB7388}" dt="2022-10-09T04:53:52.625" v="253" actId="478"/>
          <ac:picMkLst>
            <pc:docMk/>
            <pc:sldMk cId="129369284" sldId="351"/>
            <ac:picMk id="15" creationId="{F4A3192A-4A06-43D6-B784-264F9C29E8BE}"/>
          </ac:picMkLst>
        </pc:picChg>
        <pc:cxnChg chg="add mod">
          <ac:chgData name="Nga Thạch" userId="9f21abd9e900eb86" providerId="LiveId" clId="{DE3E71A9-A344-42D9-BB09-EDAD40DB7388}" dt="2022-10-16T08:27:43.213" v="1493" actId="1582"/>
          <ac:cxnSpMkLst>
            <pc:docMk/>
            <pc:sldMk cId="129369284" sldId="351"/>
            <ac:cxnSpMk id="3" creationId="{ACF3B8A2-D133-5F8D-B41F-B5DB18949739}"/>
          </ac:cxnSpMkLst>
        </pc:cxnChg>
        <pc:cxnChg chg="add mod">
          <ac:chgData name="Nga Thạch" userId="9f21abd9e900eb86" providerId="LiveId" clId="{DE3E71A9-A344-42D9-BB09-EDAD40DB7388}" dt="2022-10-16T08:28:01.713" v="1498" actId="14100"/>
          <ac:cxnSpMkLst>
            <pc:docMk/>
            <pc:sldMk cId="129369284" sldId="351"/>
            <ac:cxnSpMk id="4" creationId="{9F5792A2-9357-C190-351E-343482CCEB0A}"/>
          </ac:cxnSpMkLst>
        </pc:cxnChg>
        <pc:cxnChg chg="add mod">
          <ac:chgData name="Nga Thạch" userId="9f21abd9e900eb86" providerId="LiveId" clId="{DE3E71A9-A344-42D9-BB09-EDAD40DB7388}" dt="2022-10-16T08:28:11.817" v="1501" actId="14100"/>
          <ac:cxnSpMkLst>
            <pc:docMk/>
            <pc:sldMk cId="129369284" sldId="351"/>
            <ac:cxnSpMk id="6" creationId="{C1F4CA11-6465-ADDD-6307-13EB8CD24ECA}"/>
          </ac:cxnSpMkLst>
        </pc:cxnChg>
        <pc:cxnChg chg="add mod">
          <ac:chgData name="Nga Thạch" userId="9f21abd9e900eb86" providerId="LiveId" clId="{DE3E71A9-A344-42D9-BB09-EDAD40DB7388}" dt="2022-10-16T08:28:57.225" v="1513" actId="14100"/>
          <ac:cxnSpMkLst>
            <pc:docMk/>
            <pc:sldMk cId="129369284" sldId="351"/>
            <ac:cxnSpMk id="11" creationId="{6FDB4206-1B27-A7E8-313F-904D7DD16222}"/>
          </ac:cxnSpMkLst>
        </pc:cxnChg>
        <pc:cxnChg chg="del mod">
          <ac:chgData name="Nga Thạch" userId="9f21abd9e900eb86" providerId="LiveId" clId="{DE3E71A9-A344-42D9-BB09-EDAD40DB7388}" dt="2022-10-16T08:28:26.658" v="1506" actId="478"/>
          <ac:cxnSpMkLst>
            <pc:docMk/>
            <pc:sldMk cId="129369284" sldId="351"/>
            <ac:cxnSpMk id="12" creationId="{00000000-0000-0000-0000-000000000000}"/>
          </ac:cxnSpMkLst>
        </pc:cxnChg>
        <pc:cxnChg chg="del mod">
          <ac:chgData name="Nga Thạch" userId="9f21abd9e900eb86" providerId="LiveId" clId="{DE3E71A9-A344-42D9-BB09-EDAD40DB7388}" dt="2022-10-16T08:28:24.360" v="1504" actId="478"/>
          <ac:cxnSpMkLst>
            <pc:docMk/>
            <pc:sldMk cId="129369284" sldId="351"/>
            <ac:cxnSpMk id="14" creationId="{00000000-0000-0000-0000-000000000000}"/>
          </ac:cxnSpMkLst>
        </pc:cxnChg>
        <pc:cxnChg chg="del mod">
          <ac:chgData name="Nga Thạch" userId="9f21abd9e900eb86" providerId="LiveId" clId="{DE3E71A9-A344-42D9-BB09-EDAD40DB7388}" dt="2022-10-16T08:28:25.607" v="1505" actId="478"/>
          <ac:cxnSpMkLst>
            <pc:docMk/>
            <pc:sldMk cId="129369284" sldId="351"/>
            <ac:cxnSpMk id="16" creationId="{00000000-0000-0000-0000-000000000000}"/>
          </ac:cxnSpMkLst>
        </pc:cxnChg>
        <pc:cxnChg chg="add mod">
          <ac:chgData name="Nga Thạch" userId="9f21abd9e900eb86" providerId="LiveId" clId="{DE3E71A9-A344-42D9-BB09-EDAD40DB7388}" dt="2022-10-16T08:29:03.576" v="1515" actId="1076"/>
          <ac:cxnSpMkLst>
            <pc:docMk/>
            <pc:sldMk cId="129369284" sldId="351"/>
            <ac:cxnSpMk id="20" creationId="{A00142CF-FFE4-040E-8692-6AA998359747}"/>
          </ac:cxnSpMkLst>
        </pc:cxnChg>
        <pc:cxnChg chg="add mod">
          <ac:chgData name="Nga Thạch" userId="9f21abd9e900eb86" providerId="LiveId" clId="{DE3E71A9-A344-42D9-BB09-EDAD40DB7388}" dt="2022-10-16T08:29:08.345" v="1517" actId="1076"/>
          <ac:cxnSpMkLst>
            <pc:docMk/>
            <pc:sldMk cId="129369284" sldId="351"/>
            <ac:cxnSpMk id="21" creationId="{F841DE93-00D6-6454-ACD2-BDC1891197A7}"/>
          </ac:cxnSpMkLst>
        </pc:cxnChg>
        <pc:cxnChg chg="add del mod">
          <ac:chgData name="Nga Thạch" userId="9f21abd9e900eb86" providerId="LiveId" clId="{DE3E71A9-A344-42D9-BB09-EDAD40DB7388}" dt="2022-10-16T08:27:21.450" v="1489" actId="478"/>
          <ac:cxnSpMkLst>
            <pc:docMk/>
            <pc:sldMk cId="129369284" sldId="351"/>
            <ac:cxnSpMk id="37" creationId="{17A01289-F2AA-901E-5472-DDCD3B16147C}"/>
          </ac:cxnSpMkLst>
        </pc:cxnChg>
        <pc:cxnChg chg="add del mod">
          <ac:chgData name="Nga Thạch" userId="9f21abd9e900eb86" providerId="LiveId" clId="{DE3E71A9-A344-42D9-BB09-EDAD40DB7388}" dt="2022-10-16T08:27:52.617" v="1496" actId="478"/>
          <ac:cxnSpMkLst>
            <pc:docMk/>
            <pc:sldMk cId="129369284" sldId="351"/>
            <ac:cxnSpMk id="40" creationId="{DBBFE099-B480-ADAF-0233-3E261E58D465}"/>
          </ac:cxnSpMkLst>
        </pc:cxnChg>
        <pc:cxnChg chg="add del mod">
          <ac:chgData name="Nga Thạch" userId="9f21abd9e900eb86" providerId="LiveId" clId="{DE3E71A9-A344-42D9-BB09-EDAD40DB7388}" dt="2022-10-16T08:27:54.228" v="1497" actId="478"/>
          <ac:cxnSpMkLst>
            <pc:docMk/>
            <pc:sldMk cId="129369284" sldId="351"/>
            <ac:cxnSpMk id="42" creationId="{821876F2-D0CD-4884-C30F-326DF0B48D99}"/>
          </ac:cxnSpMkLst>
        </pc:cxnChg>
      </pc:sldChg>
      <pc:sldChg chg="addSp delSp modSp add mod delAnim modAnim">
        <pc:chgData name="Nga Thạch" userId="9f21abd9e900eb86" providerId="LiveId" clId="{DE3E71A9-A344-42D9-BB09-EDAD40DB7388}" dt="2022-10-20T14:29:11.347" v="1647" actId="1076"/>
        <pc:sldMkLst>
          <pc:docMk/>
          <pc:sldMk cId="3429416393" sldId="352"/>
        </pc:sldMkLst>
        <pc:spChg chg="add mod">
          <ac:chgData name="Nga Thạch" userId="9f21abd9e900eb86" providerId="LiveId" clId="{DE3E71A9-A344-42D9-BB09-EDAD40DB7388}" dt="2022-10-09T05:13:13.731" v="745" actId="1076"/>
          <ac:spMkLst>
            <pc:docMk/>
            <pc:sldMk cId="3429416393" sldId="352"/>
            <ac:spMk id="2" creationId="{029866A4-7242-4DCC-AE40-DE99A430951F}"/>
          </ac:spMkLst>
        </pc:spChg>
        <pc:spChg chg="add mod">
          <ac:chgData name="Nga Thạch" userId="9f21abd9e900eb86" providerId="LiveId" clId="{DE3E71A9-A344-42D9-BB09-EDAD40DB7388}" dt="2022-10-20T14:29:11.347" v="1647" actId="1076"/>
          <ac:spMkLst>
            <pc:docMk/>
            <pc:sldMk cId="3429416393" sldId="352"/>
            <ac:spMk id="3" creationId="{508F0205-BEE6-5BBD-7180-0B8FE0E4D65F}"/>
          </ac:spMkLst>
        </pc:spChg>
        <pc:spChg chg="add mod">
          <ac:chgData name="Nga Thạch" userId="9f21abd9e900eb86" providerId="LiveId" clId="{DE3E71A9-A344-42D9-BB09-EDAD40DB7388}" dt="2022-10-20T14:29:07.562" v="1646" actId="1076"/>
          <ac:spMkLst>
            <pc:docMk/>
            <pc:sldMk cId="3429416393" sldId="352"/>
            <ac:spMk id="4" creationId="{50A43734-94CB-A377-9E5B-5DBB20622F1B}"/>
          </ac:spMkLst>
        </pc:spChg>
        <pc:spChg chg="del">
          <ac:chgData name="Nga Thạch" userId="9f21abd9e900eb86" providerId="LiveId" clId="{DE3E71A9-A344-42D9-BB09-EDAD40DB7388}" dt="2022-10-09T05:12:59.506" v="742" actId="478"/>
          <ac:spMkLst>
            <pc:docMk/>
            <pc:sldMk cId="3429416393" sldId="352"/>
            <ac:spMk id="8" creationId="{00000000-0000-0000-0000-000000000000}"/>
          </ac:spMkLst>
        </pc:spChg>
        <pc:spChg chg="del">
          <ac:chgData name="Nga Thạch" userId="9f21abd9e900eb86" providerId="LiveId" clId="{DE3E71A9-A344-42D9-BB09-EDAD40DB7388}" dt="2022-10-09T05:12:51.483" v="733" actId="478"/>
          <ac:spMkLst>
            <pc:docMk/>
            <pc:sldMk cId="3429416393" sldId="352"/>
            <ac:spMk id="9" creationId="{00000000-0000-0000-0000-000000000000}"/>
          </ac:spMkLst>
        </pc:spChg>
        <pc:spChg chg="del">
          <ac:chgData name="Nga Thạch" userId="9f21abd9e900eb86" providerId="LiveId" clId="{DE3E71A9-A344-42D9-BB09-EDAD40DB7388}" dt="2022-10-09T05:12:57.266" v="739" actId="478"/>
          <ac:spMkLst>
            <pc:docMk/>
            <pc:sldMk cId="3429416393" sldId="352"/>
            <ac:spMk id="10" creationId="{00000000-0000-0000-0000-000000000000}"/>
          </ac:spMkLst>
        </pc:spChg>
        <pc:spChg chg="del mod">
          <ac:chgData name="Nga Thạch" userId="9f21abd9e900eb86" providerId="LiveId" clId="{DE3E71A9-A344-42D9-BB09-EDAD40DB7388}" dt="2022-10-09T05:12:58.061" v="740" actId="478"/>
          <ac:spMkLst>
            <pc:docMk/>
            <pc:sldMk cId="3429416393" sldId="352"/>
            <ac:spMk id="19" creationId="{9C4A673A-D4F0-4A73-8D99-8DE6CA3C2EAA}"/>
          </ac:spMkLst>
        </pc:spChg>
        <pc:grpChg chg="del">
          <ac:chgData name="Nga Thạch" userId="9f21abd9e900eb86" providerId="LiveId" clId="{DE3E71A9-A344-42D9-BB09-EDAD40DB7388}" dt="2022-10-09T05:12:56.571" v="738" actId="478"/>
          <ac:grpSpMkLst>
            <pc:docMk/>
            <pc:sldMk cId="3429416393" sldId="352"/>
            <ac:grpSpMk id="49" creationId="{A1A6765A-0197-0354-75CE-8E012B1D58E7}"/>
          </ac:grpSpMkLst>
        </pc:grpChg>
        <pc:grpChg chg="del">
          <ac:chgData name="Nga Thạch" userId="9f21abd9e900eb86" providerId="LiveId" clId="{DE3E71A9-A344-42D9-BB09-EDAD40DB7388}" dt="2022-10-09T05:12:51.483" v="733" actId="478"/>
          <ac:grpSpMkLst>
            <pc:docMk/>
            <pc:sldMk cId="3429416393" sldId="352"/>
            <ac:grpSpMk id="50" creationId="{D7BA3580-4880-F15D-6002-8A4684DEBD58}"/>
          </ac:grpSpMkLst>
        </pc:grpChg>
        <pc:grpChg chg="del">
          <ac:chgData name="Nga Thạch" userId="9f21abd9e900eb86" providerId="LiveId" clId="{DE3E71A9-A344-42D9-BB09-EDAD40DB7388}" dt="2022-10-09T05:12:58.821" v="741" actId="478"/>
          <ac:grpSpMkLst>
            <pc:docMk/>
            <pc:sldMk cId="3429416393" sldId="352"/>
            <ac:grpSpMk id="51" creationId="{0C90CA7A-31F5-DF7E-38B6-583B112F50C0}"/>
          </ac:grpSpMkLst>
        </pc:grpChg>
        <pc:picChg chg="add mod">
          <ac:chgData name="Nga Thạch" userId="9f21abd9e900eb86" providerId="LiveId" clId="{DE3E71A9-A344-42D9-BB09-EDAD40DB7388}" dt="2022-10-17T01:31:43.468" v="1535" actId="1076"/>
          <ac:picMkLst>
            <pc:docMk/>
            <pc:sldMk cId="3429416393" sldId="352"/>
            <ac:picMk id="5" creationId="{E962C776-8434-50C8-1074-EED0EA46F18C}"/>
          </ac:picMkLst>
        </pc:picChg>
        <pc:cxnChg chg="del">
          <ac:chgData name="Nga Thạch" userId="9f21abd9e900eb86" providerId="LiveId" clId="{DE3E71A9-A344-42D9-BB09-EDAD40DB7388}" dt="2022-10-09T05:12:51.483" v="733" actId="478"/>
          <ac:cxnSpMkLst>
            <pc:docMk/>
            <pc:sldMk cId="3429416393" sldId="352"/>
            <ac:cxnSpMk id="12" creationId="{00000000-0000-0000-0000-000000000000}"/>
          </ac:cxnSpMkLst>
        </pc:cxnChg>
        <pc:cxnChg chg="del mod">
          <ac:chgData name="Nga Thạch" userId="9f21abd9e900eb86" providerId="LiveId" clId="{DE3E71A9-A344-42D9-BB09-EDAD40DB7388}" dt="2022-10-09T05:12:54.032" v="734" actId="478"/>
          <ac:cxnSpMkLst>
            <pc:docMk/>
            <pc:sldMk cId="3429416393" sldId="352"/>
            <ac:cxnSpMk id="14" creationId="{00000000-0000-0000-0000-000000000000}"/>
          </ac:cxnSpMkLst>
        </pc:cxnChg>
        <pc:cxnChg chg="del">
          <ac:chgData name="Nga Thạch" userId="9f21abd9e900eb86" providerId="LiveId" clId="{DE3E71A9-A344-42D9-BB09-EDAD40DB7388}" dt="2022-10-09T05:12:51.483" v="733" actId="478"/>
          <ac:cxnSpMkLst>
            <pc:docMk/>
            <pc:sldMk cId="3429416393" sldId="352"/>
            <ac:cxnSpMk id="16" creationId="{00000000-0000-0000-0000-000000000000}"/>
          </ac:cxnSpMkLst>
        </pc:cxnChg>
        <pc:cxnChg chg="del mod">
          <ac:chgData name="Nga Thạch" userId="9f21abd9e900eb86" providerId="LiveId" clId="{DE3E71A9-A344-42D9-BB09-EDAD40DB7388}" dt="2022-10-09T05:12:55.936" v="737" actId="478"/>
          <ac:cxnSpMkLst>
            <pc:docMk/>
            <pc:sldMk cId="3429416393" sldId="352"/>
            <ac:cxnSpMk id="37" creationId="{17A01289-F2AA-901E-5472-DDCD3B16147C}"/>
          </ac:cxnSpMkLst>
        </pc:cxnChg>
        <pc:cxnChg chg="del mod">
          <ac:chgData name="Nga Thạch" userId="9f21abd9e900eb86" providerId="LiveId" clId="{DE3E71A9-A344-42D9-BB09-EDAD40DB7388}" dt="2022-10-09T05:12:51.483" v="733" actId="478"/>
          <ac:cxnSpMkLst>
            <pc:docMk/>
            <pc:sldMk cId="3429416393" sldId="352"/>
            <ac:cxnSpMk id="40" creationId="{DBBFE099-B480-ADAF-0233-3E261E58D465}"/>
          </ac:cxnSpMkLst>
        </pc:cxnChg>
        <pc:cxnChg chg="del">
          <ac:chgData name="Nga Thạch" userId="9f21abd9e900eb86" providerId="LiveId" clId="{DE3E71A9-A344-42D9-BB09-EDAD40DB7388}" dt="2022-10-09T05:12:51.483" v="733" actId="478"/>
          <ac:cxnSpMkLst>
            <pc:docMk/>
            <pc:sldMk cId="3429416393" sldId="352"/>
            <ac:cxnSpMk id="42" creationId="{821876F2-D0CD-4884-C30F-326DF0B48D99}"/>
          </ac:cxnSpMkLst>
        </pc:cxnChg>
      </pc:sldChg>
      <pc:sldChg chg="addSp modSp new mod modAnim">
        <pc:chgData name="Nga Thạch" userId="9f21abd9e900eb86" providerId="LiveId" clId="{DE3E71A9-A344-42D9-BB09-EDAD40DB7388}" dt="2022-10-16T08:25:52.595" v="1487" actId="1076"/>
        <pc:sldMkLst>
          <pc:docMk/>
          <pc:sldMk cId="1903363008" sldId="353"/>
        </pc:sldMkLst>
        <pc:spChg chg="mod">
          <ac:chgData name="Nga Thạch" userId="9f21abd9e900eb86" providerId="LiveId" clId="{DE3E71A9-A344-42D9-BB09-EDAD40DB7388}" dt="2022-10-16T08:25:41.299" v="1482"/>
          <ac:spMkLst>
            <pc:docMk/>
            <pc:sldMk cId="1903363008" sldId="353"/>
            <ac:spMk id="4" creationId="{0B48F09D-6165-D977-8584-B3C89D213572}"/>
          </ac:spMkLst>
        </pc:spChg>
        <pc:grpChg chg="add mod">
          <ac:chgData name="Nga Thạch" userId="9f21abd9e900eb86" providerId="LiveId" clId="{DE3E71A9-A344-42D9-BB09-EDAD40DB7388}" dt="2022-10-16T08:25:52.595" v="1487" actId="1076"/>
          <ac:grpSpMkLst>
            <pc:docMk/>
            <pc:sldMk cId="1903363008" sldId="353"/>
            <ac:grpSpMk id="2" creationId="{01F350FB-A045-F89D-F248-CCCC24CABE92}"/>
          </ac:grpSpMkLst>
        </pc:grpChg>
        <pc:picChg chg="mod">
          <ac:chgData name="Nga Thạch" userId="9f21abd9e900eb86" providerId="LiveId" clId="{DE3E71A9-A344-42D9-BB09-EDAD40DB7388}" dt="2022-10-16T08:25:41.299" v="1482"/>
          <ac:picMkLst>
            <pc:docMk/>
            <pc:sldMk cId="1903363008" sldId="353"/>
            <ac:picMk id="3" creationId="{32F1C3E6-38FF-8341-E79F-C0A94D4D24AD}"/>
          </ac:picMkLst>
        </pc:picChg>
      </pc:sldChg>
      <pc:sldChg chg="new">
        <pc:chgData name="Nga Thạch" userId="9f21abd9e900eb86" providerId="LiveId" clId="{DE3E71A9-A344-42D9-BB09-EDAD40DB7388}" dt="2022-10-16T08:27:01.585" v="1488" actId="680"/>
        <pc:sldMkLst>
          <pc:docMk/>
          <pc:sldMk cId="3873176495" sldId="354"/>
        </pc:sldMkLst>
      </pc:sldChg>
      <pc:sldMasterChg chg="del delSldLayout">
        <pc:chgData name="Nga Thạch" userId="9f21abd9e900eb86" providerId="LiveId" clId="{DE3E71A9-A344-42D9-BB09-EDAD40DB7388}" dt="2022-10-09T04:31:17.173" v="101" actId="47"/>
        <pc:sldMasterMkLst>
          <pc:docMk/>
          <pc:sldMasterMk cId="1743504386" sldId="2147483690"/>
        </pc:sldMasterMkLst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2673925592" sldId="2147483691"/>
          </pc:sldLayoutMkLst>
        </pc:sldLayoutChg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549169051" sldId="2147483692"/>
          </pc:sldLayoutMkLst>
        </pc:sldLayoutChg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472126362" sldId="2147483693"/>
          </pc:sldLayoutMkLst>
        </pc:sldLayoutChg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2225747517" sldId="2147483694"/>
          </pc:sldLayoutMkLst>
        </pc:sldLayoutChg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1987596257" sldId="2147483695"/>
          </pc:sldLayoutMkLst>
        </pc:sldLayoutChg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3929391018" sldId="2147483696"/>
          </pc:sldLayoutMkLst>
        </pc:sldLayoutChg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509444389" sldId="2147483697"/>
          </pc:sldLayoutMkLst>
        </pc:sldLayoutChg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2376146058" sldId="2147483701"/>
          </pc:sldLayoutMkLst>
        </pc:sldLayoutChg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2547528598" sldId="2147483702"/>
          </pc:sldLayoutMkLst>
        </pc:sldLayoutChg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224354396" sldId="2147483703"/>
          </pc:sldLayoutMkLst>
        </pc:sldLayoutChg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1276649497" sldId="2147483704"/>
          </pc:sldLayoutMkLst>
        </pc:sldLayoutChg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3287170145" sldId="2147483705"/>
          </pc:sldLayoutMkLst>
        </pc:sldLayoutChg>
        <pc:sldLayoutChg chg="del">
          <pc:chgData name="Nga Thạch" userId="9f21abd9e900eb86" providerId="LiveId" clId="{DE3E71A9-A344-42D9-BB09-EDAD40DB7388}" dt="2022-10-09T04:31:17.173" v="101" actId="47"/>
          <pc:sldLayoutMkLst>
            <pc:docMk/>
            <pc:sldMasterMk cId="1743504386" sldId="2147483690"/>
            <pc:sldLayoutMk cId="2089247927" sldId="2147483706"/>
          </pc:sldLayoutMkLst>
        </pc:sldLayoutChg>
      </pc:sldMasterChg>
      <pc:sldMasterChg chg="del delSldLayout">
        <pc:chgData name="Nga Thạch" userId="9f21abd9e900eb86" providerId="LiveId" clId="{DE3E71A9-A344-42D9-BB09-EDAD40DB7388}" dt="2022-10-09T05:21:06.663" v="1198" actId="47"/>
        <pc:sldMasterMkLst>
          <pc:docMk/>
          <pc:sldMasterMk cId="2330870469" sldId="2147483726"/>
        </pc:sldMasterMkLst>
        <pc:sldLayoutChg chg="del">
          <pc:chgData name="Nga Thạch" userId="9f21abd9e900eb86" providerId="LiveId" clId="{DE3E71A9-A344-42D9-BB09-EDAD40DB7388}" dt="2022-10-09T05:21:06.663" v="1198" actId="47"/>
          <pc:sldLayoutMkLst>
            <pc:docMk/>
            <pc:sldMasterMk cId="2330870469" sldId="2147483726"/>
            <pc:sldLayoutMk cId="2453995836" sldId="2147483727"/>
          </pc:sldLayoutMkLst>
        </pc:sldLayoutChg>
        <pc:sldLayoutChg chg="del">
          <pc:chgData name="Nga Thạch" userId="9f21abd9e900eb86" providerId="LiveId" clId="{DE3E71A9-A344-42D9-BB09-EDAD40DB7388}" dt="2022-10-09T05:21:06.663" v="1198" actId="47"/>
          <pc:sldLayoutMkLst>
            <pc:docMk/>
            <pc:sldMasterMk cId="2330870469" sldId="2147483726"/>
            <pc:sldLayoutMk cId="4025815987" sldId="2147483728"/>
          </pc:sldLayoutMkLst>
        </pc:sldLayoutChg>
        <pc:sldLayoutChg chg="del">
          <pc:chgData name="Nga Thạch" userId="9f21abd9e900eb86" providerId="LiveId" clId="{DE3E71A9-A344-42D9-BB09-EDAD40DB7388}" dt="2022-10-09T05:21:06.663" v="1198" actId="47"/>
          <pc:sldLayoutMkLst>
            <pc:docMk/>
            <pc:sldMasterMk cId="2330870469" sldId="2147483726"/>
            <pc:sldLayoutMk cId="3706366518" sldId="2147483729"/>
          </pc:sldLayoutMkLst>
        </pc:sldLayoutChg>
        <pc:sldLayoutChg chg="del">
          <pc:chgData name="Nga Thạch" userId="9f21abd9e900eb86" providerId="LiveId" clId="{DE3E71A9-A344-42D9-BB09-EDAD40DB7388}" dt="2022-10-09T05:21:06.663" v="1198" actId="47"/>
          <pc:sldLayoutMkLst>
            <pc:docMk/>
            <pc:sldMasterMk cId="2330870469" sldId="2147483726"/>
            <pc:sldLayoutMk cId="2275463031" sldId="2147483730"/>
          </pc:sldLayoutMkLst>
        </pc:sldLayoutChg>
        <pc:sldLayoutChg chg="del">
          <pc:chgData name="Nga Thạch" userId="9f21abd9e900eb86" providerId="LiveId" clId="{DE3E71A9-A344-42D9-BB09-EDAD40DB7388}" dt="2022-10-09T05:21:06.663" v="1198" actId="47"/>
          <pc:sldLayoutMkLst>
            <pc:docMk/>
            <pc:sldMasterMk cId="2330870469" sldId="2147483726"/>
            <pc:sldLayoutMk cId="2953905861" sldId="2147483731"/>
          </pc:sldLayoutMkLst>
        </pc:sldLayoutChg>
        <pc:sldLayoutChg chg="del">
          <pc:chgData name="Nga Thạch" userId="9f21abd9e900eb86" providerId="LiveId" clId="{DE3E71A9-A344-42D9-BB09-EDAD40DB7388}" dt="2022-10-09T05:21:06.663" v="1198" actId="47"/>
          <pc:sldLayoutMkLst>
            <pc:docMk/>
            <pc:sldMasterMk cId="2330870469" sldId="2147483726"/>
            <pc:sldLayoutMk cId="3798641030" sldId="2147483732"/>
          </pc:sldLayoutMkLst>
        </pc:sldLayoutChg>
        <pc:sldLayoutChg chg="del">
          <pc:chgData name="Nga Thạch" userId="9f21abd9e900eb86" providerId="LiveId" clId="{DE3E71A9-A344-42D9-BB09-EDAD40DB7388}" dt="2022-10-09T05:21:06.663" v="1198" actId="47"/>
          <pc:sldLayoutMkLst>
            <pc:docMk/>
            <pc:sldMasterMk cId="2330870469" sldId="2147483726"/>
            <pc:sldLayoutMk cId="2254686520" sldId="2147483733"/>
          </pc:sldLayoutMkLst>
        </pc:sldLayoutChg>
        <pc:sldLayoutChg chg="del">
          <pc:chgData name="Nga Thạch" userId="9f21abd9e900eb86" providerId="LiveId" clId="{DE3E71A9-A344-42D9-BB09-EDAD40DB7388}" dt="2022-10-09T05:21:06.663" v="1198" actId="47"/>
          <pc:sldLayoutMkLst>
            <pc:docMk/>
            <pc:sldMasterMk cId="2330870469" sldId="2147483726"/>
            <pc:sldLayoutMk cId="1195442104" sldId="2147483734"/>
          </pc:sldLayoutMkLst>
        </pc:sldLayoutChg>
        <pc:sldLayoutChg chg="del">
          <pc:chgData name="Nga Thạch" userId="9f21abd9e900eb86" providerId="LiveId" clId="{DE3E71A9-A344-42D9-BB09-EDAD40DB7388}" dt="2022-10-09T05:21:06.663" v="1198" actId="47"/>
          <pc:sldLayoutMkLst>
            <pc:docMk/>
            <pc:sldMasterMk cId="2330870469" sldId="2147483726"/>
            <pc:sldLayoutMk cId="2407579887" sldId="2147483735"/>
          </pc:sldLayoutMkLst>
        </pc:sldLayoutChg>
        <pc:sldLayoutChg chg="del">
          <pc:chgData name="Nga Thạch" userId="9f21abd9e900eb86" providerId="LiveId" clId="{DE3E71A9-A344-42D9-BB09-EDAD40DB7388}" dt="2022-10-09T05:21:06.663" v="1198" actId="47"/>
          <pc:sldLayoutMkLst>
            <pc:docMk/>
            <pc:sldMasterMk cId="2330870469" sldId="2147483726"/>
            <pc:sldLayoutMk cId="3068327774" sldId="2147483736"/>
          </pc:sldLayoutMkLst>
        </pc:sldLayoutChg>
        <pc:sldLayoutChg chg="del">
          <pc:chgData name="Nga Thạch" userId="9f21abd9e900eb86" providerId="LiveId" clId="{DE3E71A9-A344-42D9-BB09-EDAD40DB7388}" dt="2022-10-09T05:21:06.663" v="1198" actId="47"/>
          <pc:sldLayoutMkLst>
            <pc:docMk/>
            <pc:sldMasterMk cId="2330870469" sldId="2147483726"/>
            <pc:sldLayoutMk cId="4271100404" sldId="2147483737"/>
          </pc:sldLayoutMkLst>
        </pc:sldLayoutChg>
      </pc:sldMasterChg>
      <pc:sldMasterChg chg="del delSldLayout">
        <pc:chgData name="Nga Thạch" userId="9f21abd9e900eb86" providerId="LiveId" clId="{DE3E71A9-A344-42D9-BB09-EDAD40DB7388}" dt="2022-10-09T05:21:26.893" v="1199" actId="47"/>
        <pc:sldMasterMkLst>
          <pc:docMk/>
          <pc:sldMasterMk cId="4229883830" sldId="2147483766"/>
        </pc:sldMasterMkLst>
        <pc:sldLayoutChg chg="del">
          <pc:chgData name="Nga Thạch" userId="9f21abd9e900eb86" providerId="LiveId" clId="{DE3E71A9-A344-42D9-BB09-EDAD40DB7388}" dt="2022-10-09T05:21:26.893" v="1199" actId="47"/>
          <pc:sldLayoutMkLst>
            <pc:docMk/>
            <pc:sldMasterMk cId="4229883830" sldId="2147483766"/>
            <pc:sldLayoutMk cId="2081085324" sldId="2147483767"/>
          </pc:sldLayoutMkLst>
        </pc:sldLayoutChg>
        <pc:sldLayoutChg chg="del">
          <pc:chgData name="Nga Thạch" userId="9f21abd9e900eb86" providerId="LiveId" clId="{DE3E71A9-A344-42D9-BB09-EDAD40DB7388}" dt="2022-10-09T05:21:26.893" v="1199" actId="47"/>
          <pc:sldLayoutMkLst>
            <pc:docMk/>
            <pc:sldMasterMk cId="4229883830" sldId="2147483766"/>
            <pc:sldLayoutMk cId="3053106787" sldId="2147483768"/>
          </pc:sldLayoutMkLst>
        </pc:sldLayoutChg>
        <pc:sldLayoutChg chg="del">
          <pc:chgData name="Nga Thạch" userId="9f21abd9e900eb86" providerId="LiveId" clId="{DE3E71A9-A344-42D9-BB09-EDAD40DB7388}" dt="2022-10-09T05:21:26.893" v="1199" actId="47"/>
          <pc:sldLayoutMkLst>
            <pc:docMk/>
            <pc:sldMasterMk cId="4229883830" sldId="2147483766"/>
            <pc:sldLayoutMk cId="3646475681" sldId="2147483769"/>
          </pc:sldLayoutMkLst>
        </pc:sldLayoutChg>
        <pc:sldLayoutChg chg="del">
          <pc:chgData name="Nga Thạch" userId="9f21abd9e900eb86" providerId="LiveId" clId="{DE3E71A9-A344-42D9-BB09-EDAD40DB7388}" dt="2022-10-09T05:21:26.893" v="1199" actId="47"/>
          <pc:sldLayoutMkLst>
            <pc:docMk/>
            <pc:sldMasterMk cId="4229883830" sldId="2147483766"/>
            <pc:sldLayoutMk cId="2850552111" sldId="2147483770"/>
          </pc:sldLayoutMkLst>
        </pc:sldLayoutChg>
        <pc:sldLayoutChg chg="del">
          <pc:chgData name="Nga Thạch" userId="9f21abd9e900eb86" providerId="LiveId" clId="{DE3E71A9-A344-42D9-BB09-EDAD40DB7388}" dt="2022-10-09T05:21:26.893" v="1199" actId="47"/>
          <pc:sldLayoutMkLst>
            <pc:docMk/>
            <pc:sldMasterMk cId="4229883830" sldId="2147483766"/>
            <pc:sldLayoutMk cId="1964278808" sldId="2147483771"/>
          </pc:sldLayoutMkLst>
        </pc:sldLayoutChg>
        <pc:sldLayoutChg chg="del">
          <pc:chgData name="Nga Thạch" userId="9f21abd9e900eb86" providerId="LiveId" clId="{DE3E71A9-A344-42D9-BB09-EDAD40DB7388}" dt="2022-10-09T05:21:26.893" v="1199" actId="47"/>
          <pc:sldLayoutMkLst>
            <pc:docMk/>
            <pc:sldMasterMk cId="4229883830" sldId="2147483766"/>
            <pc:sldLayoutMk cId="2310975084" sldId="2147483772"/>
          </pc:sldLayoutMkLst>
        </pc:sldLayoutChg>
        <pc:sldLayoutChg chg="del">
          <pc:chgData name="Nga Thạch" userId="9f21abd9e900eb86" providerId="LiveId" clId="{DE3E71A9-A344-42D9-BB09-EDAD40DB7388}" dt="2022-10-09T05:21:26.893" v="1199" actId="47"/>
          <pc:sldLayoutMkLst>
            <pc:docMk/>
            <pc:sldMasterMk cId="4229883830" sldId="2147483766"/>
            <pc:sldLayoutMk cId="2733474600" sldId="2147483773"/>
          </pc:sldLayoutMkLst>
        </pc:sldLayoutChg>
        <pc:sldLayoutChg chg="del">
          <pc:chgData name="Nga Thạch" userId="9f21abd9e900eb86" providerId="LiveId" clId="{DE3E71A9-A344-42D9-BB09-EDAD40DB7388}" dt="2022-10-09T05:21:26.893" v="1199" actId="47"/>
          <pc:sldLayoutMkLst>
            <pc:docMk/>
            <pc:sldMasterMk cId="4229883830" sldId="2147483766"/>
            <pc:sldLayoutMk cId="1923817143" sldId="2147483774"/>
          </pc:sldLayoutMkLst>
        </pc:sldLayoutChg>
        <pc:sldLayoutChg chg="del">
          <pc:chgData name="Nga Thạch" userId="9f21abd9e900eb86" providerId="LiveId" clId="{DE3E71A9-A344-42D9-BB09-EDAD40DB7388}" dt="2022-10-09T05:21:26.893" v="1199" actId="47"/>
          <pc:sldLayoutMkLst>
            <pc:docMk/>
            <pc:sldMasterMk cId="4229883830" sldId="2147483766"/>
            <pc:sldLayoutMk cId="686384816" sldId="2147483775"/>
          </pc:sldLayoutMkLst>
        </pc:sldLayoutChg>
        <pc:sldLayoutChg chg="del">
          <pc:chgData name="Nga Thạch" userId="9f21abd9e900eb86" providerId="LiveId" clId="{DE3E71A9-A344-42D9-BB09-EDAD40DB7388}" dt="2022-10-09T05:21:26.893" v="1199" actId="47"/>
          <pc:sldLayoutMkLst>
            <pc:docMk/>
            <pc:sldMasterMk cId="4229883830" sldId="2147483766"/>
            <pc:sldLayoutMk cId="1040442244" sldId="2147483776"/>
          </pc:sldLayoutMkLst>
        </pc:sldLayoutChg>
        <pc:sldLayoutChg chg="del">
          <pc:chgData name="Nga Thạch" userId="9f21abd9e900eb86" providerId="LiveId" clId="{DE3E71A9-A344-42D9-BB09-EDAD40DB7388}" dt="2022-10-09T05:21:26.893" v="1199" actId="47"/>
          <pc:sldLayoutMkLst>
            <pc:docMk/>
            <pc:sldMasterMk cId="4229883830" sldId="2147483766"/>
            <pc:sldLayoutMk cId="2337061654" sldId="2147483777"/>
          </pc:sldLayoutMkLst>
        </pc:sldLayoutChg>
        <pc:sldLayoutChg chg="del">
          <pc:chgData name="Nga Thạch" userId="9f21abd9e900eb86" providerId="LiveId" clId="{DE3E71A9-A344-42D9-BB09-EDAD40DB7388}" dt="2022-10-09T05:21:26.893" v="1199" actId="47"/>
          <pc:sldLayoutMkLst>
            <pc:docMk/>
            <pc:sldMasterMk cId="4229883830" sldId="2147483766"/>
            <pc:sldLayoutMk cId="562262722" sldId="2147483778"/>
          </pc:sldLayoutMkLst>
        </pc:sldLayoutChg>
      </pc:sldMasterChg>
      <pc:sldMasterChg chg="del delSldLayout">
        <pc:chgData name="Nga Thạch" userId="9f21abd9e900eb86" providerId="LiveId" clId="{DE3E71A9-A344-42D9-BB09-EDAD40DB7388}" dt="2022-10-09T02:32:35.304" v="52" actId="47"/>
        <pc:sldMasterMkLst>
          <pc:docMk/>
          <pc:sldMasterMk cId="3142561372" sldId="2147483783"/>
        </pc:sldMasterMkLst>
        <pc:sldLayoutChg chg="del">
          <pc:chgData name="Nga Thạch" userId="9f21abd9e900eb86" providerId="LiveId" clId="{DE3E71A9-A344-42D9-BB09-EDAD40DB7388}" dt="2022-10-09T02:32:35.304" v="52" actId="47"/>
          <pc:sldLayoutMkLst>
            <pc:docMk/>
            <pc:sldMasterMk cId="3142561372" sldId="2147483783"/>
            <pc:sldLayoutMk cId="2030959688" sldId="2147483784"/>
          </pc:sldLayoutMkLst>
        </pc:sldLayoutChg>
        <pc:sldLayoutChg chg="del">
          <pc:chgData name="Nga Thạch" userId="9f21abd9e900eb86" providerId="LiveId" clId="{DE3E71A9-A344-42D9-BB09-EDAD40DB7388}" dt="2022-10-09T02:32:35.304" v="52" actId="47"/>
          <pc:sldLayoutMkLst>
            <pc:docMk/>
            <pc:sldMasterMk cId="3142561372" sldId="2147483783"/>
            <pc:sldLayoutMk cId="2697545013" sldId="2147483785"/>
          </pc:sldLayoutMkLst>
        </pc:sldLayoutChg>
        <pc:sldLayoutChg chg="del">
          <pc:chgData name="Nga Thạch" userId="9f21abd9e900eb86" providerId="LiveId" clId="{DE3E71A9-A344-42D9-BB09-EDAD40DB7388}" dt="2022-10-09T02:32:35.304" v="52" actId="47"/>
          <pc:sldLayoutMkLst>
            <pc:docMk/>
            <pc:sldMasterMk cId="3142561372" sldId="2147483783"/>
            <pc:sldLayoutMk cId="3650859981" sldId="2147483786"/>
          </pc:sldLayoutMkLst>
        </pc:sldLayoutChg>
        <pc:sldLayoutChg chg="del">
          <pc:chgData name="Nga Thạch" userId="9f21abd9e900eb86" providerId="LiveId" clId="{DE3E71A9-A344-42D9-BB09-EDAD40DB7388}" dt="2022-10-09T02:32:35.304" v="52" actId="47"/>
          <pc:sldLayoutMkLst>
            <pc:docMk/>
            <pc:sldMasterMk cId="3142561372" sldId="2147483783"/>
            <pc:sldLayoutMk cId="580345268" sldId="2147483787"/>
          </pc:sldLayoutMkLst>
        </pc:sldLayoutChg>
        <pc:sldLayoutChg chg="del">
          <pc:chgData name="Nga Thạch" userId="9f21abd9e900eb86" providerId="LiveId" clId="{DE3E71A9-A344-42D9-BB09-EDAD40DB7388}" dt="2022-10-09T02:32:35.304" v="52" actId="47"/>
          <pc:sldLayoutMkLst>
            <pc:docMk/>
            <pc:sldMasterMk cId="3142561372" sldId="2147483783"/>
            <pc:sldLayoutMk cId="409351898" sldId="2147483788"/>
          </pc:sldLayoutMkLst>
        </pc:sldLayoutChg>
        <pc:sldLayoutChg chg="del">
          <pc:chgData name="Nga Thạch" userId="9f21abd9e900eb86" providerId="LiveId" clId="{DE3E71A9-A344-42D9-BB09-EDAD40DB7388}" dt="2022-10-09T02:32:35.304" v="52" actId="47"/>
          <pc:sldLayoutMkLst>
            <pc:docMk/>
            <pc:sldMasterMk cId="3142561372" sldId="2147483783"/>
            <pc:sldLayoutMk cId="2093595172" sldId="2147483789"/>
          </pc:sldLayoutMkLst>
        </pc:sldLayoutChg>
        <pc:sldLayoutChg chg="del">
          <pc:chgData name="Nga Thạch" userId="9f21abd9e900eb86" providerId="LiveId" clId="{DE3E71A9-A344-42D9-BB09-EDAD40DB7388}" dt="2022-10-09T02:32:35.304" v="52" actId="47"/>
          <pc:sldLayoutMkLst>
            <pc:docMk/>
            <pc:sldMasterMk cId="3142561372" sldId="2147483783"/>
            <pc:sldLayoutMk cId="1113586776" sldId="2147483790"/>
          </pc:sldLayoutMkLst>
        </pc:sldLayoutChg>
        <pc:sldLayoutChg chg="del">
          <pc:chgData name="Nga Thạch" userId="9f21abd9e900eb86" providerId="LiveId" clId="{DE3E71A9-A344-42D9-BB09-EDAD40DB7388}" dt="2022-10-09T02:32:35.304" v="52" actId="47"/>
          <pc:sldLayoutMkLst>
            <pc:docMk/>
            <pc:sldMasterMk cId="3142561372" sldId="2147483783"/>
            <pc:sldLayoutMk cId="3667045778" sldId="2147483791"/>
          </pc:sldLayoutMkLst>
        </pc:sldLayoutChg>
        <pc:sldLayoutChg chg="del">
          <pc:chgData name="Nga Thạch" userId="9f21abd9e900eb86" providerId="LiveId" clId="{DE3E71A9-A344-42D9-BB09-EDAD40DB7388}" dt="2022-10-09T02:32:35.304" v="52" actId="47"/>
          <pc:sldLayoutMkLst>
            <pc:docMk/>
            <pc:sldMasterMk cId="3142561372" sldId="2147483783"/>
            <pc:sldLayoutMk cId="693269571" sldId="2147483792"/>
          </pc:sldLayoutMkLst>
        </pc:sldLayoutChg>
        <pc:sldLayoutChg chg="del">
          <pc:chgData name="Nga Thạch" userId="9f21abd9e900eb86" providerId="LiveId" clId="{DE3E71A9-A344-42D9-BB09-EDAD40DB7388}" dt="2022-10-09T02:32:35.304" v="52" actId="47"/>
          <pc:sldLayoutMkLst>
            <pc:docMk/>
            <pc:sldMasterMk cId="3142561372" sldId="2147483783"/>
            <pc:sldLayoutMk cId="2217982092" sldId="2147483793"/>
          </pc:sldLayoutMkLst>
        </pc:sldLayoutChg>
        <pc:sldLayoutChg chg="del">
          <pc:chgData name="Nga Thạch" userId="9f21abd9e900eb86" providerId="LiveId" clId="{DE3E71A9-A344-42D9-BB09-EDAD40DB7388}" dt="2022-10-09T02:32:35.304" v="52" actId="47"/>
          <pc:sldLayoutMkLst>
            <pc:docMk/>
            <pc:sldMasterMk cId="3142561372" sldId="2147483783"/>
            <pc:sldLayoutMk cId="4039669547" sldId="2147483794"/>
          </pc:sldLayoutMkLst>
        </pc:sldLayoutChg>
        <pc:sldLayoutChg chg="del">
          <pc:chgData name="Nga Thạch" userId="9f21abd9e900eb86" providerId="LiveId" clId="{DE3E71A9-A344-42D9-BB09-EDAD40DB7388}" dt="2022-10-09T02:32:35.304" v="52" actId="47"/>
          <pc:sldLayoutMkLst>
            <pc:docMk/>
            <pc:sldMasterMk cId="3142561372" sldId="2147483783"/>
            <pc:sldLayoutMk cId="170232661" sldId="2147483795"/>
          </pc:sldLayoutMkLst>
        </pc:sldLayoutChg>
      </pc:sldMasterChg>
      <pc:sldMasterChg chg="del delSldLayout">
        <pc:chgData name="Nga Thạch" userId="9f21abd9e900eb86" providerId="LiveId" clId="{DE3E71A9-A344-42D9-BB09-EDAD40DB7388}" dt="2022-10-09T02:33:08.727" v="58" actId="47"/>
        <pc:sldMasterMkLst>
          <pc:docMk/>
          <pc:sldMasterMk cId="273275175" sldId="2147483796"/>
        </pc:sldMasterMkLst>
        <pc:sldLayoutChg chg="del">
          <pc:chgData name="Nga Thạch" userId="9f21abd9e900eb86" providerId="LiveId" clId="{DE3E71A9-A344-42D9-BB09-EDAD40DB7388}" dt="2022-10-09T02:33:08.727" v="58" actId="47"/>
          <pc:sldLayoutMkLst>
            <pc:docMk/>
            <pc:sldMasterMk cId="273275175" sldId="2147483796"/>
            <pc:sldLayoutMk cId="1799659988" sldId="2147483797"/>
          </pc:sldLayoutMkLst>
        </pc:sldLayoutChg>
        <pc:sldLayoutChg chg="del">
          <pc:chgData name="Nga Thạch" userId="9f21abd9e900eb86" providerId="LiveId" clId="{DE3E71A9-A344-42D9-BB09-EDAD40DB7388}" dt="2022-10-09T02:33:08.727" v="58" actId="47"/>
          <pc:sldLayoutMkLst>
            <pc:docMk/>
            <pc:sldMasterMk cId="273275175" sldId="2147483796"/>
            <pc:sldLayoutMk cId="2395314397" sldId="2147483836"/>
          </pc:sldLayoutMkLst>
        </pc:sldLayoutChg>
        <pc:sldLayoutChg chg="del">
          <pc:chgData name="Nga Thạch" userId="9f21abd9e900eb86" providerId="LiveId" clId="{DE3E71A9-A344-42D9-BB09-EDAD40DB7388}" dt="2022-10-09T02:33:08.727" v="58" actId="47"/>
          <pc:sldLayoutMkLst>
            <pc:docMk/>
            <pc:sldMasterMk cId="273275175" sldId="2147483796"/>
            <pc:sldLayoutMk cId="2153507050" sldId="2147483838"/>
          </pc:sldLayoutMkLst>
        </pc:sldLayoutChg>
        <pc:sldLayoutChg chg="del">
          <pc:chgData name="Nga Thạch" userId="9f21abd9e900eb86" providerId="LiveId" clId="{DE3E71A9-A344-42D9-BB09-EDAD40DB7388}" dt="2022-10-09T02:33:08.727" v="58" actId="47"/>
          <pc:sldLayoutMkLst>
            <pc:docMk/>
            <pc:sldMasterMk cId="273275175" sldId="2147483796"/>
            <pc:sldLayoutMk cId="3534890325" sldId="2147483839"/>
          </pc:sldLayoutMkLst>
        </pc:sldLayoutChg>
        <pc:sldLayoutChg chg="del">
          <pc:chgData name="Nga Thạch" userId="9f21abd9e900eb86" providerId="LiveId" clId="{DE3E71A9-A344-42D9-BB09-EDAD40DB7388}" dt="2022-10-09T02:33:08.727" v="58" actId="47"/>
          <pc:sldLayoutMkLst>
            <pc:docMk/>
            <pc:sldMasterMk cId="273275175" sldId="2147483796"/>
            <pc:sldLayoutMk cId="1820209468" sldId="2147483840"/>
          </pc:sldLayoutMkLst>
        </pc:sldLayoutChg>
        <pc:sldLayoutChg chg="del">
          <pc:chgData name="Nga Thạch" userId="9f21abd9e900eb86" providerId="LiveId" clId="{DE3E71A9-A344-42D9-BB09-EDAD40DB7388}" dt="2022-10-09T02:33:08.727" v="58" actId="47"/>
          <pc:sldLayoutMkLst>
            <pc:docMk/>
            <pc:sldMasterMk cId="273275175" sldId="2147483796"/>
            <pc:sldLayoutMk cId="2520539399" sldId="2147483841"/>
          </pc:sldLayoutMkLst>
        </pc:sldLayoutChg>
        <pc:sldLayoutChg chg="del">
          <pc:chgData name="Nga Thạch" userId="9f21abd9e900eb86" providerId="LiveId" clId="{DE3E71A9-A344-42D9-BB09-EDAD40DB7388}" dt="2022-10-09T02:33:08.727" v="58" actId="47"/>
          <pc:sldLayoutMkLst>
            <pc:docMk/>
            <pc:sldMasterMk cId="273275175" sldId="2147483796"/>
            <pc:sldLayoutMk cId="1165777553" sldId="2147483842"/>
          </pc:sldLayoutMkLst>
        </pc:sldLayoutChg>
        <pc:sldLayoutChg chg="del">
          <pc:chgData name="Nga Thạch" userId="9f21abd9e900eb86" providerId="LiveId" clId="{DE3E71A9-A344-42D9-BB09-EDAD40DB7388}" dt="2022-10-09T02:33:08.727" v="58" actId="47"/>
          <pc:sldLayoutMkLst>
            <pc:docMk/>
            <pc:sldMasterMk cId="273275175" sldId="2147483796"/>
            <pc:sldLayoutMk cId="3446227603" sldId="2147483843"/>
          </pc:sldLayoutMkLst>
        </pc:sldLayoutChg>
        <pc:sldLayoutChg chg="del">
          <pc:chgData name="Nga Thạch" userId="9f21abd9e900eb86" providerId="LiveId" clId="{DE3E71A9-A344-42D9-BB09-EDAD40DB7388}" dt="2022-10-09T02:33:08.727" v="58" actId="47"/>
          <pc:sldLayoutMkLst>
            <pc:docMk/>
            <pc:sldMasterMk cId="273275175" sldId="2147483796"/>
            <pc:sldLayoutMk cId="4282716635" sldId="2147483844"/>
          </pc:sldLayoutMkLst>
        </pc:sldLayoutChg>
        <pc:sldLayoutChg chg="del">
          <pc:chgData name="Nga Thạch" userId="9f21abd9e900eb86" providerId="LiveId" clId="{DE3E71A9-A344-42D9-BB09-EDAD40DB7388}" dt="2022-10-09T02:33:08.727" v="58" actId="47"/>
          <pc:sldLayoutMkLst>
            <pc:docMk/>
            <pc:sldMasterMk cId="273275175" sldId="2147483796"/>
            <pc:sldLayoutMk cId="3190000234" sldId="2147483845"/>
          </pc:sldLayoutMkLst>
        </pc:sldLayoutChg>
        <pc:sldLayoutChg chg="del">
          <pc:chgData name="Nga Thạch" userId="9f21abd9e900eb86" providerId="LiveId" clId="{DE3E71A9-A344-42D9-BB09-EDAD40DB7388}" dt="2022-10-09T02:33:08.727" v="58" actId="47"/>
          <pc:sldLayoutMkLst>
            <pc:docMk/>
            <pc:sldMasterMk cId="273275175" sldId="2147483796"/>
            <pc:sldLayoutMk cId="434724722" sldId="2147483846"/>
          </pc:sldLayoutMkLst>
        </pc:sldLayoutChg>
        <pc:sldLayoutChg chg="del">
          <pc:chgData name="Nga Thạch" userId="9f21abd9e900eb86" providerId="LiveId" clId="{DE3E71A9-A344-42D9-BB09-EDAD40DB7388}" dt="2022-10-09T02:33:08.727" v="58" actId="47"/>
          <pc:sldLayoutMkLst>
            <pc:docMk/>
            <pc:sldMasterMk cId="273275175" sldId="2147483796"/>
            <pc:sldLayoutMk cId="2786762267" sldId="214748384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7F113-C308-446C-B4E7-D0484142326D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483CA-5220-4EB5-9416-A7843B068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715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483CA-5220-4EB5-9416-A7843B068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961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83CA-5220-4EB5-9416-A7843B0685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08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83CA-5220-4EB5-9416-A7843B0685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71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83CA-5220-4EB5-9416-A7843B0685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8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52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4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05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4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16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9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04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5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3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52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6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05D5C-246B-46D8-B071-4B2C998FF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BE32F-36C9-4671-89EB-BCBD66C23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E5A5F-82EE-437E-8976-84B9F07C9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B0F9-95E6-4B7A-A704-76BED9429D9E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2454C-4561-469B-821B-E42E0DE5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6521F-498C-4E1C-AFBE-9DEB142C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A530-0D5B-4541-8B57-D0D01562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3BAD7-8B7E-458C-9A47-3542A890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E89DF-2303-4FA5-9767-EC50FC9CE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37421-77FE-4528-9B91-1A250100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B0F9-95E6-4B7A-A704-76BED9429D9E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AE03E-A185-4AA4-8FAD-A10B9B0A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4B4BD-0595-4D1A-9C50-D7E873DA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A530-0D5B-4541-8B57-D0D01562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2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67433-1ABE-4725-A4B4-80B7A932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A3E43-DB18-4F5C-86FB-FFDAFAA3E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B1F2-541C-460A-8383-995AEEDC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B0F9-95E6-4B7A-A704-76BED9429D9E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04AFA-8440-46A5-A71C-B143C5A6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B5B7-84DD-49C9-9692-8E481233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A530-0D5B-4541-8B57-D0D01562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A913-4B29-4001-8E48-B23E6525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6B3AC-4019-4B4F-9F97-4FC01E9920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7B956-12DE-4CD6-B554-021886FFF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FBA68-66D5-47FB-9BA0-F7E49143C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B0F9-95E6-4B7A-A704-76BED9429D9E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DD64D-D5AE-48EC-BAF7-0543CBF0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BDB43-0886-4B63-85D8-DACABE31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A530-0D5B-4541-8B57-D0D01562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52A23-D5A9-4E1F-A35E-39A10E183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F34C1-87F7-4C94-9570-454D092A0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9F21F-FB56-4CC4-8445-0208FE00B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6B8E39-8841-42CA-82C7-5536335CC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2E599D-5887-4344-A8FB-95A15C957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34DAAC-77BF-411A-AA64-53C48B8C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B0F9-95E6-4B7A-A704-76BED9429D9E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CB756B-EF19-4CD9-823F-1D151F56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014853-B4AE-4391-AB11-7E9F31C1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A530-0D5B-4541-8B57-D0D01562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9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3A939-6E16-4F7E-8BE7-71C4E9D6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9A424B-332D-41A2-A46F-44C10E0E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B0F9-95E6-4B7A-A704-76BED9429D9E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F06D0-7A97-455B-A1BF-E3851504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46500-CE7F-46BD-8B3A-17D29FE6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A530-0D5B-4541-8B57-D0D01562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DFAEC8-6582-43C2-814B-35CB3A89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B0F9-95E6-4B7A-A704-76BED9429D9E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B3A666-0505-4256-96C1-BA190CD4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7E3BF-9198-4616-ABBA-08B24934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A530-0D5B-4541-8B57-D0D01562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D4AFC-91D4-4DAA-85BC-9A9430BF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837EE-9CB1-41F3-A815-C001FDCD9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A9B9-5E5F-4CB0-B3CD-DEC038C42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1EE08-9C2D-4173-A2BE-41F4B40E2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B0F9-95E6-4B7A-A704-76BED9429D9E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636FF-F7DB-446F-9514-D744DF06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5902E-A1F5-4DBF-84CC-31779DC5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A530-0D5B-4541-8B57-D0D01562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EA1C-AAE8-4696-A0A4-E2CDB6643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0BD4D2-AF30-4816-A58C-49429F608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A1CBA-9019-4FBE-B6B5-DB1406C7B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20FAD-A74A-4CF5-AE53-7BC2713C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B0F9-95E6-4B7A-A704-76BED9429D9E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D5586-A1BF-4352-ABDA-46D6E08F4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0FE4E-FA70-4F3F-BA5C-BD319217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A530-0D5B-4541-8B57-D0D01562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50C6F-96C7-4B9E-BAB9-2C510B329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511D3A-2422-4D89-872E-8562EF6E4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5A763-4319-4F2B-BD14-9F0A8882E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B0F9-95E6-4B7A-A704-76BED9429D9E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7C609-717E-43A0-9EC3-F6663E08E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FECD4-EE7A-4573-BE2F-97D0F216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A530-0D5B-4541-8B57-D0D01562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ABC41B-D166-4EF3-9631-82BB7F24AC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3DC70-AEAA-4F0C-8543-411A6AB23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A552-9D89-499C-9711-680CF9955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B0F9-95E6-4B7A-A704-76BED9429D9E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47CAC-9DFF-49DA-8547-A1017327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64D6E-FC27-40B5-8562-462902A7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1A530-0D5B-4541-8B57-D0D01562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32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8382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181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45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065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1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73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219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38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23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34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52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62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508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95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45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27/3/2023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367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558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375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103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778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1191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30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853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57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600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037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3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2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28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46927E-455F-4E05-9421-35DA66F35F6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195AC-79A4-4B45-A89E-85813B82723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9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6C779E-DDFC-40C6-80E8-171A30F8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FE016-D83A-4246-855E-D98A102C8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88985-1301-4157-8270-084750254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B0F9-95E6-4B7A-A704-76BED9429D9E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A953F-CED5-42D7-9D6F-362F9346D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89435-0216-450E-8C58-6AA7C01B2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1A530-0D5B-4541-8B57-D0D01562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3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7635"/>
    </mc:Choice>
    <mc:Fallback xmlns="">
      <p:transition spd="slow" advClick="0" advTm="27635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05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89" r:id="rId23"/>
    <p:sldLayoutId id="2147483790" r:id="rId24"/>
    <p:sldLayoutId id="2147483791" r:id="rId25"/>
    <p:sldLayoutId id="2147483792" r:id="rId26"/>
    <p:sldLayoutId id="2147483793" r:id="rId27"/>
    <p:sldLayoutId id="2147483794" r:id="rId28"/>
    <p:sldLayoutId id="2147483795" r:id="rId29"/>
    <p:sldLayoutId id="2147483796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8F14F4-63A2-7E14-D5B5-BF2FC4B38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90" y="-51956"/>
            <a:ext cx="12641117" cy="71106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25147" y="1196126"/>
            <a:ext cx="121920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GIẢNG ĐIỆN TỬ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MÔN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TIẾNG VIỆT  - 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LỚP 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A7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12083-CDB6-427E-AFC1-A9E1796B328F}"/>
              </a:ext>
            </a:extLst>
          </p:cNvPr>
          <p:cNvSpPr txBox="1"/>
          <p:nvPr/>
        </p:nvSpPr>
        <p:spPr>
          <a:xfrm>
            <a:off x="3570032" y="4473648"/>
            <a:ext cx="530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ko-KR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altLang="ko-KR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ko-KR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ko-K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Thạch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Thu Nga</a:t>
            </a:r>
          </a:p>
        </p:txBody>
      </p:sp>
      <p:sp>
        <p:nvSpPr>
          <p:cNvPr id="5" name="직사각형 5">
            <a:extLst>
              <a:ext uri="{FF2B5EF4-FFF2-40B4-BE49-F238E27FC236}">
                <a16:creationId xmlns:a16="http://schemas.microsoft.com/office/drawing/2014/main" id="{41D4E2A3-2FC2-4D97-89C6-46E9B63910BF}"/>
              </a:ext>
            </a:extLst>
          </p:cNvPr>
          <p:cNvSpPr/>
          <p:nvPr/>
        </p:nvSpPr>
        <p:spPr>
          <a:xfrm>
            <a:off x="0" y="139035"/>
            <a:ext cx="12192000" cy="720638"/>
          </a:xfrm>
          <a:prstGeom prst="rect">
            <a:avLst/>
          </a:prstGeom>
          <a:noFill/>
        </p:spPr>
        <p:txBody>
          <a:bodyPr l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ỦY BAN NHÂN DÂN QUẬN </a:t>
            </a: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HOÀNG MAI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</a:t>
            </a:r>
            <a:r>
              <a:rPr kumimoji="0" lang="en-US" altLang="ko-KR" sz="2000" b="1" i="0" u="none" strike="noStrike" kern="0" cap="none" spc="0" normalizeH="0" baseline="0" noProof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LĨNH NAM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002F8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12083-CDB6-427E-AFC1-A9E1796B328F}"/>
              </a:ext>
            </a:extLst>
          </p:cNvPr>
          <p:cNvSpPr txBox="1"/>
          <p:nvPr/>
        </p:nvSpPr>
        <p:spPr>
          <a:xfrm>
            <a:off x="2267403" y="4985318"/>
            <a:ext cx="681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2022 – 2023 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68DE4F-8D35-E80E-5D1B-7599F20CF1C3}"/>
              </a:ext>
            </a:extLst>
          </p:cNvPr>
          <p:cNvSpPr txBox="1"/>
          <p:nvPr/>
        </p:nvSpPr>
        <p:spPr>
          <a:xfrm>
            <a:off x="-421657" y="258292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vốn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       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455076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559" y="218544"/>
            <a:ext cx="11682241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 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1966349" y="2280098"/>
            <a:ext cx="3529268" cy="908428"/>
          </a:xfrm>
          <a:prstGeom prst="snip1Rect">
            <a:avLst/>
          </a:prstGeom>
          <a:solidFill>
            <a:srgbClr val="F3B0C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1966349" y="3409269"/>
            <a:ext cx="3529268" cy="908428"/>
          </a:xfrm>
          <a:prstGeom prst="snip1Rect">
            <a:avLst/>
          </a:prstGeom>
          <a:solidFill>
            <a:srgbClr val="F3B0C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1992155" y="4613196"/>
            <a:ext cx="3529268" cy="908428"/>
          </a:xfrm>
          <a:prstGeom prst="snip1Rect">
            <a:avLst/>
          </a:prstGeom>
          <a:solidFill>
            <a:srgbClr val="F3B0C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nip Single Corner Rectangle 7"/>
          <p:cNvSpPr/>
          <p:nvPr/>
        </p:nvSpPr>
        <p:spPr>
          <a:xfrm>
            <a:off x="6933854" y="2172759"/>
            <a:ext cx="3371451" cy="997107"/>
          </a:xfrm>
          <a:prstGeom prst="snip1Rect">
            <a:avLst/>
          </a:prstGeom>
          <a:solidFill>
            <a:srgbClr val="FFC7A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nip Single Corner Rectangle 8"/>
          <p:cNvSpPr/>
          <p:nvPr/>
        </p:nvSpPr>
        <p:spPr>
          <a:xfrm>
            <a:off x="7062651" y="3419870"/>
            <a:ext cx="3386616" cy="997107"/>
          </a:xfrm>
          <a:prstGeom prst="snip1Rect">
            <a:avLst/>
          </a:prstGeom>
          <a:solidFill>
            <a:srgbClr val="FFC7A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nip Single Corner Rectangle 9"/>
          <p:cNvSpPr/>
          <p:nvPr/>
        </p:nvSpPr>
        <p:spPr>
          <a:xfrm>
            <a:off x="7069580" y="4678480"/>
            <a:ext cx="3383711" cy="997107"/>
          </a:xfrm>
          <a:prstGeom prst="snip1Rect">
            <a:avLst/>
          </a:prstGeom>
          <a:solidFill>
            <a:srgbClr val="FFC7A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>
            <a:cxnSpLocks/>
            <a:stCxn id="5" idx="0"/>
            <a:endCxn id="9" idx="2"/>
          </p:cNvCxnSpPr>
          <p:nvPr/>
        </p:nvCxnSpPr>
        <p:spPr>
          <a:xfrm>
            <a:off x="5495617" y="2734312"/>
            <a:ext cx="1567034" cy="1184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  <a:stCxn id="7" idx="0"/>
            <a:endCxn id="10" idx="2"/>
          </p:cNvCxnSpPr>
          <p:nvPr/>
        </p:nvCxnSpPr>
        <p:spPr>
          <a:xfrm>
            <a:off x="5521423" y="5067410"/>
            <a:ext cx="1548157" cy="1096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  <a:stCxn id="6" idx="0"/>
            <a:endCxn id="8" idx="2"/>
          </p:cNvCxnSpPr>
          <p:nvPr/>
        </p:nvCxnSpPr>
        <p:spPr>
          <a:xfrm flipV="1">
            <a:off x="5495617" y="2671313"/>
            <a:ext cx="1438237" cy="11921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2E6E372-612E-4EFC-B987-4B217020C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22" b="90000" l="2889" r="90000">
                        <a14:foregroundMark x1="6778" y1="43222" x2="12333" y2="64889"/>
                        <a14:foregroundMark x1="19556" y1="56556" x2="22333" y2="57667"/>
                        <a14:foregroundMark x1="2889" y1="48222" x2="3444" y2="63222"/>
                        <a14:foregroundMark x1="79667" y1="27667" x2="79667" y2="27667"/>
                        <a14:foregroundMark x1="81333" y1="23778" x2="81333" y2="23778"/>
                        <a14:foregroundMark x1="78556" y1="22667" x2="83556" y2="27667"/>
                        <a14:foregroundMark x1="77444" y1="24333" x2="77444" y2="26556"/>
                        <a14:foregroundMark x1="68556" y1="9222" x2="68556" y2="9222"/>
                        <a14:backgroundMark x1="8875" y1="60910" x2="9000" y2="62667"/>
                        <a14:backgroundMark x1="5830" y1="43460" x2="5667" y2="43222"/>
                        <a14:backgroundMark x1="19000" y1="62667" x2="11336" y2="51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4900159"/>
            <a:ext cx="1443941" cy="2152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A3192A-4A06-43D6-B784-264F9C29E8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89509" l="57587" r="95041">
                        <a14:foregroundMark x1="57587" y1="72545" x2="57587" y2="72545"/>
                        <a14:foregroundMark x1="92894" y1="81250" x2="92894" y2="81250"/>
                        <a14:foregroundMark x1="95041" y1="79241" x2="95041" y2="79241"/>
                        <a14:foregroundMark x1="60844" y1="11830" x2="67647" y2="8319"/>
                        <a14:foregroundMark x1="60881" y1="6114" x2="60400" y2="6027"/>
                        <a14:foregroundMark x1="70132" y1="3500" x2="71577" y2="3125"/>
                        <a14:foregroundMark x1="60400" y1="6027" x2="60838" y2="5913"/>
                        <a14:foregroundMark x1="62916" y1="46205" x2="62916" y2="46205"/>
                        <a14:foregroundMark x1="64323" y1="28571" x2="64323" y2="28571"/>
                        <a14:foregroundMark x1="63879" y1="22768" x2="63879" y2="22768"/>
                        <a14:backgroundMark x1="70244" y1="4018" x2="70244" y2="4018"/>
                        <a14:backgroundMark x1="69282" y1="2009" x2="69282" y2="2009"/>
                        <a14:backgroundMark x1="69282" y1="2009" x2="69282" y2="2009"/>
                        <a14:backgroundMark x1="70392" y1="2009" x2="70392" y2="2009"/>
                        <a14:backgroundMark x1="69060" y1="2902" x2="69060" y2="2902"/>
                        <a14:backgroundMark x1="69430" y1="2902" x2="69430" y2="2902"/>
                        <a14:backgroundMark x1="66765" y1="10714" x2="66765" y2="10714"/>
                        <a14:backgroundMark x1="66765" y1="10714" x2="66765" y2="10714"/>
                        <a14:backgroundMark x1="66765" y1="11830" x2="66765" y2="11830"/>
                        <a14:backgroundMark x1="66765" y1="10714" x2="66765" y2="10714"/>
                        <a14:backgroundMark x1="69874" y1="4018" x2="69874" y2="4018"/>
                        <a14:backgroundMark x1="70244" y1="4018" x2="60622" y2="4911"/>
                        <a14:backgroundMark x1="71207" y1="2902" x2="71207" y2="2902"/>
                      </a14:backgroundRemoval>
                    </a14:imgEffect>
                  </a14:imgLayer>
                </a14:imgProps>
              </a:ext>
            </a:extLst>
          </a:blip>
          <a:srcRect l="54983" r="3934"/>
          <a:stretch/>
        </p:blipFill>
        <p:spPr>
          <a:xfrm>
            <a:off x="10210800" y="5421863"/>
            <a:ext cx="1790648" cy="1487331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9C4A673A-D4F0-4A73-8D99-8DE6CA3C2EAA}"/>
              </a:ext>
            </a:extLst>
          </p:cNvPr>
          <p:cNvSpPr/>
          <p:nvPr/>
        </p:nvSpPr>
        <p:spPr>
          <a:xfrm>
            <a:off x="2762674" y="1553063"/>
            <a:ext cx="838201" cy="594184"/>
          </a:xfrm>
          <a:prstGeom prst="cloud">
            <a:avLst/>
          </a:prstGeom>
          <a:solidFill>
            <a:schemeClr val="bg1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24C021D-403E-4F30-BBA6-976EB076B408}"/>
              </a:ext>
            </a:extLst>
          </p:cNvPr>
          <p:cNvSpPr/>
          <p:nvPr/>
        </p:nvSpPr>
        <p:spPr>
          <a:xfrm>
            <a:off x="7696200" y="1418783"/>
            <a:ext cx="838201" cy="594184"/>
          </a:xfrm>
          <a:prstGeom prst="cloud">
            <a:avLst/>
          </a:prstGeom>
          <a:solidFill>
            <a:schemeClr val="bg1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/>
              </a:rPr>
              <a:t>B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7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Single Corner Rectangle 7"/>
          <p:cNvSpPr/>
          <p:nvPr/>
        </p:nvSpPr>
        <p:spPr>
          <a:xfrm>
            <a:off x="8820398" y="4641710"/>
            <a:ext cx="3371451" cy="997107"/>
          </a:xfrm>
          <a:prstGeom prst="snip1Rect">
            <a:avLst/>
          </a:prstGeom>
          <a:solidFill>
            <a:srgbClr val="FFC7A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nip Single Corner Rectangle 8"/>
          <p:cNvSpPr/>
          <p:nvPr/>
        </p:nvSpPr>
        <p:spPr>
          <a:xfrm>
            <a:off x="4785276" y="4641711"/>
            <a:ext cx="3386616" cy="997107"/>
          </a:xfrm>
          <a:prstGeom prst="snip1Rect">
            <a:avLst/>
          </a:prstGeom>
          <a:solidFill>
            <a:srgbClr val="FFC7A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nip Single Corner Rectangle 9"/>
          <p:cNvSpPr/>
          <p:nvPr/>
        </p:nvSpPr>
        <p:spPr>
          <a:xfrm>
            <a:off x="479298" y="4641712"/>
            <a:ext cx="3383711" cy="997107"/>
          </a:xfrm>
          <a:prstGeom prst="snip1Rect">
            <a:avLst/>
          </a:prstGeom>
          <a:solidFill>
            <a:srgbClr val="FFC7A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9C4A673A-D4F0-4A73-8D99-8DE6CA3C2EAA}"/>
              </a:ext>
            </a:extLst>
          </p:cNvPr>
          <p:cNvSpPr/>
          <p:nvPr/>
        </p:nvSpPr>
        <p:spPr>
          <a:xfrm>
            <a:off x="3936922" y="252098"/>
            <a:ext cx="5390726" cy="1051847"/>
          </a:xfrm>
          <a:prstGeom prst="cloud">
            <a:avLst/>
          </a:prstGeom>
          <a:solidFill>
            <a:schemeClr val="bg1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/>
              </a:rPr>
              <a:t>Dấu</a:t>
            </a:r>
            <a:r>
              <a:rPr lang="en-US" sz="40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/>
              </a:rPr>
              <a:t>câu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A6765A-0197-0354-75CE-8E012B1D58E7}"/>
              </a:ext>
            </a:extLst>
          </p:cNvPr>
          <p:cNvGrpSpPr/>
          <p:nvPr/>
        </p:nvGrpSpPr>
        <p:grpSpPr>
          <a:xfrm>
            <a:off x="787970" y="2302339"/>
            <a:ext cx="3224505" cy="1091071"/>
            <a:chOff x="787970" y="2302339"/>
            <a:chExt cx="3224505" cy="1091071"/>
          </a:xfrm>
        </p:grpSpPr>
        <p:sp>
          <p:nvSpPr>
            <p:cNvPr id="23" name="Wave 22">
              <a:extLst>
                <a:ext uri="{FF2B5EF4-FFF2-40B4-BE49-F238E27FC236}">
                  <a16:creationId xmlns:a16="http://schemas.microsoft.com/office/drawing/2014/main" id="{004176C7-34BF-984E-179D-977DB4CB0D33}"/>
                </a:ext>
              </a:extLst>
            </p:cNvPr>
            <p:cNvSpPr/>
            <p:nvPr/>
          </p:nvSpPr>
          <p:spPr>
            <a:xfrm>
              <a:off x="787970" y="2302339"/>
              <a:ext cx="3023493" cy="1091071"/>
            </a:xfrm>
            <a:prstGeom prst="wav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8A81C7-F0DB-A557-8553-BEFA8C78F022}"/>
                </a:ext>
              </a:extLst>
            </p:cNvPr>
            <p:cNvSpPr txBox="1"/>
            <p:nvPr/>
          </p:nvSpPr>
          <p:spPr>
            <a:xfrm>
              <a:off x="787970" y="2463209"/>
              <a:ext cx="32245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FF00"/>
                  </a:solidFill>
                </a:rPr>
                <a:t>Dấu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chấm</a:t>
              </a:r>
              <a:r>
                <a:rPr lang="en-US" sz="3200" dirty="0">
                  <a:solidFill>
                    <a:srgbClr val="FFFF00"/>
                  </a:solidFill>
                </a:rPr>
                <a:t> than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7BA3580-4880-F15D-6002-8A4684DEBD58}"/>
              </a:ext>
            </a:extLst>
          </p:cNvPr>
          <p:cNvGrpSpPr/>
          <p:nvPr/>
        </p:nvGrpSpPr>
        <p:grpSpPr>
          <a:xfrm>
            <a:off x="4746040" y="2316237"/>
            <a:ext cx="3023493" cy="1091071"/>
            <a:chOff x="4746040" y="2316237"/>
            <a:chExt cx="3023493" cy="1091071"/>
          </a:xfrm>
        </p:grpSpPr>
        <p:sp>
          <p:nvSpPr>
            <p:cNvPr id="25" name="Wave 24">
              <a:extLst>
                <a:ext uri="{FF2B5EF4-FFF2-40B4-BE49-F238E27FC236}">
                  <a16:creationId xmlns:a16="http://schemas.microsoft.com/office/drawing/2014/main" id="{B0D74C5B-A3F3-C794-6C21-401D52BD9813}"/>
                </a:ext>
              </a:extLst>
            </p:cNvPr>
            <p:cNvSpPr/>
            <p:nvPr/>
          </p:nvSpPr>
          <p:spPr>
            <a:xfrm>
              <a:off x="4746040" y="2316237"/>
              <a:ext cx="3023493" cy="1091071"/>
            </a:xfrm>
            <a:prstGeom prst="wav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5E6A187-C09B-B058-1019-1D31CE7FCCBF}"/>
                </a:ext>
              </a:extLst>
            </p:cNvPr>
            <p:cNvSpPr txBox="1"/>
            <p:nvPr/>
          </p:nvSpPr>
          <p:spPr>
            <a:xfrm>
              <a:off x="5312073" y="2531018"/>
              <a:ext cx="20655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FF00"/>
                  </a:solidFill>
                </a:rPr>
                <a:t>Dấu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chấm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90CA7A-31F5-DF7E-38B6-583B112F50C0}"/>
              </a:ext>
            </a:extLst>
          </p:cNvPr>
          <p:cNvGrpSpPr/>
          <p:nvPr/>
        </p:nvGrpSpPr>
        <p:grpSpPr>
          <a:xfrm>
            <a:off x="8907686" y="2356581"/>
            <a:ext cx="3592249" cy="1091071"/>
            <a:chOff x="8907686" y="2356581"/>
            <a:chExt cx="3592249" cy="1091071"/>
          </a:xfrm>
        </p:grpSpPr>
        <p:sp>
          <p:nvSpPr>
            <p:cNvPr id="27" name="Wave 26">
              <a:extLst>
                <a:ext uri="{FF2B5EF4-FFF2-40B4-BE49-F238E27FC236}">
                  <a16:creationId xmlns:a16="http://schemas.microsoft.com/office/drawing/2014/main" id="{A1E9634C-FD5B-CF0D-DDC1-93F2EEE9291B}"/>
                </a:ext>
              </a:extLst>
            </p:cNvPr>
            <p:cNvSpPr/>
            <p:nvPr/>
          </p:nvSpPr>
          <p:spPr>
            <a:xfrm>
              <a:off x="8907686" y="2356581"/>
              <a:ext cx="3023493" cy="1091071"/>
            </a:xfrm>
            <a:prstGeom prst="wav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1332E3-750C-1163-7F60-2ABEC34237D8}"/>
                </a:ext>
              </a:extLst>
            </p:cNvPr>
            <p:cNvSpPr txBox="1"/>
            <p:nvPr/>
          </p:nvSpPr>
          <p:spPr>
            <a:xfrm>
              <a:off x="9128484" y="2569384"/>
              <a:ext cx="3371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FF00"/>
                  </a:solidFill>
                </a:rPr>
                <a:t>Dấu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chấm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hỏi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F3B8A2-D133-5F8D-B41F-B5DB18949739}"/>
              </a:ext>
            </a:extLst>
          </p:cNvPr>
          <p:cNvCxnSpPr/>
          <p:nvPr/>
        </p:nvCxnSpPr>
        <p:spPr>
          <a:xfrm flipH="1">
            <a:off x="2153721" y="1151671"/>
            <a:ext cx="2342079" cy="120491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F5792A2-9357-C190-351E-343482CCEB0A}"/>
              </a:ext>
            </a:extLst>
          </p:cNvPr>
          <p:cNvCxnSpPr>
            <a:cxnSpLocks/>
          </p:cNvCxnSpPr>
          <p:nvPr/>
        </p:nvCxnSpPr>
        <p:spPr>
          <a:xfrm>
            <a:off x="6544763" y="1303945"/>
            <a:ext cx="0" cy="115926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F4CA11-6465-ADDD-6307-13EB8CD24ECA}"/>
              </a:ext>
            </a:extLst>
          </p:cNvPr>
          <p:cNvCxnSpPr>
            <a:cxnSpLocks/>
          </p:cNvCxnSpPr>
          <p:nvPr/>
        </p:nvCxnSpPr>
        <p:spPr>
          <a:xfrm>
            <a:off x="8686932" y="961625"/>
            <a:ext cx="1904868" cy="157672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DB4206-1B27-A7E8-313F-904D7DD16222}"/>
              </a:ext>
            </a:extLst>
          </p:cNvPr>
          <p:cNvCxnSpPr>
            <a:cxnSpLocks/>
          </p:cNvCxnSpPr>
          <p:nvPr/>
        </p:nvCxnSpPr>
        <p:spPr>
          <a:xfrm>
            <a:off x="2153721" y="3276600"/>
            <a:ext cx="0" cy="12954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0142CF-FFE4-040E-8692-6AA998359747}"/>
              </a:ext>
            </a:extLst>
          </p:cNvPr>
          <p:cNvCxnSpPr>
            <a:cxnSpLocks/>
          </p:cNvCxnSpPr>
          <p:nvPr/>
        </p:nvCxnSpPr>
        <p:spPr>
          <a:xfrm>
            <a:off x="6478584" y="3346310"/>
            <a:ext cx="0" cy="12954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41DE93-00D6-6454-ACD2-BDC1891197A7}"/>
              </a:ext>
            </a:extLst>
          </p:cNvPr>
          <p:cNvCxnSpPr>
            <a:cxnSpLocks/>
          </p:cNvCxnSpPr>
          <p:nvPr/>
        </p:nvCxnSpPr>
        <p:spPr>
          <a:xfrm>
            <a:off x="10628854" y="3359010"/>
            <a:ext cx="0" cy="12954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29866A4-7242-4DCC-AE40-DE99A430951F}"/>
              </a:ext>
            </a:extLst>
          </p:cNvPr>
          <p:cNvSpPr/>
          <p:nvPr/>
        </p:nvSpPr>
        <p:spPr>
          <a:xfrm>
            <a:off x="4114800" y="36786"/>
            <a:ext cx="4495800" cy="990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Vè</a:t>
            </a:r>
            <a:r>
              <a:rPr lang="en-US" sz="3200" b="1" dirty="0"/>
              <a:t> </a:t>
            </a:r>
            <a:r>
              <a:rPr lang="en-US" sz="3200" b="1" dirty="0" err="1"/>
              <a:t>đoàn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F0205-BEE6-5BBD-7180-0B8FE0E4D65F}"/>
              </a:ext>
            </a:extLst>
          </p:cNvPr>
          <p:cNvSpPr txBox="1"/>
          <p:nvPr/>
        </p:nvSpPr>
        <p:spPr>
          <a:xfrm flipH="1">
            <a:off x="437322" y="1143000"/>
            <a:ext cx="6096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vẻ</a:t>
            </a:r>
            <a:r>
              <a:rPr lang="en-US" sz="3200" dirty="0"/>
              <a:t> </a:t>
            </a:r>
            <a:r>
              <a:rPr lang="en-US" sz="3200" dirty="0" err="1"/>
              <a:t>vè</a:t>
            </a:r>
            <a:r>
              <a:rPr lang="en-US" sz="3200" dirty="0"/>
              <a:t> </a:t>
            </a:r>
            <a:r>
              <a:rPr lang="en-US" sz="3200" dirty="0" err="1"/>
              <a:t>ve</a:t>
            </a:r>
            <a:endParaRPr lang="en-US" sz="3200" dirty="0"/>
          </a:p>
          <a:p>
            <a:r>
              <a:rPr lang="en-US" sz="3200" dirty="0"/>
              <a:t>  Nghe </a:t>
            </a:r>
            <a:r>
              <a:rPr lang="en-US" sz="3200" dirty="0" err="1"/>
              <a:t>vè</a:t>
            </a:r>
            <a:r>
              <a:rPr lang="en-US" sz="3200" dirty="0"/>
              <a:t> </a:t>
            </a:r>
            <a:r>
              <a:rPr lang="en-US" sz="3200" dirty="0" err="1"/>
              <a:t>đoàn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endParaRPr lang="en-US" sz="3200" dirty="0"/>
          </a:p>
          <a:p>
            <a:r>
              <a:rPr lang="en-US" sz="3200" dirty="0"/>
              <a:t>  </a:t>
            </a:r>
            <a:r>
              <a:rPr lang="en-US" sz="3200" dirty="0" err="1"/>
              <a:t>Chúng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endParaRPr lang="en-US" sz="3200" dirty="0"/>
          </a:p>
          <a:p>
            <a:r>
              <a:rPr lang="en-US" sz="3200" dirty="0"/>
              <a:t>  Anh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endParaRPr lang="en-US" sz="3200" dirty="0"/>
          </a:p>
          <a:p>
            <a:r>
              <a:rPr lang="en-US" sz="3200" dirty="0"/>
              <a:t>  </a:t>
            </a:r>
            <a:r>
              <a:rPr lang="en-US" sz="3200" dirty="0" err="1"/>
              <a:t>Nhảy</a:t>
            </a:r>
            <a:r>
              <a:rPr lang="en-US" sz="3200" dirty="0"/>
              <a:t> </a:t>
            </a:r>
            <a:r>
              <a:rPr lang="en-US" sz="3200" dirty="0" err="1"/>
              <a:t>múa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r>
              <a:rPr lang="en-US" sz="3200" dirty="0"/>
              <a:t> ca</a:t>
            </a:r>
          </a:p>
          <a:p>
            <a:r>
              <a:rPr lang="en-US" sz="3200" dirty="0"/>
              <a:t> 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endParaRPr lang="en-US" sz="3200" dirty="0"/>
          </a:p>
          <a:p>
            <a:r>
              <a:rPr lang="en-US" sz="3200" dirty="0"/>
              <a:t>  Chia </a:t>
            </a:r>
            <a:r>
              <a:rPr lang="en-US" sz="3200" dirty="0" err="1"/>
              <a:t>ngọt</a:t>
            </a:r>
            <a:r>
              <a:rPr lang="en-US" sz="3200" dirty="0"/>
              <a:t>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bùi</a:t>
            </a:r>
            <a:endParaRPr lang="en-US" sz="3200" dirty="0"/>
          </a:p>
          <a:p>
            <a:r>
              <a:rPr lang="en-US" sz="3200" dirty="0"/>
              <a:t> 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thương</a:t>
            </a:r>
            <a:r>
              <a:rPr lang="en-US" sz="3200" dirty="0"/>
              <a:t> </a:t>
            </a:r>
            <a:r>
              <a:rPr lang="en-US" sz="3200" dirty="0" err="1"/>
              <a:t>hòa</a:t>
            </a:r>
            <a:r>
              <a:rPr lang="en-US" sz="3200" dirty="0"/>
              <a:t> </a:t>
            </a:r>
            <a:r>
              <a:rPr lang="en-US" sz="3200" dirty="0" err="1"/>
              <a:t>thuận</a:t>
            </a:r>
            <a:endParaRPr lang="en-US" sz="3200" dirty="0"/>
          </a:p>
          <a:p>
            <a:r>
              <a:rPr lang="en-US" sz="3200" dirty="0"/>
              <a:t>  </a:t>
            </a:r>
            <a:r>
              <a:rPr lang="en-US" sz="3200" dirty="0" err="1"/>
              <a:t>Giận</a:t>
            </a:r>
            <a:r>
              <a:rPr lang="en-US" sz="3200" dirty="0"/>
              <a:t> </a:t>
            </a:r>
            <a:r>
              <a:rPr lang="en-US" sz="3200" dirty="0" err="1"/>
              <a:t>hờn</a:t>
            </a:r>
            <a:r>
              <a:rPr lang="en-US" sz="3200" dirty="0"/>
              <a:t> </a:t>
            </a:r>
            <a:r>
              <a:rPr lang="en-US" sz="3200" dirty="0" err="1"/>
              <a:t>chóng</a:t>
            </a:r>
            <a:r>
              <a:rPr lang="en-US" sz="3200" dirty="0"/>
              <a:t> qua</a:t>
            </a:r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A43734-94CB-A377-9E5B-5DBB20622F1B}"/>
              </a:ext>
            </a:extLst>
          </p:cNvPr>
          <p:cNvSpPr txBox="1"/>
          <p:nvPr/>
        </p:nvSpPr>
        <p:spPr>
          <a:xfrm flipH="1">
            <a:off x="5562600" y="1447800"/>
            <a:ext cx="6096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endParaRPr lang="en-US" sz="3200" dirty="0"/>
          </a:p>
          <a:p>
            <a:r>
              <a:rPr lang="en-US" sz="3200" dirty="0"/>
              <a:t>               </a:t>
            </a:r>
            <a:r>
              <a:rPr lang="en-US" sz="3200" dirty="0" err="1"/>
              <a:t>Réo</a:t>
            </a:r>
            <a:r>
              <a:rPr lang="en-US" sz="3200" dirty="0"/>
              <a:t> </a:t>
            </a:r>
            <a:r>
              <a:rPr lang="en-US" sz="3200" dirty="0" err="1"/>
              <a:t>rắt</a:t>
            </a:r>
            <a:r>
              <a:rPr lang="en-US" sz="3200" dirty="0"/>
              <a:t> </a:t>
            </a:r>
            <a:r>
              <a:rPr lang="en-US" sz="3200" dirty="0" err="1"/>
              <a:t>ngân</a:t>
            </a:r>
            <a:r>
              <a:rPr lang="en-US" sz="3200" dirty="0"/>
              <a:t> </a:t>
            </a:r>
            <a:r>
              <a:rPr lang="en-US" sz="3200" dirty="0" err="1"/>
              <a:t>nga</a:t>
            </a:r>
            <a:endParaRPr lang="en-US" sz="3200" dirty="0"/>
          </a:p>
          <a:p>
            <a:r>
              <a:rPr lang="en-US" sz="3200" dirty="0"/>
              <a:t>              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endParaRPr lang="en-US" sz="3200" dirty="0"/>
          </a:p>
          <a:p>
            <a:r>
              <a:rPr lang="en-US" sz="3200" dirty="0"/>
              <a:t>              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cha </a:t>
            </a:r>
            <a:r>
              <a:rPr lang="en-US" sz="3200" dirty="0" err="1"/>
              <a:t>mẹ</a:t>
            </a:r>
            <a:endParaRPr lang="en-US" sz="3200" dirty="0"/>
          </a:p>
          <a:p>
            <a:r>
              <a:rPr lang="en-US" sz="3200" dirty="0"/>
              <a:t>               </a:t>
            </a:r>
            <a:r>
              <a:rPr lang="en-US" sz="3200" dirty="0" err="1"/>
              <a:t>Thương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nâng</a:t>
            </a:r>
            <a:r>
              <a:rPr lang="en-US" sz="3200" dirty="0"/>
              <a:t> </a:t>
            </a:r>
            <a:r>
              <a:rPr lang="en-US" sz="3200" dirty="0" err="1"/>
              <a:t>đỡ</a:t>
            </a:r>
            <a:endParaRPr lang="en-US" sz="3200" dirty="0"/>
          </a:p>
          <a:p>
            <a:r>
              <a:rPr lang="en-US" sz="3200" dirty="0"/>
              <a:t>               </a:t>
            </a:r>
            <a:r>
              <a:rPr lang="en-US" sz="3200" dirty="0" err="1"/>
              <a:t>Tiến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endParaRPr lang="en-US" sz="3200" dirty="0"/>
          </a:p>
          <a:p>
            <a:r>
              <a:rPr lang="en-US" sz="3200" dirty="0"/>
              <a:t>              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lắm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ơi</a:t>
            </a:r>
            <a:endParaRPr lang="en-US" sz="3200" dirty="0"/>
          </a:p>
          <a:p>
            <a:r>
              <a:rPr lang="en-US" sz="3200" dirty="0"/>
              <a:t>              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đoàn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       </a:t>
            </a:r>
          </a:p>
        </p:txBody>
      </p:sp>
      <p:pic>
        <p:nvPicPr>
          <p:cNvPr id="5" name="Nhạc Đọc Vè - Đọc Vè Táo Quân - Beat Mầm Non - Miễn Phí">
            <a:hlinkClick r:id="" action="ppaction://media"/>
            <a:extLst>
              <a:ext uri="{FF2B5EF4-FFF2-40B4-BE49-F238E27FC236}">
                <a16:creationId xmlns:a16="http://schemas.microsoft.com/office/drawing/2014/main" id="{E962C776-8434-50C8-1074-EED0EA46F1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457200" y="5717203"/>
            <a:ext cx="67733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4343401"/>
            <a:ext cx="7913064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85800"/>
            <a:r>
              <a:rPr lang="en-US" sz="45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Tạm</a:t>
            </a:r>
            <a:r>
              <a:rPr lang="en-US" sz="45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biệt</a:t>
            </a:r>
            <a:r>
              <a:rPr lang="vi-VN" sz="45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và hẹn gặp lại</a:t>
            </a:r>
            <a:endParaRPr lang="en-US" sz="45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6">
            <a:extLst>
              <a:ext uri="{FF2B5EF4-FFF2-40B4-BE49-F238E27FC236}">
                <a16:creationId xmlns:a16="http://schemas.microsoft.com/office/drawing/2014/main" id="{6F494FD5-3C1A-411B-85F1-2DD0245FAA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685800"/>
            <a:ext cx="7829550" cy="330339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quý thầy cô mạnh khỏe, hạnh phúc</a:t>
            </a:r>
          </a:p>
          <a:p>
            <a:pPr algn="ctr"/>
            <a:r>
              <a:rPr lang="vi-VN" sz="2400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</a:t>
            </a:r>
            <a:r>
              <a:rPr lang="en-US" sz="2400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con</a:t>
            </a:r>
            <a:r>
              <a:rPr lang="vi-VN" sz="2400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chăm ngoan học giỏi</a:t>
            </a:r>
            <a:endParaRPr lang="en-US" sz="2400" kern="10" dirty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16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" presetClass="emph" presetSubtype="1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312" y="465193"/>
            <a:ext cx="5403145" cy="175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31BA1C-9CDB-4867-9D0E-0E90F3153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" y="15241"/>
            <a:ext cx="12129052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362200"/>
            <a:ext cx="11353800" cy="2631488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5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THẦY CÔ GIÁO VÀ CÁC BẠN HỌC SINH ĐẾN VỚI TIẾT HỌC </a:t>
            </a:r>
          </a:p>
        </p:txBody>
      </p:sp>
      <p:pic>
        <p:nvPicPr>
          <p:cNvPr id="3" name="Marriaged D amour - Richard Clayderman">
            <a:hlinkClick r:id="" action="ppaction://media"/>
            <a:extLst>
              <a:ext uri="{FF2B5EF4-FFF2-40B4-BE49-F238E27FC236}">
                <a16:creationId xmlns:a16="http://schemas.microsoft.com/office/drawing/2014/main" id="{62231CFC-2D28-40A2-86F7-6A93A1FEE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7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976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65A09D2D-5BE4-EEEC-51FA-A923D6B346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743" end="202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57175"/>
            <a:ext cx="112776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81320" y="2471960"/>
            <a:ext cx="5122850" cy="3223949"/>
            <a:chOff x="444035" y="3238572"/>
            <a:chExt cx="4462325" cy="270953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27" name="Rounded Rectangular Callout 26"/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66636" y="1125148"/>
            <a:ext cx="4197478" cy="3081954"/>
            <a:chOff x="1231198" y="3163553"/>
            <a:chExt cx="3777302" cy="2430305"/>
          </a:xfrm>
        </p:grpSpPr>
        <p:grpSp>
          <p:nvGrpSpPr>
            <p:cNvPr id="28" name="组合 7">
              <a:extLst>
                <a:ext uri="{FF2B5EF4-FFF2-40B4-BE49-F238E27FC236}">
                  <a16:creationId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9" name="矩形: 圆角 6">
                <a:extLst>
                  <a:ext uri="{FF2B5EF4-FFF2-40B4-BE49-F238E27FC236}">
                    <a16:creationId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pic>
            <p:nvPicPr>
              <p:cNvPr id="30" name="图片 115">
                <a:extLst>
                  <a:ext uri="{FF2B5EF4-FFF2-40B4-BE49-F238E27FC236}">
                    <a16:creationId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1361493" y="3655727"/>
              <a:ext cx="177028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56487" y="4167893"/>
              <a:ext cx="64510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…..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932"/>
            <a:ext cx="2331214" cy="23312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30"/>
            <a:ext cx="1524000" cy="16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5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B6BFD4-BD64-4BCF-B888-BEA4DCD1C3B3}"/>
              </a:ext>
            </a:extLst>
          </p:cNvPr>
          <p:cNvSpPr/>
          <p:nvPr/>
        </p:nvSpPr>
        <p:spPr>
          <a:xfrm>
            <a:off x="1983872" y="208943"/>
            <a:ext cx="8912728" cy="375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450"/>
              </a:spcBef>
            </a:pP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lnSpc>
                <a:spcPct val="150000"/>
              </a:lnSpc>
              <a:spcBef>
                <a:spcPts val="450"/>
              </a:spcBef>
            </a:pPr>
            <a:r>
              <a:rPr lang="en-US" sz="2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7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defTabSz="685800">
              <a:lnSpc>
                <a:spcPct val="150000"/>
              </a:lnSpc>
              <a:spcBef>
                <a:spcPts val="450"/>
              </a:spcBef>
            </a:pP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nòng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nọc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………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2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nòng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nọc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……..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……….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8840B-2C4A-4667-881C-EE5FF3100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6801"/>
            <a:ext cx="12192000" cy="197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69552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A4AC50-A474-49D3-976C-25C1F9ED4C9A}"/>
              </a:ext>
            </a:extLst>
          </p:cNvPr>
          <p:cNvSpPr/>
          <p:nvPr/>
        </p:nvSpPr>
        <p:spPr>
          <a:xfrm>
            <a:off x="552259" y="376706"/>
            <a:ext cx="9929621" cy="4252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450"/>
              </a:spcBef>
            </a:pP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85800">
              <a:lnSpc>
                <a:spcPct val="150000"/>
              </a:lnSpc>
              <a:spcBef>
                <a:spcPts val="450"/>
              </a:spcBef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   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)</a:t>
            </a:r>
          </a:p>
          <a:p>
            <a:pPr defTabSz="685800">
              <a:lnSpc>
                <a:spcPct val="150000"/>
              </a:lnSpc>
              <a:spcBef>
                <a:spcPts val="450"/>
              </a:spcBef>
            </a:pPr>
            <a:endParaRPr lang="en-US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>
              <a:lnSpc>
                <a:spcPct val="150000"/>
              </a:lnSpc>
              <a:spcBef>
                <a:spcPts val="450"/>
              </a:spcBef>
            </a:pP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nòng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nọc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nòng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nọc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endParaRPr lang="en-US" sz="27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>
              <a:lnSpc>
                <a:spcPct val="150000"/>
              </a:lnSpc>
              <a:spcBef>
                <a:spcPts val="450"/>
              </a:spcBef>
            </a:pP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1B17A-D544-4A30-9E00-FCABA0D1A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176213"/>
            <a:ext cx="3505200" cy="2111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A941B0-3AD4-4A1F-9CC6-08751457C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10" y="930263"/>
            <a:ext cx="1298946" cy="7193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E2B55E-2526-48EB-854E-4922BBC04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012" y="927215"/>
            <a:ext cx="1767498" cy="7254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9D8934-8237-4FB9-BC31-96EC49E96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806" y="930263"/>
            <a:ext cx="1481456" cy="7193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68F9A8-ED07-42D2-9596-EC92E2774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532" y="940030"/>
            <a:ext cx="938865" cy="725487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48" b="96472" l="6719" r="90000">
                        <a14:foregroundMark x1="38594" y1="17945" x2="40000" y2="29908"/>
                        <a14:foregroundMark x1="62656" y1="17945" x2="57188" y2="29141"/>
                        <a14:foregroundMark x1="56719" y1="21626" x2="65469" y2="27914"/>
                        <a14:foregroundMark x1="67344" y1="19632" x2="61875" y2="30368"/>
                        <a14:foregroundMark x1="40781" y1="20245" x2="31250" y2="26534"/>
                        <a14:foregroundMark x1="35313" y1="19785" x2="41875" y2="26074"/>
                        <a14:foregroundMark x1="61875" y1="64417" x2="38281" y2="79448"/>
                        <a14:foregroundMark x1="37344" y1="62577" x2="61250" y2="84356"/>
                        <a14:foregroundMark x1="60938" y1="67025" x2="56250" y2="77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58" y="5138501"/>
            <a:ext cx="1378857" cy="1404711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190">
                        <a14:foregroundMark x1="48416" y1="26638" x2="48416" y2="89083"/>
                        <a14:foregroundMark x1="30769" y1="87773" x2="61538" y2="79913"/>
                        <a14:foregroundMark x1="37557" y1="75546" x2="69231" y2="84279"/>
                        <a14:foregroundMark x1="49321" y1="25328" x2="54751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59" y="4972834"/>
            <a:ext cx="1515518" cy="1570378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498" l="0" r="100000">
                        <a14:backgroundMark x1="7200" y1="7735" x2="7200" y2="7735"/>
                        <a14:backgroundMark x1="28200" y1="1794" x2="1600" y2="24888"/>
                        <a14:backgroundMark x1="68600" y1="3587" x2="99600" y2="51121"/>
                        <a14:backgroundMark x1="6400" y1="22197" x2="700" y2="41592"/>
                        <a14:backgroundMark x1="5600" y1="63789" x2="13700" y2="96413"/>
                        <a14:backgroundMark x1="42300" y1="74215" x2="37500" y2="94170"/>
                        <a14:backgroundMark x1="65300" y1="70628" x2="60500" y2="91816"/>
                        <a14:backgroundMark x1="64500" y1="14013" x2="99200" y2="8184"/>
                        <a14:backgroundMark x1="81100" y1="49776" x2="99600" y2="64686"/>
                        <a14:backgroundMark x1="96000" y1="84193" x2="96000" y2="91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82" flipH="1">
            <a:off x="7413355" y="6066699"/>
            <a:ext cx="1170826" cy="73607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0" r="100000">
                        <a14:foregroundMark x1="63300" y1="41915" x2="99500" y2="46144"/>
                        <a14:foregroundMark x1="22800" y1="1244" x2="20600" y2="6095"/>
                        <a14:foregroundMark x1="9300" y1="14801" x2="7300" y2="18408"/>
                        <a14:foregroundMark x1="7100" y1="71269" x2="6600" y2="75498"/>
                        <a14:foregroundMark x1="12700" y1="81219" x2="12700" y2="85075"/>
                        <a14:backgroundMark x1="67500" y1="1493" x2="99900" y2="29229"/>
                        <a14:backgroundMark x1="58200" y1="1244" x2="78100" y2="30721"/>
                        <a14:backgroundMark x1="57000" y1="622" x2="43700" y2="15050"/>
                        <a14:backgroundMark x1="29600" y1="871" x2="300" y2="33706"/>
                        <a14:backgroundMark x1="2400" y1="38930" x2="0" y2="42910"/>
                        <a14:backgroundMark x1="1000" y1="54975" x2="18500" y2="87562"/>
                        <a14:backgroundMark x1="800" y1="77239" x2="18700" y2="89677"/>
                        <a14:backgroundMark x1="28200" y1="85075" x2="35000" y2="89055"/>
                        <a14:backgroundMark x1="49800" y1="76617" x2="46400" y2="83209"/>
                        <a14:backgroundMark x1="80500" y1="61816" x2="66000" y2="91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276" flipH="1">
            <a:off x="3110336" y="5801818"/>
            <a:ext cx="943429" cy="758517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0" r="100000">
                        <a14:foregroundMark x1="63300" y1="41915" x2="99500" y2="46144"/>
                        <a14:foregroundMark x1="22800" y1="1244" x2="20600" y2="6095"/>
                        <a14:foregroundMark x1="9300" y1="14801" x2="7300" y2="18408"/>
                        <a14:foregroundMark x1="7100" y1="71269" x2="6600" y2="75498"/>
                        <a14:foregroundMark x1="12700" y1="81219" x2="12700" y2="85075"/>
                        <a14:backgroundMark x1="67500" y1="1493" x2="99900" y2="29229"/>
                        <a14:backgroundMark x1="58200" y1="1244" x2="78100" y2="30721"/>
                        <a14:backgroundMark x1="57000" y1="622" x2="43700" y2="15050"/>
                        <a14:backgroundMark x1="29600" y1="871" x2="300" y2="33706"/>
                        <a14:backgroundMark x1="2400" y1="38930" x2="0" y2="42910"/>
                        <a14:backgroundMark x1="1000" y1="54975" x2="18500" y2="87562"/>
                        <a14:backgroundMark x1="800" y1="77239" x2="18700" y2="89677"/>
                        <a14:backgroundMark x1="28200" y1="85075" x2="35000" y2="89055"/>
                        <a14:backgroundMark x1="49800" y1="76617" x2="46400" y2="83209"/>
                        <a14:backgroundMark x1="80500" y1="61816" x2="66000" y2="91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276" flipH="1">
            <a:off x="5216889" y="5393987"/>
            <a:ext cx="1129504" cy="938514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498" l="0" r="100000">
                        <a14:backgroundMark x1="7200" y1="7735" x2="7200" y2="7735"/>
                        <a14:backgroundMark x1="28200" y1="1794" x2="1600" y2="24888"/>
                        <a14:backgroundMark x1="68600" y1="3587" x2="99600" y2="51121"/>
                        <a14:backgroundMark x1="6400" y1="22197" x2="700" y2="41592"/>
                        <a14:backgroundMark x1="5600" y1="63789" x2="13700" y2="96413"/>
                        <a14:backgroundMark x1="42300" y1="74215" x2="37500" y2="94170"/>
                        <a14:backgroundMark x1="65300" y1="70628" x2="60500" y2="91816"/>
                        <a14:backgroundMark x1="64500" y1="14013" x2="99200" y2="8184"/>
                        <a14:backgroundMark x1="81100" y1="49776" x2="99600" y2="64686"/>
                        <a14:backgroundMark x1="96000" y1="84193" x2="96000" y2="91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82" flipH="1">
            <a:off x="1058527" y="5773603"/>
            <a:ext cx="1030515" cy="7360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AD6A34-9D85-B04A-83B4-EBE33FBC7321}"/>
              </a:ext>
            </a:extLst>
          </p:cNvPr>
          <p:cNvGrpSpPr/>
          <p:nvPr/>
        </p:nvGrpSpPr>
        <p:grpSpPr>
          <a:xfrm>
            <a:off x="5200262" y="2100760"/>
            <a:ext cx="1534639" cy="518205"/>
            <a:chOff x="5200262" y="2100760"/>
            <a:chExt cx="1534639" cy="5182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F003EF-9DBA-46BE-82C1-6E0E0E958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00262" y="2100760"/>
              <a:ext cx="1524000" cy="51820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93019B-364D-61FB-BA54-B2B54F4D3C55}"/>
                </a:ext>
              </a:extLst>
            </p:cNvPr>
            <p:cNvSpPr txBox="1"/>
            <p:nvPr/>
          </p:nvSpPr>
          <p:spPr>
            <a:xfrm>
              <a:off x="5229563" y="2249633"/>
              <a:ext cx="1505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………………….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E380A8-67F6-C27C-DB75-B75DCD947181}"/>
              </a:ext>
            </a:extLst>
          </p:cNvPr>
          <p:cNvGrpSpPr/>
          <p:nvPr/>
        </p:nvGrpSpPr>
        <p:grpSpPr>
          <a:xfrm>
            <a:off x="3484388" y="3276600"/>
            <a:ext cx="1259465" cy="518205"/>
            <a:chOff x="5200262" y="2100760"/>
            <a:chExt cx="1534639" cy="5182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26EBDA-70E6-E1B8-0BC1-85B62CE46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00262" y="2100760"/>
              <a:ext cx="1524000" cy="51820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890A1D-3E79-7761-067F-B587BF8D2CF1}"/>
                </a:ext>
              </a:extLst>
            </p:cNvPr>
            <p:cNvSpPr txBox="1"/>
            <p:nvPr/>
          </p:nvSpPr>
          <p:spPr>
            <a:xfrm>
              <a:off x="5229563" y="2249633"/>
              <a:ext cx="1505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…………….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EFD7EE-F4D0-8822-C275-318B05498362}"/>
              </a:ext>
            </a:extLst>
          </p:cNvPr>
          <p:cNvGrpSpPr/>
          <p:nvPr/>
        </p:nvGrpSpPr>
        <p:grpSpPr>
          <a:xfrm>
            <a:off x="806464" y="4091590"/>
            <a:ext cx="1534639" cy="518205"/>
            <a:chOff x="5200262" y="2100760"/>
            <a:chExt cx="1534639" cy="5182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BF46DD-9AB7-9644-0763-AEDBE480C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00262" y="2100760"/>
              <a:ext cx="1524000" cy="51820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D9BDA0-7703-AABF-675E-01FA2ED0BAEF}"/>
                </a:ext>
              </a:extLst>
            </p:cNvPr>
            <p:cNvSpPr txBox="1"/>
            <p:nvPr/>
          </p:nvSpPr>
          <p:spPr>
            <a:xfrm>
              <a:off x="5229563" y="2249633"/>
              <a:ext cx="1505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………………….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8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296 L -0.00143 0.1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0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06276 0.3435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171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88 0.04861 L -0.49596 0.456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203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" y="69021"/>
            <a:ext cx="11658600" cy="1077216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 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1524000" y="1947096"/>
            <a:ext cx="3529268" cy="908428"/>
          </a:xfrm>
          <a:prstGeom prst="snip1Rect">
            <a:avLst/>
          </a:prstGeom>
          <a:solidFill>
            <a:srgbClr val="F3B0C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1524000" y="3363661"/>
            <a:ext cx="3529268" cy="908428"/>
          </a:xfrm>
          <a:prstGeom prst="snip1Rect">
            <a:avLst/>
          </a:prstGeom>
          <a:solidFill>
            <a:srgbClr val="F3B0C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1620391" y="4845783"/>
            <a:ext cx="3529268" cy="908428"/>
          </a:xfrm>
          <a:prstGeom prst="snip1Rect">
            <a:avLst/>
          </a:prstGeom>
          <a:solidFill>
            <a:srgbClr val="F3B0C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Snip Single Corner Rectangle 7"/>
          <p:cNvSpPr/>
          <p:nvPr/>
        </p:nvSpPr>
        <p:spPr>
          <a:xfrm>
            <a:off x="7311565" y="1938913"/>
            <a:ext cx="3371451" cy="997107"/>
          </a:xfrm>
          <a:prstGeom prst="snip1Rect">
            <a:avLst/>
          </a:prstGeom>
          <a:solidFill>
            <a:srgbClr val="FFC7A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Snip Single Corner Rectangle 8"/>
          <p:cNvSpPr/>
          <p:nvPr/>
        </p:nvSpPr>
        <p:spPr>
          <a:xfrm>
            <a:off x="7348008" y="3289725"/>
            <a:ext cx="3386616" cy="997107"/>
          </a:xfrm>
          <a:prstGeom prst="snip1Rect">
            <a:avLst/>
          </a:prstGeom>
          <a:solidFill>
            <a:srgbClr val="FFC7A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Snip Single Corner Rectangle 9"/>
          <p:cNvSpPr/>
          <p:nvPr/>
        </p:nvSpPr>
        <p:spPr>
          <a:xfrm>
            <a:off x="7370791" y="4896095"/>
            <a:ext cx="3383711" cy="997107"/>
          </a:xfrm>
          <a:prstGeom prst="snip1Rect">
            <a:avLst/>
          </a:prstGeom>
          <a:solidFill>
            <a:srgbClr val="FFC7A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6E372-612E-4EFC-B987-4B217020C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22" b="90000" l="2889" r="90000">
                        <a14:foregroundMark x1="6778" y1="43222" x2="12333" y2="64889"/>
                        <a14:foregroundMark x1="19556" y1="56556" x2="22333" y2="57667"/>
                        <a14:foregroundMark x1="2889" y1="48222" x2="3444" y2="63222"/>
                        <a14:foregroundMark x1="79667" y1="27667" x2="79667" y2="27667"/>
                        <a14:foregroundMark x1="81333" y1="23778" x2="81333" y2="23778"/>
                        <a14:foregroundMark x1="78556" y1="22667" x2="83556" y2="27667"/>
                        <a14:foregroundMark x1="77444" y1="24333" x2="77444" y2="26556"/>
                        <a14:foregroundMark x1="68556" y1="9222" x2="68556" y2="9222"/>
                        <a14:backgroundMark x1="8875" y1="60910" x2="9000" y2="62667"/>
                        <a14:backgroundMark x1="5830" y1="43460" x2="5667" y2="43222"/>
                        <a14:backgroundMark x1="19000" y1="62667" x2="11336" y2="51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34" y="4953000"/>
            <a:ext cx="1443941" cy="2152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A3192A-4A06-43D6-B784-264F9C29E8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89509" l="57587" r="95041">
                        <a14:foregroundMark x1="57587" y1="72545" x2="57587" y2="72545"/>
                        <a14:foregroundMark x1="92894" y1="81250" x2="92894" y2="81250"/>
                        <a14:foregroundMark x1="95041" y1="79241" x2="95041" y2="79241"/>
                        <a14:foregroundMark x1="60844" y1="11830" x2="67647" y2="8319"/>
                        <a14:foregroundMark x1="60881" y1="6114" x2="60400" y2="6027"/>
                        <a14:foregroundMark x1="70132" y1="3500" x2="71577" y2="3125"/>
                        <a14:foregroundMark x1="60400" y1="6027" x2="60838" y2="5913"/>
                        <a14:foregroundMark x1="62916" y1="46205" x2="62916" y2="46205"/>
                        <a14:foregroundMark x1="64323" y1="28571" x2="64323" y2="28571"/>
                        <a14:foregroundMark x1="63879" y1="22768" x2="63879" y2="22768"/>
                        <a14:backgroundMark x1="70244" y1="4018" x2="70244" y2="4018"/>
                        <a14:backgroundMark x1="69282" y1="2009" x2="69282" y2="2009"/>
                        <a14:backgroundMark x1="69282" y1="2009" x2="69282" y2="2009"/>
                        <a14:backgroundMark x1="70392" y1="2009" x2="70392" y2="2009"/>
                        <a14:backgroundMark x1="69060" y1="2902" x2="69060" y2="2902"/>
                        <a14:backgroundMark x1="69430" y1="2902" x2="69430" y2="2902"/>
                        <a14:backgroundMark x1="66765" y1="10714" x2="66765" y2="10714"/>
                        <a14:backgroundMark x1="66765" y1="10714" x2="66765" y2="10714"/>
                        <a14:backgroundMark x1="66765" y1="11830" x2="66765" y2="11830"/>
                        <a14:backgroundMark x1="66765" y1="10714" x2="66765" y2="10714"/>
                        <a14:backgroundMark x1="69874" y1="4018" x2="69874" y2="4018"/>
                        <a14:backgroundMark x1="70244" y1="4018" x2="60622" y2="4911"/>
                        <a14:backgroundMark x1="71207" y1="2902" x2="71207" y2="2902"/>
                      </a14:backgroundRemoval>
                    </a14:imgEffect>
                  </a14:imgLayer>
                </a14:imgProps>
              </a:ext>
            </a:extLst>
          </a:blip>
          <a:srcRect l="54983" r="3934"/>
          <a:stretch/>
        </p:blipFill>
        <p:spPr>
          <a:xfrm>
            <a:off x="10571609" y="5394648"/>
            <a:ext cx="1790648" cy="1487331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9C4A673A-D4F0-4A73-8D99-8DE6CA3C2EAA}"/>
              </a:ext>
            </a:extLst>
          </p:cNvPr>
          <p:cNvSpPr/>
          <p:nvPr/>
        </p:nvSpPr>
        <p:spPr>
          <a:xfrm>
            <a:off x="3174847" y="1009141"/>
            <a:ext cx="838201" cy="594184"/>
          </a:xfrm>
          <a:prstGeom prst="cloud">
            <a:avLst/>
          </a:prstGeom>
          <a:solidFill>
            <a:schemeClr val="bg1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24C021D-403E-4F30-BBA6-976EB076B408}"/>
              </a:ext>
            </a:extLst>
          </p:cNvPr>
          <p:cNvSpPr/>
          <p:nvPr/>
        </p:nvSpPr>
        <p:spPr>
          <a:xfrm>
            <a:off x="8839200" y="1017528"/>
            <a:ext cx="838201" cy="594184"/>
          </a:xfrm>
          <a:prstGeom prst="cloud">
            <a:avLst/>
          </a:prstGeom>
          <a:solidFill>
            <a:schemeClr val="bg1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761996-E212-158C-ACEB-E82CBD777D6A}"/>
              </a:ext>
            </a:extLst>
          </p:cNvPr>
          <p:cNvCxnSpPr/>
          <p:nvPr/>
        </p:nvCxnSpPr>
        <p:spPr>
          <a:xfrm>
            <a:off x="857352" y="588431"/>
            <a:ext cx="66294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65D8E7-7364-79FA-7263-48E6BFA535FE}"/>
              </a:ext>
            </a:extLst>
          </p:cNvPr>
          <p:cNvCxnSpPr>
            <a:cxnSpLocks/>
          </p:cNvCxnSpPr>
          <p:nvPr/>
        </p:nvCxnSpPr>
        <p:spPr>
          <a:xfrm>
            <a:off x="7935102" y="588431"/>
            <a:ext cx="3190098" cy="19198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0822CFB-BF3F-085A-CF75-328388322EB0}"/>
              </a:ext>
            </a:extLst>
          </p:cNvPr>
          <p:cNvCxnSpPr>
            <a:cxnSpLocks/>
          </p:cNvCxnSpPr>
          <p:nvPr/>
        </p:nvCxnSpPr>
        <p:spPr>
          <a:xfrm>
            <a:off x="372289" y="1072716"/>
            <a:ext cx="2142310" cy="19198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3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F350FB-A045-F89D-F248-CCCC24CABE92}"/>
              </a:ext>
            </a:extLst>
          </p:cNvPr>
          <p:cNvGrpSpPr/>
          <p:nvPr/>
        </p:nvGrpSpPr>
        <p:grpSpPr>
          <a:xfrm>
            <a:off x="1447800" y="685800"/>
            <a:ext cx="9906000" cy="5181600"/>
            <a:chOff x="444035" y="3238572"/>
            <a:chExt cx="4462325" cy="27095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F1C3E6-38FF-8341-E79F-C0A94D4D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4" name="Rounded Rectangular Callout 26">
              <a:extLst>
                <a:ext uri="{FF2B5EF4-FFF2-40B4-BE49-F238E27FC236}">
                  <a16:creationId xmlns:a16="http://schemas.microsoft.com/office/drawing/2014/main" id="{0B48F09D-6165-D977-8584-B3C89D213572}"/>
                </a:ext>
              </a:extLst>
            </p:cNvPr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36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1764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080019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3069</TotalTime>
  <Words>521</Words>
  <Application>Microsoft Office PowerPoint</Application>
  <PresentationFormat>Widescreen</PresentationFormat>
  <Paragraphs>82</Paragraphs>
  <Slides>14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Arial</vt:lpstr>
      <vt:lpstr>Arial Rounded MT Bold</vt:lpstr>
      <vt:lpstr>Arial-Rounded</vt:lpstr>
      <vt:lpstr>Calibri</vt:lpstr>
      <vt:lpstr>Calibri Light</vt:lpstr>
      <vt:lpstr>Georgia</vt:lpstr>
      <vt:lpstr>Times New Roman</vt:lpstr>
      <vt:lpstr>Trebuchet MS</vt:lpstr>
      <vt:lpstr>UTM Avo</vt:lpstr>
      <vt:lpstr>Slipstream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62</cp:revision>
  <dcterms:created xsi:type="dcterms:W3CDTF">2021-10-22T05:21:41Z</dcterms:created>
  <dcterms:modified xsi:type="dcterms:W3CDTF">2023-03-27T07:32:51Z</dcterms:modified>
</cp:coreProperties>
</file>