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0" r:id="rId2"/>
    <p:sldMasterId id="2147483774" r:id="rId3"/>
    <p:sldMasterId id="2147483793" r:id="rId4"/>
  </p:sldMasterIdLst>
  <p:notesMasterIdLst>
    <p:notesMasterId r:id="rId28"/>
  </p:notesMasterIdLst>
  <p:sldIdLst>
    <p:sldId id="324" r:id="rId5"/>
    <p:sldId id="380" r:id="rId6"/>
    <p:sldId id="402" r:id="rId7"/>
    <p:sldId id="409" r:id="rId8"/>
    <p:sldId id="396" r:id="rId9"/>
    <p:sldId id="388" r:id="rId10"/>
    <p:sldId id="381" r:id="rId11"/>
    <p:sldId id="382" r:id="rId12"/>
    <p:sldId id="404" r:id="rId13"/>
    <p:sldId id="385" r:id="rId14"/>
    <p:sldId id="387" r:id="rId15"/>
    <p:sldId id="407" r:id="rId16"/>
    <p:sldId id="408" r:id="rId17"/>
    <p:sldId id="352" r:id="rId18"/>
    <p:sldId id="406" r:id="rId19"/>
    <p:sldId id="390" r:id="rId20"/>
    <p:sldId id="405" r:id="rId21"/>
    <p:sldId id="391" r:id="rId22"/>
    <p:sldId id="392" r:id="rId23"/>
    <p:sldId id="393" r:id="rId24"/>
    <p:sldId id="399" r:id="rId25"/>
    <p:sldId id="411" r:id="rId26"/>
    <p:sldId id="3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1D0D"/>
    <a:srgbClr val="000000"/>
    <a:srgbClr val="00FF00"/>
    <a:srgbClr val="6F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26" autoAdjust="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55DA9-5070-4142-ACC8-9277D0C3BCFB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AFD8-3A87-4A40-A6F3-FC3314890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4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 smtClean="0">
              <a:cs typeface="等线"/>
            </a:endParaRPr>
          </a:p>
        </p:txBody>
      </p:sp>
      <p:sp>
        <p:nvSpPr>
          <p:cNvPr id="757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86AF7-CB1A-4B13-93F2-82294CF8AA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等线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344315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FD8-3A87-4A40-A6F3-FC3314890A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61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619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02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869637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08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199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FD8-3A87-4A40-A6F3-FC3314890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5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FD8-3A87-4A40-A6F3-FC3314890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085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FD8-3A87-4A40-A6F3-FC3314890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05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FD8-3A87-4A40-A6F3-FC3314890A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77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Nắn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1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200" baseline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aseline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endParaRPr lang="en-US" sz="1200" baseline="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1AFD8-3A87-4A40-A6F3-FC3314890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9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 rot="5400000" flipH="1">
            <a:off x="7218151" y="-404121"/>
            <a:ext cx="742828" cy="6382425"/>
            <a:chOff x="8326013" y="258172"/>
            <a:chExt cx="557121" cy="4786819"/>
          </a:xfrm>
        </p:grpSpPr>
        <p:grpSp>
          <p:nvGrpSpPr>
            <p:cNvPr id="25" name="Google Shape;25;p3"/>
            <p:cNvGrpSpPr/>
            <p:nvPr/>
          </p:nvGrpSpPr>
          <p:grpSpPr>
            <a:xfrm>
              <a:off x="8334725" y="1270945"/>
              <a:ext cx="336740" cy="2950641"/>
              <a:chOff x="8683750" y="1289995"/>
              <a:chExt cx="336740" cy="2950641"/>
            </a:xfrm>
          </p:grpSpPr>
          <p:sp>
            <p:nvSpPr>
              <p:cNvPr id="26" name="Google Shape;26;p3"/>
              <p:cNvSpPr/>
              <p:nvPr/>
            </p:nvSpPr>
            <p:spPr>
              <a:xfrm rot="-5662738" flipH="1">
                <a:off x="8828113" y="2430243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 rot="-5662738" flipH="1">
                <a:off x="8951243" y="1681652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 rot="-5662738" flipH="1">
                <a:off x="8921483" y="1292448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 rot="-3868218" flipH="1">
                <a:off x="8772141" y="1510294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 rot="-3868218" flipH="1">
                <a:off x="8858372" y="215753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 rot="3061112" flipH="1">
                <a:off x="8866830" y="3838902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 rot="3061112" flipH="1">
                <a:off x="8697318" y="4160304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 rot="3061112" flipH="1">
                <a:off x="8742251" y="316481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 rot="4857631" flipH="1">
                <a:off x="8904407" y="344980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 rot="4857631" flipH="1">
                <a:off x="8918658" y="2786238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Google Shape;36;p3"/>
            <p:cNvSpPr/>
            <p:nvPr/>
          </p:nvSpPr>
          <p:spPr>
            <a:xfrm rot="-5137262">
              <a:off x="8673938" y="4426968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 rot="-5137262">
              <a:off x="8802768" y="2493360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 rot="-5137262">
              <a:off x="8552508" y="4854239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 rot="-6931782">
              <a:off x="8552491" y="50608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 rot="-6931782">
              <a:off x="8469697" y="97922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 rot="7738888">
              <a:off x="8339580" y="271739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rot="7738888">
              <a:off x="8757868" y="79578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 rot="7738888">
              <a:off x="8802801" y="1791275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5942369">
              <a:off x="8339557" y="497332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 rot="5942369">
              <a:off x="8469683" y="4440164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Google Shape;46;p3"/>
          <p:cNvSpPr/>
          <p:nvPr/>
        </p:nvSpPr>
        <p:spPr>
          <a:xfrm>
            <a:off x="6579967" y="1922084"/>
            <a:ext cx="2222400" cy="222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4316567" y="3332733"/>
            <a:ext cx="67488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7200" b="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title" idx="2" hasCustomPrompt="1"/>
          </p:nvPr>
        </p:nvSpPr>
        <p:spPr>
          <a:xfrm>
            <a:off x="6533767" y="2241484"/>
            <a:ext cx="2314400" cy="10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8000"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>
            <a:off x="5289367" y="4477917"/>
            <a:ext cx="4803200" cy="8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41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7"/>
          <p:cNvSpPr txBox="1">
            <a:spLocks noGrp="1"/>
          </p:cNvSpPr>
          <p:nvPr>
            <p:ph type="subTitle" idx="1"/>
          </p:nvPr>
        </p:nvSpPr>
        <p:spPr>
          <a:xfrm>
            <a:off x="1626000" y="3676433"/>
            <a:ext cx="3456000" cy="1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0" name="Google Shape;570;p17"/>
          <p:cNvSpPr txBox="1">
            <a:spLocks noGrp="1"/>
          </p:cNvSpPr>
          <p:nvPr>
            <p:ph type="title"/>
          </p:nvPr>
        </p:nvSpPr>
        <p:spPr>
          <a:xfrm>
            <a:off x="1626007" y="1971067"/>
            <a:ext cx="3184400" cy="1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7"/>
          <p:cNvSpPr/>
          <p:nvPr/>
        </p:nvSpPr>
        <p:spPr>
          <a:xfrm flipH="1">
            <a:off x="5953137" y="1321584"/>
            <a:ext cx="4214800" cy="4214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2" name="Google Shape;572;p17"/>
          <p:cNvSpPr/>
          <p:nvPr/>
        </p:nvSpPr>
        <p:spPr>
          <a:xfrm rot="-8461112">
            <a:off x="8545286" y="831630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3" name="Google Shape;573;p17"/>
          <p:cNvSpPr/>
          <p:nvPr/>
        </p:nvSpPr>
        <p:spPr>
          <a:xfrm rot="7738888">
            <a:off x="6405895" y="740438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" name="Google Shape;574;p17"/>
          <p:cNvSpPr/>
          <p:nvPr/>
        </p:nvSpPr>
        <p:spPr>
          <a:xfrm rot="-10257631">
            <a:off x="7996400" y="590264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5" name="Google Shape;575;p17"/>
          <p:cNvSpPr/>
          <p:nvPr/>
        </p:nvSpPr>
        <p:spPr>
          <a:xfrm rot="-262738" flipH="1">
            <a:off x="7333657" y="730907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6" name="Google Shape;576;p17"/>
          <p:cNvSpPr/>
          <p:nvPr/>
        </p:nvSpPr>
        <p:spPr>
          <a:xfrm rot="-5662738" flipH="1">
            <a:off x="9292051" y="92530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7" name="Google Shape;577;p17"/>
          <p:cNvSpPr/>
          <p:nvPr/>
        </p:nvSpPr>
        <p:spPr>
          <a:xfrm rot="1531782" flipH="1">
            <a:off x="7766667" y="1003686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8" name="Google Shape;578;p17"/>
          <p:cNvSpPr/>
          <p:nvPr/>
        </p:nvSpPr>
        <p:spPr>
          <a:xfrm rot="8461112" flipH="1">
            <a:off x="7522083" y="1387914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9" name="Google Shape;579;p17"/>
          <p:cNvSpPr/>
          <p:nvPr/>
        </p:nvSpPr>
        <p:spPr>
          <a:xfrm rot="4857631" flipH="1">
            <a:off x="6649901" y="1286572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0" name="Google Shape;580;p17"/>
          <p:cNvSpPr/>
          <p:nvPr/>
        </p:nvSpPr>
        <p:spPr>
          <a:xfrm rot="4857631" flipH="1">
            <a:off x="8980204" y="590271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17"/>
          <p:cNvSpPr/>
          <p:nvPr/>
        </p:nvSpPr>
        <p:spPr>
          <a:xfrm rot="-6931782">
            <a:off x="6213739" y="117617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7"/>
          <p:cNvSpPr/>
          <p:nvPr/>
        </p:nvSpPr>
        <p:spPr>
          <a:xfrm rot="-5662738" flipH="1">
            <a:off x="6748751" y="829706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7"/>
          <p:cNvSpPr/>
          <p:nvPr/>
        </p:nvSpPr>
        <p:spPr>
          <a:xfrm rot="-5662738" flipH="1">
            <a:off x="9695151" y="689106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4" name="Google Shape;584;p17"/>
          <p:cNvSpPr/>
          <p:nvPr/>
        </p:nvSpPr>
        <p:spPr>
          <a:xfrm rot="2338888">
            <a:off x="8904971" y="572337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5" name="Google Shape;585;p17"/>
          <p:cNvSpPr/>
          <p:nvPr/>
        </p:nvSpPr>
        <p:spPr>
          <a:xfrm rot="542369">
            <a:off x="9453771" y="5964653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17"/>
          <p:cNvSpPr/>
          <p:nvPr/>
        </p:nvSpPr>
        <p:spPr>
          <a:xfrm rot="5137262" flipH="1">
            <a:off x="8158167" y="5629659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7" name="Google Shape;587;p17"/>
          <p:cNvSpPr/>
          <p:nvPr/>
        </p:nvSpPr>
        <p:spPr>
          <a:xfrm rot="-9268218" flipH="1">
            <a:off x="9683511" y="5551242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17"/>
          <p:cNvSpPr/>
          <p:nvPr/>
        </p:nvSpPr>
        <p:spPr>
          <a:xfrm rot="-7738888" flipH="1">
            <a:off x="6936163" y="596468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17"/>
          <p:cNvSpPr/>
          <p:nvPr/>
        </p:nvSpPr>
        <p:spPr>
          <a:xfrm rot="-5942369" flipH="1">
            <a:off x="8469967" y="5964648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0" name="Google Shape;590;p17"/>
          <p:cNvSpPr/>
          <p:nvPr/>
        </p:nvSpPr>
        <p:spPr>
          <a:xfrm rot="5137262" flipH="1">
            <a:off x="7755067" y="586585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17"/>
          <p:cNvSpPr/>
          <p:nvPr/>
        </p:nvSpPr>
        <p:spPr>
          <a:xfrm rot="2338888">
            <a:off x="6810971" y="562967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2" name="Google Shape;592;p17"/>
          <p:cNvSpPr/>
          <p:nvPr/>
        </p:nvSpPr>
        <p:spPr>
          <a:xfrm rot="-5942369" flipH="1">
            <a:off x="6340034" y="5824047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3" name="Google Shape;593;p17"/>
          <p:cNvGrpSpPr/>
          <p:nvPr/>
        </p:nvGrpSpPr>
        <p:grpSpPr>
          <a:xfrm>
            <a:off x="77751" y="237797"/>
            <a:ext cx="742828" cy="6382425"/>
            <a:chOff x="58313" y="178347"/>
            <a:chExt cx="557121" cy="4786819"/>
          </a:xfrm>
        </p:grpSpPr>
        <p:sp>
          <p:nvSpPr>
            <p:cNvPr id="594" name="Google Shape;594;p17"/>
            <p:cNvSpPr/>
            <p:nvPr/>
          </p:nvSpPr>
          <p:spPr>
            <a:xfrm rot="5662738">
              <a:off x="395564" y="2331368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7"/>
            <p:cNvSpPr/>
            <p:nvPr/>
          </p:nvSpPr>
          <p:spPr>
            <a:xfrm rot="5662738">
              <a:off x="272433" y="158277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7"/>
            <p:cNvSpPr/>
            <p:nvPr/>
          </p:nvSpPr>
          <p:spPr>
            <a:xfrm rot="5662738">
              <a:off x="302194" y="119357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7"/>
            <p:cNvSpPr/>
            <p:nvPr/>
          </p:nvSpPr>
          <p:spPr>
            <a:xfrm rot="3868218">
              <a:off x="451506" y="141141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7"/>
            <p:cNvSpPr/>
            <p:nvPr/>
          </p:nvSpPr>
          <p:spPr>
            <a:xfrm rot="3868218">
              <a:off x="365275" y="20586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7"/>
            <p:cNvSpPr/>
            <p:nvPr/>
          </p:nvSpPr>
          <p:spPr>
            <a:xfrm rot="-3061112">
              <a:off x="356876" y="3740027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7"/>
            <p:cNvSpPr/>
            <p:nvPr/>
          </p:nvSpPr>
          <p:spPr>
            <a:xfrm rot="-3061112">
              <a:off x="526389" y="406142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7"/>
            <p:cNvSpPr/>
            <p:nvPr/>
          </p:nvSpPr>
          <p:spPr>
            <a:xfrm rot="-3061112">
              <a:off x="481455" y="306594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7"/>
            <p:cNvSpPr/>
            <p:nvPr/>
          </p:nvSpPr>
          <p:spPr>
            <a:xfrm rot="-4857631">
              <a:off x="319235" y="335092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7"/>
            <p:cNvSpPr/>
            <p:nvPr/>
          </p:nvSpPr>
          <p:spPr>
            <a:xfrm rot="-4857631">
              <a:off x="304984" y="268736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7"/>
            <p:cNvSpPr/>
            <p:nvPr/>
          </p:nvSpPr>
          <p:spPr>
            <a:xfrm rot="5137262" flipH="1">
              <a:off x="200714" y="4347143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7"/>
            <p:cNvSpPr/>
            <p:nvPr/>
          </p:nvSpPr>
          <p:spPr>
            <a:xfrm rot="5137262" flipH="1">
              <a:off x="71883" y="241353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7"/>
            <p:cNvSpPr/>
            <p:nvPr/>
          </p:nvSpPr>
          <p:spPr>
            <a:xfrm rot="5137262" flipH="1">
              <a:off x="322144" y="477441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7"/>
            <p:cNvSpPr/>
            <p:nvPr/>
          </p:nvSpPr>
          <p:spPr>
            <a:xfrm rot="6931782" flipH="1">
              <a:off x="322131" y="426263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7"/>
            <p:cNvSpPr/>
            <p:nvPr/>
          </p:nvSpPr>
          <p:spPr>
            <a:xfrm rot="6931782" flipH="1">
              <a:off x="404925" y="899401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7"/>
            <p:cNvSpPr/>
            <p:nvPr/>
          </p:nvSpPr>
          <p:spPr>
            <a:xfrm rot="-7738888" flipH="1">
              <a:off x="535101" y="191914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7"/>
            <p:cNvSpPr/>
            <p:nvPr/>
          </p:nvSpPr>
          <p:spPr>
            <a:xfrm rot="-7738888" flipH="1">
              <a:off x="116814" y="71596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7"/>
            <p:cNvSpPr/>
            <p:nvPr/>
          </p:nvSpPr>
          <p:spPr>
            <a:xfrm rot="-7738888" flipH="1">
              <a:off x="71880" y="171145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7"/>
            <p:cNvSpPr/>
            <p:nvPr/>
          </p:nvSpPr>
          <p:spPr>
            <a:xfrm rot="-5942369" flipH="1">
              <a:off x="535060" y="4893501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7"/>
            <p:cNvSpPr/>
            <p:nvPr/>
          </p:nvSpPr>
          <p:spPr>
            <a:xfrm rot="-5942369" flipH="1">
              <a:off x="404934" y="4360339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7"/>
          <p:cNvGrpSpPr/>
          <p:nvPr/>
        </p:nvGrpSpPr>
        <p:grpSpPr>
          <a:xfrm>
            <a:off x="11383018" y="363013"/>
            <a:ext cx="742828" cy="6382425"/>
            <a:chOff x="8537263" y="272259"/>
            <a:chExt cx="557121" cy="4786819"/>
          </a:xfrm>
        </p:grpSpPr>
        <p:sp>
          <p:nvSpPr>
            <p:cNvPr id="615" name="Google Shape;615;p17"/>
            <p:cNvSpPr/>
            <p:nvPr/>
          </p:nvSpPr>
          <p:spPr>
            <a:xfrm rot="-5137262">
              <a:off x="8690338" y="283926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7"/>
            <p:cNvSpPr/>
            <p:nvPr/>
          </p:nvSpPr>
          <p:spPr>
            <a:xfrm rot="-5137262">
              <a:off x="8813468" y="358785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 rot="-5137262">
              <a:off x="8783708" y="397705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7"/>
            <p:cNvSpPr/>
            <p:nvPr/>
          </p:nvSpPr>
          <p:spPr>
            <a:xfrm rot="-6931782">
              <a:off x="8634366" y="375918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7"/>
            <p:cNvSpPr/>
            <p:nvPr/>
          </p:nvSpPr>
          <p:spPr>
            <a:xfrm rot="-6931782">
              <a:off x="8720597" y="311194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17"/>
            <p:cNvSpPr/>
            <p:nvPr/>
          </p:nvSpPr>
          <p:spPr>
            <a:xfrm rot="7738888">
              <a:off x="8729055" y="143063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7"/>
            <p:cNvSpPr/>
            <p:nvPr/>
          </p:nvSpPr>
          <p:spPr>
            <a:xfrm rot="7738888">
              <a:off x="8559543" y="1109231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7"/>
            <p:cNvSpPr/>
            <p:nvPr/>
          </p:nvSpPr>
          <p:spPr>
            <a:xfrm rot="7738888">
              <a:off x="8604476" y="210471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7"/>
            <p:cNvSpPr/>
            <p:nvPr/>
          </p:nvSpPr>
          <p:spPr>
            <a:xfrm rot="5942369">
              <a:off x="8766632" y="1819669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7"/>
            <p:cNvSpPr/>
            <p:nvPr/>
          </p:nvSpPr>
          <p:spPr>
            <a:xfrm rot="5942369">
              <a:off x="8780883" y="248323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17"/>
            <p:cNvSpPr/>
            <p:nvPr/>
          </p:nvSpPr>
          <p:spPr>
            <a:xfrm rot="-5662738" flipH="1">
              <a:off x="8885188" y="823487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17"/>
            <p:cNvSpPr/>
            <p:nvPr/>
          </p:nvSpPr>
          <p:spPr>
            <a:xfrm rot="-5662738" flipH="1">
              <a:off x="9014018" y="275709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7"/>
            <p:cNvSpPr/>
            <p:nvPr/>
          </p:nvSpPr>
          <p:spPr>
            <a:xfrm rot="-5662738" flipH="1">
              <a:off x="8763758" y="396216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17"/>
            <p:cNvSpPr/>
            <p:nvPr/>
          </p:nvSpPr>
          <p:spPr>
            <a:xfrm rot="-3868218" flipH="1">
              <a:off x="8763741" y="474433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17"/>
            <p:cNvSpPr/>
            <p:nvPr/>
          </p:nvSpPr>
          <p:spPr>
            <a:xfrm rot="-3868218" flipH="1">
              <a:off x="8680947" y="427119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7"/>
            <p:cNvSpPr/>
            <p:nvPr/>
          </p:nvSpPr>
          <p:spPr>
            <a:xfrm rot="3061112" flipH="1">
              <a:off x="8550830" y="4978746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7"/>
            <p:cNvSpPr/>
            <p:nvPr/>
          </p:nvSpPr>
          <p:spPr>
            <a:xfrm rot="3061112" flipH="1">
              <a:off x="8969118" y="445469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7"/>
            <p:cNvSpPr/>
            <p:nvPr/>
          </p:nvSpPr>
          <p:spPr>
            <a:xfrm rot="3061112" flipH="1">
              <a:off x="9014051" y="345921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17"/>
            <p:cNvSpPr/>
            <p:nvPr/>
          </p:nvSpPr>
          <p:spPr>
            <a:xfrm rot="4857631" flipH="1">
              <a:off x="8550807" y="27709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17"/>
            <p:cNvSpPr/>
            <p:nvPr/>
          </p:nvSpPr>
          <p:spPr>
            <a:xfrm rot="4857631" flipH="1">
              <a:off x="8680933" y="81025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382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8"/>
          <p:cNvSpPr txBox="1">
            <a:spLocks noGrp="1"/>
          </p:cNvSpPr>
          <p:nvPr>
            <p:ph type="subTitle" idx="1"/>
          </p:nvPr>
        </p:nvSpPr>
        <p:spPr>
          <a:xfrm flipH="1">
            <a:off x="7050567" y="3676433"/>
            <a:ext cx="3515600" cy="11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37" name="Google Shape;637;p18"/>
          <p:cNvSpPr txBox="1">
            <a:spLocks noGrp="1"/>
          </p:cNvSpPr>
          <p:nvPr>
            <p:ph type="title"/>
          </p:nvPr>
        </p:nvSpPr>
        <p:spPr>
          <a:xfrm flipH="1">
            <a:off x="7381765" y="1971051"/>
            <a:ext cx="3184400" cy="14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8"/>
          <p:cNvSpPr/>
          <p:nvPr/>
        </p:nvSpPr>
        <p:spPr>
          <a:xfrm>
            <a:off x="2079129" y="1321584"/>
            <a:ext cx="4214800" cy="42148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9" name="Google Shape;639;p18"/>
          <p:cNvSpPr/>
          <p:nvPr/>
        </p:nvSpPr>
        <p:spPr>
          <a:xfrm rot="-8461112">
            <a:off x="4738635" y="831630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18"/>
          <p:cNvSpPr/>
          <p:nvPr/>
        </p:nvSpPr>
        <p:spPr>
          <a:xfrm rot="7738888">
            <a:off x="2599245" y="740438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1" name="Google Shape;641;p18"/>
          <p:cNvSpPr/>
          <p:nvPr/>
        </p:nvSpPr>
        <p:spPr>
          <a:xfrm rot="-10257631">
            <a:off x="4189751" y="590264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2" name="Google Shape;642;p18"/>
          <p:cNvSpPr/>
          <p:nvPr/>
        </p:nvSpPr>
        <p:spPr>
          <a:xfrm rot="-262738" flipH="1">
            <a:off x="3527007" y="730907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3" name="Google Shape;643;p18"/>
          <p:cNvSpPr/>
          <p:nvPr/>
        </p:nvSpPr>
        <p:spPr>
          <a:xfrm rot="-5662738" flipH="1">
            <a:off x="5485401" y="92530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4" name="Google Shape;644;p18"/>
          <p:cNvSpPr/>
          <p:nvPr/>
        </p:nvSpPr>
        <p:spPr>
          <a:xfrm rot="1531782" flipH="1">
            <a:off x="3960018" y="1003686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5" name="Google Shape;645;p18"/>
          <p:cNvSpPr/>
          <p:nvPr/>
        </p:nvSpPr>
        <p:spPr>
          <a:xfrm rot="8461112" flipH="1">
            <a:off x="3715433" y="1387914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6" name="Google Shape;646;p18"/>
          <p:cNvSpPr/>
          <p:nvPr/>
        </p:nvSpPr>
        <p:spPr>
          <a:xfrm rot="4857631" flipH="1">
            <a:off x="2843252" y="1286572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7" name="Google Shape;647;p18"/>
          <p:cNvSpPr/>
          <p:nvPr/>
        </p:nvSpPr>
        <p:spPr>
          <a:xfrm rot="4857631" flipH="1">
            <a:off x="5173553" y="590271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8" name="Google Shape;648;p18"/>
          <p:cNvSpPr/>
          <p:nvPr/>
        </p:nvSpPr>
        <p:spPr>
          <a:xfrm rot="-6931782">
            <a:off x="2407089" y="117617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9" name="Google Shape;649;p18"/>
          <p:cNvSpPr/>
          <p:nvPr/>
        </p:nvSpPr>
        <p:spPr>
          <a:xfrm rot="-5662738" flipH="1">
            <a:off x="2942101" y="829706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0" name="Google Shape;650;p18"/>
          <p:cNvSpPr/>
          <p:nvPr/>
        </p:nvSpPr>
        <p:spPr>
          <a:xfrm rot="-5662738" flipH="1">
            <a:off x="5888501" y="689106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1" name="Google Shape;651;p18"/>
          <p:cNvSpPr/>
          <p:nvPr/>
        </p:nvSpPr>
        <p:spPr>
          <a:xfrm rot="2338888">
            <a:off x="5098322" y="572337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2" name="Google Shape;652;p18"/>
          <p:cNvSpPr/>
          <p:nvPr/>
        </p:nvSpPr>
        <p:spPr>
          <a:xfrm rot="542369">
            <a:off x="5647120" y="5964653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3" name="Google Shape;653;p18"/>
          <p:cNvSpPr/>
          <p:nvPr/>
        </p:nvSpPr>
        <p:spPr>
          <a:xfrm rot="5137262" flipH="1">
            <a:off x="4351517" y="5629659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4" name="Google Shape;654;p18"/>
          <p:cNvSpPr/>
          <p:nvPr/>
        </p:nvSpPr>
        <p:spPr>
          <a:xfrm rot="-9268218" flipH="1">
            <a:off x="5876861" y="5551242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5" name="Google Shape;655;p18"/>
          <p:cNvSpPr/>
          <p:nvPr/>
        </p:nvSpPr>
        <p:spPr>
          <a:xfrm rot="-7738888" flipH="1">
            <a:off x="3129513" y="596468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18"/>
          <p:cNvSpPr/>
          <p:nvPr/>
        </p:nvSpPr>
        <p:spPr>
          <a:xfrm rot="-5942369" flipH="1">
            <a:off x="4663316" y="5964648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7" name="Google Shape;657;p18"/>
          <p:cNvSpPr/>
          <p:nvPr/>
        </p:nvSpPr>
        <p:spPr>
          <a:xfrm rot="5137262" flipH="1">
            <a:off x="3948417" y="586585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8" name="Google Shape;658;p18"/>
          <p:cNvSpPr/>
          <p:nvPr/>
        </p:nvSpPr>
        <p:spPr>
          <a:xfrm rot="2338888">
            <a:off x="3004322" y="562967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9" name="Google Shape;659;p18"/>
          <p:cNvSpPr/>
          <p:nvPr/>
        </p:nvSpPr>
        <p:spPr>
          <a:xfrm rot="-5942369" flipH="1">
            <a:off x="2533385" y="5824047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984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1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9"/>
          <p:cNvSpPr txBox="1">
            <a:spLocks noGrp="1"/>
          </p:cNvSpPr>
          <p:nvPr>
            <p:ph type="subTitle" idx="1"/>
          </p:nvPr>
        </p:nvSpPr>
        <p:spPr>
          <a:xfrm flipH="1">
            <a:off x="6869100" y="4175400"/>
            <a:ext cx="4342000" cy="14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2" name="Google Shape;662;p19"/>
          <p:cNvSpPr txBox="1">
            <a:spLocks noGrp="1"/>
          </p:cNvSpPr>
          <p:nvPr>
            <p:ph type="title"/>
          </p:nvPr>
        </p:nvSpPr>
        <p:spPr>
          <a:xfrm flipH="1">
            <a:off x="6869100" y="1096667"/>
            <a:ext cx="4342000" cy="2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663" name="Google Shape;663;p19"/>
          <p:cNvGrpSpPr/>
          <p:nvPr/>
        </p:nvGrpSpPr>
        <p:grpSpPr>
          <a:xfrm>
            <a:off x="6285222" y="102336"/>
            <a:ext cx="5541700" cy="6675888"/>
            <a:chOff x="4713916" y="76752"/>
            <a:chExt cx="4156275" cy="5006916"/>
          </a:xfrm>
        </p:grpSpPr>
        <p:sp>
          <p:nvSpPr>
            <p:cNvPr id="664" name="Google Shape;664;p19"/>
            <p:cNvSpPr/>
            <p:nvPr/>
          </p:nvSpPr>
          <p:spPr>
            <a:xfrm rot="-8461112">
              <a:off x="6473714" y="271297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19"/>
            <p:cNvSpPr/>
            <p:nvPr/>
          </p:nvSpPr>
          <p:spPr>
            <a:xfrm rot="7738888">
              <a:off x="4869171" y="202903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19"/>
            <p:cNvSpPr/>
            <p:nvPr/>
          </p:nvSpPr>
          <p:spPr>
            <a:xfrm rot="-10257631">
              <a:off x="6062050" y="90273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19"/>
            <p:cNvSpPr/>
            <p:nvPr/>
          </p:nvSpPr>
          <p:spPr>
            <a:xfrm rot="-262738" flipH="1">
              <a:off x="5564992" y="195755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19"/>
            <p:cNvSpPr/>
            <p:nvPr/>
          </p:nvSpPr>
          <p:spPr>
            <a:xfrm rot="-5662738" flipH="1">
              <a:off x="7033788" y="34155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19"/>
            <p:cNvSpPr/>
            <p:nvPr/>
          </p:nvSpPr>
          <p:spPr>
            <a:xfrm rot="1531782" flipH="1">
              <a:off x="5889750" y="40033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19"/>
            <p:cNvSpPr/>
            <p:nvPr/>
          </p:nvSpPr>
          <p:spPr>
            <a:xfrm rot="8461112" flipH="1">
              <a:off x="5706312" y="688510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19"/>
            <p:cNvSpPr/>
            <p:nvPr/>
          </p:nvSpPr>
          <p:spPr>
            <a:xfrm rot="3061112" flipH="1">
              <a:off x="7950321" y="9031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19"/>
            <p:cNvSpPr/>
            <p:nvPr/>
          </p:nvSpPr>
          <p:spPr>
            <a:xfrm rot="4857631" flipH="1">
              <a:off x="5052176" y="61250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19"/>
            <p:cNvSpPr/>
            <p:nvPr/>
          </p:nvSpPr>
          <p:spPr>
            <a:xfrm rot="4857631" flipH="1">
              <a:off x="6799903" y="90278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19"/>
            <p:cNvSpPr/>
            <p:nvPr/>
          </p:nvSpPr>
          <p:spPr>
            <a:xfrm rot="-6931782">
              <a:off x="4725054" y="529704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19"/>
            <p:cNvSpPr/>
            <p:nvPr/>
          </p:nvSpPr>
          <p:spPr>
            <a:xfrm rot="-5662738" flipH="1">
              <a:off x="5126313" y="26985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19"/>
            <p:cNvSpPr/>
            <p:nvPr/>
          </p:nvSpPr>
          <p:spPr>
            <a:xfrm rot="-5662738" flipH="1">
              <a:off x="7336113" y="16440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19"/>
            <p:cNvSpPr/>
            <p:nvPr/>
          </p:nvSpPr>
          <p:spPr>
            <a:xfrm rot="-8461112">
              <a:off x="8044214" y="34157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19"/>
            <p:cNvSpPr/>
            <p:nvPr/>
          </p:nvSpPr>
          <p:spPr>
            <a:xfrm rot="4857631" flipH="1">
              <a:off x="8397351" y="195729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19"/>
            <p:cNvSpPr/>
            <p:nvPr/>
          </p:nvSpPr>
          <p:spPr>
            <a:xfrm rot="-6931782">
              <a:off x="8792229" y="40032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 rot="2338888">
              <a:off x="7043628" y="4822356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 rot="-3061112">
              <a:off x="8648172" y="489075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 rot="542369">
              <a:off x="7455228" y="5003315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 rot="10537262" flipH="1">
              <a:off x="7952320" y="4897869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 rot="5137262" flipH="1">
              <a:off x="6483525" y="4752069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 rot="-9268218" flipH="1">
              <a:off x="7627533" y="46932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 rot="-2338888" flipH="1">
              <a:off x="7811031" y="4405144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 rot="-7738888" flipH="1">
              <a:off x="5567022" y="5003335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 rot="-5942369" flipH="1">
              <a:off x="8465101" y="4481085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 rot="-5942369" flipH="1">
              <a:off x="6717375" y="5003311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 rot="3868218">
              <a:off x="8792229" y="4563890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 rot="5137262" flipH="1">
              <a:off x="8391000" y="4823769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 rot="5137262" flipH="1">
              <a:off x="6181200" y="4929219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 rot="2338888">
              <a:off x="5473128" y="4752081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 rot="-5942369" flipH="1">
              <a:off x="5119926" y="489786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 rot="3868218">
              <a:off x="4725054" y="469326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596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21"/>
          <p:cNvSpPr txBox="1">
            <a:spLocks noGrp="1"/>
          </p:cNvSpPr>
          <p:nvPr>
            <p:ph type="subTitle" idx="1"/>
          </p:nvPr>
        </p:nvSpPr>
        <p:spPr>
          <a:xfrm>
            <a:off x="1649992" y="3189737"/>
            <a:ext cx="26300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1"/>
          <p:cNvSpPr txBox="1">
            <a:spLocks noGrp="1"/>
          </p:cNvSpPr>
          <p:nvPr>
            <p:ph type="subTitle" idx="2"/>
          </p:nvPr>
        </p:nvSpPr>
        <p:spPr>
          <a:xfrm>
            <a:off x="1649984" y="2754400"/>
            <a:ext cx="26300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702" name="Google Shape;702;p21"/>
          <p:cNvSpPr txBox="1">
            <a:spLocks noGrp="1"/>
          </p:cNvSpPr>
          <p:nvPr>
            <p:ph type="title"/>
          </p:nvPr>
        </p:nvSpPr>
        <p:spPr>
          <a:xfrm>
            <a:off x="1496267" y="719333"/>
            <a:ext cx="91992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21"/>
          <p:cNvSpPr txBox="1">
            <a:spLocks noGrp="1"/>
          </p:cNvSpPr>
          <p:nvPr>
            <p:ph type="subTitle" idx="3"/>
          </p:nvPr>
        </p:nvSpPr>
        <p:spPr>
          <a:xfrm>
            <a:off x="4781020" y="3189737"/>
            <a:ext cx="26300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1"/>
          <p:cNvSpPr txBox="1">
            <a:spLocks noGrp="1"/>
          </p:cNvSpPr>
          <p:nvPr>
            <p:ph type="subTitle" idx="4"/>
          </p:nvPr>
        </p:nvSpPr>
        <p:spPr>
          <a:xfrm>
            <a:off x="4781000" y="2754400"/>
            <a:ext cx="26300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705" name="Google Shape;705;p21"/>
          <p:cNvSpPr txBox="1">
            <a:spLocks noGrp="1"/>
          </p:cNvSpPr>
          <p:nvPr>
            <p:ph type="subTitle" idx="5"/>
          </p:nvPr>
        </p:nvSpPr>
        <p:spPr>
          <a:xfrm>
            <a:off x="7893667" y="3189733"/>
            <a:ext cx="26300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1"/>
          <p:cNvSpPr txBox="1">
            <a:spLocks noGrp="1"/>
          </p:cNvSpPr>
          <p:nvPr>
            <p:ph type="subTitle" idx="6"/>
          </p:nvPr>
        </p:nvSpPr>
        <p:spPr>
          <a:xfrm>
            <a:off x="7893733" y="2754400"/>
            <a:ext cx="2630000" cy="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707" name="Google Shape;707;p21"/>
          <p:cNvSpPr/>
          <p:nvPr/>
        </p:nvSpPr>
        <p:spPr>
          <a:xfrm rot="-262738" flipH="1">
            <a:off x="11272859" y="6443467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8" name="Google Shape;708;p21"/>
          <p:cNvSpPr/>
          <p:nvPr/>
        </p:nvSpPr>
        <p:spPr>
          <a:xfrm rot="-262738" flipH="1">
            <a:off x="11842553" y="658635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9" name="Google Shape;709;p21"/>
          <p:cNvSpPr/>
          <p:nvPr/>
        </p:nvSpPr>
        <p:spPr>
          <a:xfrm rot="10257631" flipH="1">
            <a:off x="12001335" y="5997624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0" name="Google Shape;710;p21"/>
          <p:cNvSpPr/>
          <p:nvPr/>
        </p:nvSpPr>
        <p:spPr>
          <a:xfrm rot="10257631" flipH="1">
            <a:off x="11290452" y="6171127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1" name="Google Shape;711;p21"/>
          <p:cNvSpPr/>
          <p:nvPr/>
        </p:nvSpPr>
        <p:spPr>
          <a:xfrm rot="10537262" flipH="1">
            <a:off x="413298" y="63047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2" name="Google Shape;712;p21"/>
          <p:cNvSpPr/>
          <p:nvPr/>
        </p:nvSpPr>
        <p:spPr>
          <a:xfrm rot="9268218">
            <a:off x="10871018" y="661522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3" name="Google Shape;713;p21"/>
          <p:cNvSpPr/>
          <p:nvPr/>
        </p:nvSpPr>
        <p:spPr>
          <a:xfrm rot="3868218">
            <a:off x="11832139" y="5610602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4" name="Google Shape;714;p21"/>
          <p:cNvSpPr/>
          <p:nvPr/>
        </p:nvSpPr>
        <p:spPr>
          <a:xfrm rot="-3061112">
            <a:off x="441713" y="5783899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5" name="Google Shape;715;p21"/>
          <p:cNvSpPr/>
          <p:nvPr/>
        </p:nvSpPr>
        <p:spPr>
          <a:xfrm rot="-5137262">
            <a:off x="714023" y="6552369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6" name="Google Shape;716;p21"/>
          <p:cNvSpPr/>
          <p:nvPr/>
        </p:nvSpPr>
        <p:spPr>
          <a:xfrm rot="7738888">
            <a:off x="788030" y="596006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7" name="Google Shape;717;p21"/>
          <p:cNvSpPr/>
          <p:nvPr/>
        </p:nvSpPr>
        <p:spPr>
          <a:xfrm rot="5942369">
            <a:off x="1204715" y="6304728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8" name="Google Shape;718;p21"/>
          <p:cNvSpPr/>
          <p:nvPr/>
        </p:nvSpPr>
        <p:spPr>
          <a:xfrm rot="5942369">
            <a:off x="441683" y="6569963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9" name="Google Shape;719;p21"/>
          <p:cNvSpPr/>
          <p:nvPr/>
        </p:nvSpPr>
        <p:spPr>
          <a:xfrm rot="10537262" flipH="1">
            <a:off x="66759" y="5898834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956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lt1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22"/>
          <p:cNvGrpSpPr/>
          <p:nvPr/>
        </p:nvGrpSpPr>
        <p:grpSpPr>
          <a:xfrm>
            <a:off x="134308" y="111303"/>
            <a:ext cx="11951869" cy="6590096"/>
            <a:chOff x="100731" y="83477"/>
            <a:chExt cx="8963902" cy="4942572"/>
          </a:xfrm>
        </p:grpSpPr>
        <p:sp>
          <p:nvSpPr>
            <p:cNvPr id="722" name="Google Shape;722;p22"/>
            <p:cNvSpPr/>
            <p:nvPr/>
          </p:nvSpPr>
          <p:spPr>
            <a:xfrm rot="5662738">
              <a:off x="8686052" y="465447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2"/>
            <p:cNvSpPr/>
            <p:nvPr/>
          </p:nvSpPr>
          <p:spPr>
            <a:xfrm rot="5662738">
              <a:off x="8715813" y="4265267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2"/>
            <p:cNvSpPr/>
            <p:nvPr/>
          </p:nvSpPr>
          <p:spPr>
            <a:xfrm rot="3868218">
              <a:off x="8865125" y="4483113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2"/>
            <p:cNvSpPr/>
            <p:nvPr/>
          </p:nvSpPr>
          <p:spPr>
            <a:xfrm rot="-3061112">
              <a:off x="328470" y="614246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2"/>
            <p:cNvSpPr/>
            <p:nvPr/>
          </p:nvSpPr>
          <p:spPr>
            <a:xfrm rot="-4857631">
              <a:off x="328454" y="13067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2"/>
            <p:cNvSpPr/>
            <p:nvPr/>
          </p:nvSpPr>
          <p:spPr>
            <a:xfrm rot="5137262" flipH="1">
              <a:off x="8890757" y="54421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2"/>
            <p:cNvSpPr/>
            <p:nvPr/>
          </p:nvSpPr>
          <p:spPr>
            <a:xfrm rot="5137262" flipH="1">
              <a:off x="233988" y="137533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2"/>
            <p:cNvSpPr/>
            <p:nvPr/>
          </p:nvSpPr>
          <p:spPr>
            <a:xfrm rot="6931782" flipH="1">
              <a:off x="8603350" y="395832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2"/>
            <p:cNvSpPr/>
            <p:nvPr/>
          </p:nvSpPr>
          <p:spPr>
            <a:xfrm rot="6931782" flipH="1">
              <a:off x="8686144" y="868970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2"/>
            <p:cNvSpPr/>
            <p:nvPr/>
          </p:nvSpPr>
          <p:spPr>
            <a:xfrm rot="-7738888" flipH="1">
              <a:off x="8816320" y="16148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 rot="-7738888" flipH="1">
              <a:off x="8398032" y="685531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 rot="-7738888" flipH="1">
              <a:off x="8485499" y="478314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2"/>
            <p:cNvSpPr/>
            <p:nvPr/>
          </p:nvSpPr>
          <p:spPr>
            <a:xfrm rot="-5942369" flipH="1">
              <a:off x="446904" y="149442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2"/>
            <p:cNvSpPr/>
            <p:nvPr/>
          </p:nvSpPr>
          <p:spPr>
            <a:xfrm rot="-5942369" flipH="1">
              <a:off x="316778" y="961258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 rot="5662738">
              <a:off x="8992990" y="104257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 rot="5662738">
              <a:off x="8976050" y="4945692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2"/>
            <p:cNvSpPr/>
            <p:nvPr/>
          </p:nvSpPr>
          <p:spPr>
            <a:xfrm rot="3868218">
              <a:off x="198100" y="410863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2"/>
            <p:cNvSpPr/>
            <p:nvPr/>
          </p:nvSpPr>
          <p:spPr>
            <a:xfrm rot="3868218">
              <a:off x="111869" y="452727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 rot="-3061112">
              <a:off x="8603370" y="161498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 rot="-5137262">
              <a:off x="7959793" y="31249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 rot="-6931782">
              <a:off x="7810451" y="94615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 rot="-3868218" flipH="1">
              <a:off x="7857032" y="606633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2"/>
            <p:cNvSpPr/>
            <p:nvPr/>
          </p:nvSpPr>
          <p:spPr>
            <a:xfrm rot="3061112" flipH="1">
              <a:off x="8145203" y="790131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2"/>
            <p:cNvSpPr/>
            <p:nvPr/>
          </p:nvSpPr>
          <p:spPr>
            <a:xfrm rot="7738888">
              <a:off x="8145203" y="4945716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2"/>
            <p:cNvSpPr/>
            <p:nvPr/>
          </p:nvSpPr>
          <p:spPr>
            <a:xfrm rot="5942369">
              <a:off x="8992968" y="3816841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2"/>
            <p:cNvSpPr/>
            <p:nvPr/>
          </p:nvSpPr>
          <p:spPr>
            <a:xfrm rot="890907" flipH="1">
              <a:off x="607337" y="200736"/>
              <a:ext cx="66728" cy="667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2"/>
            <p:cNvSpPr/>
            <p:nvPr/>
          </p:nvSpPr>
          <p:spPr>
            <a:xfrm rot="890907" flipH="1">
              <a:off x="1120744" y="564294"/>
              <a:ext cx="66728" cy="667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2"/>
            <p:cNvSpPr/>
            <p:nvPr/>
          </p:nvSpPr>
          <p:spPr>
            <a:xfrm rot="890907" flipH="1">
              <a:off x="735894" y="741009"/>
              <a:ext cx="66728" cy="667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2"/>
            <p:cNvSpPr/>
            <p:nvPr/>
          </p:nvSpPr>
          <p:spPr>
            <a:xfrm rot="2689087" flipH="1">
              <a:off x="735848" y="1163114"/>
              <a:ext cx="66822" cy="668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2"/>
            <p:cNvSpPr/>
            <p:nvPr/>
          </p:nvSpPr>
          <p:spPr>
            <a:xfrm rot="2689087" flipH="1">
              <a:off x="854581" y="319345"/>
              <a:ext cx="66822" cy="6682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22"/>
            <p:cNvSpPr/>
            <p:nvPr/>
          </p:nvSpPr>
          <p:spPr>
            <a:xfrm rot="3335840">
              <a:off x="402569" y="4482107"/>
              <a:ext cx="66902" cy="6690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22"/>
            <p:cNvSpPr/>
            <p:nvPr/>
          </p:nvSpPr>
          <p:spPr>
            <a:xfrm rot="3335840">
              <a:off x="233961" y="4878489"/>
              <a:ext cx="66902" cy="6690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2"/>
            <p:cNvSpPr/>
            <p:nvPr/>
          </p:nvSpPr>
          <p:spPr>
            <a:xfrm rot="3335840">
              <a:off x="679824" y="4878435"/>
              <a:ext cx="66902" cy="669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2"/>
            <p:cNvSpPr/>
            <p:nvPr/>
          </p:nvSpPr>
          <p:spPr>
            <a:xfrm rot="1552403">
              <a:off x="802597" y="4504575"/>
              <a:ext cx="66684" cy="6668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2"/>
            <p:cNvSpPr/>
            <p:nvPr/>
          </p:nvSpPr>
          <p:spPr>
            <a:xfrm rot="1552403">
              <a:off x="1206029" y="4878492"/>
              <a:ext cx="66684" cy="66684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7" name="Google Shape;757;p22"/>
          <p:cNvSpPr txBox="1">
            <a:spLocks noGrp="1"/>
          </p:cNvSpPr>
          <p:nvPr>
            <p:ph type="subTitle" idx="1"/>
          </p:nvPr>
        </p:nvSpPr>
        <p:spPr>
          <a:xfrm>
            <a:off x="1080067" y="4389667"/>
            <a:ext cx="28992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22"/>
          <p:cNvSpPr txBox="1">
            <a:spLocks noGrp="1"/>
          </p:cNvSpPr>
          <p:nvPr>
            <p:ph type="subTitle" idx="2"/>
          </p:nvPr>
        </p:nvSpPr>
        <p:spPr>
          <a:xfrm>
            <a:off x="1080067" y="3943467"/>
            <a:ext cx="28992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759" name="Google Shape;759;p22"/>
          <p:cNvSpPr txBox="1">
            <a:spLocks noGrp="1"/>
          </p:cNvSpPr>
          <p:nvPr>
            <p:ph type="title"/>
          </p:nvPr>
        </p:nvSpPr>
        <p:spPr>
          <a:xfrm>
            <a:off x="1245600" y="719333"/>
            <a:ext cx="97008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22"/>
          <p:cNvSpPr txBox="1">
            <a:spLocks noGrp="1"/>
          </p:cNvSpPr>
          <p:nvPr>
            <p:ph type="subTitle" idx="3"/>
          </p:nvPr>
        </p:nvSpPr>
        <p:spPr>
          <a:xfrm>
            <a:off x="4340297" y="4389667"/>
            <a:ext cx="2899200" cy="1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22"/>
          <p:cNvSpPr txBox="1">
            <a:spLocks noGrp="1"/>
          </p:cNvSpPr>
          <p:nvPr>
            <p:ph type="subTitle" idx="4"/>
          </p:nvPr>
        </p:nvSpPr>
        <p:spPr>
          <a:xfrm>
            <a:off x="4340295" y="3943467"/>
            <a:ext cx="2899200" cy="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540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3"/>
          <p:cNvSpPr/>
          <p:nvPr/>
        </p:nvSpPr>
        <p:spPr>
          <a:xfrm flipH="1">
            <a:off x="11026900" y="5703867"/>
            <a:ext cx="2320400" cy="2320400"/>
          </a:xfrm>
          <a:prstGeom prst="pie">
            <a:avLst>
              <a:gd name="adj1" fmla="val 16187615"/>
              <a:gd name="adj2" fmla="val 2227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4" name="Google Shape;764;p23"/>
          <p:cNvSpPr/>
          <p:nvPr/>
        </p:nvSpPr>
        <p:spPr>
          <a:xfrm>
            <a:off x="-1176967" y="5703867"/>
            <a:ext cx="2320400" cy="2320400"/>
          </a:xfrm>
          <a:prstGeom prst="pie">
            <a:avLst>
              <a:gd name="adj1" fmla="val 16187615"/>
              <a:gd name="adj2" fmla="val 2227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5" name="Google Shape;765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3"/>
          <p:cNvSpPr txBox="1">
            <a:spLocks noGrp="1"/>
          </p:cNvSpPr>
          <p:nvPr>
            <p:ph type="subTitle" idx="1"/>
          </p:nvPr>
        </p:nvSpPr>
        <p:spPr>
          <a:xfrm>
            <a:off x="951000" y="2146500"/>
            <a:ext cx="4979200" cy="3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67" name="Google Shape;767;p23"/>
          <p:cNvSpPr txBox="1">
            <a:spLocks noGrp="1"/>
          </p:cNvSpPr>
          <p:nvPr>
            <p:ph type="subTitle" idx="2"/>
          </p:nvPr>
        </p:nvSpPr>
        <p:spPr>
          <a:xfrm>
            <a:off x="6261767" y="2146500"/>
            <a:ext cx="4979200" cy="3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67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768" name="Google Shape;768;p23"/>
          <p:cNvSpPr/>
          <p:nvPr/>
        </p:nvSpPr>
        <p:spPr>
          <a:xfrm rot="-262738" flipH="1">
            <a:off x="11209359" y="6526197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9" name="Google Shape;769;p23"/>
          <p:cNvSpPr/>
          <p:nvPr/>
        </p:nvSpPr>
        <p:spPr>
          <a:xfrm rot="-262738" flipH="1">
            <a:off x="8238282" y="64716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0" name="Google Shape;770;p23"/>
          <p:cNvSpPr/>
          <p:nvPr/>
        </p:nvSpPr>
        <p:spPr>
          <a:xfrm rot="-262738" flipH="1">
            <a:off x="11779053" y="666908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1" name="Google Shape;771;p23"/>
          <p:cNvSpPr/>
          <p:nvPr/>
        </p:nvSpPr>
        <p:spPr>
          <a:xfrm rot="1531782" flipH="1">
            <a:off x="5981518" y="6364266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2" name="Google Shape;772;p23"/>
          <p:cNvSpPr/>
          <p:nvPr/>
        </p:nvSpPr>
        <p:spPr>
          <a:xfrm rot="8461112" flipH="1">
            <a:off x="6367785" y="6638102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3" name="Google Shape;773;p23"/>
          <p:cNvSpPr/>
          <p:nvPr/>
        </p:nvSpPr>
        <p:spPr>
          <a:xfrm rot="8461112" flipH="1">
            <a:off x="7492185" y="6669113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4" name="Google Shape;774;p23"/>
          <p:cNvSpPr/>
          <p:nvPr/>
        </p:nvSpPr>
        <p:spPr>
          <a:xfrm rot="10257631" flipH="1">
            <a:off x="11937835" y="6080353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5" name="Google Shape;775;p23"/>
          <p:cNvSpPr/>
          <p:nvPr/>
        </p:nvSpPr>
        <p:spPr>
          <a:xfrm rot="10257631" flipH="1">
            <a:off x="11226952" y="6253855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23"/>
          <p:cNvSpPr/>
          <p:nvPr/>
        </p:nvSpPr>
        <p:spPr>
          <a:xfrm rot="10537262" flipH="1">
            <a:off x="1866859" y="651196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7" name="Google Shape;777;p23"/>
          <p:cNvSpPr/>
          <p:nvPr/>
        </p:nvSpPr>
        <p:spPr>
          <a:xfrm rot="10537262" flipH="1">
            <a:off x="349798" y="6387470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8" name="Google Shape;778;p23"/>
          <p:cNvSpPr/>
          <p:nvPr/>
        </p:nvSpPr>
        <p:spPr>
          <a:xfrm rot="-9268218" flipH="1">
            <a:off x="173494" y="4830354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9" name="Google Shape;779;p23"/>
          <p:cNvSpPr/>
          <p:nvPr/>
        </p:nvSpPr>
        <p:spPr>
          <a:xfrm rot="-9268218" flipH="1">
            <a:off x="1503242" y="6471579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0" name="Google Shape;780;p23"/>
          <p:cNvSpPr/>
          <p:nvPr/>
        </p:nvSpPr>
        <p:spPr>
          <a:xfrm rot="-2338888" flipH="1">
            <a:off x="7161371" y="6471613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1" name="Google Shape;781;p23"/>
          <p:cNvSpPr/>
          <p:nvPr/>
        </p:nvSpPr>
        <p:spPr>
          <a:xfrm rot="-2338888" flipH="1">
            <a:off x="4173606" y="6686397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2" name="Google Shape;782;p23"/>
          <p:cNvSpPr/>
          <p:nvPr/>
        </p:nvSpPr>
        <p:spPr>
          <a:xfrm rot="-2338888" flipH="1">
            <a:off x="2846290" y="6626486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3" name="Google Shape;783;p23"/>
          <p:cNvSpPr/>
          <p:nvPr/>
        </p:nvSpPr>
        <p:spPr>
          <a:xfrm rot="-542369" flipH="1">
            <a:off x="3226268" y="6410191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4" name="Google Shape;784;p23"/>
          <p:cNvSpPr/>
          <p:nvPr/>
        </p:nvSpPr>
        <p:spPr>
          <a:xfrm rot="-542369" flipH="1">
            <a:off x="283884" y="5157623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5" name="Google Shape;785;p23"/>
          <p:cNvSpPr/>
          <p:nvPr/>
        </p:nvSpPr>
        <p:spPr>
          <a:xfrm rot="-10537262">
            <a:off x="5124253" y="6414070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6" name="Google Shape;786;p23"/>
          <p:cNvSpPr/>
          <p:nvPr/>
        </p:nvSpPr>
        <p:spPr>
          <a:xfrm rot="9268218">
            <a:off x="10807518" y="6697954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7" name="Google Shape;787;p23"/>
          <p:cNvSpPr/>
          <p:nvPr/>
        </p:nvSpPr>
        <p:spPr>
          <a:xfrm rot="9268218">
            <a:off x="9880370" y="6511946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8" name="Google Shape;788;p23"/>
          <p:cNvSpPr/>
          <p:nvPr/>
        </p:nvSpPr>
        <p:spPr>
          <a:xfrm rot="2338888">
            <a:off x="9529854" y="6698013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9" name="Google Shape;789;p23"/>
          <p:cNvSpPr/>
          <p:nvPr/>
        </p:nvSpPr>
        <p:spPr>
          <a:xfrm rot="542369">
            <a:off x="5283035" y="6697957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0" name="Google Shape;790;p23"/>
          <p:cNvSpPr/>
          <p:nvPr/>
        </p:nvSpPr>
        <p:spPr>
          <a:xfrm rot="542369">
            <a:off x="4572152" y="6524456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1" name="Google Shape;791;p23"/>
          <p:cNvSpPr/>
          <p:nvPr/>
        </p:nvSpPr>
        <p:spPr>
          <a:xfrm rot="5662738">
            <a:off x="11644850" y="50588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2" name="Google Shape;792;p23"/>
          <p:cNvSpPr/>
          <p:nvPr/>
        </p:nvSpPr>
        <p:spPr>
          <a:xfrm rot="5662738">
            <a:off x="11684531" y="4539887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3" name="Google Shape;793;p23"/>
          <p:cNvSpPr/>
          <p:nvPr/>
        </p:nvSpPr>
        <p:spPr>
          <a:xfrm rot="3868218">
            <a:off x="11883614" y="48303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4" name="Google Shape;794;p23"/>
          <p:cNvSpPr/>
          <p:nvPr/>
        </p:nvSpPr>
        <p:spPr>
          <a:xfrm rot="3868218">
            <a:off x="11768639" y="56933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5" name="Google Shape;795;p23"/>
          <p:cNvSpPr/>
          <p:nvPr/>
        </p:nvSpPr>
        <p:spPr>
          <a:xfrm rot="-3061112">
            <a:off x="378213" y="5866629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6" name="Google Shape;796;p23"/>
          <p:cNvSpPr/>
          <p:nvPr/>
        </p:nvSpPr>
        <p:spPr>
          <a:xfrm rot="6931782" flipH="1">
            <a:off x="2368965" y="64140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7" name="Google Shape;797;p23"/>
          <p:cNvSpPr/>
          <p:nvPr/>
        </p:nvSpPr>
        <p:spPr>
          <a:xfrm rot="6931782" flipH="1">
            <a:off x="11821506" y="41476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8" name="Google Shape;798;p23"/>
          <p:cNvSpPr/>
          <p:nvPr/>
        </p:nvSpPr>
        <p:spPr>
          <a:xfrm rot="-7738888" flipH="1">
            <a:off x="3574974" y="663510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9" name="Google Shape;799;p23"/>
          <p:cNvSpPr/>
          <p:nvPr/>
        </p:nvSpPr>
        <p:spPr>
          <a:xfrm rot="-2338888" flipH="1">
            <a:off x="10254961" y="6699070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0" name="Google Shape;800;p23"/>
          <p:cNvSpPr/>
          <p:nvPr/>
        </p:nvSpPr>
        <p:spPr>
          <a:xfrm rot="-2338888" flipH="1">
            <a:off x="8838743" y="6253893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23"/>
          <p:cNvSpPr/>
          <p:nvPr/>
        </p:nvSpPr>
        <p:spPr>
          <a:xfrm rot="-5137262">
            <a:off x="650523" y="6635098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2" name="Google Shape;802;p23"/>
          <p:cNvSpPr/>
          <p:nvPr/>
        </p:nvSpPr>
        <p:spPr>
          <a:xfrm rot="-5137262">
            <a:off x="9019750" y="6626475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3" name="Google Shape;803;p23"/>
          <p:cNvSpPr/>
          <p:nvPr/>
        </p:nvSpPr>
        <p:spPr>
          <a:xfrm rot="7738888">
            <a:off x="724530" y="6042790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4" name="Google Shape;804;p23"/>
          <p:cNvSpPr/>
          <p:nvPr/>
        </p:nvSpPr>
        <p:spPr>
          <a:xfrm rot="5942369">
            <a:off x="1141215" y="6387457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5" name="Google Shape;805;p23"/>
          <p:cNvSpPr/>
          <p:nvPr/>
        </p:nvSpPr>
        <p:spPr>
          <a:xfrm rot="5942369">
            <a:off x="378182" y="6652692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6" name="Google Shape;806;p23"/>
          <p:cNvSpPr/>
          <p:nvPr/>
        </p:nvSpPr>
        <p:spPr>
          <a:xfrm rot="10537262" flipH="1">
            <a:off x="3259" y="598156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7" name="Google Shape;807;p23"/>
          <p:cNvSpPr/>
          <p:nvPr/>
        </p:nvSpPr>
        <p:spPr>
          <a:xfrm rot="-2338888" flipH="1">
            <a:off x="113690" y="4269686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819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4"/>
          <p:cNvSpPr txBox="1">
            <a:spLocks noGrp="1"/>
          </p:cNvSpPr>
          <p:nvPr>
            <p:ph type="subTitle" idx="1"/>
          </p:nvPr>
        </p:nvSpPr>
        <p:spPr>
          <a:xfrm>
            <a:off x="3389467" y="3741760"/>
            <a:ext cx="24020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0" name="Google Shape;810;p24"/>
          <p:cNvSpPr txBox="1">
            <a:spLocks noGrp="1"/>
          </p:cNvSpPr>
          <p:nvPr>
            <p:ph type="subTitle" idx="2"/>
          </p:nvPr>
        </p:nvSpPr>
        <p:spPr>
          <a:xfrm>
            <a:off x="3389467" y="2682333"/>
            <a:ext cx="2402000" cy="10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 b="1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811" name="Google Shape;811;p24"/>
          <p:cNvSpPr txBox="1">
            <a:spLocks noGrp="1"/>
          </p:cNvSpPr>
          <p:nvPr>
            <p:ph type="title"/>
          </p:nvPr>
        </p:nvSpPr>
        <p:spPr>
          <a:xfrm>
            <a:off x="1245600" y="719333"/>
            <a:ext cx="97008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24"/>
          <p:cNvSpPr txBox="1">
            <a:spLocks noGrp="1"/>
          </p:cNvSpPr>
          <p:nvPr>
            <p:ph type="subTitle" idx="3"/>
          </p:nvPr>
        </p:nvSpPr>
        <p:spPr>
          <a:xfrm>
            <a:off x="8744124" y="3741760"/>
            <a:ext cx="24020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24"/>
          <p:cNvSpPr txBox="1">
            <a:spLocks noGrp="1"/>
          </p:cNvSpPr>
          <p:nvPr>
            <p:ph type="subTitle" idx="4"/>
          </p:nvPr>
        </p:nvSpPr>
        <p:spPr>
          <a:xfrm>
            <a:off x="8744131" y="2682333"/>
            <a:ext cx="2402000" cy="10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grpSp>
        <p:nvGrpSpPr>
          <p:cNvPr id="814" name="Google Shape;814;p24"/>
          <p:cNvGrpSpPr/>
          <p:nvPr/>
        </p:nvGrpSpPr>
        <p:grpSpPr>
          <a:xfrm>
            <a:off x="56921" y="5928705"/>
            <a:ext cx="12012868" cy="822743"/>
            <a:chOff x="42690" y="4446528"/>
            <a:chExt cx="9009651" cy="617057"/>
          </a:xfrm>
        </p:grpSpPr>
        <p:sp>
          <p:nvSpPr>
            <p:cNvPr id="815" name="Google Shape;815;p24"/>
            <p:cNvSpPr/>
            <p:nvPr/>
          </p:nvSpPr>
          <p:spPr>
            <a:xfrm rot="3868218">
              <a:off x="4705949" y="479995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24"/>
            <p:cNvSpPr/>
            <p:nvPr/>
          </p:nvSpPr>
          <p:spPr>
            <a:xfrm rot="-3061112">
              <a:off x="1540025" y="4689981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24"/>
            <p:cNvSpPr/>
            <p:nvPr/>
          </p:nvSpPr>
          <p:spPr>
            <a:xfrm rot="-3061112">
              <a:off x="1271937" y="456245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24"/>
            <p:cNvSpPr/>
            <p:nvPr/>
          </p:nvSpPr>
          <p:spPr>
            <a:xfrm rot="5137262" flipH="1">
              <a:off x="4181982" y="456245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24"/>
            <p:cNvSpPr/>
            <p:nvPr/>
          </p:nvSpPr>
          <p:spPr>
            <a:xfrm rot="-7738888" flipH="1">
              <a:off x="2958979" y="480000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4"/>
            <p:cNvSpPr/>
            <p:nvPr/>
          </p:nvSpPr>
          <p:spPr>
            <a:xfrm rot="-5942369" flipH="1">
              <a:off x="3904007" y="479633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4"/>
            <p:cNvSpPr/>
            <p:nvPr/>
          </p:nvSpPr>
          <p:spPr>
            <a:xfrm rot="5662738">
              <a:off x="4903105" y="461530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4"/>
            <p:cNvSpPr/>
            <p:nvPr/>
          </p:nvSpPr>
          <p:spPr>
            <a:xfrm rot="3868218">
              <a:off x="4651142" y="452754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4"/>
            <p:cNvSpPr/>
            <p:nvPr/>
          </p:nvSpPr>
          <p:spPr>
            <a:xfrm rot="3868218">
              <a:off x="3458461" y="497425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4"/>
            <p:cNvSpPr/>
            <p:nvPr/>
          </p:nvSpPr>
          <p:spPr>
            <a:xfrm rot="-4857631">
              <a:off x="3458471" y="4514479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4"/>
            <p:cNvSpPr/>
            <p:nvPr/>
          </p:nvSpPr>
          <p:spPr>
            <a:xfrm rot="-4857631">
              <a:off x="1058295" y="488276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4"/>
            <p:cNvSpPr/>
            <p:nvPr/>
          </p:nvSpPr>
          <p:spPr>
            <a:xfrm rot="-6931782">
              <a:off x="2958937" y="4510863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4"/>
            <p:cNvSpPr/>
            <p:nvPr/>
          </p:nvSpPr>
          <p:spPr>
            <a:xfrm rot="7738888">
              <a:off x="2284820" y="4968001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4"/>
            <p:cNvSpPr/>
            <p:nvPr/>
          </p:nvSpPr>
          <p:spPr>
            <a:xfrm rot="7738888">
              <a:off x="417708" y="488279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4"/>
            <p:cNvSpPr/>
            <p:nvPr/>
          </p:nvSpPr>
          <p:spPr>
            <a:xfrm rot="7738888">
              <a:off x="279591" y="4468712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4"/>
            <p:cNvSpPr/>
            <p:nvPr/>
          </p:nvSpPr>
          <p:spPr>
            <a:xfrm rot="5942369">
              <a:off x="542723" y="4593651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4"/>
            <p:cNvSpPr/>
            <p:nvPr/>
          </p:nvSpPr>
          <p:spPr>
            <a:xfrm rot="-5662738" flipH="1">
              <a:off x="3742873" y="457128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4"/>
            <p:cNvSpPr/>
            <p:nvPr/>
          </p:nvSpPr>
          <p:spPr>
            <a:xfrm rot="7738888">
              <a:off x="56258" y="4882801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4"/>
            <p:cNvSpPr/>
            <p:nvPr/>
          </p:nvSpPr>
          <p:spPr>
            <a:xfrm rot="5942369">
              <a:off x="4245547" y="4912162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4"/>
            <p:cNvSpPr/>
            <p:nvPr/>
          </p:nvSpPr>
          <p:spPr>
            <a:xfrm rot="-5662738" flipH="1">
              <a:off x="861583" y="451941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4"/>
            <p:cNvSpPr/>
            <p:nvPr/>
          </p:nvSpPr>
          <p:spPr>
            <a:xfrm rot="890907" flipH="1">
              <a:off x="2332299" y="4640029"/>
              <a:ext cx="66728" cy="667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4"/>
            <p:cNvSpPr/>
            <p:nvPr/>
          </p:nvSpPr>
          <p:spPr>
            <a:xfrm rot="890907" flipH="1">
              <a:off x="1947448" y="4816744"/>
              <a:ext cx="66728" cy="667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4"/>
            <p:cNvSpPr/>
            <p:nvPr/>
          </p:nvSpPr>
          <p:spPr>
            <a:xfrm rot="2689087" flipH="1">
              <a:off x="2705466" y="4527561"/>
              <a:ext cx="66822" cy="668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4"/>
            <p:cNvSpPr/>
            <p:nvPr/>
          </p:nvSpPr>
          <p:spPr>
            <a:xfrm rot="2689087" flipH="1">
              <a:off x="2035361" y="4460367"/>
              <a:ext cx="66822" cy="6682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4"/>
            <p:cNvSpPr/>
            <p:nvPr/>
          </p:nvSpPr>
          <p:spPr>
            <a:xfrm rot="-7738888" flipH="1">
              <a:off x="5142312" y="457520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4"/>
            <p:cNvSpPr/>
            <p:nvPr/>
          </p:nvSpPr>
          <p:spPr>
            <a:xfrm rot="-5942369" flipH="1">
              <a:off x="5131459" y="4943912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4"/>
            <p:cNvSpPr/>
            <p:nvPr/>
          </p:nvSpPr>
          <p:spPr>
            <a:xfrm rot="-5662738" flipH="1">
              <a:off x="6520128" y="491217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4"/>
            <p:cNvSpPr/>
            <p:nvPr/>
          </p:nvSpPr>
          <p:spPr>
            <a:xfrm rot="-3868218" flipH="1">
              <a:off x="6550387" y="463945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4"/>
            <p:cNvSpPr/>
            <p:nvPr/>
          </p:nvSpPr>
          <p:spPr>
            <a:xfrm rot="-5137262">
              <a:off x="6843808" y="4994338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4"/>
            <p:cNvSpPr/>
            <p:nvPr/>
          </p:nvSpPr>
          <p:spPr>
            <a:xfrm rot="-3868218" flipH="1">
              <a:off x="6203918" y="4901247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4"/>
            <p:cNvSpPr/>
            <p:nvPr/>
          </p:nvSpPr>
          <p:spPr>
            <a:xfrm rot="9909093">
              <a:off x="5410341" y="4873947"/>
              <a:ext cx="66728" cy="667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4"/>
            <p:cNvSpPr/>
            <p:nvPr/>
          </p:nvSpPr>
          <p:spPr>
            <a:xfrm rot="9909093">
              <a:off x="5923749" y="4510389"/>
              <a:ext cx="66728" cy="667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4"/>
            <p:cNvSpPr/>
            <p:nvPr/>
          </p:nvSpPr>
          <p:spPr>
            <a:xfrm rot="9909093">
              <a:off x="5480636" y="4468737"/>
              <a:ext cx="66728" cy="667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4"/>
            <p:cNvSpPr/>
            <p:nvPr/>
          </p:nvSpPr>
          <p:spPr>
            <a:xfrm rot="8110913">
              <a:off x="6296916" y="4622764"/>
              <a:ext cx="66822" cy="6682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4"/>
            <p:cNvSpPr/>
            <p:nvPr/>
          </p:nvSpPr>
          <p:spPr>
            <a:xfrm rot="8110913">
              <a:off x="5657586" y="4755244"/>
              <a:ext cx="66822" cy="6682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4"/>
            <p:cNvSpPr/>
            <p:nvPr/>
          </p:nvSpPr>
          <p:spPr>
            <a:xfrm rot="3061112" flipH="1">
              <a:off x="7902930" y="4460388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4"/>
            <p:cNvSpPr/>
            <p:nvPr/>
          </p:nvSpPr>
          <p:spPr>
            <a:xfrm rot="4857631" flipH="1">
              <a:off x="7067612" y="481346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4"/>
            <p:cNvSpPr/>
            <p:nvPr/>
          </p:nvSpPr>
          <p:spPr>
            <a:xfrm rot="-6931782">
              <a:off x="8906139" y="451938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4"/>
            <p:cNvSpPr/>
            <p:nvPr/>
          </p:nvSpPr>
          <p:spPr>
            <a:xfrm rot="7738888">
              <a:off x="7451818" y="4909522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4"/>
            <p:cNvSpPr/>
            <p:nvPr/>
          </p:nvSpPr>
          <p:spPr>
            <a:xfrm rot="5942369">
              <a:off x="7613974" y="4624473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4"/>
            <p:cNvSpPr/>
            <p:nvPr/>
          </p:nvSpPr>
          <p:spPr>
            <a:xfrm rot="5662738">
              <a:off x="8143802" y="4900808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4"/>
            <p:cNvSpPr/>
            <p:nvPr/>
          </p:nvSpPr>
          <p:spPr>
            <a:xfrm rot="3868218">
              <a:off x="8113513" y="462809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4"/>
            <p:cNvSpPr/>
            <p:nvPr/>
          </p:nvSpPr>
          <p:spPr>
            <a:xfrm rot="5137262" flipH="1">
              <a:off x="7820121" y="498297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4"/>
            <p:cNvSpPr/>
            <p:nvPr/>
          </p:nvSpPr>
          <p:spPr>
            <a:xfrm rot="5137262" flipH="1">
              <a:off x="7329607" y="456770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4"/>
            <p:cNvSpPr/>
            <p:nvPr/>
          </p:nvSpPr>
          <p:spPr>
            <a:xfrm rot="-4857631">
              <a:off x="6910236" y="446869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4"/>
            <p:cNvSpPr/>
            <p:nvPr/>
          </p:nvSpPr>
          <p:spPr>
            <a:xfrm rot="-3061112">
              <a:off x="8599512" y="456245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4"/>
            <p:cNvSpPr/>
            <p:nvPr/>
          </p:nvSpPr>
          <p:spPr>
            <a:xfrm rot="-4857631">
              <a:off x="8385870" y="488276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4"/>
            <p:cNvSpPr/>
            <p:nvPr/>
          </p:nvSpPr>
          <p:spPr>
            <a:xfrm rot="5137262" flipH="1">
              <a:off x="8983094" y="488277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4"/>
            <p:cNvSpPr/>
            <p:nvPr/>
          </p:nvSpPr>
          <p:spPr>
            <a:xfrm rot="5942369">
              <a:off x="8694409" y="4796337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652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lt1"/>
        </a:solidFill>
        <a:effectLst/>
      </p:bgPr>
    </p:bg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916" name="Google Shape;916;p26"/>
          <p:cNvGrpSpPr/>
          <p:nvPr/>
        </p:nvGrpSpPr>
        <p:grpSpPr>
          <a:xfrm>
            <a:off x="848316" y="2051996"/>
            <a:ext cx="10218587" cy="4036928"/>
            <a:chOff x="636237" y="1538997"/>
            <a:chExt cx="7663940" cy="3027696"/>
          </a:xfrm>
        </p:grpSpPr>
        <p:sp>
          <p:nvSpPr>
            <p:cNvPr id="917" name="Google Shape;917;p26"/>
            <p:cNvSpPr/>
            <p:nvPr/>
          </p:nvSpPr>
          <p:spPr>
            <a:xfrm rot="5662738">
              <a:off x="962370" y="1848850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6"/>
            <p:cNvSpPr/>
            <p:nvPr/>
          </p:nvSpPr>
          <p:spPr>
            <a:xfrm rot="3868218">
              <a:off x="932082" y="1576137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6"/>
            <p:cNvSpPr/>
            <p:nvPr/>
          </p:nvSpPr>
          <p:spPr>
            <a:xfrm rot="-3061112">
              <a:off x="1598220" y="1782910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6"/>
            <p:cNvSpPr/>
            <p:nvPr/>
          </p:nvSpPr>
          <p:spPr>
            <a:xfrm rot="5137262" flipH="1">
              <a:off x="638690" y="193101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6"/>
            <p:cNvSpPr/>
            <p:nvPr/>
          </p:nvSpPr>
          <p:spPr>
            <a:xfrm rot="-3061112">
              <a:off x="1566299" y="448636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6"/>
            <p:cNvSpPr/>
            <p:nvPr/>
          </p:nvSpPr>
          <p:spPr>
            <a:xfrm rot="-4857631">
              <a:off x="1589178" y="4148344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6"/>
            <p:cNvSpPr/>
            <p:nvPr/>
          </p:nvSpPr>
          <p:spPr>
            <a:xfrm rot="5137262" flipH="1">
              <a:off x="715690" y="4364092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6"/>
            <p:cNvSpPr/>
            <p:nvPr/>
          </p:nvSpPr>
          <p:spPr>
            <a:xfrm rot="-5137262">
              <a:off x="962386" y="4486345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6"/>
            <p:cNvSpPr/>
            <p:nvPr/>
          </p:nvSpPr>
          <p:spPr>
            <a:xfrm rot="5942369">
              <a:off x="1231956" y="4364091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6"/>
            <p:cNvSpPr/>
            <p:nvPr/>
          </p:nvSpPr>
          <p:spPr>
            <a:xfrm rot="-5662738" flipH="1">
              <a:off x="1008216" y="412094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7" name="Google Shape;927;p26"/>
            <p:cNvGrpSpPr/>
            <p:nvPr/>
          </p:nvGrpSpPr>
          <p:grpSpPr>
            <a:xfrm>
              <a:off x="7483090" y="3968535"/>
              <a:ext cx="817087" cy="546375"/>
              <a:chOff x="7559290" y="3973497"/>
              <a:chExt cx="817087" cy="546375"/>
            </a:xfrm>
          </p:grpSpPr>
          <p:sp>
            <p:nvSpPr>
              <p:cNvPr id="928" name="Google Shape;928;p26"/>
              <p:cNvSpPr/>
              <p:nvPr/>
            </p:nvSpPr>
            <p:spPr>
              <a:xfrm rot="-3061112">
                <a:off x="8296045" y="4367434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26"/>
              <p:cNvSpPr/>
              <p:nvPr/>
            </p:nvSpPr>
            <p:spPr>
              <a:xfrm rot="-4857631">
                <a:off x="8258404" y="3978332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6"/>
              <p:cNvSpPr/>
              <p:nvPr/>
            </p:nvSpPr>
            <p:spPr>
              <a:xfrm rot="-5137262">
                <a:off x="7851741" y="4450625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6"/>
              <p:cNvSpPr/>
              <p:nvPr/>
            </p:nvSpPr>
            <p:spPr>
              <a:xfrm rot="-6931782">
                <a:off x="7762382" y="4103066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6"/>
              <p:cNvSpPr/>
              <p:nvPr/>
            </p:nvSpPr>
            <p:spPr>
              <a:xfrm rot="3061112" flipH="1">
                <a:off x="8052324" y="4321981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6"/>
              <p:cNvSpPr/>
              <p:nvPr/>
            </p:nvSpPr>
            <p:spPr>
              <a:xfrm rot="-5137262">
                <a:off x="7561743" y="4159404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4" name="Google Shape;934;p26"/>
            <p:cNvSpPr/>
            <p:nvPr/>
          </p:nvSpPr>
          <p:spPr>
            <a:xfrm rot="-6931782">
              <a:off x="1314751" y="1782890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6"/>
            <p:cNvSpPr/>
            <p:nvPr/>
          </p:nvSpPr>
          <p:spPr>
            <a:xfrm rot="-6931782">
              <a:off x="1231957" y="1989603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6" name="Google Shape;936;p26"/>
            <p:cNvGrpSpPr/>
            <p:nvPr/>
          </p:nvGrpSpPr>
          <p:grpSpPr>
            <a:xfrm rot="10800000" flipH="1">
              <a:off x="7384215" y="1538997"/>
              <a:ext cx="823125" cy="554566"/>
              <a:chOff x="7380715" y="1337047"/>
              <a:chExt cx="823125" cy="554566"/>
            </a:xfrm>
          </p:grpSpPr>
          <p:sp>
            <p:nvSpPr>
              <p:cNvPr id="937" name="Google Shape;937;p26"/>
              <p:cNvSpPr/>
              <p:nvPr/>
            </p:nvSpPr>
            <p:spPr>
              <a:xfrm rot="-262738" flipH="1">
                <a:off x="8134593" y="1523864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6"/>
              <p:cNvSpPr/>
              <p:nvPr/>
            </p:nvSpPr>
            <p:spPr>
              <a:xfrm rot="1531782" flipH="1">
                <a:off x="7986212" y="1811242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6"/>
              <p:cNvSpPr/>
              <p:nvPr/>
            </p:nvSpPr>
            <p:spPr>
              <a:xfrm rot="8461112" flipH="1">
                <a:off x="7751863" y="1598331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6"/>
              <p:cNvSpPr/>
              <p:nvPr/>
            </p:nvSpPr>
            <p:spPr>
              <a:xfrm rot="10257631" flipH="1">
                <a:off x="7385550" y="1341882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6"/>
              <p:cNvSpPr/>
              <p:nvPr/>
            </p:nvSpPr>
            <p:spPr>
              <a:xfrm rot="-8461112">
                <a:off x="7751878" y="1811281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8413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1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2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7"/>
          <p:cNvSpPr txBox="1">
            <a:spLocks noGrp="1"/>
          </p:cNvSpPr>
          <p:nvPr>
            <p:ph type="subTitle" idx="1"/>
          </p:nvPr>
        </p:nvSpPr>
        <p:spPr>
          <a:xfrm>
            <a:off x="3928355" y="4699079"/>
            <a:ext cx="18644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5" name="Google Shape;945;p27"/>
          <p:cNvSpPr txBox="1">
            <a:spLocks noGrp="1"/>
          </p:cNvSpPr>
          <p:nvPr>
            <p:ph type="subTitle" idx="2"/>
          </p:nvPr>
        </p:nvSpPr>
        <p:spPr>
          <a:xfrm>
            <a:off x="3928373" y="4246900"/>
            <a:ext cx="1864400" cy="4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46" name="Google Shape;946;p27"/>
          <p:cNvSpPr txBox="1">
            <a:spLocks noGrp="1"/>
          </p:cNvSpPr>
          <p:nvPr>
            <p:ph type="subTitle" idx="3"/>
          </p:nvPr>
        </p:nvSpPr>
        <p:spPr>
          <a:xfrm>
            <a:off x="6399273" y="4699067"/>
            <a:ext cx="18644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7" name="Google Shape;947;p27"/>
          <p:cNvSpPr txBox="1">
            <a:spLocks noGrp="1"/>
          </p:cNvSpPr>
          <p:nvPr>
            <p:ph type="subTitle" idx="4"/>
          </p:nvPr>
        </p:nvSpPr>
        <p:spPr>
          <a:xfrm>
            <a:off x="6399276" y="4246900"/>
            <a:ext cx="1864400" cy="4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48" name="Google Shape;948;p27"/>
          <p:cNvSpPr txBox="1">
            <a:spLocks noGrp="1"/>
          </p:cNvSpPr>
          <p:nvPr>
            <p:ph type="subTitle" idx="5"/>
          </p:nvPr>
        </p:nvSpPr>
        <p:spPr>
          <a:xfrm>
            <a:off x="8870173" y="4699067"/>
            <a:ext cx="18644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9" name="Google Shape;949;p27"/>
          <p:cNvSpPr txBox="1">
            <a:spLocks noGrp="1"/>
          </p:cNvSpPr>
          <p:nvPr>
            <p:ph type="subTitle" idx="6"/>
          </p:nvPr>
        </p:nvSpPr>
        <p:spPr>
          <a:xfrm>
            <a:off x="8870175" y="4246900"/>
            <a:ext cx="1864400" cy="4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50" name="Google Shape;950;p27"/>
          <p:cNvSpPr txBox="1">
            <a:spLocks noGrp="1"/>
          </p:cNvSpPr>
          <p:nvPr>
            <p:ph type="subTitle" idx="7"/>
          </p:nvPr>
        </p:nvSpPr>
        <p:spPr>
          <a:xfrm>
            <a:off x="1457432" y="4705671"/>
            <a:ext cx="18644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1" name="Google Shape;951;p27"/>
          <p:cNvSpPr txBox="1">
            <a:spLocks noGrp="1"/>
          </p:cNvSpPr>
          <p:nvPr>
            <p:ph type="subTitle" idx="8"/>
          </p:nvPr>
        </p:nvSpPr>
        <p:spPr>
          <a:xfrm>
            <a:off x="1457425" y="4253507"/>
            <a:ext cx="1864400" cy="4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952" name="Google Shape;952;p27"/>
          <p:cNvGrpSpPr/>
          <p:nvPr/>
        </p:nvGrpSpPr>
        <p:grpSpPr>
          <a:xfrm>
            <a:off x="2933775" y="2600246"/>
            <a:ext cx="6252344" cy="1073116"/>
            <a:chOff x="2200331" y="2169259"/>
            <a:chExt cx="4689258" cy="804837"/>
          </a:xfrm>
        </p:grpSpPr>
        <p:sp>
          <p:nvSpPr>
            <p:cNvPr id="953" name="Google Shape;953;p27"/>
            <p:cNvSpPr/>
            <p:nvPr/>
          </p:nvSpPr>
          <p:spPr>
            <a:xfrm rot="-10537262">
              <a:off x="2948441" y="2506509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7"/>
            <p:cNvSpPr/>
            <p:nvPr/>
          </p:nvSpPr>
          <p:spPr>
            <a:xfrm rot="-10537262">
              <a:off x="3697033" y="2383379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7"/>
            <p:cNvSpPr/>
            <p:nvPr/>
          </p:nvSpPr>
          <p:spPr>
            <a:xfrm rot="-10537262">
              <a:off x="4086237" y="2413139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7"/>
            <p:cNvSpPr/>
            <p:nvPr/>
          </p:nvSpPr>
          <p:spPr>
            <a:xfrm rot="9268218">
              <a:off x="3868361" y="2562452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7"/>
            <p:cNvSpPr/>
            <p:nvPr/>
          </p:nvSpPr>
          <p:spPr>
            <a:xfrm rot="9268218">
              <a:off x="3221124" y="2476221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7"/>
            <p:cNvSpPr/>
            <p:nvPr/>
          </p:nvSpPr>
          <p:spPr>
            <a:xfrm rot="2338888">
              <a:off x="6334412" y="2783997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7"/>
            <p:cNvSpPr/>
            <p:nvPr/>
          </p:nvSpPr>
          <p:spPr>
            <a:xfrm rot="2338888">
              <a:off x="6461935" y="251590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7"/>
            <p:cNvSpPr/>
            <p:nvPr/>
          </p:nvSpPr>
          <p:spPr>
            <a:xfrm rot="2338888">
              <a:off x="2213898" y="259240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7"/>
            <p:cNvSpPr/>
            <p:nvPr/>
          </p:nvSpPr>
          <p:spPr>
            <a:xfrm rot="542369">
              <a:off x="6817924" y="2783981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7"/>
            <p:cNvSpPr/>
            <p:nvPr/>
          </p:nvSpPr>
          <p:spPr>
            <a:xfrm rot="542369">
              <a:off x="2592412" y="2415929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7"/>
            <p:cNvSpPr/>
            <p:nvPr/>
          </p:nvSpPr>
          <p:spPr>
            <a:xfrm rot="10537262" flipH="1">
              <a:off x="4705166" y="2720484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7"/>
            <p:cNvSpPr/>
            <p:nvPr/>
          </p:nvSpPr>
          <p:spPr>
            <a:xfrm rot="10537262" flipH="1">
              <a:off x="2866275" y="2182829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7"/>
            <p:cNvSpPr/>
            <p:nvPr/>
          </p:nvSpPr>
          <p:spPr>
            <a:xfrm rot="10537262" flipH="1">
              <a:off x="5573296" y="268951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7"/>
            <p:cNvSpPr/>
            <p:nvPr/>
          </p:nvSpPr>
          <p:spPr>
            <a:xfrm rot="-9268218" flipH="1">
              <a:off x="4853517" y="2433077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7"/>
            <p:cNvSpPr/>
            <p:nvPr/>
          </p:nvSpPr>
          <p:spPr>
            <a:xfrm rot="-9268218" flipH="1">
              <a:off x="4380379" y="2515871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7"/>
            <p:cNvSpPr/>
            <p:nvPr/>
          </p:nvSpPr>
          <p:spPr>
            <a:xfrm rot="-2338888" flipH="1">
              <a:off x="5087925" y="2646047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7"/>
            <p:cNvSpPr/>
            <p:nvPr/>
          </p:nvSpPr>
          <p:spPr>
            <a:xfrm rot="-2338888" flipH="1">
              <a:off x="4563877" y="222775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7"/>
            <p:cNvSpPr/>
            <p:nvPr/>
          </p:nvSpPr>
          <p:spPr>
            <a:xfrm rot="-2338888" flipH="1">
              <a:off x="3568389" y="2182826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7"/>
            <p:cNvSpPr/>
            <p:nvPr/>
          </p:nvSpPr>
          <p:spPr>
            <a:xfrm rot="-542369" flipH="1">
              <a:off x="5454174" y="2902431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7"/>
            <p:cNvSpPr/>
            <p:nvPr/>
          </p:nvSpPr>
          <p:spPr>
            <a:xfrm rot="-542369" flipH="1">
              <a:off x="5987336" y="2772304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7"/>
            <p:cNvSpPr/>
            <p:nvPr/>
          </p:nvSpPr>
          <p:spPr>
            <a:xfrm rot="-10537262">
              <a:off x="6817941" y="230227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7"/>
            <p:cNvSpPr/>
            <p:nvPr/>
          </p:nvSpPr>
          <p:spPr>
            <a:xfrm rot="-10537262">
              <a:off x="4206808" y="282271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7"/>
            <p:cNvSpPr/>
            <p:nvPr/>
          </p:nvSpPr>
          <p:spPr>
            <a:xfrm rot="-10537262">
              <a:off x="3405812" y="2673377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7"/>
            <p:cNvSpPr/>
            <p:nvPr/>
          </p:nvSpPr>
          <p:spPr>
            <a:xfrm rot="9268218">
              <a:off x="2959336" y="282268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27"/>
            <p:cNvSpPr/>
            <p:nvPr/>
          </p:nvSpPr>
          <p:spPr>
            <a:xfrm rot="9268218">
              <a:off x="2540699" y="2736458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27"/>
            <p:cNvSpPr/>
            <p:nvPr/>
          </p:nvSpPr>
          <p:spPr>
            <a:xfrm rot="2338888">
              <a:off x="5409312" y="2263584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7"/>
            <p:cNvSpPr/>
            <p:nvPr/>
          </p:nvSpPr>
          <p:spPr>
            <a:xfrm rot="2338888">
              <a:off x="5087910" y="243309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7"/>
            <p:cNvSpPr/>
            <p:nvPr/>
          </p:nvSpPr>
          <p:spPr>
            <a:xfrm rot="2338888">
              <a:off x="6083398" y="2388163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7"/>
            <p:cNvSpPr/>
            <p:nvPr/>
          </p:nvSpPr>
          <p:spPr>
            <a:xfrm rot="542369">
              <a:off x="5798349" y="2225943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7"/>
            <p:cNvSpPr/>
            <p:nvPr/>
          </p:nvSpPr>
          <p:spPr>
            <a:xfrm rot="542369">
              <a:off x="6461912" y="2211692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7"/>
            <p:cNvSpPr/>
            <p:nvPr/>
          </p:nvSpPr>
          <p:spPr>
            <a:xfrm rot="10537262" flipH="1">
              <a:off x="2280850" y="2335229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397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solidFill>
          <a:schemeClr val="lt1"/>
        </a:solidFill>
        <a:effectLst/>
      </p:bgPr>
    </p:bg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30"/>
          <p:cNvSpPr txBox="1">
            <a:spLocks noGrp="1"/>
          </p:cNvSpPr>
          <p:nvPr>
            <p:ph type="subTitle" idx="1"/>
          </p:nvPr>
        </p:nvSpPr>
        <p:spPr>
          <a:xfrm>
            <a:off x="1257533" y="3199528"/>
            <a:ext cx="22752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30"/>
          <p:cNvSpPr txBox="1">
            <a:spLocks noGrp="1"/>
          </p:cNvSpPr>
          <p:nvPr>
            <p:ph type="subTitle" idx="2"/>
          </p:nvPr>
        </p:nvSpPr>
        <p:spPr>
          <a:xfrm>
            <a:off x="1257533" y="2854436"/>
            <a:ext cx="22752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32" name="Google Shape;1032;p30"/>
          <p:cNvSpPr txBox="1">
            <a:spLocks noGrp="1"/>
          </p:cNvSpPr>
          <p:nvPr>
            <p:ph type="subTitle" idx="3"/>
          </p:nvPr>
        </p:nvSpPr>
        <p:spPr>
          <a:xfrm>
            <a:off x="4958400" y="3199528"/>
            <a:ext cx="22752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30"/>
          <p:cNvSpPr txBox="1">
            <a:spLocks noGrp="1"/>
          </p:cNvSpPr>
          <p:nvPr>
            <p:ph type="subTitle" idx="4"/>
          </p:nvPr>
        </p:nvSpPr>
        <p:spPr>
          <a:xfrm>
            <a:off x="4958400" y="2854436"/>
            <a:ext cx="22752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34" name="Google Shape;1034;p30"/>
          <p:cNvSpPr txBox="1">
            <a:spLocks noGrp="1"/>
          </p:cNvSpPr>
          <p:nvPr>
            <p:ph type="subTitle" idx="5"/>
          </p:nvPr>
        </p:nvSpPr>
        <p:spPr>
          <a:xfrm>
            <a:off x="8659267" y="3199528"/>
            <a:ext cx="22752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30"/>
          <p:cNvSpPr txBox="1">
            <a:spLocks noGrp="1"/>
          </p:cNvSpPr>
          <p:nvPr>
            <p:ph type="subTitle" idx="6"/>
          </p:nvPr>
        </p:nvSpPr>
        <p:spPr>
          <a:xfrm>
            <a:off x="8659267" y="2854436"/>
            <a:ext cx="22752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36" name="Google Shape;1036;p30"/>
          <p:cNvSpPr txBox="1">
            <a:spLocks noGrp="1"/>
          </p:cNvSpPr>
          <p:nvPr>
            <p:ph type="subTitle" idx="7"/>
          </p:nvPr>
        </p:nvSpPr>
        <p:spPr>
          <a:xfrm>
            <a:off x="1257533" y="5438999"/>
            <a:ext cx="22752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30"/>
          <p:cNvSpPr txBox="1">
            <a:spLocks noGrp="1"/>
          </p:cNvSpPr>
          <p:nvPr>
            <p:ph type="subTitle" idx="8"/>
          </p:nvPr>
        </p:nvSpPr>
        <p:spPr>
          <a:xfrm>
            <a:off x="1257533" y="5093905"/>
            <a:ext cx="22752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38" name="Google Shape;1038;p30"/>
          <p:cNvSpPr txBox="1">
            <a:spLocks noGrp="1"/>
          </p:cNvSpPr>
          <p:nvPr>
            <p:ph type="subTitle" idx="9"/>
          </p:nvPr>
        </p:nvSpPr>
        <p:spPr>
          <a:xfrm>
            <a:off x="4958400" y="5438999"/>
            <a:ext cx="22752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30"/>
          <p:cNvSpPr txBox="1">
            <a:spLocks noGrp="1"/>
          </p:cNvSpPr>
          <p:nvPr>
            <p:ph type="subTitle" idx="13"/>
          </p:nvPr>
        </p:nvSpPr>
        <p:spPr>
          <a:xfrm>
            <a:off x="4958400" y="5093905"/>
            <a:ext cx="22752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1040" name="Google Shape;1040;p30"/>
          <p:cNvSpPr txBox="1">
            <a:spLocks noGrp="1"/>
          </p:cNvSpPr>
          <p:nvPr>
            <p:ph type="subTitle" idx="14"/>
          </p:nvPr>
        </p:nvSpPr>
        <p:spPr>
          <a:xfrm>
            <a:off x="8659267" y="5438999"/>
            <a:ext cx="2275200" cy="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30"/>
          <p:cNvSpPr txBox="1">
            <a:spLocks noGrp="1"/>
          </p:cNvSpPr>
          <p:nvPr>
            <p:ph type="subTitle" idx="15"/>
          </p:nvPr>
        </p:nvSpPr>
        <p:spPr>
          <a:xfrm>
            <a:off x="8659267" y="5093905"/>
            <a:ext cx="2275200" cy="5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1042" name="Google Shape;1042;p30"/>
          <p:cNvGrpSpPr/>
          <p:nvPr/>
        </p:nvGrpSpPr>
        <p:grpSpPr>
          <a:xfrm>
            <a:off x="8728455" y="207844"/>
            <a:ext cx="3360464" cy="1022985"/>
            <a:chOff x="6546341" y="155882"/>
            <a:chExt cx="2520348" cy="767239"/>
          </a:xfrm>
        </p:grpSpPr>
        <p:sp>
          <p:nvSpPr>
            <p:cNvPr id="1043" name="Google Shape;1043;p30"/>
            <p:cNvSpPr/>
            <p:nvPr/>
          </p:nvSpPr>
          <p:spPr>
            <a:xfrm rot="2338888">
              <a:off x="8511512" y="73302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0"/>
            <p:cNvSpPr/>
            <p:nvPr/>
          </p:nvSpPr>
          <p:spPr>
            <a:xfrm rot="2338888">
              <a:off x="8639035" y="464934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0"/>
            <p:cNvSpPr/>
            <p:nvPr/>
          </p:nvSpPr>
          <p:spPr>
            <a:xfrm rot="542369">
              <a:off x="8995024" y="73300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0"/>
            <p:cNvSpPr/>
            <p:nvPr/>
          </p:nvSpPr>
          <p:spPr>
            <a:xfrm rot="10537262" flipH="1">
              <a:off x="6882266" y="669509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0"/>
            <p:cNvSpPr/>
            <p:nvPr/>
          </p:nvSpPr>
          <p:spPr>
            <a:xfrm rot="10537262" flipH="1">
              <a:off x="7750396" y="638539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0"/>
            <p:cNvSpPr/>
            <p:nvPr/>
          </p:nvSpPr>
          <p:spPr>
            <a:xfrm rot="-9268218" flipH="1">
              <a:off x="7030617" y="382102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0"/>
            <p:cNvSpPr/>
            <p:nvPr/>
          </p:nvSpPr>
          <p:spPr>
            <a:xfrm rot="-9268218" flipH="1">
              <a:off x="6557479" y="46489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0"/>
            <p:cNvSpPr/>
            <p:nvPr/>
          </p:nvSpPr>
          <p:spPr>
            <a:xfrm rot="-2338888" flipH="1">
              <a:off x="7265025" y="59507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0"/>
            <p:cNvSpPr/>
            <p:nvPr/>
          </p:nvSpPr>
          <p:spPr>
            <a:xfrm rot="-2338888" flipH="1">
              <a:off x="6740977" y="176784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0"/>
            <p:cNvSpPr/>
            <p:nvPr/>
          </p:nvSpPr>
          <p:spPr>
            <a:xfrm rot="-542369" flipH="1">
              <a:off x="7631274" y="85145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0"/>
            <p:cNvSpPr/>
            <p:nvPr/>
          </p:nvSpPr>
          <p:spPr>
            <a:xfrm rot="-542369" flipH="1">
              <a:off x="8164436" y="721329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0"/>
            <p:cNvSpPr/>
            <p:nvPr/>
          </p:nvSpPr>
          <p:spPr>
            <a:xfrm rot="-10537262">
              <a:off x="8995041" y="251297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0"/>
            <p:cNvSpPr/>
            <p:nvPr/>
          </p:nvSpPr>
          <p:spPr>
            <a:xfrm rot="2338888">
              <a:off x="7586412" y="212609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0"/>
            <p:cNvSpPr/>
            <p:nvPr/>
          </p:nvSpPr>
          <p:spPr>
            <a:xfrm rot="2338888">
              <a:off x="7265010" y="38212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0"/>
            <p:cNvSpPr/>
            <p:nvPr/>
          </p:nvSpPr>
          <p:spPr>
            <a:xfrm rot="2338888">
              <a:off x="8260498" y="337188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0"/>
            <p:cNvSpPr/>
            <p:nvPr/>
          </p:nvSpPr>
          <p:spPr>
            <a:xfrm rot="542369">
              <a:off x="7975449" y="174968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0"/>
            <p:cNvSpPr/>
            <p:nvPr/>
          </p:nvSpPr>
          <p:spPr>
            <a:xfrm rot="542369">
              <a:off x="8639012" y="160717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30"/>
          <p:cNvGrpSpPr/>
          <p:nvPr/>
        </p:nvGrpSpPr>
        <p:grpSpPr>
          <a:xfrm>
            <a:off x="261275" y="368646"/>
            <a:ext cx="2606872" cy="975191"/>
            <a:chOff x="2186681" y="-661966"/>
            <a:chExt cx="1955154" cy="731393"/>
          </a:xfrm>
        </p:grpSpPr>
        <p:sp>
          <p:nvSpPr>
            <p:cNvPr id="1061" name="Google Shape;1061;p30"/>
            <p:cNvSpPr/>
            <p:nvPr/>
          </p:nvSpPr>
          <p:spPr>
            <a:xfrm rot="-10537262">
              <a:off x="2934791" y="-324716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0"/>
            <p:cNvSpPr/>
            <p:nvPr/>
          </p:nvSpPr>
          <p:spPr>
            <a:xfrm rot="-10537262">
              <a:off x="3683383" y="-44784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0"/>
            <p:cNvSpPr/>
            <p:nvPr/>
          </p:nvSpPr>
          <p:spPr>
            <a:xfrm rot="-10537262">
              <a:off x="4072587" y="-418086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0"/>
            <p:cNvSpPr/>
            <p:nvPr/>
          </p:nvSpPr>
          <p:spPr>
            <a:xfrm rot="9268218">
              <a:off x="3854711" y="-268773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0"/>
            <p:cNvSpPr/>
            <p:nvPr/>
          </p:nvSpPr>
          <p:spPr>
            <a:xfrm rot="9268218">
              <a:off x="3207474" y="-355004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0"/>
            <p:cNvSpPr/>
            <p:nvPr/>
          </p:nvSpPr>
          <p:spPr>
            <a:xfrm rot="2338888">
              <a:off x="2200248" y="-23882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0"/>
            <p:cNvSpPr/>
            <p:nvPr/>
          </p:nvSpPr>
          <p:spPr>
            <a:xfrm rot="542369">
              <a:off x="2578762" y="-41529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0"/>
            <p:cNvSpPr/>
            <p:nvPr/>
          </p:nvSpPr>
          <p:spPr>
            <a:xfrm rot="10537262" flipH="1">
              <a:off x="2852625" y="-64839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0"/>
            <p:cNvSpPr/>
            <p:nvPr/>
          </p:nvSpPr>
          <p:spPr>
            <a:xfrm rot="-2338888" flipH="1">
              <a:off x="3554739" y="-64839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0"/>
            <p:cNvSpPr/>
            <p:nvPr/>
          </p:nvSpPr>
          <p:spPr>
            <a:xfrm rot="-10537262">
              <a:off x="3392162" y="-15784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0"/>
            <p:cNvSpPr/>
            <p:nvPr/>
          </p:nvSpPr>
          <p:spPr>
            <a:xfrm rot="9268218">
              <a:off x="2945686" y="-8536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0"/>
            <p:cNvSpPr/>
            <p:nvPr/>
          </p:nvSpPr>
          <p:spPr>
            <a:xfrm rot="9268218">
              <a:off x="2527049" y="-94767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0"/>
            <p:cNvSpPr/>
            <p:nvPr/>
          </p:nvSpPr>
          <p:spPr>
            <a:xfrm rot="10537262" flipH="1">
              <a:off x="2267200" y="-495996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472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950967" y="1653400"/>
            <a:ext cx="10290000" cy="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600"/>
            </a:lvl1pPr>
            <a:lvl2pPr marL="1219170" lvl="1" indent="-397923" rtl="0">
              <a:spcBef>
                <a:spcPts val="0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467"/>
            </a:lvl9pPr>
          </a:lstStyle>
          <a:p>
            <a:endParaRPr/>
          </a:p>
        </p:txBody>
      </p:sp>
      <p:grpSp>
        <p:nvGrpSpPr>
          <p:cNvPr id="53" name="Google Shape;53;p4"/>
          <p:cNvGrpSpPr/>
          <p:nvPr/>
        </p:nvGrpSpPr>
        <p:grpSpPr>
          <a:xfrm>
            <a:off x="158620" y="97929"/>
            <a:ext cx="11874769" cy="801695"/>
            <a:chOff x="121189" y="149646"/>
            <a:chExt cx="8906077" cy="601271"/>
          </a:xfrm>
        </p:grpSpPr>
        <p:grpSp>
          <p:nvGrpSpPr>
            <p:cNvPr id="54" name="Google Shape;54;p4"/>
            <p:cNvGrpSpPr/>
            <p:nvPr/>
          </p:nvGrpSpPr>
          <p:grpSpPr>
            <a:xfrm rot="5400000" flipH="1">
              <a:off x="2236038" y="-1965203"/>
              <a:ext cx="557121" cy="4786819"/>
              <a:chOff x="8326013" y="258172"/>
              <a:chExt cx="557121" cy="4786819"/>
            </a:xfrm>
          </p:grpSpPr>
          <p:grpSp>
            <p:nvGrpSpPr>
              <p:cNvPr id="55" name="Google Shape;55;p4"/>
              <p:cNvGrpSpPr/>
              <p:nvPr/>
            </p:nvGrpSpPr>
            <p:grpSpPr>
              <a:xfrm>
                <a:off x="8334725" y="1270945"/>
                <a:ext cx="336740" cy="2950641"/>
                <a:chOff x="8683750" y="1289995"/>
                <a:chExt cx="336740" cy="2950641"/>
              </a:xfrm>
            </p:grpSpPr>
            <p:sp>
              <p:nvSpPr>
                <p:cNvPr id="56" name="Google Shape;56;p4"/>
                <p:cNvSpPr/>
                <p:nvPr/>
              </p:nvSpPr>
              <p:spPr>
                <a:xfrm rot="-5662738" flipH="1">
                  <a:off x="8828113" y="2430243"/>
                  <a:ext cx="66795" cy="667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4"/>
                <p:cNvSpPr/>
                <p:nvPr/>
              </p:nvSpPr>
              <p:spPr>
                <a:xfrm rot="-5662738" flipH="1">
                  <a:off x="8951243" y="1681652"/>
                  <a:ext cx="66795" cy="6679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4"/>
                <p:cNvSpPr/>
                <p:nvPr/>
              </p:nvSpPr>
              <p:spPr>
                <a:xfrm rot="-5662738" flipH="1">
                  <a:off x="8921483" y="1292448"/>
                  <a:ext cx="66795" cy="6679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4"/>
                <p:cNvSpPr/>
                <p:nvPr/>
              </p:nvSpPr>
              <p:spPr>
                <a:xfrm rot="-3868218" flipH="1">
                  <a:off x="8772141" y="1510294"/>
                  <a:ext cx="66825" cy="6682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4"/>
                <p:cNvSpPr/>
                <p:nvPr/>
              </p:nvSpPr>
              <p:spPr>
                <a:xfrm rot="-3868218" flipH="1">
                  <a:off x="8858372" y="2157531"/>
                  <a:ext cx="66825" cy="6682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4"/>
                <p:cNvSpPr/>
                <p:nvPr/>
              </p:nvSpPr>
              <p:spPr>
                <a:xfrm rot="3061112" flipH="1">
                  <a:off x="8866830" y="3838902"/>
                  <a:ext cx="66765" cy="6676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4"/>
                <p:cNvSpPr/>
                <p:nvPr/>
              </p:nvSpPr>
              <p:spPr>
                <a:xfrm rot="3061112" flipH="1">
                  <a:off x="8697318" y="4160304"/>
                  <a:ext cx="66765" cy="6676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4"/>
                <p:cNvSpPr/>
                <p:nvPr/>
              </p:nvSpPr>
              <p:spPr>
                <a:xfrm rot="3061112" flipH="1">
                  <a:off x="8742251" y="3164816"/>
                  <a:ext cx="66765" cy="6676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4"/>
                <p:cNvSpPr/>
                <p:nvPr/>
              </p:nvSpPr>
              <p:spPr>
                <a:xfrm rot="4857631" flipH="1">
                  <a:off x="8904407" y="3449801"/>
                  <a:ext cx="66830" cy="6683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4"/>
                <p:cNvSpPr/>
                <p:nvPr/>
              </p:nvSpPr>
              <p:spPr>
                <a:xfrm rot="4857631" flipH="1">
                  <a:off x="8918658" y="2786238"/>
                  <a:ext cx="66830" cy="6683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6" name="Google Shape;66;p4"/>
              <p:cNvSpPr/>
              <p:nvPr/>
            </p:nvSpPr>
            <p:spPr>
              <a:xfrm rot="-5137262">
                <a:off x="8673938" y="4426968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5137262">
                <a:off x="8802768" y="2493360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 rot="-5137262">
                <a:off x="8781108" y="48542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 rot="-6931782">
                <a:off x="8552491" y="506088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 rot="-6931782">
                <a:off x="8469697" y="979226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 rot="7738888">
                <a:off x="8339580" y="271739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 rot="7738888">
                <a:off x="8757868" y="79578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 rot="7738888">
                <a:off x="8802801" y="1791275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 rot="5942369">
                <a:off x="8339557" y="4973326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 rot="5942369">
                <a:off x="8469683" y="444016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" name="Google Shape;76;p4"/>
            <p:cNvGrpSpPr/>
            <p:nvPr/>
          </p:nvGrpSpPr>
          <p:grpSpPr>
            <a:xfrm rot="5400000">
              <a:off x="7242644" y="-1148592"/>
              <a:ext cx="336740" cy="2950641"/>
              <a:chOff x="8683750" y="1289995"/>
              <a:chExt cx="336740" cy="2950641"/>
            </a:xfrm>
          </p:grpSpPr>
          <p:sp>
            <p:nvSpPr>
              <p:cNvPr id="77" name="Google Shape;77;p4"/>
              <p:cNvSpPr/>
              <p:nvPr/>
            </p:nvSpPr>
            <p:spPr>
              <a:xfrm rot="-5662738" flipH="1">
                <a:off x="8828113" y="2430243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 rot="-5662738" flipH="1">
                <a:off x="8951243" y="1681652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 rot="-5662738" flipH="1">
                <a:off x="8921483" y="1292448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 rot="-3868218" flipH="1">
                <a:off x="8772141" y="1510294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 rot="-3868218" flipH="1">
                <a:off x="8858372" y="215753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 rot="3061112" flipH="1">
                <a:off x="8866830" y="3838902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 rot="3061112" flipH="1">
                <a:off x="8697318" y="4160304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 rot="3061112" flipH="1">
                <a:off x="8742251" y="316481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 rot="4857631" flipH="1">
                <a:off x="8904407" y="344980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 rot="4857631" flipH="1">
                <a:off x="8918658" y="2786238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7" name="Google Shape;87;p4"/>
            <p:cNvSpPr/>
            <p:nvPr/>
          </p:nvSpPr>
          <p:spPr>
            <a:xfrm rot="262738">
              <a:off x="5663516" y="49757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rot="262738">
              <a:off x="7597125" y="62640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rot="262738">
              <a:off x="5236246" y="37614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rot="-1531782">
              <a:off x="973767" y="16319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 rot="-1531782">
              <a:off x="8949304" y="67295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 rot="-8461112">
              <a:off x="1932075" y="16321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 rot="-8461112">
              <a:off x="6107777" y="553076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 rot="-8461112">
              <a:off x="8299239" y="62643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rot="-10257631">
              <a:off x="5117124" y="16319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rot="-10257631">
              <a:off x="5650286" y="29331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10800000">
            <a:off x="158620" y="6003429"/>
            <a:ext cx="11874769" cy="801695"/>
            <a:chOff x="121189" y="149646"/>
            <a:chExt cx="8906077" cy="601271"/>
          </a:xfrm>
        </p:grpSpPr>
        <p:grpSp>
          <p:nvGrpSpPr>
            <p:cNvPr id="98" name="Google Shape;98;p4"/>
            <p:cNvGrpSpPr/>
            <p:nvPr/>
          </p:nvGrpSpPr>
          <p:grpSpPr>
            <a:xfrm rot="5400000" flipH="1">
              <a:off x="2236038" y="-1965203"/>
              <a:ext cx="557121" cy="4786819"/>
              <a:chOff x="8326013" y="258172"/>
              <a:chExt cx="557121" cy="4786819"/>
            </a:xfrm>
          </p:grpSpPr>
          <p:grpSp>
            <p:nvGrpSpPr>
              <p:cNvPr id="99" name="Google Shape;99;p4"/>
              <p:cNvGrpSpPr/>
              <p:nvPr/>
            </p:nvGrpSpPr>
            <p:grpSpPr>
              <a:xfrm>
                <a:off x="8334725" y="1270945"/>
                <a:ext cx="336740" cy="2950641"/>
                <a:chOff x="8683750" y="1289995"/>
                <a:chExt cx="336740" cy="2950641"/>
              </a:xfrm>
            </p:grpSpPr>
            <p:sp>
              <p:nvSpPr>
                <p:cNvPr id="100" name="Google Shape;100;p4"/>
                <p:cNvSpPr/>
                <p:nvPr/>
              </p:nvSpPr>
              <p:spPr>
                <a:xfrm rot="-5662738" flipH="1">
                  <a:off x="8828113" y="2430243"/>
                  <a:ext cx="66795" cy="6679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4"/>
                <p:cNvSpPr/>
                <p:nvPr/>
              </p:nvSpPr>
              <p:spPr>
                <a:xfrm rot="-5662738" flipH="1">
                  <a:off x="8951243" y="1681652"/>
                  <a:ext cx="66795" cy="6679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4"/>
                <p:cNvSpPr/>
                <p:nvPr/>
              </p:nvSpPr>
              <p:spPr>
                <a:xfrm rot="-5662738" flipH="1">
                  <a:off x="8921483" y="1292448"/>
                  <a:ext cx="66795" cy="6679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4"/>
                <p:cNvSpPr/>
                <p:nvPr/>
              </p:nvSpPr>
              <p:spPr>
                <a:xfrm rot="-3868218" flipH="1">
                  <a:off x="8772141" y="1510294"/>
                  <a:ext cx="66825" cy="66825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4"/>
                <p:cNvSpPr/>
                <p:nvPr/>
              </p:nvSpPr>
              <p:spPr>
                <a:xfrm rot="-3868218" flipH="1">
                  <a:off x="8858372" y="2157531"/>
                  <a:ext cx="66825" cy="66825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4"/>
                <p:cNvSpPr/>
                <p:nvPr/>
              </p:nvSpPr>
              <p:spPr>
                <a:xfrm rot="3061112" flipH="1">
                  <a:off x="8866830" y="3838902"/>
                  <a:ext cx="66765" cy="66765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4"/>
                <p:cNvSpPr/>
                <p:nvPr/>
              </p:nvSpPr>
              <p:spPr>
                <a:xfrm rot="3061112" flipH="1">
                  <a:off x="8697318" y="4160304"/>
                  <a:ext cx="66765" cy="66765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4"/>
                <p:cNvSpPr/>
                <p:nvPr/>
              </p:nvSpPr>
              <p:spPr>
                <a:xfrm rot="3061112" flipH="1">
                  <a:off x="8742251" y="3164816"/>
                  <a:ext cx="66765" cy="66765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4"/>
                <p:cNvSpPr/>
                <p:nvPr/>
              </p:nvSpPr>
              <p:spPr>
                <a:xfrm rot="4857631" flipH="1">
                  <a:off x="8904407" y="3449801"/>
                  <a:ext cx="66830" cy="6683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4"/>
                <p:cNvSpPr/>
                <p:nvPr/>
              </p:nvSpPr>
              <p:spPr>
                <a:xfrm rot="4857631" flipH="1">
                  <a:off x="8918658" y="2786238"/>
                  <a:ext cx="66830" cy="66830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0" name="Google Shape;110;p4"/>
              <p:cNvSpPr/>
              <p:nvPr/>
            </p:nvSpPr>
            <p:spPr>
              <a:xfrm rot="-5137262">
                <a:off x="8673938" y="4426968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 rot="-5137262">
                <a:off x="8802768" y="2493360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4"/>
              <p:cNvSpPr/>
              <p:nvPr/>
            </p:nvSpPr>
            <p:spPr>
              <a:xfrm rot="-5137262">
                <a:off x="8781108" y="48542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4"/>
              <p:cNvSpPr/>
              <p:nvPr/>
            </p:nvSpPr>
            <p:spPr>
              <a:xfrm rot="-6931782">
                <a:off x="8552491" y="506088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4"/>
              <p:cNvSpPr/>
              <p:nvPr/>
            </p:nvSpPr>
            <p:spPr>
              <a:xfrm rot="-6931782">
                <a:off x="8469697" y="979226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4"/>
              <p:cNvSpPr/>
              <p:nvPr/>
            </p:nvSpPr>
            <p:spPr>
              <a:xfrm rot="7738888">
                <a:off x="8339580" y="271739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 rot="7738888">
                <a:off x="8757868" y="79578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 rot="7738888">
                <a:off x="8802801" y="1791275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4"/>
              <p:cNvSpPr/>
              <p:nvPr/>
            </p:nvSpPr>
            <p:spPr>
              <a:xfrm rot="5942369">
                <a:off x="8339557" y="4973326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5942369">
                <a:off x="8469683" y="444016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" name="Google Shape;120;p4"/>
            <p:cNvGrpSpPr/>
            <p:nvPr/>
          </p:nvGrpSpPr>
          <p:grpSpPr>
            <a:xfrm rot="5400000">
              <a:off x="7166444" y="-1072392"/>
              <a:ext cx="489140" cy="2950641"/>
              <a:chOff x="8683750" y="1289995"/>
              <a:chExt cx="489140" cy="2950641"/>
            </a:xfrm>
          </p:grpSpPr>
          <p:sp>
            <p:nvSpPr>
              <p:cNvPr id="121" name="Google Shape;121;p4"/>
              <p:cNvSpPr/>
              <p:nvPr/>
            </p:nvSpPr>
            <p:spPr>
              <a:xfrm rot="-5662738" flipH="1">
                <a:off x="8828113" y="2430243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 rot="-5662738" flipH="1">
                <a:off x="9103643" y="1453052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5662738" flipH="1">
                <a:off x="8921483" y="1292448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3868218" flipH="1">
                <a:off x="8772141" y="1738894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3868218" flipH="1">
                <a:off x="8858372" y="215753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 rot="3061112" flipH="1">
                <a:off x="8866830" y="3838902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 rot="3061112" flipH="1">
                <a:off x="8697318" y="4160304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 rot="3061112" flipH="1">
                <a:off x="8742251" y="316481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 rot="4857631" flipH="1">
                <a:off x="8904407" y="344980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4"/>
              <p:cNvSpPr/>
              <p:nvPr/>
            </p:nvSpPr>
            <p:spPr>
              <a:xfrm rot="4857631" flipH="1">
                <a:off x="8918658" y="2786238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1" name="Google Shape;131;p4"/>
            <p:cNvSpPr/>
            <p:nvPr/>
          </p:nvSpPr>
          <p:spPr>
            <a:xfrm rot="262738">
              <a:off x="5663516" y="49757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 rot="262738">
              <a:off x="7597125" y="62640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 rot="262738">
              <a:off x="5236246" y="37614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 rot="-1531782">
              <a:off x="973767" y="16319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 rot="-1531782">
              <a:off x="8949304" y="67295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 rot="-8461112">
              <a:off x="1932075" y="16321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 rot="-8461112">
              <a:off x="6107777" y="553076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 rot="-8461112">
              <a:off x="8299239" y="62643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 rot="-10257631">
              <a:off x="5117124" y="16319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 rot="-10257631">
              <a:off x="5650286" y="29331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1" name="Google Shape;141;p4"/>
          <p:cNvSpPr/>
          <p:nvPr/>
        </p:nvSpPr>
        <p:spPr>
          <a:xfrm rot="5662738">
            <a:off x="608291" y="130658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4"/>
          <p:cNvSpPr/>
          <p:nvPr/>
        </p:nvSpPr>
        <p:spPr>
          <a:xfrm rot="5662738">
            <a:off x="11644850" y="50588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4"/>
          <p:cNvSpPr/>
          <p:nvPr/>
        </p:nvSpPr>
        <p:spPr>
          <a:xfrm rot="5662738">
            <a:off x="11684531" y="4539887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" name="Google Shape;144;p4"/>
          <p:cNvSpPr/>
          <p:nvPr/>
        </p:nvSpPr>
        <p:spPr>
          <a:xfrm rot="3868218">
            <a:off x="11883614" y="48303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/>
          <p:nvPr/>
        </p:nvSpPr>
        <p:spPr>
          <a:xfrm rot="3868218">
            <a:off x="11768639" y="56933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4"/>
          <p:cNvSpPr/>
          <p:nvPr/>
        </p:nvSpPr>
        <p:spPr>
          <a:xfrm rot="-3061112">
            <a:off x="556707" y="3184793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/>
          <p:nvPr/>
        </p:nvSpPr>
        <p:spPr>
          <a:xfrm rot="-3061112">
            <a:off x="11550946" y="1321378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/>
          <p:nvPr/>
        </p:nvSpPr>
        <p:spPr>
          <a:xfrm rot="-4857631">
            <a:off x="506519" y="2665991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9" name="Google Shape;149;p4"/>
          <p:cNvSpPr/>
          <p:nvPr/>
        </p:nvSpPr>
        <p:spPr>
          <a:xfrm rot="-4857631">
            <a:off x="487517" y="1781240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" name="Google Shape;150;p4"/>
          <p:cNvSpPr/>
          <p:nvPr/>
        </p:nvSpPr>
        <p:spPr>
          <a:xfrm rot="5137262" flipH="1">
            <a:off x="176717" y="1416137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4"/>
          <p:cNvSpPr/>
          <p:nvPr/>
        </p:nvSpPr>
        <p:spPr>
          <a:xfrm rot="6931782" flipH="1">
            <a:off x="11711114" y="3516807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4"/>
          <p:cNvSpPr/>
          <p:nvPr/>
        </p:nvSpPr>
        <p:spPr>
          <a:xfrm rot="6931782" flipH="1">
            <a:off x="11821506" y="41476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4"/>
          <p:cNvSpPr/>
          <p:nvPr/>
        </p:nvSpPr>
        <p:spPr>
          <a:xfrm rot="-7738888" flipH="1">
            <a:off x="11995074" y="3204342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4"/>
          <p:cNvSpPr/>
          <p:nvPr/>
        </p:nvSpPr>
        <p:spPr>
          <a:xfrm rot="-7738888" flipH="1">
            <a:off x="11437358" y="3903073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4"/>
          <p:cNvSpPr/>
          <p:nvPr/>
        </p:nvSpPr>
        <p:spPr>
          <a:xfrm rot="-7738888" flipH="1">
            <a:off x="11377446" y="5230390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4"/>
          <p:cNvSpPr/>
          <p:nvPr/>
        </p:nvSpPr>
        <p:spPr>
          <a:xfrm rot="-5137262">
            <a:off x="11823257" y="2089847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4"/>
          <p:cNvSpPr/>
          <p:nvPr/>
        </p:nvSpPr>
        <p:spPr>
          <a:xfrm rot="-5137262">
            <a:off x="11661350" y="26595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4"/>
          <p:cNvSpPr/>
          <p:nvPr/>
        </p:nvSpPr>
        <p:spPr>
          <a:xfrm rot="7738888">
            <a:off x="176713" y="231477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159;p4"/>
          <p:cNvSpPr/>
          <p:nvPr/>
        </p:nvSpPr>
        <p:spPr>
          <a:xfrm rot="7738888">
            <a:off x="11897263" y="1497539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4"/>
          <p:cNvSpPr/>
          <p:nvPr/>
        </p:nvSpPr>
        <p:spPr>
          <a:xfrm rot="5942369">
            <a:off x="11377415" y="2818324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4"/>
          <p:cNvSpPr/>
          <p:nvPr/>
        </p:nvSpPr>
        <p:spPr>
          <a:xfrm rot="5942369">
            <a:off x="11550916" y="2107441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4"/>
          <p:cNvSpPr/>
          <p:nvPr/>
        </p:nvSpPr>
        <p:spPr>
          <a:xfrm rot="3061112" flipH="1">
            <a:off x="523030" y="402824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4"/>
          <p:cNvSpPr/>
          <p:nvPr/>
        </p:nvSpPr>
        <p:spPr>
          <a:xfrm rot="5137262" flipH="1">
            <a:off x="272313" y="4355914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4"/>
          <p:cNvSpPr/>
          <p:nvPr/>
        </p:nvSpPr>
        <p:spPr>
          <a:xfrm rot="-7738888" flipH="1">
            <a:off x="176713" y="3407039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" name="Google Shape;165;p4"/>
          <p:cNvSpPr/>
          <p:nvPr/>
        </p:nvSpPr>
        <p:spPr>
          <a:xfrm rot="-5942369" flipH="1">
            <a:off x="454873" y="4940741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" name="Google Shape;166;p4"/>
          <p:cNvSpPr/>
          <p:nvPr/>
        </p:nvSpPr>
        <p:spPr>
          <a:xfrm rot="-4857631">
            <a:off x="77885" y="5523491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" name="Google Shape;167;p4"/>
          <p:cNvSpPr/>
          <p:nvPr/>
        </p:nvSpPr>
        <p:spPr>
          <a:xfrm rot="3061112" flipH="1">
            <a:off x="382730" y="547534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8614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lt1"/>
        </a:solidFill>
        <a:effectLst/>
      </p:bgPr>
    </p:bg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076" name="Google Shape;1076;p31"/>
          <p:cNvGrpSpPr/>
          <p:nvPr/>
        </p:nvGrpSpPr>
        <p:grpSpPr>
          <a:xfrm>
            <a:off x="56921" y="5928705"/>
            <a:ext cx="12012868" cy="822743"/>
            <a:chOff x="42690" y="4446528"/>
            <a:chExt cx="9009651" cy="617057"/>
          </a:xfrm>
        </p:grpSpPr>
        <p:sp>
          <p:nvSpPr>
            <p:cNvPr id="1077" name="Google Shape;1077;p31"/>
            <p:cNvSpPr/>
            <p:nvPr/>
          </p:nvSpPr>
          <p:spPr>
            <a:xfrm rot="3868218">
              <a:off x="4705949" y="479995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1"/>
            <p:cNvSpPr/>
            <p:nvPr/>
          </p:nvSpPr>
          <p:spPr>
            <a:xfrm rot="-3061112">
              <a:off x="1540025" y="4689981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1"/>
            <p:cNvSpPr/>
            <p:nvPr/>
          </p:nvSpPr>
          <p:spPr>
            <a:xfrm rot="-3061112">
              <a:off x="1271937" y="456245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1"/>
            <p:cNvSpPr/>
            <p:nvPr/>
          </p:nvSpPr>
          <p:spPr>
            <a:xfrm rot="5137262" flipH="1">
              <a:off x="4181982" y="456245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1"/>
            <p:cNvSpPr/>
            <p:nvPr/>
          </p:nvSpPr>
          <p:spPr>
            <a:xfrm rot="-7738888" flipH="1">
              <a:off x="2958979" y="480000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1"/>
            <p:cNvSpPr/>
            <p:nvPr/>
          </p:nvSpPr>
          <p:spPr>
            <a:xfrm rot="-5942369" flipH="1">
              <a:off x="3904007" y="479633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1"/>
            <p:cNvSpPr/>
            <p:nvPr/>
          </p:nvSpPr>
          <p:spPr>
            <a:xfrm rot="5662738">
              <a:off x="4903105" y="461530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1"/>
            <p:cNvSpPr/>
            <p:nvPr/>
          </p:nvSpPr>
          <p:spPr>
            <a:xfrm rot="3868218">
              <a:off x="4651142" y="452754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1"/>
            <p:cNvSpPr/>
            <p:nvPr/>
          </p:nvSpPr>
          <p:spPr>
            <a:xfrm rot="3868218">
              <a:off x="3458461" y="497425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1"/>
            <p:cNvSpPr/>
            <p:nvPr/>
          </p:nvSpPr>
          <p:spPr>
            <a:xfrm rot="-4857631">
              <a:off x="3458471" y="4514479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1"/>
            <p:cNvSpPr/>
            <p:nvPr/>
          </p:nvSpPr>
          <p:spPr>
            <a:xfrm rot="-4857631">
              <a:off x="1058295" y="488276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1"/>
            <p:cNvSpPr/>
            <p:nvPr/>
          </p:nvSpPr>
          <p:spPr>
            <a:xfrm rot="-6931782">
              <a:off x="2958937" y="4510863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1"/>
            <p:cNvSpPr/>
            <p:nvPr/>
          </p:nvSpPr>
          <p:spPr>
            <a:xfrm rot="7738888">
              <a:off x="2284820" y="4968001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1"/>
            <p:cNvSpPr/>
            <p:nvPr/>
          </p:nvSpPr>
          <p:spPr>
            <a:xfrm rot="7738888">
              <a:off x="417708" y="488279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1"/>
            <p:cNvSpPr/>
            <p:nvPr/>
          </p:nvSpPr>
          <p:spPr>
            <a:xfrm rot="7738888">
              <a:off x="279591" y="4468712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1"/>
            <p:cNvSpPr/>
            <p:nvPr/>
          </p:nvSpPr>
          <p:spPr>
            <a:xfrm rot="5942369">
              <a:off x="542723" y="4593651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1"/>
            <p:cNvSpPr/>
            <p:nvPr/>
          </p:nvSpPr>
          <p:spPr>
            <a:xfrm rot="-5662738" flipH="1">
              <a:off x="3742873" y="457128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1"/>
            <p:cNvSpPr/>
            <p:nvPr/>
          </p:nvSpPr>
          <p:spPr>
            <a:xfrm rot="7738888">
              <a:off x="56258" y="4882801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1"/>
            <p:cNvSpPr/>
            <p:nvPr/>
          </p:nvSpPr>
          <p:spPr>
            <a:xfrm rot="5942369">
              <a:off x="4245547" y="4912162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1"/>
            <p:cNvSpPr/>
            <p:nvPr/>
          </p:nvSpPr>
          <p:spPr>
            <a:xfrm rot="-5662738" flipH="1">
              <a:off x="861583" y="451941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1"/>
            <p:cNvSpPr/>
            <p:nvPr/>
          </p:nvSpPr>
          <p:spPr>
            <a:xfrm rot="895350" flipH="1">
              <a:off x="2332177" y="4639964"/>
              <a:ext cx="66810" cy="668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1"/>
            <p:cNvSpPr/>
            <p:nvPr/>
          </p:nvSpPr>
          <p:spPr>
            <a:xfrm rot="895350" flipH="1">
              <a:off x="1947326" y="4816679"/>
              <a:ext cx="66810" cy="6681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1"/>
            <p:cNvSpPr/>
            <p:nvPr/>
          </p:nvSpPr>
          <p:spPr>
            <a:xfrm rot="2690032" flipH="1">
              <a:off x="2705533" y="4527576"/>
              <a:ext cx="66766" cy="6676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1"/>
            <p:cNvSpPr/>
            <p:nvPr/>
          </p:nvSpPr>
          <p:spPr>
            <a:xfrm rot="2689087" flipH="1">
              <a:off x="2035361" y="4460367"/>
              <a:ext cx="66822" cy="6682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1"/>
            <p:cNvSpPr/>
            <p:nvPr/>
          </p:nvSpPr>
          <p:spPr>
            <a:xfrm rot="-7738888" flipH="1">
              <a:off x="5142312" y="457520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1"/>
            <p:cNvSpPr/>
            <p:nvPr/>
          </p:nvSpPr>
          <p:spPr>
            <a:xfrm rot="-5942369" flipH="1">
              <a:off x="5131459" y="4943912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1"/>
            <p:cNvSpPr/>
            <p:nvPr/>
          </p:nvSpPr>
          <p:spPr>
            <a:xfrm rot="-5662738" flipH="1">
              <a:off x="6520128" y="491217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1"/>
            <p:cNvSpPr/>
            <p:nvPr/>
          </p:nvSpPr>
          <p:spPr>
            <a:xfrm rot="-3868218" flipH="1">
              <a:off x="6550387" y="463945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1"/>
            <p:cNvSpPr/>
            <p:nvPr/>
          </p:nvSpPr>
          <p:spPr>
            <a:xfrm rot="-5137262">
              <a:off x="6843808" y="4994338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1"/>
            <p:cNvSpPr/>
            <p:nvPr/>
          </p:nvSpPr>
          <p:spPr>
            <a:xfrm rot="-3868218" flipH="1">
              <a:off x="6203918" y="4901247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1"/>
            <p:cNvSpPr/>
            <p:nvPr/>
          </p:nvSpPr>
          <p:spPr>
            <a:xfrm rot="9904650">
              <a:off x="5410220" y="4873930"/>
              <a:ext cx="66810" cy="6681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1"/>
            <p:cNvSpPr/>
            <p:nvPr/>
          </p:nvSpPr>
          <p:spPr>
            <a:xfrm rot="9904650">
              <a:off x="5923627" y="4510372"/>
              <a:ext cx="66810" cy="6681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1"/>
            <p:cNvSpPr/>
            <p:nvPr/>
          </p:nvSpPr>
          <p:spPr>
            <a:xfrm rot="9909093">
              <a:off x="5480636" y="4468737"/>
              <a:ext cx="66728" cy="667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1"/>
            <p:cNvSpPr/>
            <p:nvPr/>
          </p:nvSpPr>
          <p:spPr>
            <a:xfrm rot="8109968">
              <a:off x="6296983" y="4622805"/>
              <a:ext cx="66766" cy="6676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1"/>
            <p:cNvSpPr/>
            <p:nvPr/>
          </p:nvSpPr>
          <p:spPr>
            <a:xfrm rot="8109968">
              <a:off x="5657653" y="4755286"/>
              <a:ext cx="66766" cy="6676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1"/>
            <p:cNvSpPr/>
            <p:nvPr/>
          </p:nvSpPr>
          <p:spPr>
            <a:xfrm rot="3061112" flipH="1">
              <a:off x="7902930" y="4460388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1"/>
            <p:cNvSpPr/>
            <p:nvPr/>
          </p:nvSpPr>
          <p:spPr>
            <a:xfrm rot="4857631" flipH="1">
              <a:off x="7067612" y="481346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1"/>
            <p:cNvSpPr/>
            <p:nvPr/>
          </p:nvSpPr>
          <p:spPr>
            <a:xfrm rot="-6931782">
              <a:off x="8906139" y="451938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1"/>
            <p:cNvSpPr/>
            <p:nvPr/>
          </p:nvSpPr>
          <p:spPr>
            <a:xfrm rot="7738888">
              <a:off x="7451818" y="4909522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1"/>
            <p:cNvSpPr/>
            <p:nvPr/>
          </p:nvSpPr>
          <p:spPr>
            <a:xfrm rot="5942369">
              <a:off x="7613974" y="4624473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1"/>
            <p:cNvSpPr/>
            <p:nvPr/>
          </p:nvSpPr>
          <p:spPr>
            <a:xfrm rot="5662738">
              <a:off x="8143802" y="4900808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1"/>
            <p:cNvSpPr/>
            <p:nvPr/>
          </p:nvSpPr>
          <p:spPr>
            <a:xfrm rot="3868218">
              <a:off x="8113513" y="462809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1"/>
            <p:cNvSpPr/>
            <p:nvPr/>
          </p:nvSpPr>
          <p:spPr>
            <a:xfrm rot="5137262" flipH="1">
              <a:off x="7820121" y="498297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1"/>
            <p:cNvSpPr/>
            <p:nvPr/>
          </p:nvSpPr>
          <p:spPr>
            <a:xfrm rot="5137262" flipH="1">
              <a:off x="7329607" y="456770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1"/>
            <p:cNvSpPr/>
            <p:nvPr/>
          </p:nvSpPr>
          <p:spPr>
            <a:xfrm rot="-4857631">
              <a:off x="6910236" y="4468690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1"/>
            <p:cNvSpPr/>
            <p:nvPr/>
          </p:nvSpPr>
          <p:spPr>
            <a:xfrm rot="-3061112">
              <a:off x="8599512" y="456245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1"/>
            <p:cNvSpPr/>
            <p:nvPr/>
          </p:nvSpPr>
          <p:spPr>
            <a:xfrm rot="-4857631">
              <a:off x="8385870" y="488276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1"/>
            <p:cNvSpPr/>
            <p:nvPr/>
          </p:nvSpPr>
          <p:spPr>
            <a:xfrm rot="5137262" flipH="1">
              <a:off x="8983094" y="488277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1"/>
            <p:cNvSpPr/>
            <p:nvPr/>
          </p:nvSpPr>
          <p:spPr>
            <a:xfrm rot="5942369">
              <a:off x="8694409" y="4796337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95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32"/>
          <p:cNvGrpSpPr/>
          <p:nvPr/>
        </p:nvGrpSpPr>
        <p:grpSpPr>
          <a:xfrm>
            <a:off x="77751" y="237797"/>
            <a:ext cx="742828" cy="6382425"/>
            <a:chOff x="58313" y="178347"/>
            <a:chExt cx="557121" cy="4786819"/>
          </a:xfrm>
        </p:grpSpPr>
        <p:sp>
          <p:nvSpPr>
            <p:cNvPr id="1128" name="Google Shape;1128;p32"/>
            <p:cNvSpPr/>
            <p:nvPr/>
          </p:nvSpPr>
          <p:spPr>
            <a:xfrm rot="5662738">
              <a:off x="395564" y="2331368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2"/>
            <p:cNvSpPr/>
            <p:nvPr/>
          </p:nvSpPr>
          <p:spPr>
            <a:xfrm rot="5662738">
              <a:off x="272433" y="158277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2"/>
            <p:cNvSpPr/>
            <p:nvPr/>
          </p:nvSpPr>
          <p:spPr>
            <a:xfrm rot="5662738">
              <a:off x="302194" y="119357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 rot="3868218">
              <a:off x="451506" y="141141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 rot="3868218">
              <a:off x="365275" y="20586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 rot="-3061112">
              <a:off x="356876" y="3740027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 rot="-3061112">
              <a:off x="526389" y="406142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 rot="-3061112">
              <a:off x="481455" y="306594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 rot="-4857631">
              <a:off x="319235" y="335092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 rot="-4857631">
              <a:off x="304984" y="268736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 rot="5137262" flipH="1">
              <a:off x="200714" y="4347143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 rot="5137262" flipH="1">
              <a:off x="71883" y="241353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 rot="5137262" flipH="1">
              <a:off x="322144" y="477441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2"/>
            <p:cNvSpPr/>
            <p:nvPr/>
          </p:nvSpPr>
          <p:spPr>
            <a:xfrm rot="6931782" flipH="1">
              <a:off x="322131" y="426263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2"/>
            <p:cNvSpPr/>
            <p:nvPr/>
          </p:nvSpPr>
          <p:spPr>
            <a:xfrm rot="6931782" flipH="1">
              <a:off x="404925" y="899401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2"/>
            <p:cNvSpPr/>
            <p:nvPr/>
          </p:nvSpPr>
          <p:spPr>
            <a:xfrm rot="-7738888" flipH="1">
              <a:off x="535101" y="191914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2"/>
            <p:cNvSpPr/>
            <p:nvPr/>
          </p:nvSpPr>
          <p:spPr>
            <a:xfrm rot="-7738888" flipH="1">
              <a:off x="116814" y="71596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2"/>
            <p:cNvSpPr/>
            <p:nvPr/>
          </p:nvSpPr>
          <p:spPr>
            <a:xfrm rot="-7738888" flipH="1">
              <a:off x="71880" y="171145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2"/>
            <p:cNvSpPr/>
            <p:nvPr/>
          </p:nvSpPr>
          <p:spPr>
            <a:xfrm rot="-5942369" flipH="1">
              <a:off x="535060" y="4893501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2"/>
            <p:cNvSpPr/>
            <p:nvPr/>
          </p:nvSpPr>
          <p:spPr>
            <a:xfrm rot="-5942369" flipH="1">
              <a:off x="404934" y="4360339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8" name="Google Shape;1148;p32"/>
          <p:cNvGrpSpPr/>
          <p:nvPr/>
        </p:nvGrpSpPr>
        <p:grpSpPr>
          <a:xfrm>
            <a:off x="11383018" y="363013"/>
            <a:ext cx="742828" cy="6382425"/>
            <a:chOff x="8537263" y="272259"/>
            <a:chExt cx="557121" cy="4786819"/>
          </a:xfrm>
        </p:grpSpPr>
        <p:sp>
          <p:nvSpPr>
            <p:cNvPr id="1149" name="Google Shape;1149;p32"/>
            <p:cNvSpPr/>
            <p:nvPr/>
          </p:nvSpPr>
          <p:spPr>
            <a:xfrm rot="-5137262">
              <a:off x="8690338" y="283926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2"/>
            <p:cNvSpPr/>
            <p:nvPr/>
          </p:nvSpPr>
          <p:spPr>
            <a:xfrm rot="-5137262">
              <a:off x="8813468" y="358785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2"/>
            <p:cNvSpPr/>
            <p:nvPr/>
          </p:nvSpPr>
          <p:spPr>
            <a:xfrm rot="-5137262">
              <a:off x="8783708" y="397705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2"/>
            <p:cNvSpPr/>
            <p:nvPr/>
          </p:nvSpPr>
          <p:spPr>
            <a:xfrm rot="-6931782">
              <a:off x="8634366" y="375918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2"/>
            <p:cNvSpPr/>
            <p:nvPr/>
          </p:nvSpPr>
          <p:spPr>
            <a:xfrm rot="-6931782">
              <a:off x="8720597" y="311194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2"/>
            <p:cNvSpPr/>
            <p:nvPr/>
          </p:nvSpPr>
          <p:spPr>
            <a:xfrm rot="7738888">
              <a:off x="8729055" y="143063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2"/>
            <p:cNvSpPr/>
            <p:nvPr/>
          </p:nvSpPr>
          <p:spPr>
            <a:xfrm rot="7738888">
              <a:off x="8559543" y="1109231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2"/>
            <p:cNvSpPr/>
            <p:nvPr/>
          </p:nvSpPr>
          <p:spPr>
            <a:xfrm rot="7738888">
              <a:off x="8604476" y="210471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2"/>
            <p:cNvSpPr/>
            <p:nvPr/>
          </p:nvSpPr>
          <p:spPr>
            <a:xfrm rot="5942369">
              <a:off x="8766632" y="1819669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2"/>
            <p:cNvSpPr/>
            <p:nvPr/>
          </p:nvSpPr>
          <p:spPr>
            <a:xfrm rot="5942369">
              <a:off x="8780883" y="248323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2"/>
            <p:cNvSpPr/>
            <p:nvPr/>
          </p:nvSpPr>
          <p:spPr>
            <a:xfrm rot="-5662738" flipH="1">
              <a:off x="8885188" y="823487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2"/>
            <p:cNvSpPr/>
            <p:nvPr/>
          </p:nvSpPr>
          <p:spPr>
            <a:xfrm rot="-5662738" flipH="1">
              <a:off x="9014018" y="275709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2"/>
            <p:cNvSpPr/>
            <p:nvPr/>
          </p:nvSpPr>
          <p:spPr>
            <a:xfrm rot="-5662738" flipH="1">
              <a:off x="8763758" y="396216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2"/>
            <p:cNvSpPr/>
            <p:nvPr/>
          </p:nvSpPr>
          <p:spPr>
            <a:xfrm rot="-3868218" flipH="1">
              <a:off x="8763741" y="474433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2"/>
            <p:cNvSpPr/>
            <p:nvPr/>
          </p:nvSpPr>
          <p:spPr>
            <a:xfrm rot="-3868218" flipH="1">
              <a:off x="8680947" y="427119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2"/>
            <p:cNvSpPr/>
            <p:nvPr/>
          </p:nvSpPr>
          <p:spPr>
            <a:xfrm rot="3061112" flipH="1">
              <a:off x="8550830" y="4978746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2"/>
            <p:cNvSpPr/>
            <p:nvPr/>
          </p:nvSpPr>
          <p:spPr>
            <a:xfrm rot="3061112" flipH="1">
              <a:off x="8969118" y="445469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2"/>
            <p:cNvSpPr/>
            <p:nvPr/>
          </p:nvSpPr>
          <p:spPr>
            <a:xfrm rot="3061112" flipH="1">
              <a:off x="9014051" y="345921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2"/>
            <p:cNvSpPr/>
            <p:nvPr/>
          </p:nvSpPr>
          <p:spPr>
            <a:xfrm rot="4857631" flipH="1">
              <a:off x="8550807" y="27709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2"/>
            <p:cNvSpPr/>
            <p:nvPr/>
          </p:nvSpPr>
          <p:spPr>
            <a:xfrm rot="4857631" flipH="1">
              <a:off x="8680933" y="81025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9" name="Google Shape;1169;p3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2756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1"/>
        </a:solidFill>
        <a:effectLst/>
      </p:bgPr>
    </p:bg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33"/>
          <p:cNvSpPr txBox="1">
            <a:spLocks noGrp="1"/>
          </p:cNvSpPr>
          <p:nvPr>
            <p:ph type="title"/>
          </p:nvPr>
        </p:nvSpPr>
        <p:spPr>
          <a:xfrm>
            <a:off x="3239000" y="820933"/>
            <a:ext cx="5714000" cy="15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72" name="Google Shape;1172;p33"/>
          <p:cNvSpPr txBox="1">
            <a:spLocks noGrp="1"/>
          </p:cNvSpPr>
          <p:nvPr>
            <p:ph type="subTitle" idx="1"/>
          </p:nvPr>
        </p:nvSpPr>
        <p:spPr>
          <a:xfrm>
            <a:off x="3388817" y="2193233"/>
            <a:ext cx="5414400" cy="16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173" name="Google Shape;1173;p33"/>
          <p:cNvSpPr txBox="1"/>
          <p:nvPr/>
        </p:nvSpPr>
        <p:spPr>
          <a:xfrm>
            <a:off x="3077633" y="5052800"/>
            <a:ext cx="6034000" cy="7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2133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,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and includes icons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kumimoji="0" lang="en" sz="1467" b="0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and infographics &amp; images by </a:t>
            </a:r>
            <a:r>
              <a:rPr kumimoji="0" lang="en" sz="1467" b="1" i="0" u="none" strike="noStrike" kern="0" cap="none" spc="0" normalizeH="0" baseline="0" noProof="0">
                <a:ln>
                  <a:noFill/>
                </a:ln>
                <a:solidFill>
                  <a:srgbClr val="433035"/>
                </a:solidFill>
                <a:effectLst/>
                <a:uLnTx/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467" b="1" i="0" u="none" strike="noStrike" kern="0" cap="none" spc="0" normalizeH="0" baseline="0" noProof="0">
              <a:ln>
                <a:noFill/>
              </a:ln>
              <a:solidFill>
                <a:srgbClr val="433035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174" name="Google Shape;1174;p33"/>
          <p:cNvGrpSpPr/>
          <p:nvPr/>
        </p:nvGrpSpPr>
        <p:grpSpPr>
          <a:xfrm>
            <a:off x="8227026" y="-229353"/>
            <a:ext cx="3801879" cy="6831345"/>
            <a:chOff x="6170269" y="-172015"/>
            <a:chExt cx="2851409" cy="5123509"/>
          </a:xfrm>
        </p:grpSpPr>
        <p:grpSp>
          <p:nvGrpSpPr>
            <p:cNvPr id="1175" name="Google Shape;1175;p33"/>
            <p:cNvGrpSpPr/>
            <p:nvPr/>
          </p:nvGrpSpPr>
          <p:grpSpPr>
            <a:xfrm rot="5400000">
              <a:off x="5400731" y="2204446"/>
              <a:ext cx="4689258" cy="804837"/>
              <a:chOff x="2200331" y="2169259"/>
              <a:chExt cx="4689258" cy="804837"/>
            </a:xfrm>
          </p:grpSpPr>
          <p:sp>
            <p:nvSpPr>
              <p:cNvPr id="1176" name="Google Shape;1176;p33"/>
              <p:cNvSpPr/>
              <p:nvPr/>
            </p:nvSpPr>
            <p:spPr>
              <a:xfrm rot="-10537262">
                <a:off x="2948441" y="2506509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3"/>
              <p:cNvSpPr/>
              <p:nvPr/>
            </p:nvSpPr>
            <p:spPr>
              <a:xfrm rot="-10537262">
                <a:off x="3697033" y="238337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3"/>
              <p:cNvSpPr/>
              <p:nvPr/>
            </p:nvSpPr>
            <p:spPr>
              <a:xfrm rot="-10537262">
                <a:off x="4086237" y="24131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3"/>
              <p:cNvSpPr/>
              <p:nvPr/>
            </p:nvSpPr>
            <p:spPr>
              <a:xfrm rot="9268218">
                <a:off x="3868361" y="2562452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3"/>
              <p:cNvSpPr/>
              <p:nvPr/>
            </p:nvSpPr>
            <p:spPr>
              <a:xfrm rot="9268218">
                <a:off x="3221124" y="247622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3"/>
              <p:cNvSpPr/>
              <p:nvPr/>
            </p:nvSpPr>
            <p:spPr>
              <a:xfrm rot="2338888">
                <a:off x="6334412" y="278399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3"/>
              <p:cNvSpPr/>
              <p:nvPr/>
            </p:nvSpPr>
            <p:spPr>
              <a:xfrm rot="2338888">
                <a:off x="6461935" y="251590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3"/>
              <p:cNvSpPr/>
              <p:nvPr/>
            </p:nvSpPr>
            <p:spPr>
              <a:xfrm rot="2338888">
                <a:off x="2213898" y="2592401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3"/>
              <p:cNvSpPr/>
              <p:nvPr/>
            </p:nvSpPr>
            <p:spPr>
              <a:xfrm rot="542369">
                <a:off x="6817924" y="278398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3"/>
              <p:cNvSpPr/>
              <p:nvPr/>
            </p:nvSpPr>
            <p:spPr>
              <a:xfrm rot="542369">
                <a:off x="2592412" y="2415929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3"/>
              <p:cNvSpPr/>
              <p:nvPr/>
            </p:nvSpPr>
            <p:spPr>
              <a:xfrm rot="10537262" flipH="1">
                <a:off x="4705166" y="2720484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3"/>
              <p:cNvSpPr/>
              <p:nvPr/>
            </p:nvSpPr>
            <p:spPr>
              <a:xfrm rot="10537262" flipH="1">
                <a:off x="2866275" y="218282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3"/>
              <p:cNvSpPr/>
              <p:nvPr/>
            </p:nvSpPr>
            <p:spPr>
              <a:xfrm rot="10537262" flipH="1">
                <a:off x="5573296" y="2689514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3"/>
              <p:cNvSpPr/>
              <p:nvPr/>
            </p:nvSpPr>
            <p:spPr>
              <a:xfrm rot="-9268218" flipH="1">
                <a:off x="4853517" y="2433077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3"/>
              <p:cNvSpPr/>
              <p:nvPr/>
            </p:nvSpPr>
            <p:spPr>
              <a:xfrm rot="-9268218" flipH="1">
                <a:off x="4380379" y="251587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3"/>
              <p:cNvSpPr/>
              <p:nvPr/>
            </p:nvSpPr>
            <p:spPr>
              <a:xfrm rot="-2338888" flipH="1">
                <a:off x="5087925" y="264604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3"/>
              <p:cNvSpPr/>
              <p:nvPr/>
            </p:nvSpPr>
            <p:spPr>
              <a:xfrm rot="-2338888" flipH="1">
                <a:off x="4563877" y="222775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3"/>
              <p:cNvSpPr/>
              <p:nvPr/>
            </p:nvSpPr>
            <p:spPr>
              <a:xfrm rot="-2338888" flipH="1">
                <a:off x="3568389" y="218282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3"/>
              <p:cNvSpPr/>
              <p:nvPr/>
            </p:nvSpPr>
            <p:spPr>
              <a:xfrm rot="-542369" flipH="1">
                <a:off x="5454174" y="290243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3"/>
              <p:cNvSpPr/>
              <p:nvPr/>
            </p:nvSpPr>
            <p:spPr>
              <a:xfrm rot="-542369" flipH="1">
                <a:off x="5987336" y="277230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3"/>
              <p:cNvSpPr/>
              <p:nvPr/>
            </p:nvSpPr>
            <p:spPr>
              <a:xfrm rot="-10537262">
                <a:off x="6817941" y="2302272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3"/>
              <p:cNvSpPr/>
              <p:nvPr/>
            </p:nvSpPr>
            <p:spPr>
              <a:xfrm rot="-10537262">
                <a:off x="4206808" y="2822716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3"/>
              <p:cNvSpPr/>
              <p:nvPr/>
            </p:nvSpPr>
            <p:spPr>
              <a:xfrm rot="-10537262">
                <a:off x="3405812" y="2673377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3"/>
              <p:cNvSpPr/>
              <p:nvPr/>
            </p:nvSpPr>
            <p:spPr>
              <a:xfrm rot="9268218">
                <a:off x="2959336" y="2822689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3"/>
              <p:cNvSpPr/>
              <p:nvPr/>
            </p:nvSpPr>
            <p:spPr>
              <a:xfrm rot="9268218">
                <a:off x="2540699" y="2736458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3"/>
              <p:cNvSpPr/>
              <p:nvPr/>
            </p:nvSpPr>
            <p:spPr>
              <a:xfrm rot="2338888">
                <a:off x="5409312" y="2263584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3"/>
              <p:cNvSpPr/>
              <p:nvPr/>
            </p:nvSpPr>
            <p:spPr>
              <a:xfrm rot="2338888">
                <a:off x="5087910" y="243309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3"/>
              <p:cNvSpPr/>
              <p:nvPr/>
            </p:nvSpPr>
            <p:spPr>
              <a:xfrm rot="2338888">
                <a:off x="6083398" y="2388163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3"/>
              <p:cNvSpPr/>
              <p:nvPr/>
            </p:nvSpPr>
            <p:spPr>
              <a:xfrm rot="542369">
                <a:off x="5798349" y="2225943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3"/>
              <p:cNvSpPr/>
              <p:nvPr/>
            </p:nvSpPr>
            <p:spPr>
              <a:xfrm rot="542369">
                <a:off x="6461912" y="2211692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3"/>
              <p:cNvSpPr/>
              <p:nvPr/>
            </p:nvSpPr>
            <p:spPr>
              <a:xfrm rot="10537262" flipH="1">
                <a:off x="2280850" y="233522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7" name="Google Shape;1207;p33"/>
            <p:cNvGrpSpPr/>
            <p:nvPr/>
          </p:nvGrpSpPr>
          <p:grpSpPr>
            <a:xfrm rot="-5400000">
              <a:off x="6274631" y="2204446"/>
              <a:ext cx="4689258" cy="804837"/>
              <a:chOff x="2200331" y="2169259"/>
              <a:chExt cx="4689258" cy="804837"/>
            </a:xfrm>
          </p:grpSpPr>
          <p:sp>
            <p:nvSpPr>
              <p:cNvPr id="1208" name="Google Shape;1208;p33"/>
              <p:cNvSpPr/>
              <p:nvPr/>
            </p:nvSpPr>
            <p:spPr>
              <a:xfrm rot="-10537262">
                <a:off x="2948441" y="2506509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33"/>
              <p:cNvSpPr/>
              <p:nvPr/>
            </p:nvSpPr>
            <p:spPr>
              <a:xfrm rot="-10537262">
                <a:off x="3697033" y="238337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33"/>
              <p:cNvSpPr/>
              <p:nvPr/>
            </p:nvSpPr>
            <p:spPr>
              <a:xfrm rot="-10537262">
                <a:off x="4086237" y="24131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33"/>
              <p:cNvSpPr/>
              <p:nvPr/>
            </p:nvSpPr>
            <p:spPr>
              <a:xfrm rot="9268218">
                <a:off x="3868361" y="2562452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33"/>
              <p:cNvSpPr/>
              <p:nvPr/>
            </p:nvSpPr>
            <p:spPr>
              <a:xfrm rot="9268218">
                <a:off x="3221124" y="247622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33"/>
              <p:cNvSpPr/>
              <p:nvPr/>
            </p:nvSpPr>
            <p:spPr>
              <a:xfrm rot="2338888">
                <a:off x="6334412" y="278399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33"/>
              <p:cNvSpPr/>
              <p:nvPr/>
            </p:nvSpPr>
            <p:spPr>
              <a:xfrm rot="2338888">
                <a:off x="6461935" y="251590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33"/>
              <p:cNvSpPr/>
              <p:nvPr/>
            </p:nvSpPr>
            <p:spPr>
              <a:xfrm rot="2338888">
                <a:off x="2213898" y="2592401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33"/>
              <p:cNvSpPr/>
              <p:nvPr/>
            </p:nvSpPr>
            <p:spPr>
              <a:xfrm rot="542369">
                <a:off x="6817924" y="278398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33"/>
              <p:cNvSpPr/>
              <p:nvPr/>
            </p:nvSpPr>
            <p:spPr>
              <a:xfrm rot="542369">
                <a:off x="2592412" y="2415929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33"/>
              <p:cNvSpPr/>
              <p:nvPr/>
            </p:nvSpPr>
            <p:spPr>
              <a:xfrm rot="10537262" flipH="1">
                <a:off x="4705166" y="2720484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33"/>
              <p:cNvSpPr/>
              <p:nvPr/>
            </p:nvSpPr>
            <p:spPr>
              <a:xfrm rot="10537262" flipH="1">
                <a:off x="2866275" y="218282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33"/>
              <p:cNvSpPr/>
              <p:nvPr/>
            </p:nvSpPr>
            <p:spPr>
              <a:xfrm rot="10537262" flipH="1">
                <a:off x="5573296" y="2689514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33"/>
              <p:cNvSpPr/>
              <p:nvPr/>
            </p:nvSpPr>
            <p:spPr>
              <a:xfrm rot="-9268218" flipH="1">
                <a:off x="4853517" y="2433077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33"/>
              <p:cNvSpPr/>
              <p:nvPr/>
            </p:nvSpPr>
            <p:spPr>
              <a:xfrm rot="-9268218" flipH="1">
                <a:off x="4380379" y="251587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3"/>
              <p:cNvSpPr/>
              <p:nvPr/>
            </p:nvSpPr>
            <p:spPr>
              <a:xfrm rot="-2338888" flipH="1">
                <a:off x="5087925" y="264604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3"/>
              <p:cNvSpPr/>
              <p:nvPr/>
            </p:nvSpPr>
            <p:spPr>
              <a:xfrm rot="-2338888" flipH="1">
                <a:off x="4563877" y="222775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3"/>
              <p:cNvSpPr/>
              <p:nvPr/>
            </p:nvSpPr>
            <p:spPr>
              <a:xfrm rot="-2338888" flipH="1">
                <a:off x="3568389" y="218282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3"/>
              <p:cNvSpPr/>
              <p:nvPr/>
            </p:nvSpPr>
            <p:spPr>
              <a:xfrm rot="-542369" flipH="1">
                <a:off x="5454174" y="290243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3"/>
              <p:cNvSpPr/>
              <p:nvPr/>
            </p:nvSpPr>
            <p:spPr>
              <a:xfrm rot="-542369" flipH="1">
                <a:off x="5987336" y="277230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3"/>
              <p:cNvSpPr/>
              <p:nvPr/>
            </p:nvSpPr>
            <p:spPr>
              <a:xfrm rot="-10537262">
                <a:off x="6817941" y="2302272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3"/>
              <p:cNvSpPr/>
              <p:nvPr/>
            </p:nvSpPr>
            <p:spPr>
              <a:xfrm rot="-10537262">
                <a:off x="4206808" y="2822716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3"/>
              <p:cNvSpPr/>
              <p:nvPr/>
            </p:nvSpPr>
            <p:spPr>
              <a:xfrm rot="-10537262">
                <a:off x="3405812" y="2673377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3"/>
              <p:cNvSpPr/>
              <p:nvPr/>
            </p:nvSpPr>
            <p:spPr>
              <a:xfrm rot="9268218">
                <a:off x="2959336" y="2822689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3"/>
              <p:cNvSpPr/>
              <p:nvPr/>
            </p:nvSpPr>
            <p:spPr>
              <a:xfrm rot="9268218">
                <a:off x="2540699" y="2736458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Google Shape;1233;p33"/>
              <p:cNvSpPr/>
              <p:nvPr/>
            </p:nvSpPr>
            <p:spPr>
              <a:xfrm rot="2338888">
                <a:off x="5409312" y="2263584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Google Shape;1234;p33"/>
              <p:cNvSpPr/>
              <p:nvPr/>
            </p:nvSpPr>
            <p:spPr>
              <a:xfrm rot="2338888">
                <a:off x="5087910" y="243309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3"/>
              <p:cNvSpPr/>
              <p:nvPr/>
            </p:nvSpPr>
            <p:spPr>
              <a:xfrm rot="2338888">
                <a:off x="6083398" y="2388163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33"/>
              <p:cNvSpPr/>
              <p:nvPr/>
            </p:nvSpPr>
            <p:spPr>
              <a:xfrm rot="542369">
                <a:off x="5798349" y="2225943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33"/>
              <p:cNvSpPr/>
              <p:nvPr/>
            </p:nvSpPr>
            <p:spPr>
              <a:xfrm rot="542369">
                <a:off x="6461912" y="2211692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3"/>
              <p:cNvSpPr/>
              <p:nvPr/>
            </p:nvSpPr>
            <p:spPr>
              <a:xfrm rot="10537262" flipH="1">
                <a:off x="2280850" y="233522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9" name="Google Shape;1239;p33"/>
            <p:cNvGrpSpPr/>
            <p:nvPr/>
          </p:nvGrpSpPr>
          <p:grpSpPr>
            <a:xfrm rot="-9904650" flipH="1">
              <a:off x="6332497" y="4208926"/>
              <a:ext cx="1000498" cy="555758"/>
              <a:chOff x="566954" y="460831"/>
              <a:chExt cx="1343276" cy="746165"/>
            </a:xfrm>
          </p:grpSpPr>
          <p:sp>
            <p:nvSpPr>
              <p:cNvPr id="1240" name="Google Shape;1240;p33"/>
              <p:cNvSpPr/>
              <p:nvPr/>
            </p:nvSpPr>
            <p:spPr>
              <a:xfrm>
                <a:off x="1820530" y="460831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3"/>
              <p:cNvSpPr/>
              <p:nvPr/>
            </p:nvSpPr>
            <p:spPr>
              <a:xfrm>
                <a:off x="1028777" y="75498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33"/>
              <p:cNvSpPr/>
              <p:nvPr/>
            </p:nvSpPr>
            <p:spPr>
              <a:xfrm>
                <a:off x="1466957" y="1117296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33"/>
              <p:cNvSpPr/>
              <p:nvPr/>
            </p:nvSpPr>
            <p:spPr>
              <a:xfrm rot="-1794682">
                <a:off x="583334" y="480101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33"/>
              <p:cNvSpPr/>
              <p:nvPr/>
            </p:nvSpPr>
            <p:spPr>
              <a:xfrm rot="-1794682">
                <a:off x="1458559" y="529271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5" name="Google Shape;1245;p33"/>
            <p:cNvGrpSpPr/>
            <p:nvPr/>
          </p:nvGrpSpPr>
          <p:grpSpPr>
            <a:xfrm rot="-7460055">
              <a:off x="6411539" y="-41635"/>
              <a:ext cx="865598" cy="1041371"/>
              <a:chOff x="577075" y="-605806"/>
              <a:chExt cx="1161862" cy="1397796"/>
            </a:xfrm>
          </p:grpSpPr>
          <p:sp>
            <p:nvSpPr>
              <p:cNvPr id="1246" name="Google Shape;1246;p33"/>
              <p:cNvSpPr/>
              <p:nvPr/>
            </p:nvSpPr>
            <p:spPr>
              <a:xfrm>
                <a:off x="577075" y="352002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3"/>
              <p:cNvSpPr/>
              <p:nvPr/>
            </p:nvSpPr>
            <p:spPr>
              <a:xfrm>
                <a:off x="831064" y="70229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3"/>
              <p:cNvSpPr/>
              <p:nvPr/>
            </p:nvSpPr>
            <p:spPr>
              <a:xfrm>
                <a:off x="1450508" y="-6419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 rot="-1794682">
                <a:off x="904880" y="-74413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 rot="-1794682">
                <a:off x="1632917" y="-589426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51" name="Google Shape;1251;p33"/>
          <p:cNvGrpSpPr/>
          <p:nvPr/>
        </p:nvGrpSpPr>
        <p:grpSpPr>
          <a:xfrm rot="10800000">
            <a:off x="175226" y="304047"/>
            <a:ext cx="3801879" cy="6831345"/>
            <a:chOff x="6170269" y="-172015"/>
            <a:chExt cx="2851409" cy="5123509"/>
          </a:xfrm>
        </p:grpSpPr>
        <p:grpSp>
          <p:nvGrpSpPr>
            <p:cNvPr id="1252" name="Google Shape;1252;p33"/>
            <p:cNvGrpSpPr/>
            <p:nvPr/>
          </p:nvGrpSpPr>
          <p:grpSpPr>
            <a:xfrm rot="5400000">
              <a:off x="5400731" y="2204446"/>
              <a:ext cx="4689258" cy="804837"/>
              <a:chOff x="2200331" y="2169259"/>
              <a:chExt cx="4689258" cy="804837"/>
            </a:xfrm>
          </p:grpSpPr>
          <p:sp>
            <p:nvSpPr>
              <p:cNvPr id="1253" name="Google Shape;1253;p33"/>
              <p:cNvSpPr/>
              <p:nvPr/>
            </p:nvSpPr>
            <p:spPr>
              <a:xfrm rot="-10537262">
                <a:off x="2948441" y="2506509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 rot="-10537262">
                <a:off x="3697033" y="238337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 rot="-10537262">
                <a:off x="4086237" y="24131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3"/>
              <p:cNvSpPr/>
              <p:nvPr/>
            </p:nvSpPr>
            <p:spPr>
              <a:xfrm rot="9268218">
                <a:off x="3868361" y="2562452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3"/>
              <p:cNvSpPr/>
              <p:nvPr/>
            </p:nvSpPr>
            <p:spPr>
              <a:xfrm rot="9268218">
                <a:off x="3221124" y="247622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 rot="2338888">
                <a:off x="6334412" y="278399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 rot="2338888">
                <a:off x="6461935" y="251590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 rot="2338888">
                <a:off x="2213898" y="2592401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 rot="542369">
                <a:off x="6817924" y="278398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 rot="542369">
                <a:off x="2592412" y="2415929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 rot="10537262" flipH="1">
                <a:off x="4705166" y="2720484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 rot="10537262" flipH="1">
                <a:off x="2866275" y="218282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3"/>
              <p:cNvSpPr/>
              <p:nvPr/>
            </p:nvSpPr>
            <p:spPr>
              <a:xfrm rot="10537262" flipH="1">
                <a:off x="5573296" y="2689514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3"/>
              <p:cNvSpPr/>
              <p:nvPr/>
            </p:nvSpPr>
            <p:spPr>
              <a:xfrm rot="-9268218" flipH="1">
                <a:off x="4853517" y="2433077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 rot="-9268218" flipH="1">
                <a:off x="4380379" y="251587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 rot="-2338888" flipH="1">
                <a:off x="5087925" y="264604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 rot="-2338888" flipH="1">
                <a:off x="4563877" y="222775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 rot="-2338888" flipH="1">
                <a:off x="3568389" y="218282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 rot="-542369" flipH="1">
                <a:off x="5454174" y="290243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 rot="-542369" flipH="1">
                <a:off x="5987336" y="277230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 rot="-10537262">
                <a:off x="6817941" y="2302272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3"/>
              <p:cNvSpPr/>
              <p:nvPr/>
            </p:nvSpPr>
            <p:spPr>
              <a:xfrm rot="-10537262">
                <a:off x="4206808" y="2822716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3"/>
              <p:cNvSpPr/>
              <p:nvPr/>
            </p:nvSpPr>
            <p:spPr>
              <a:xfrm rot="-10537262">
                <a:off x="3405812" y="2673377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3"/>
              <p:cNvSpPr/>
              <p:nvPr/>
            </p:nvSpPr>
            <p:spPr>
              <a:xfrm rot="9268218">
                <a:off x="2959336" y="2822689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3"/>
              <p:cNvSpPr/>
              <p:nvPr/>
            </p:nvSpPr>
            <p:spPr>
              <a:xfrm rot="9268218">
                <a:off x="2540699" y="2736458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3"/>
              <p:cNvSpPr/>
              <p:nvPr/>
            </p:nvSpPr>
            <p:spPr>
              <a:xfrm rot="2338888">
                <a:off x="5409312" y="2263584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3"/>
              <p:cNvSpPr/>
              <p:nvPr/>
            </p:nvSpPr>
            <p:spPr>
              <a:xfrm rot="2338888">
                <a:off x="5087910" y="243309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3"/>
              <p:cNvSpPr/>
              <p:nvPr/>
            </p:nvSpPr>
            <p:spPr>
              <a:xfrm rot="2338888">
                <a:off x="6083398" y="2388163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3"/>
              <p:cNvSpPr/>
              <p:nvPr/>
            </p:nvSpPr>
            <p:spPr>
              <a:xfrm rot="542369">
                <a:off x="5798349" y="2225943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3"/>
              <p:cNvSpPr/>
              <p:nvPr/>
            </p:nvSpPr>
            <p:spPr>
              <a:xfrm rot="542369">
                <a:off x="6461912" y="2211692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3"/>
              <p:cNvSpPr/>
              <p:nvPr/>
            </p:nvSpPr>
            <p:spPr>
              <a:xfrm rot="10537262" flipH="1">
                <a:off x="2280850" y="233522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4" name="Google Shape;1284;p33"/>
            <p:cNvGrpSpPr/>
            <p:nvPr/>
          </p:nvGrpSpPr>
          <p:grpSpPr>
            <a:xfrm rot="-5400000">
              <a:off x="6274631" y="2204446"/>
              <a:ext cx="4689258" cy="804837"/>
              <a:chOff x="2200331" y="2169259"/>
              <a:chExt cx="4689258" cy="804837"/>
            </a:xfrm>
          </p:grpSpPr>
          <p:sp>
            <p:nvSpPr>
              <p:cNvPr id="1285" name="Google Shape;1285;p33"/>
              <p:cNvSpPr/>
              <p:nvPr/>
            </p:nvSpPr>
            <p:spPr>
              <a:xfrm rot="-10537262">
                <a:off x="2948441" y="2506509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33"/>
              <p:cNvSpPr/>
              <p:nvPr/>
            </p:nvSpPr>
            <p:spPr>
              <a:xfrm rot="-10537262">
                <a:off x="3697033" y="238337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3"/>
              <p:cNvSpPr/>
              <p:nvPr/>
            </p:nvSpPr>
            <p:spPr>
              <a:xfrm rot="-10537262">
                <a:off x="4086237" y="241313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3"/>
              <p:cNvSpPr/>
              <p:nvPr/>
            </p:nvSpPr>
            <p:spPr>
              <a:xfrm rot="9268218">
                <a:off x="3868361" y="2562452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3"/>
              <p:cNvSpPr/>
              <p:nvPr/>
            </p:nvSpPr>
            <p:spPr>
              <a:xfrm rot="9268218">
                <a:off x="3221124" y="247622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33"/>
              <p:cNvSpPr/>
              <p:nvPr/>
            </p:nvSpPr>
            <p:spPr>
              <a:xfrm rot="2338888">
                <a:off x="6334412" y="278399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3"/>
              <p:cNvSpPr/>
              <p:nvPr/>
            </p:nvSpPr>
            <p:spPr>
              <a:xfrm rot="2338888">
                <a:off x="6461935" y="251590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33"/>
              <p:cNvSpPr/>
              <p:nvPr/>
            </p:nvSpPr>
            <p:spPr>
              <a:xfrm rot="2338888">
                <a:off x="2213898" y="2592401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33"/>
              <p:cNvSpPr/>
              <p:nvPr/>
            </p:nvSpPr>
            <p:spPr>
              <a:xfrm rot="542369">
                <a:off x="6817924" y="278398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33"/>
              <p:cNvSpPr/>
              <p:nvPr/>
            </p:nvSpPr>
            <p:spPr>
              <a:xfrm rot="542369">
                <a:off x="2592412" y="2415929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33"/>
              <p:cNvSpPr/>
              <p:nvPr/>
            </p:nvSpPr>
            <p:spPr>
              <a:xfrm rot="10537262" flipH="1">
                <a:off x="4705166" y="2720484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33"/>
              <p:cNvSpPr/>
              <p:nvPr/>
            </p:nvSpPr>
            <p:spPr>
              <a:xfrm rot="10537262" flipH="1">
                <a:off x="2866275" y="2182829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33"/>
              <p:cNvSpPr/>
              <p:nvPr/>
            </p:nvSpPr>
            <p:spPr>
              <a:xfrm rot="10537262" flipH="1">
                <a:off x="5573296" y="2689514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33"/>
              <p:cNvSpPr/>
              <p:nvPr/>
            </p:nvSpPr>
            <p:spPr>
              <a:xfrm rot="-9268218" flipH="1">
                <a:off x="4853517" y="2433077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33"/>
              <p:cNvSpPr/>
              <p:nvPr/>
            </p:nvSpPr>
            <p:spPr>
              <a:xfrm rot="-9268218" flipH="1">
                <a:off x="4380379" y="2515871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33"/>
              <p:cNvSpPr/>
              <p:nvPr/>
            </p:nvSpPr>
            <p:spPr>
              <a:xfrm rot="-2338888" flipH="1">
                <a:off x="5087925" y="2646047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33"/>
              <p:cNvSpPr/>
              <p:nvPr/>
            </p:nvSpPr>
            <p:spPr>
              <a:xfrm rot="-2338888" flipH="1">
                <a:off x="4563877" y="2227759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33"/>
              <p:cNvSpPr/>
              <p:nvPr/>
            </p:nvSpPr>
            <p:spPr>
              <a:xfrm rot="-2338888" flipH="1">
                <a:off x="3568389" y="2182826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33"/>
              <p:cNvSpPr/>
              <p:nvPr/>
            </p:nvSpPr>
            <p:spPr>
              <a:xfrm rot="-542369" flipH="1">
                <a:off x="5454174" y="2902431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33"/>
              <p:cNvSpPr/>
              <p:nvPr/>
            </p:nvSpPr>
            <p:spPr>
              <a:xfrm rot="-542369" flipH="1">
                <a:off x="5987336" y="2772304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33"/>
              <p:cNvSpPr/>
              <p:nvPr/>
            </p:nvSpPr>
            <p:spPr>
              <a:xfrm rot="-10537262">
                <a:off x="6817941" y="2302272"/>
                <a:ext cx="66795" cy="6679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33"/>
              <p:cNvSpPr/>
              <p:nvPr/>
            </p:nvSpPr>
            <p:spPr>
              <a:xfrm rot="-10537262">
                <a:off x="4206808" y="2822716"/>
                <a:ext cx="66795" cy="6679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33"/>
              <p:cNvSpPr/>
              <p:nvPr/>
            </p:nvSpPr>
            <p:spPr>
              <a:xfrm rot="-10537262">
                <a:off x="3405812" y="2673377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33"/>
              <p:cNvSpPr/>
              <p:nvPr/>
            </p:nvSpPr>
            <p:spPr>
              <a:xfrm rot="9268218">
                <a:off x="2959336" y="2822689"/>
                <a:ext cx="66825" cy="66825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33"/>
              <p:cNvSpPr/>
              <p:nvPr/>
            </p:nvSpPr>
            <p:spPr>
              <a:xfrm rot="9268218">
                <a:off x="2540699" y="2736458"/>
                <a:ext cx="66825" cy="66825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33"/>
              <p:cNvSpPr/>
              <p:nvPr/>
            </p:nvSpPr>
            <p:spPr>
              <a:xfrm rot="2338888">
                <a:off x="5409312" y="2263584"/>
                <a:ext cx="66765" cy="667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33"/>
              <p:cNvSpPr/>
              <p:nvPr/>
            </p:nvSpPr>
            <p:spPr>
              <a:xfrm rot="2338888">
                <a:off x="5087910" y="2433097"/>
                <a:ext cx="66765" cy="66765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33"/>
              <p:cNvSpPr/>
              <p:nvPr/>
            </p:nvSpPr>
            <p:spPr>
              <a:xfrm rot="2338888">
                <a:off x="6083398" y="2388163"/>
                <a:ext cx="66765" cy="6676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33"/>
              <p:cNvSpPr/>
              <p:nvPr/>
            </p:nvSpPr>
            <p:spPr>
              <a:xfrm rot="542369">
                <a:off x="5798349" y="2225943"/>
                <a:ext cx="66830" cy="6683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33"/>
              <p:cNvSpPr/>
              <p:nvPr/>
            </p:nvSpPr>
            <p:spPr>
              <a:xfrm rot="542369">
                <a:off x="6461912" y="2211692"/>
                <a:ext cx="66830" cy="6683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33"/>
              <p:cNvSpPr/>
              <p:nvPr/>
            </p:nvSpPr>
            <p:spPr>
              <a:xfrm rot="10537262" flipH="1">
                <a:off x="2280850" y="2335229"/>
                <a:ext cx="66795" cy="6679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16" name="Google Shape;1316;p33"/>
            <p:cNvGrpSpPr/>
            <p:nvPr/>
          </p:nvGrpSpPr>
          <p:grpSpPr>
            <a:xfrm rot="-9904650" flipH="1">
              <a:off x="6332497" y="4208926"/>
              <a:ext cx="1000498" cy="555758"/>
              <a:chOff x="566954" y="460831"/>
              <a:chExt cx="1343276" cy="746165"/>
            </a:xfrm>
          </p:grpSpPr>
          <p:sp>
            <p:nvSpPr>
              <p:cNvPr id="1317" name="Google Shape;1317;p33"/>
              <p:cNvSpPr/>
              <p:nvPr/>
            </p:nvSpPr>
            <p:spPr>
              <a:xfrm>
                <a:off x="1820530" y="460831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3"/>
              <p:cNvSpPr/>
              <p:nvPr/>
            </p:nvSpPr>
            <p:spPr>
              <a:xfrm>
                <a:off x="1028777" y="75498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3"/>
              <p:cNvSpPr/>
              <p:nvPr/>
            </p:nvSpPr>
            <p:spPr>
              <a:xfrm>
                <a:off x="1466957" y="1117296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33"/>
              <p:cNvSpPr/>
              <p:nvPr/>
            </p:nvSpPr>
            <p:spPr>
              <a:xfrm rot="-1794682">
                <a:off x="583334" y="480101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33"/>
              <p:cNvSpPr/>
              <p:nvPr/>
            </p:nvSpPr>
            <p:spPr>
              <a:xfrm rot="-1794682">
                <a:off x="1458559" y="529271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2" name="Google Shape;1322;p33"/>
            <p:cNvGrpSpPr/>
            <p:nvPr/>
          </p:nvGrpSpPr>
          <p:grpSpPr>
            <a:xfrm rot="-7460055">
              <a:off x="6411539" y="-41635"/>
              <a:ext cx="865598" cy="1041371"/>
              <a:chOff x="577075" y="-605806"/>
              <a:chExt cx="1161862" cy="1397796"/>
            </a:xfrm>
          </p:grpSpPr>
          <p:sp>
            <p:nvSpPr>
              <p:cNvPr id="1323" name="Google Shape;1323;p33"/>
              <p:cNvSpPr/>
              <p:nvPr/>
            </p:nvSpPr>
            <p:spPr>
              <a:xfrm>
                <a:off x="577075" y="352002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33"/>
              <p:cNvSpPr/>
              <p:nvPr/>
            </p:nvSpPr>
            <p:spPr>
              <a:xfrm>
                <a:off x="831064" y="70229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33"/>
              <p:cNvSpPr/>
              <p:nvPr/>
            </p:nvSpPr>
            <p:spPr>
              <a:xfrm>
                <a:off x="1450508" y="-6419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3"/>
              <p:cNvSpPr/>
              <p:nvPr/>
            </p:nvSpPr>
            <p:spPr>
              <a:xfrm rot="-1794682">
                <a:off x="904880" y="-74413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3"/>
              <p:cNvSpPr/>
              <p:nvPr/>
            </p:nvSpPr>
            <p:spPr>
              <a:xfrm rot="-1794682">
                <a:off x="1632917" y="-589426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7506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" name="Google Shape;1329;p34"/>
          <p:cNvGrpSpPr/>
          <p:nvPr/>
        </p:nvGrpSpPr>
        <p:grpSpPr>
          <a:xfrm>
            <a:off x="120477" y="113471"/>
            <a:ext cx="1213372" cy="6572883"/>
            <a:chOff x="90357" y="85103"/>
            <a:chExt cx="910029" cy="4929662"/>
          </a:xfrm>
        </p:grpSpPr>
        <p:sp>
          <p:nvSpPr>
            <p:cNvPr id="1330" name="Google Shape;1330;p34"/>
            <p:cNvSpPr/>
            <p:nvPr/>
          </p:nvSpPr>
          <p:spPr>
            <a:xfrm rot="262738">
              <a:off x="92810" y="581886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4"/>
            <p:cNvSpPr/>
            <p:nvPr/>
          </p:nvSpPr>
          <p:spPr>
            <a:xfrm rot="-1531782">
              <a:off x="736760" y="284682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4"/>
            <p:cNvSpPr/>
            <p:nvPr/>
          </p:nvSpPr>
          <p:spPr>
            <a:xfrm rot="-8461112">
              <a:off x="626781" y="345066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4"/>
            <p:cNvSpPr/>
            <p:nvPr/>
          </p:nvSpPr>
          <p:spPr>
            <a:xfrm rot="-8461112">
              <a:off x="499258" y="3718753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4"/>
            <p:cNvSpPr/>
            <p:nvPr/>
          </p:nvSpPr>
          <p:spPr>
            <a:xfrm rot="-10257631">
              <a:off x="143205" y="3450617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4"/>
            <p:cNvSpPr/>
            <p:nvPr/>
          </p:nvSpPr>
          <p:spPr>
            <a:xfrm rot="-262738" flipH="1">
              <a:off x="405501" y="662266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4"/>
            <p:cNvSpPr/>
            <p:nvPr/>
          </p:nvSpPr>
          <p:spPr>
            <a:xfrm rot="8461112" flipH="1">
              <a:off x="736804" y="203171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4"/>
            <p:cNvSpPr/>
            <p:nvPr/>
          </p:nvSpPr>
          <p:spPr>
            <a:xfrm rot="10257631" flipH="1">
              <a:off x="262293" y="98579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4"/>
            <p:cNvSpPr/>
            <p:nvPr/>
          </p:nvSpPr>
          <p:spPr>
            <a:xfrm rot="262738">
              <a:off x="143222" y="393236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4"/>
            <p:cNvSpPr/>
            <p:nvPr/>
          </p:nvSpPr>
          <p:spPr>
            <a:xfrm rot="262738">
              <a:off x="552101" y="87555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4"/>
            <p:cNvSpPr/>
            <p:nvPr/>
          </p:nvSpPr>
          <p:spPr>
            <a:xfrm rot="-1531782">
              <a:off x="405486" y="266276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4"/>
            <p:cNvSpPr/>
            <p:nvPr/>
          </p:nvSpPr>
          <p:spPr>
            <a:xfrm rot="-1531782">
              <a:off x="911060" y="153216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4"/>
            <p:cNvSpPr/>
            <p:nvPr/>
          </p:nvSpPr>
          <p:spPr>
            <a:xfrm rot="-8461112">
              <a:off x="166295" y="136999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4"/>
            <p:cNvSpPr/>
            <p:nvPr/>
          </p:nvSpPr>
          <p:spPr>
            <a:xfrm rot="-10257631">
              <a:off x="451280" y="153215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4"/>
            <p:cNvSpPr/>
            <p:nvPr/>
          </p:nvSpPr>
          <p:spPr>
            <a:xfrm rot="-10257631">
              <a:off x="819566" y="393233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4"/>
            <p:cNvSpPr/>
            <p:nvPr/>
          </p:nvSpPr>
          <p:spPr>
            <a:xfrm rot="-10537262">
              <a:off x="174980" y="206198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4"/>
            <p:cNvSpPr/>
            <p:nvPr/>
          </p:nvSpPr>
          <p:spPr>
            <a:xfrm rot="9268218">
              <a:off x="447663" y="2031694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4"/>
            <p:cNvSpPr/>
            <p:nvPr/>
          </p:nvSpPr>
          <p:spPr>
            <a:xfrm rot="2338888">
              <a:off x="904801" y="270587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4"/>
            <p:cNvSpPr/>
            <p:nvPr/>
          </p:nvSpPr>
          <p:spPr>
            <a:xfrm rot="2338888">
              <a:off x="819599" y="457298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4"/>
            <p:cNvSpPr/>
            <p:nvPr/>
          </p:nvSpPr>
          <p:spPr>
            <a:xfrm rot="2338888">
              <a:off x="151937" y="462437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4"/>
            <p:cNvSpPr/>
            <p:nvPr/>
          </p:nvSpPr>
          <p:spPr>
            <a:xfrm rot="542369">
              <a:off x="530451" y="4447902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4"/>
            <p:cNvSpPr/>
            <p:nvPr/>
          </p:nvSpPr>
          <p:spPr>
            <a:xfrm rot="10537262" flipH="1">
              <a:off x="92813" y="1738302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4"/>
            <p:cNvSpPr/>
            <p:nvPr/>
          </p:nvSpPr>
          <p:spPr>
            <a:xfrm rot="10537262" flipH="1">
              <a:off x="508084" y="124778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4"/>
            <p:cNvSpPr/>
            <p:nvPr/>
          </p:nvSpPr>
          <p:spPr>
            <a:xfrm rot="9268218">
              <a:off x="185874" y="2378162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4"/>
            <p:cNvSpPr/>
            <p:nvPr/>
          </p:nvSpPr>
          <p:spPr>
            <a:xfrm rot="9268218">
              <a:off x="265013" y="48354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4"/>
            <p:cNvSpPr/>
            <p:nvPr/>
          </p:nvSpPr>
          <p:spPr>
            <a:xfrm rot="2338888">
              <a:off x="819601" y="493443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4"/>
            <p:cNvSpPr/>
            <p:nvPr/>
          </p:nvSpPr>
          <p:spPr>
            <a:xfrm rot="542369">
              <a:off x="733137" y="78421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4"/>
            <p:cNvSpPr/>
            <p:nvPr/>
          </p:nvSpPr>
          <p:spPr>
            <a:xfrm rot="10537262" flipH="1">
              <a:off x="218888" y="4367202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8" name="Google Shape;1358;p34"/>
            <p:cNvGrpSpPr/>
            <p:nvPr/>
          </p:nvGrpSpPr>
          <p:grpSpPr>
            <a:xfrm rot="-4504650" flipH="1">
              <a:off x="102809" y="2539257"/>
              <a:ext cx="1000498" cy="555758"/>
              <a:chOff x="566954" y="460831"/>
              <a:chExt cx="1343276" cy="746165"/>
            </a:xfrm>
          </p:grpSpPr>
          <p:sp>
            <p:nvSpPr>
              <p:cNvPr id="1359" name="Google Shape;1359;p34"/>
              <p:cNvSpPr/>
              <p:nvPr/>
            </p:nvSpPr>
            <p:spPr>
              <a:xfrm>
                <a:off x="1820530" y="460831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4"/>
              <p:cNvSpPr/>
              <p:nvPr/>
            </p:nvSpPr>
            <p:spPr>
              <a:xfrm>
                <a:off x="1028777" y="75498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4"/>
              <p:cNvSpPr/>
              <p:nvPr/>
            </p:nvSpPr>
            <p:spPr>
              <a:xfrm>
                <a:off x="1466957" y="1117296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4"/>
              <p:cNvSpPr/>
              <p:nvPr/>
            </p:nvSpPr>
            <p:spPr>
              <a:xfrm rot="-1794682">
                <a:off x="583334" y="480101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4"/>
              <p:cNvSpPr/>
              <p:nvPr/>
            </p:nvSpPr>
            <p:spPr>
              <a:xfrm rot="-1794682">
                <a:off x="1458559" y="529271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64" name="Google Shape;1364;p34"/>
          <p:cNvGrpSpPr/>
          <p:nvPr/>
        </p:nvGrpSpPr>
        <p:grpSpPr>
          <a:xfrm>
            <a:off x="10708188" y="209059"/>
            <a:ext cx="1849333" cy="6330572"/>
            <a:chOff x="8031141" y="156794"/>
            <a:chExt cx="1387000" cy="4747929"/>
          </a:xfrm>
        </p:grpSpPr>
        <p:sp>
          <p:nvSpPr>
            <p:cNvPr id="1365" name="Google Shape;1365;p34"/>
            <p:cNvSpPr/>
            <p:nvPr/>
          </p:nvSpPr>
          <p:spPr>
            <a:xfrm rot="262738">
              <a:off x="8950555" y="2297378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 rot="262738">
              <a:off x="8561351" y="226761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4"/>
            <p:cNvSpPr/>
            <p:nvPr/>
          </p:nvSpPr>
          <p:spPr>
            <a:xfrm rot="-1531782">
              <a:off x="8779198" y="2118276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4"/>
            <p:cNvSpPr/>
            <p:nvPr/>
          </p:nvSpPr>
          <p:spPr>
            <a:xfrm rot="-8461112">
              <a:off x="8562370" y="17036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 rot="-262738" flipH="1">
              <a:off x="8190659" y="294473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4"/>
            <p:cNvSpPr/>
            <p:nvPr/>
          </p:nvSpPr>
          <p:spPr>
            <a:xfrm rot="-262738" flipH="1">
              <a:off x="8315143" y="367524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4"/>
            <p:cNvSpPr/>
            <p:nvPr/>
          </p:nvSpPr>
          <p:spPr>
            <a:xfrm rot="1531782" flipH="1">
              <a:off x="8042279" y="58185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4"/>
            <p:cNvSpPr/>
            <p:nvPr/>
          </p:nvSpPr>
          <p:spPr>
            <a:xfrm rot="1531782" flipH="1">
              <a:off x="8267180" y="2164857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4"/>
            <p:cNvSpPr/>
            <p:nvPr/>
          </p:nvSpPr>
          <p:spPr>
            <a:xfrm rot="8461112" flipH="1">
              <a:off x="8800543" y="3718740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4"/>
            <p:cNvSpPr/>
            <p:nvPr/>
          </p:nvSpPr>
          <p:spPr>
            <a:xfrm rot="8461112" flipH="1">
              <a:off x="8331979" y="787228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4"/>
            <p:cNvSpPr/>
            <p:nvPr/>
          </p:nvSpPr>
          <p:spPr>
            <a:xfrm rot="10257631" flipH="1">
              <a:off x="8434229" y="3462292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4"/>
            <p:cNvSpPr/>
            <p:nvPr/>
          </p:nvSpPr>
          <p:spPr>
            <a:xfrm rot="262738">
              <a:off x="8440780" y="185804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4"/>
            <p:cNvSpPr/>
            <p:nvPr/>
          </p:nvSpPr>
          <p:spPr>
            <a:xfrm rot="-8461112">
              <a:off x="8479156" y="410120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4"/>
            <p:cNvSpPr/>
            <p:nvPr/>
          </p:nvSpPr>
          <p:spPr>
            <a:xfrm rot="-8461112">
              <a:off x="8800558" y="3931690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4"/>
            <p:cNvSpPr/>
            <p:nvPr/>
          </p:nvSpPr>
          <p:spPr>
            <a:xfrm rot="-10537262">
              <a:off x="8562347" y="454547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4"/>
            <p:cNvSpPr/>
            <p:nvPr/>
          </p:nvSpPr>
          <p:spPr>
            <a:xfrm rot="-10537262">
              <a:off x="8951551" y="457523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4"/>
            <p:cNvSpPr/>
            <p:nvPr/>
          </p:nvSpPr>
          <p:spPr>
            <a:xfrm rot="9268218">
              <a:off x="8733674" y="4724550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4"/>
            <p:cNvSpPr/>
            <p:nvPr/>
          </p:nvSpPr>
          <p:spPr>
            <a:xfrm rot="10537262" flipH="1">
              <a:off x="8329630" y="319858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4"/>
            <p:cNvSpPr/>
            <p:nvPr/>
          </p:nvSpPr>
          <p:spPr>
            <a:xfrm rot="-9268218" flipH="1">
              <a:off x="8477981" y="2911175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4"/>
            <p:cNvSpPr/>
            <p:nvPr/>
          </p:nvSpPr>
          <p:spPr>
            <a:xfrm rot="-9268218" flipH="1">
              <a:off x="8253080" y="132816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4"/>
            <p:cNvSpPr/>
            <p:nvPr/>
          </p:nvSpPr>
          <p:spPr>
            <a:xfrm rot="-2338888" flipH="1">
              <a:off x="8712389" y="312414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4"/>
            <p:cNvSpPr/>
            <p:nvPr/>
          </p:nvSpPr>
          <p:spPr>
            <a:xfrm rot="-2338888" flipH="1">
              <a:off x="8188341" y="270585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4"/>
            <p:cNvSpPr/>
            <p:nvPr/>
          </p:nvSpPr>
          <p:spPr>
            <a:xfrm rot="-2338888" flipH="1">
              <a:off x="8433703" y="4344924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4"/>
            <p:cNvSpPr/>
            <p:nvPr/>
          </p:nvSpPr>
          <p:spPr>
            <a:xfrm rot="-10537262">
              <a:off x="8079509" y="163501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4"/>
            <p:cNvSpPr/>
            <p:nvPr/>
          </p:nvSpPr>
          <p:spPr>
            <a:xfrm rot="-10537262">
              <a:off x="8271126" y="4835475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4"/>
            <p:cNvSpPr/>
            <p:nvPr/>
          </p:nvSpPr>
          <p:spPr>
            <a:xfrm rot="2338888">
              <a:off x="8712374" y="2911195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1" name="Google Shape;1391;p34"/>
            <p:cNvGrpSpPr/>
            <p:nvPr/>
          </p:nvGrpSpPr>
          <p:grpSpPr>
            <a:xfrm rot="-2060055">
              <a:off x="8334276" y="588981"/>
              <a:ext cx="865598" cy="1041371"/>
              <a:chOff x="577075" y="-605806"/>
              <a:chExt cx="1161862" cy="1397796"/>
            </a:xfrm>
          </p:grpSpPr>
          <p:sp>
            <p:nvSpPr>
              <p:cNvPr id="1392" name="Google Shape;1392;p34"/>
              <p:cNvSpPr/>
              <p:nvPr/>
            </p:nvSpPr>
            <p:spPr>
              <a:xfrm>
                <a:off x="577075" y="352002"/>
                <a:ext cx="89700" cy="897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4"/>
              <p:cNvSpPr/>
              <p:nvPr/>
            </p:nvSpPr>
            <p:spPr>
              <a:xfrm>
                <a:off x="831064" y="702290"/>
                <a:ext cx="89700" cy="897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4"/>
              <p:cNvSpPr/>
              <p:nvPr/>
            </p:nvSpPr>
            <p:spPr>
              <a:xfrm>
                <a:off x="1450508" y="-6419"/>
                <a:ext cx="89700" cy="897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4"/>
              <p:cNvSpPr/>
              <p:nvPr/>
            </p:nvSpPr>
            <p:spPr>
              <a:xfrm rot="-1794682">
                <a:off x="904880" y="-74413"/>
                <a:ext cx="89640" cy="896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4"/>
              <p:cNvSpPr/>
              <p:nvPr/>
            </p:nvSpPr>
            <p:spPr>
              <a:xfrm rot="-1794682">
                <a:off x="1632917" y="-589426"/>
                <a:ext cx="89640" cy="8964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7050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349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1348633" y="1866267"/>
            <a:ext cx="4671600" cy="40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600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75" name="Google Shape;75;p4"/>
          <p:cNvGrpSpPr/>
          <p:nvPr/>
        </p:nvGrpSpPr>
        <p:grpSpPr>
          <a:xfrm>
            <a:off x="-68667" y="-206033"/>
            <a:ext cx="2472400" cy="2557767"/>
            <a:chOff x="-51500" y="-154525"/>
            <a:chExt cx="1854300" cy="1918325"/>
          </a:xfrm>
        </p:grpSpPr>
        <p:sp>
          <p:nvSpPr>
            <p:cNvPr id="76" name="Google Shape;76;p4"/>
            <p:cNvSpPr/>
            <p:nvPr/>
          </p:nvSpPr>
          <p:spPr>
            <a:xfrm rot="10800000" flipH="1">
              <a:off x="0" y="-8"/>
              <a:ext cx="1802800" cy="1763808"/>
            </a:xfrm>
            <a:custGeom>
              <a:avLst/>
              <a:gdLst/>
              <a:ahLst/>
              <a:cxnLst/>
              <a:rect l="l" t="t" r="r" b="b"/>
              <a:pathLst>
                <a:path w="33567" h="32841" extrusionOk="0">
                  <a:moveTo>
                    <a:pt x="0" y="1"/>
                  </a:moveTo>
                  <a:lnTo>
                    <a:pt x="0" y="32796"/>
                  </a:lnTo>
                  <a:lnTo>
                    <a:pt x="33567" y="32840"/>
                  </a:lnTo>
                  <a:cubicBezTo>
                    <a:pt x="33358" y="30630"/>
                    <a:pt x="32217" y="28523"/>
                    <a:pt x="30482" y="27140"/>
                  </a:cubicBezTo>
                  <a:cubicBezTo>
                    <a:pt x="26846" y="24240"/>
                    <a:pt x="21278" y="24715"/>
                    <a:pt x="17785" y="21644"/>
                  </a:cubicBezTo>
                  <a:cubicBezTo>
                    <a:pt x="15458" y="19600"/>
                    <a:pt x="14563" y="16429"/>
                    <a:pt x="13494" y="13522"/>
                  </a:cubicBezTo>
                  <a:cubicBezTo>
                    <a:pt x="12337" y="10374"/>
                    <a:pt x="10829" y="7303"/>
                    <a:pt x="8594" y="4803"/>
                  </a:cubicBezTo>
                  <a:cubicBezTo>
                    <a:pt x="6359" y="2301"/>
                    <a:pt x="3330" y="40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7" name="Google Shape;77;p4"/>
            <p:cNvGrpSpPr/>
            <p:nvPr/>
          </p:nvGrpSpPr>
          <p:grpSpPr>
            <a:xfrm>
              <a:off x="113025" y="216575"/>
              <a:ext cx="645900" cy="525425"/>
              <a:chOff x="3299200" y="2055225"/>
              <a:chExt cx="645900" cy="525425"/>
            </a:xfrm>
          </p:grpSpPr>
          <p:sp>
            <p:nvSpPr>
              <p:cNvPr id="78" name="Google Shape;78;p4"/>
              <p:cNvSpPr/>
              <p:nvPr/>
            </p:nvSpPr>
            <p:spPr>
              <a:xfrm>
                <a:off x="3728150" y="2247825"/>
                <a:ext cx="86875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106" extrusionOk="0">
                    <a:moveTo>
                      <a:pt x="1490" y="0"/>
                    </a:moveTo>
                    <a:cubicBezTo>
                      <a:pt x="1398" y="0"/>
                      <a:pt x="1306" y="5"/>
                      <a:pt x="1213" y="14"/>
                    </a:cubicBezTo>
                    <a:cubicBezTo>
                      <a:pt x="978" y="42"/>
                      <a:pt x="738" y="92"/>
                      <a:pt x="485" y="223"/>
                    </a:cubicBezTo>
                    <a:cubicBezTo>
                      <a:pt x="428" y="253"/>
                      <a:pt x="371" y="292"/>
                      <a:pt x="319" y="334"/>
                    </a:cubicBezTo>
                    <a:cubicBezTo>
                      <a:pt x="20" y="609"/>
                      <a:pt x="1" y="1074"/>
                      <a:pt x="276" y="1374"/>
                    </a:cubicBezTo>
                    <a:cubicBezTo>
                      <a:pt x="469" y="1584"/>
                      <a:pt x="676" y="1715"/>
                      <a:pt x="887" y="1823"/>
                    </a:cubicBezTo>
                    <a:cubicBezTo>
                      <a:pt x="1099" y="1927"/>
                      <a:pt x="1316" y="2001"/>
                      <a:pt x="1539" y="2048"/>
                    </a:cubicBezTo>
                    <a:cubicBezTo>
                      <a:pt x="1709" y="2085"/>
                      <a:pt x="1883" y="2105"/>
                      <a:pt x="2060" y="2105"/>
                    </a:cubicBezTo>
                    <a:cubicBezTo>
                      <a:pt x="2114" y="2105"/>
                      <a:pt x="2167" y="2104"/>
                      <a:pt x="2222" y="2100"/>
                    </a:cubicBezTo>
                    <a:cubicBezTo>
                      <a:pt x="2456" y="2082"/>
                      <a:pt x="2694" y="2039"/>
                      <a:pt x="2948" y="1910"/>
                    </a:cubicBezTo>
                    <a:cubicBezTo>
                      <a:pt x="3012" y="1878"/>
                      <a:pt x="3076" y="1834"/>
                      <a:pt x="3130" y="1784"/>
                    </a:cubicBezTo>
                    <a:cubicBezTo>
                      <a:pt x="3455" y="1483"/>
                      <a:pt x="3475" y="977"/>
                      <a:pt x="3174" y="652"/>
                    </a:cubicBezTo>
                    <a:cubicBezTo>
                      <a:pt x="2981" y="442"/>
                      <a:pt x="2773" y="318"/>
                      <a:pt x="2561" y="220"/>
                    </a:cubicBezTo>
                    <a:cubicBezTo>
                      <a:pt x="2347" y="124"/>
                      <a:pt x="2128" y="63"/>
                      <a:pt x="1903" y="31"/>
                    </a:cubicBezTo>
                    <a:cubicBezTo>
                      <a:pt x="1767" y="11"/>
                      <a:pt x="1629" y="0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3794500" y="2408325"/>
                <a:ext cx="10752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4301" h="2085" extrusionOk="0">
                    <a:moveTo>
                      <a:pt x="1812" y="1"/>
                    </a:moveTo>
                    <a:cubicBezTo>
                      <a:pt x="1680" y="1"/>
                      <a:pt x="1548" y="5"/>
                      <a:pt x="1414" y="16"/>
                    </a:cubicBezTo>
                    <a:cubicBezTo>
                      <a:pt x="1139" y="39"/>
                      <a:pt x="861" y="80"/>
                      <a:pt x="555" y="184"/>
                    </a:cubicBezTo>
                    <a:lnTo>
                      <a:pt x="526" y="193"/>
                    </a:lnTo>
                    <a:cubicBezTo>
                      <a:pt x="425" y="227"/>
                      <a:pt x="333" y="286"/>
                      <a:pt x="256" y="368"/>
                    </a:cubicBezTo>
                    <a:cubicBezTo>
                      <a:pt x="0" y="640"/>
                      <a:pt x="13" y="1067"/>
                      <a:pt x="286" y="1323"/>
                    </a:cubicBezTo>
                    <a:cubicBezTo>
                      <a:pt x="538" y="1560"/>
                      <a:pt x="819" y="1711"/>
                      <a:pt x="1110" y="1830"/>
                    </a:cubicBezTo>
                    <a:cubicBezTo>
                      <a:pt x="1400" y="1944"/>
                      <a:pt x="1703" y="2018"/>
                      <a:pt x="2010" y="2056"/>
                    </a:cubicBezTo>
                    <a:cubicBezTo>
                      <a:pt x="2156" y="2075"/>
                      <a:pt x="2303" y="2085"/>
                      <a:pt x="2451" y="2085"/>
                    </a:cubicBezTo>
                    <a:cubicBezTo>
                      <a:pt x="2612" y="2085"/>
                      <a:pt x="2773" y="2073"/>
                      <a:pt x="2934" y="2048"/>
                    </a:cubicBezTo>
                    <a:cubicBezTo>
                      <a:pt x="3243" y="2000"/>
                      <a:pt x="3551" y="1915"/>
                      <a:pt x="3845" y="1734"/>
                    </a:cubicBezTo>
                    <a:cubicBezTo>
                      <a:pt x="3943" y="1673"/>
                      <a:pt x="4032" y="1586"/>
                      <a:pt x="4094" y="1479"/>
                    </a:cubicBezTo>
                    <a:cubicBezTo>
                      <a:pt x="4300" y="1128"/>
                      <a:pt x="4184" y="677"/>
                      <a:pt x="3833" y="471"/>
                    </a:cubicBezTo>
                    <a:lnTo>
                      <a:pt x="3805" y="455"/>
                    </a:lnTo>
                    <a:cubicBezTo>
                      <a:pt x="3528" y="292"/>
                      <a:pt x="3263" y="206"/>
                      <a:pt x="2999" y="139"/>
                    </a:cubicBezTo>
                    <a:cubicBezTo>
                      <a:pt x="2737" y="72"/>
                      <a:pt x="2477" y="34"/>
                      <a:pt x="2213" y="16"/>
                    </a:cubicBezTo>
                    <a:cubicBezTo>
                      <a:pt x="2081" y="6"/>
                      <a:pt x="1947" y="1"/>
                      <a:pt x="1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3556725" y="2348600"/>
                <a:ext cx="117600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2278" extrusionOk="0">
                    <a:moveTo>
                      <a:pt x="1096" y="0"/>
                    </a:moveTo>
                    <a:cubicBezTo>
                      <a:pt x="970" y="0"/>
                      <a:pt x="841" y="6"/>
                      <a:pt x="706" y="20"/>
                    </a:cubicBezTo>
                    <a:lnTo>
                      <a:pt x="672" y="24"/>
                    </a:lnTo>
                    <a:cubicBezTo>
                      <a:pt x="548" y="36"/>
                      <a:pt x="425" y="84"/>
                      <a:pt x="322" y="168"/>
                    </a:cubicBezTo>
                    <a:cubicBezTo>
                      <a:pt x="43" y="398"/>
                      <a:pt x="0" y="811"/>
                      <a:pt x="230" y="1092"/>
                    </a:cubicBezTo>
                    <a:cubicBezTo>
                      <a:pt x="473" y="1387"/>
                      <a:pt x="767" y="1599"/>
                      <a:pt x="1079" y="1776"/>
                    </a:cubicBezTo>
                    <a:cubicBezTo>
                      <a:pt x="1392" y="1948"/>
                      <a:pt x="1725" y="2075"/>
                      <a:pt x="2070" y="2161"/>
                    </a:cubicBezTo>
                    <a:cubicBezTo>
                      <a:pt x="2374" y="2237"/>
                      <a:pt x="2688" y="2278"/>
                      <a:pt x="3004" y="2278"/>
                    </a:cubicBezTo>
                    <a:cubicBezTo>
                      <a:pt x="3044" y="2278"/>
                      <a:pt x="3084" y="2277"/>
                      <a:pt x="3124" y="2276"/>
                    </a:cubicBezTo>
                    <a:cubicBezTo>
                      <a:pt x="3481" y="2263"/>
                      <a:pt x="3840" y="2204"/>
                      <a:pt x="4189" y="2043"/>
                    </a:cubicBezTo>
                    <a:cubicBezTo>
                      <a:pt x="4311" y="1986"/>
                      <a:pt x="4420" y="1892"/>
                      <a:pt x="4498" y="1767"/>
                    </a:cubicBezTo>
                    <a:cubicBezTo>
                      <a:pt x="4704" y="1431"/>
                      <a:pt x="4597" y="991"/>
                      <a:pt x="4260" y="785"/>
                    </a:cubicBezTo>
                    <a:lnTo>
                      <a:pt x="4227" y="765"/>
                    </a:lnTo>
                    <a:cubicBezTo>
                      <a:pt x="3931" y="585"/>
                      <a:pt x="3649" y="476"/>
                      <a:pt x="3367" y="382"/>
                    </a:cubicBezTo>
                    <a:cubicBezTo>
                      <a:pt x="3088" y="288"/>
                      <a:pt x="2808" y="216"/>
                      <a:pt x="2525" y="161"/>
                    </a:cubicBezTo>
                    <a:cubicBezTo>
                      <a:pt x="2242" y="103"/>
                      <a:pt x="1956" y="59"/>
                      <a:pt x="1658" y="30"/>
                    </a:cubicBezTo>
                    <a:cubicBezTo>
                      <a:pt x="1476" y="14"/>
                      <a:pt x="1291" y="0"/>
                      <a:pt x="10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3639200" y="2521775"/>
                <a:ext cx="144775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55" extrusionOk="0">
                    <a:moveTo>
                      <a:pt x="1059" y="0"/>
                    </a:moveTo>
                    <a:cubicBezTo>
                      <a:pt x="935" y="0"/>
                      <a:pt x="808" y="4"/>
                      <a:pt x="677" y="14"/>
                    </a:cubicBezTo>
                    <a:lnTo>
                      <a:pt x="659" y="14"/>
                    </a:lnTo>
                    <a:cubicBezTo>
                      <a:pt x="501" y="25"/>
                      <a:pt x="348" y="95"/>
                      <a:pt x="234" y="222"/>
                    </a:cubicBezTo>
                    <a:cubicBezTo>
                      <a:pt x="1" y="484"/>
                      <a:pt x="24" y="883"/>
                      <a:pt x="284" y="1116"/>
                    </a:cubicBezTo>
                    <a:cubicBezTo>
                      <a:pt x="624" y="1420"/>
                      <a:pt x="1006" y="1637"/>
                      <a:pt x="1401" y="1819"/>
                    </a:cubicBezTo>
                    <a:cubicBezTo>
                      <a:pt x="1799" y="1994"/>
                      <a:pt x="2213" y="2128"/>
                      <a:pt x="2636" y="2219"/>
                    </a:cubicBezTo>
                    <a:cubicBezTo>
                      <a:pt x="3045" y="2308"/>
                      <a:pt x="3463" y="2354"/>
                      <a:pt x="3883" y="2354"/>
                    </a:cubicBezTo>
                    <a:cubicBezTo>
                      <a:pt x="3898" y="2354"/>
                      <a:pt x="3912" y="2354"/>
                      <a:pt x="3926" y="2354"/>
                    </a:cubicBezTo>
                    <a:cubicBezTo>
                      <a:pt x="4361" y="2348"/>
                      <a:pt x="4799" y="2300"/>
                      <a:pt x="5230" y="2149"/>
                    </a:cubicBezTo>
                    <a:cubicBezTo>
                      <a:pt x="5393" y="2092"/>
                      <a:pt x="5537" y="1973"/>
                      <a:pt x="5620" y="1805"/>
                    </a:cubicBezTo>
                    <a:cubicBezTo>
                      <a:pt x="5790" y="1463"/>
                      <a:pt x="5651" y="1049"/>
                      <a:pt x="5309" y="880"/>
                    </a:cubicBezTo>
                    <a:lnTo>
                      <a:pt x="5292" y="871"/>
                    </a:lnTo>
                    <a:cubicBezTo>
                      <a:pt x="4908" y="682"/>
                      <a:pt x="4533" y="562"/>
                      <a:pt x="4159" y="458"/>
                    </a:cubicBezTo>
                    <a:cubicBezTo>
                      <a:pt x="3784" y="355"/>
                      <a:pt x="3411" y="274"/>
                      <a:pt x="3035" y="207"/>
                    </a:cubicBezTo>
                    <a:cubicBezTo>
                      <a:pt x="2658" y="141"/>
                      <a:pt x="2278" y="86"/>
                      <a:pt x="1889" y="47"/>
                    </a:cubicBezTo>
                    <a:cubicBezTo>
                      <a:pt x="1619" y="22"/>
                      <a:pt x="1345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3299200" y="2360575"/>
                <a:ext cx="101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2302" extrusionOk="0">
                    <a:moveTo>
                      <a:pt x="1080" y="0"/>
                    </a:moveTo>
                    <a:cubicBezTo>
                      <a:pt x="971" y="0"/>
                      <a:pt x="857" y="6"/>
                      <a:pt x="737" y="20"/>
                    </a:cubicBezTo>
                    <a:lnTo>
                      <a:pt x="693" y="28"/>
                    </a:lnTo>
                    <a:cubicBezTo>
                      <a:pt x="597" y="40"/>
                      <a:pt x="502" y="72"/>
                      <a:pt x="415" y="127"/>
                    </a:cubicBezTo>
                    <a:cubicBezTo>
                      <a:pt x="97" y="327"/>
                      <a:pt x="1" y="746"/>
                      <a:pt x="201" y="1065"/>
                    </a:cubicBezTo>
                    <a:cubicBezTo>
                      <a:pt x="382" y="1352"/>
                      <a:pt x="616" y="1561"/>
                      <a:pt x="868" y="1738"/>
                    </a:cubicBezTo>
                    <a:cubicBezTo>
                      <a:pt x="1121" y="1912"/>
                      <a:pt x="1398" y="2045"/>
                      <a:pt x="1685" y="2141"/>
                    </a:cubicBezTo>
                    <a:cubicBezTo>
                      <a:pt x="1972" y="2237"/>
                      <a:pt x="2274" y="2294"/>
                      <a:pt x="2579" y="2301"/>
                    </a:cubicBezTo>
                    <a:cubicBezTo>
                      <a:pt x="2602" y="2301"/>
                      <a:pt x="2625" y="2301"/>
                      <a:pt x="2648" y="2301"/>
                    </a:cubicBezTo>
                    <a:cubicBezTo>
                      <a:pt x="2933" y="2301"/>
                      <a:pt x="3221" y="2262"/>
                      <a:pt x="3509" y="2138"/>
                    </a:cubicBezTo>
                    <a:cubicBezTo>
                      <a:pt x="3607" y="2095"/>
                      <a:pt x="3700" y="2030"/>
                      <a:pt x="3775" y="1944"/>
                    </a:cubicBezTo>
                    <a:cubicBezTo>
                      <a:pt x="4043" y="1635"/>
                      <a:pt x="4012" y="1168"/>
                      <a:pt x="3702" y="900"/>
                    </a:cubicBezTo>
                    <a:lnTo>
                      <a:pt x="3667" y="869"/>
                    </a:lnTo>
                    <a:cubicBezTo>
                      <a:pt x="3435" y="667"/>
                      <a:pt x="3207" y="540"/>
                      <a:pt x="2979" y="432"/>
                    </a:cubicBezTo>
                    <a:cubicBezTo>
                      <a:pt x="2752" y="324"/>
                      <a:pt x="2523" y="242"/>
                      <a:pt x="2289" y="179"/>
                    </a:cubicBezTo>
                    <a:cubicBezTo>
                      <a:pt x="2054" y="114"/>
                      <a:pt x="1814" y="63"/>
                      <a:pt x="1560" y="31"/>
                    </a:cubicBezTo>
                    <a:cubicBezTo>
                      <a:pt x="1406" y="14"/>
                      <a:pt x="1249" y="0"/>
                      <a:pt x="10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3405250" y="2185150"/>
                <a:ext cx="10497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63" extrusionOk="0">
                    <a:moveTo>
                      <a:pt x="1493" y="1"/>
                    </a:moveTo>
                    <a:cubicBezTo>
                      <a:pt x="1479" y="1"/>
                      <a:pt x="1466" y="1"/>
                      <a:pt x="1452" y="1"/>
                    </a:cubicBezTo>
                    <a:cubicBezTo>
                      <a:pt x="1123" y="10"/>
                      <a:pt x="792" y="61"/>
                      <a:pt x="473" y="211"/>
                    </a:cubicBezTo>
                    <a:cubicBezTo>
                      <a:pt x="380" y="256"/>
                      <a:pt x="293" y="322"/>
                      <a:pt x="226" y="411"/>
                    </a:cubicBezTo>
                    <a:cubicBezTo>
                      <a:pt x="0" y="705"/>
                      <a:pt x="58" y="1124"/>
                      <a:pt x="351" y="1350"/>
                    </a:cubicBezTo>
                    <a:lnTo>
                      <a:pt x="391" y="1381"/>
                    </a:lnTo>
                    <a:cubicBezTo>
                      <a:pt x="641" y="1572"/>
                      <a:pt x="876" y="1695"/>
                      <a:pt x="1109" y="1810"/>
                    </a:cubicBezTo>
                    <a:cubicBezTo>
                      <a:pt x="1342" y="1920"/>
                      <a:pt x="1571" y="2012"/>
                      <a:pt x="1803" y="2092"/>
                    </a:cubicBezTo>
                    <a:cubicBezTo>
                      <a:pt x="2034" y="2173"/>
                      <a:pt x="2270" y="2239"/>
                      <a:pt x="2519" y="2288"/>
                    </a:cubicBezTo>
                    <a:cubicBezTo>
                      <a:pt x="2731" y="2329"/>
                      <a:pt x="2950" y="2362"/>
                      <a:pt x="3200" y="2362"/>
                    </a:cubicBezTo>
                    <a:cubicBezTo>
                      <a:pt x="3245" y="2362"/>
                      <a:pt x="3291" y="2361"/>
                      <a:pt x="3339" y="2359"/>
                    </a:cubicBezTo>
                    <a:lnTo>
                      <a:pt x="3403" y="2357"/>
                    </a:lnTo>
                    <a:cubicBezTo>
                      <a:pt x="3514" y="2351"/>
                      <a:pt x="3629" y="2319"/>
                      <a:pt x="3733" y="2257"/>
                    </a:cubicBezTo>
                    <a:cubicBezTo>
                      <a:pt x="4081" y="2054"/>
                      <a:pt x="4198" y="1609"/>
                      <a:pt x="3994" y="1260"/>
                    </a:cubicBezTo>
                    <a:cubicBezTo>
                      <a:pt x="3816" y="954"/>
                      <a:pt x="3567" y="727"/>
                      <a:pt x="3299" y="543"/>
                    </a:cubicBezTo>
                    <a:cubicBezTo>
                      <a:pt x="3028" y="359"/>
                      <a:pt x="2727" y="223"/>
                      <a:pt x="2416" y="134"/>
                    </a:cubicBezTo>
                    <a:cubicBezTo>
                      <a:pt x="2116" y="47"/>
                      <a:pt x="1807" y="1"/>
                      <a:pt x="1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3568250" y="2055225"/>
                <a:ext cx="113675" cy="6287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2515" extrusionOk="0">
                    <a:moveTo>
                      <a:pt x="1085" y="1"/>
                    </a:moveTo>
                    <a:cubicBezTo>
                      <a:pt x="942" y="1"/>
                      <a:pt x="796" y="10"/>
                      <a:pt x="645" y="33"/>
                    </a:cubicBezTo>
                    <a:cubicBezTo>
                      <a:pt x="520" y="53"/>
                      <a:pt x="400" y="107"/>
                      <a:pt x="296" y="196"/>
                    </a:cubicBezTo>
                    <a:cubicBezTo>
                      <a:pt x="22" y="443"/>
                      <a:pt x="0" y="862"/>
                      <a:pt x="245" y="1137"/>
                    </a:cubicBezTo>
                    <a:cubicBezTo>
                      <a:pt x="489" y="1408"/>
                      <a:pt x="759" y="1603"/>
                      <a:pt x="1036" y="1776"/>
                    </a:cubicBezTo>
                    <a:cubicBezTo>
                      <a:pt x="1316" y="1945"/>
                      <a:pt x="1605" y="2085"/>
                      <a:pt x="1906" y="2200"/>
                    </a:cubicBezTo>
                    <a:cubicBezTo>
                      <a:pt x="2205" y="2316"/>
                      <a:pt x="2513" y="2405"/>
                      <a:pt x="2834" y="2459"/>
                    </a:cubicBezTo>
                    <a:cubicBezTo>
                      <a:pt x="3033" y="2491"/>
                      <a:pt x="3237" y="2514"/>
                      <a:pt x="3448" y="2514"/>
                    </a:cubicBezTo>
                    <a:cubicBezTo>
                      <a:pt x="3577" y="2514"/>
                      <a:pt x="3708" y="2506"/>
                      <a:pt x="3844" y="2486"/>
                    </a:cubicBezTo>
                    <a:cubicBezTo>
                      <a:pt x="3983" y="2467"/>
                      <a:pt x="4114" y="2407"/>
                      <a:pt x="4225" y="2307"/>
                    </a:cubicBezTo>
                    <a:cubicBezTo>
                      <a:pt x="4523" y="2038"/>
                      <a:pt x="4546" y="1581"/>
                      <a:pt x="4277" y="1283"/>
                    </a:cubicBezTo>
                    <a:cubicBezTo>
                      <a:pt x="4036" y="1013"/>
                      <a:pt x="3763" y="823"/>
                      <a:pt x="3481" y="661"/>
                    </a:cubicBezTo>
                    <a:cubicBezTo>
                      <a:pt x="3199" y="498"/>
                      <a:pt x="2904" y="369"/>
                      <a:pt x="2601" y="269"/>
                    </a:cubicBezTo>
                    <a:cubicBezTo>
                      <a:pt x="2297" y="167"/>
                      <a:pt x="1985" y="92"/>
                      <a:pt x="1662" y="44"/>
                    </a:cubicBezTo>
                    <a:cubicBezTo>
                      <a:pt x="1474" y="19"/>
                      <a:pt x="1283" y="1"/>
                      <a:pt x="10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3851900" y="2091025"/>
                <a:ext cx="93200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2247" extrusionOk="0">
                    <a:moveTo>
                      <a:pt x="1282" y="0"/>
                    </a:moveTo>
                    <a:cubicBezTo>
                      <a:pt x="1064" y="0"/>
                      <a:pt x="838" y="22"/>
                      <a:pt x="594" y="98"/>
                    </a:cubicBezTo>
                    <a:cubicBezTo>
                      <a:pt x="516" y="124"/>
                      <a:pt x="437" y="163"/>
                      <a:pt x="366" y="217"/>
                    </a:cubicBezTo>
                    <a:cubicBezTo>
                      <a:pt x="56" y="460"/>
                      <a:pt x="1" y="908"/>
                      <a:pt x="243" y="1218"/>
                    </a:cubicBezTo>
                    <a:cubicBezTo>
                      <a:pt x="428" y="1456"/>
                      <a:pt x="640" y="1619"/>
                      <a:pt x="857" y="1760"/>
                    </a:cubicBezTo>
                    <a:cubicBezTo>
                      <a:pt x="1076" y="1896"/>
                      <a:pt x="1304" y="2001"/>
                      <a:pt x="1539" y="2083"/>
                    </a:cubicBezTo>
                    <a:cubicBezTo>
                      <a:pt x="1774" y="2164"/>
                      <a:pt x="2019" y="2218"/>
                      <a:pt x="2274" y="2239"/>
                    </a:cubicBezTo>
                    <a:cubicBezTo>
                      <a:pt x="2344" y="2244"/>
                      <a:pt x="2414" y="2247"/>
                      <a:pt x="2486" y="2247"/>
                    </a:cubicBezTo>
                    <a:cubicBezTo>
                      <a:pt x="2676" y="2247"/>
                      <a:pt x="2872" y="2225"/>
                      <a:pt x="3082" y="2161"/>
                    </a:cubicBezTo>
                    <a:cubicBezTo>
                      <a:pt x="3169" y="2134"/>
                      <a:pt x="3256" y="2088"/>
                      <a:pt x="3332" y="2029"/>
                    </a:cubicBezTo>
                    <a:cubicBezTo>
                      <a:pt x="3670" y="1763"/>
                      <a:pt x="3728" y="1275"/>
                      <a:pt x="3464" y="938"/>
                    </a:cubicBezTo>
                    <a:cubicBezTo>
                      <a:pt x="3278" y="700"/>
                      <a:pt x="3065" y="545"/>
                      <a:pt x="2844" y="415"/>
                    </a:cubicBezTo>
                    <a:cubicBezTo>
                      <a:pt x="2623" y="286"/>
                      <a:pt x="2392" y="190"/>
                      <a:pt x="2153" y="124"/>
                    </a:cubicBezTo>
                    <a:cubicBezTo>
                      <a:pt x="1912" y="57"/>
                      <a:pt x="1665" y="15"/>
                      <a:pt x="1407" y="3"/>
                    </a:cubicBezTo>
                    <a:cubicBezTo>
                      <a:pt x="1366" y="1"/>
                      <a:pt x="1324" y="0"/>
                      <a:pt x="1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" name="Google Shape;86;p4"/>
            <p:cNvSpPr/>
            <p:nvPr/>
          </p:nvSpPr>
          <p:spPr>
            <a:xfrm>
              <a:off x="-51500" y="-154525"/>
              <a:ext cx="1339225" cy="1766000"/>
            </a:xfrm>
            <a:custGeom>
              <a:avLst/>
              <a:gdLst/>
              <a:ahLst/>
              <a:cxnLst/>
              <a:rect l="l" t="t" r="r" b="b"/>
              <a:pathLst>
                <a:path w="53569" h="70640" extrusionOk="0">
                  <a:moveTo>
                    <a:pt x="53569" y="0"/>
                  </a:moveTo>
                  <a:cubicBezTo>
                    <a:pt x="53569" y="10064"/>
                    <a:pt x="47808" y="22231"/>
                    <a:pt x="38558" y="26196"/>
                  </a:cubicBezTo>
                  <a:cubicBezTo>
                    <a:pt x="28706" y="30419"/>
                    <a:pt x="16705" y="31568"/>
                    <a:pt x="9124" y="39146"/>
                  </a:cubicBezTo>
                  <a:cubicBezTo>
                    <a:pt x="3418" y="44849"/>
                    <a:pt x="4023" y="54452"/>
                    <a:pt x="1471" y="62105"/>
                  </a:cubicBezTo>
                  <a:cubicBezTo>
                    <a:pt x="558" y="64844"/>
                    <a:pt x="2041" y="68599"/>
                    <a:pt x="0" y="7064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87" name="Google Shape;87;p4"/>
          <p:cNvGrpSpPr/>
          <p:nvPr/>
        </p:nvGrpSpPr>
        <p:grpSpPr>
          <a:xfrm>
            <a:off x="6803967" y="4081427"/>
            <a:ext cx="5616967" cy="2786373"/>
            <a:chOff x="5102975" y="3061070"/>
            <a:chExt cx="4212725" cy="2089780"/>
          </a:xfrm>
        </p:grpSpPr>
        <p:sp>
          <p:nvSpPr>
            <p:cNvPr id="88" name="Google Shape;88;p4"/>
            <p:cNvSpPr/>
            <p:nvPr/>
          </p:nvSpPr>
          <p:spPr>
            <a:xfrm rot="10800000" flipH="1">
              <a:off x="5102975" y="3061070"/>
              <a:ext cx="4041041" cy="2082430"/>
            </a:xfrm>
            <a:custGeom>
              <a:avLst/>
              <a:gdLst/>
              <a:ahLst/>
              <a:cxnLst/>
              <a:rect l="l" t="t" r="r" b="b"/>
              <a:pathLst>
                <a:path w="40045" h="20636" extrusionOk="0">
                  <a:moveTo>
                    <a:pt x="1" y="1"/>
                  </a:moveTo>
                  <a:cubicBezTo>
                    <a:pt x="1861" y="119"/>
                    <a:pt x="4200" y="1240"/>
                    <a:pt x="5578" y="2495"/>
                  </a:cubicBezTo>
                  <a:cubicBezTo>
                    <a:pt x="6956" y="3750"/>
                    <a:pt x="8040" y="5287"/>
                    <a:pt x="9143" y="6790"/>
                  </a:cubicBezTo>
                  <a:cubicBezTo>
                    <a:pt x="10568" y="8727"/>
                    <a:pt x="12063" y="10649"/>
                    <a:pt x="13945" y="12146"/>
                  </a:cubicBezTo>
                  <a:cubicBezTo>
                    <a:pt x="15794" y="13617"/>
                    <a:pt x="18070" y="14663"/>
                    <a:pt x="20430" y="14663"/>
                  </a:cubicBezTo>
                  <a:cubicBezTo>
                    <a:pt x="20472" y="14663"/>
                    <a:pt x="20514" y="14663"/>
                    <a:pt x="20556" y="14662"/>
                  </a:cubicBezTo>
                  <a:cubicBezTo>
                    <a:pt x="22596" y="14630"/>
                    <a:pt x="24536" y="13828"/>
                    <a:pt x="26417" y="13034"/>
                  </a:cubicBezTo>
                  <a:cubicBezTo>
                    <a:pt x="28297" y="12240"/>
                    <a:pt x="30232" y="11431"/>
                    <a:pt x="32273" y="11382"/>
                  </a:cubicBezTo>
                  <a:cubicBezTo>
                    <a:pt x="32325" y="11381"/>
                    <a:pt x="32377" y="11381"/>
                    <a:pt x="32429" y="11381"/>
                  </a:cubicBezTo>
                  <a:cubicBezTo>
                    <a:pt x="34424" y="11381"/>
                    <a:pt x="36535" y="12274"/>
                    <a:pt x="37417" y="14059"/>
                  </a:cubicBezTo>
                  <a:cubicBezTo>
                    <a:pt x="37952" y="15142"/>
                    <a:pt x="37975" y="16395"/>
                    <a:pt x="38214" y="17577"/>
                  </a:cubicBezTo>
                  <a:cubicBezTo>
                    <a:pt x="38454" y="18760"/>
                    <a:pt x="38911" y="20217"/>
                    <a:pt x="40044" y="20635"/>
                  </a:cubicBezTo>
                  <a:lnTo>
                    <a:pt x="4001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89;p4"/>
            <p:cNvGrpSpPr/>
            <p:nvPr/>
          </p:nvGrpSpPr>
          <p:grpSpPr>
            <a:xfrm>
              <a:off x="7339350" y="3952500"/>
              <a:ext cx="645900" cy="525425"/>
              <a:chOff x="3299200" y="2055225"/>
              <a:chExt cx="645900" cy="525425"/>
            </a:xfrm>
          </p:grpSpPr>
          <p:sp>
            <p:nvSpPr>
              <p:cNvPr id="90" name="Google Shape;90;p4"/>
              <p:cNvSpPr/>
              <p:nvPr/>
            </p:nvSpPr>
            <p:spPr>
              <a:xfrm>
                <a:off x="3728150" y="2247825"/>
                <a:ext cx="86875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3475" h="2106" extrusionOk="0">
                    <a:moveTo>
                      <a:pt x="1490" y="0"/>
                    </a:moveTo>
                    <a:cubicBezTo>
                      <a:pt x="1398" y="0"/>
                      <a:pt x="1306" y="5"/>
                      <a:pt x="1213" y="14"/>
                    </a:cubicBezTo>
                    <a:cubicBezTo>
                      <a:pt x="978" y="42"/>
                      <a:pt x="738" y="92"/>
                      <a:pt x="485" y="223"/>
                    </a:cubicBezTo>
                    <a:cubicBezTo>
                      <a:pt x="428" y="253"/>
                      <a:pt x="371" y="292"/>
                      <a:pt x="319" y="334"/>
                    </a:cubicBezTo>
                    <a:cubicBezTo>
                      <a:pt x="20" y="609"/>
                      <a:pt x="1" y="1074"/>
                      <a:pt x="276" y="1374"/>
                    </a:cubicBezTo>
                    <a:cubicBezTo>
                      <a:pt x="469" y="1584"/>
                      <a:pt x="676" y="1715"/>
                      <a:pt x="887" y="1823"/>
                    </a:cubicBezTo>
                    <a:cubicBezTo>
                      <a:pt x="1099" y="1927"/>
                      <a:pt x="1316" y="2001"/>
                      <a:pt x="1539" y="2048"/>
                    </a:cubicBezTo>
                    <a:cubicBezTo>
                      <a:pt x="1709" y="2085"/>
                      <a:pt x="1883" y="2105"/>
                      <a:pt x="2060" y="2105"/>
                    </a:cubicBezTo>
                    <a:cubicBezTo>
                      <a:pt x="2114" y="2105"/>
                      <a:pt x="2167" y="2104"/>
                      <a:pt x="2222" y="2100"/>
                    </a:cubicBezTo>
                    <a:cubicBezTo>
                      <a:pt x="2456" y="2082"/>
                      <a:pt x="2694" y="2039"/>
                      <a:pt x="2948" y="1910"/>
                    </a:cubicBezTo>
                    <a:cubicBezTo>
                      <a:pt x="3012" y="1878"/>
                      <a:pt x="3076" y="1834"/>
                      <a:pt x="3130" y="1784"/>
                    </a:cubicBezTo>
                    <a:cubicBezTo>
                      <a:pt x="3455" y="1483"/>
                      <a:pt x="3475" y="977"/>
                      <a:pt x="3174" y="652"/>
                    </a:cubicBezTo>
                    <a:cubicBezTo>
                      <a:pt x="2981" y="442"/>
                      <a:pt x="2773" y="318"/>
                      <a:pt x="2561" y="220"/>
                    </a:cubicBezTo>
                    <a:cubicBezTo>
                      <a:pt x="2347" y="124"/>
                      <a:pt x="2128" y="63"/>
                      <a:pt x="1903" y="31"/>
                    </a:cubicBezTo>
                    <a:cubicBezTo>
                      <a:pt x="1767" y="11"/>
                      <a:pt x="1629" y="0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3794500" y="2408325"/>
                <a:ext cx="10752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4301" h="2085" extrusionOk="0">
                    <a:moveTo>
                      <a:pt x="1812" y="1"/>
                    </a:moveTo>
                    <a:cubicBezTo>
                      <a:pt x="1680" y="1"/>
                      <a:pt x="1548" y="5"/>
                      <a:pt x="1414" y="16"/>
                    </a:cubicBezTo>
                    <a:cubicBezTo>
                      <a:pt x="1139" y="39"/>
                      <a:pt x="861" y="80"/>
                      <a:pt x="555" y="184"/>
                    </a:cubicBezTo>
                    <a:lnTo>
                      <a:pt x="526" y="193"/>
                    </a:lnTo>
                    <a:cubicBezTo>
                      <a:pt x="425" y="227"/>
                      <a:pt x="333" y="286"/>
                      <a:pt x="256" y="368"/>
                    </a:cubicBezTo>
                    <a:cubicBezTo>
                      <a:pt x="0" y="640"/>
                      <a:pt x="13" y="1067"/>
                      <a:pt x="286" y="1323"/>
                    </a:cubicBezTo>
                    <a:cubicBezTo>
                      <a:pt x="538" y="1560"/>
                      <a:pt x="819" y="1711"/>
                      <a:pt x="1110" y="1830"/>
                    </a:cubicBezTo>
                    <a:cubicBezTo>
                      <a:pt x="1400" y="1944"/>
                      <a:pt x="1703" y="2018"/>
                      <a:pt x="2010" y="2056"/>
                    </a:cubicBezTo>
                    <a:cubicBezTo>
                      <a:pt x="2156" y="2075"/>
                      <a:pt x="2303" y="2085"/>
                      <a:pt x="2451" y="2085"/>
                    </a:cubicBezTo>
                    <a:cubicBezTo>
                      <a:pt x="2612" y="2085"/>
                      <a:pt x="2773" y="2073"/>
                      <a:pt x="2934" y="2048"/>
                    </a:cubicBezTo>
                    <a:cubicBezTo>
                      <a:pt x="3243" y="2000"/>
                      <a:pt x="3551" y="1915"/>
                      <a:pt x="3845" y="1734"/>
                    </a:cubicBezTo>
                    <a:cubicBezTo>
                      <a:pt x="3943" y="1673"/>
                      <a:pt x="4032" y="1586"/>
                      <a:pt x="4094" y="1479"/>
                    </a:cubicBezTo>
                    <a:cubicBezTo>
                      <a:pt x="4300" y="1128"/>
                      <a:pt x="4184" y="677"/>
                      <a:pt x="3833" y="471"/>
                    </a:cubicBezTo>
                    <a:lnTo>
                      <a:pt x="3805" y="455"/>
                    </a:lnTo>
                    <a:cubicBezTo>
                      <a:pt x="3528" y="292"/>
                      <a:pt x="3263" y="206"/>
                      <a:pt x="2999" y="139"/>
                    </a:cubicBezTo>
                    <a:cubicBezTo>
                      <a:pt x="2737" y="72"/>
                      <a:pt x="2477" y="34"/>
                      <a:pt x="2213" y="16"/>
                    </a:cubicBezTo>
                    <a:cubicBezTo>
                      <a:pt x="2081" y="6"/>
                      <a:pt x="1947" y="1"/>
                      <a:pt x="1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3556725" y="2348600"/>
                <a:ext cx="117600" cy="5695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2278" extrusionOk="0">
                    <a:moveTo>
                      <a:pt x="1096" y="0"/>
                    </a:moveTo>
                    <a:cubicBezTo>
                      <a:pt x="970" y="0"/>
                      <a:pt x="841" y="6"/>
                      <a:pt x="706" y="20"/>
                    </a:cubicBezTo>
                    <a:lnTo>
                      <a:pt x="672" y="24"/>
                    </a:lnTo>
                    <a:cubicBezTo>
                      <a:pt x="548" y="36"/>
                      <a:pt x="425" y="84"/>
                      <a:pt x="322" y="168"/>
                    </a:cubicBezTo>
                    <a:cubicBezTo>
                      <a:pt x="43" y="398"/>
                      <a:pt x="0" y="811"/>
                      <a:pt x="230" y="1092"/>
                    </a:cubicBezTo>
                    <a:cubicBezTo>
                      <a:pt x="473" y="1387"/>
                      <a:pt x="767" y="1599"/>
                      <a:pt x="1079" y="1776"/>
                    </a:cubicBezTo>
                    <a:cubicBezTo>
                      <a:pt x="1392" y="1948"/>
                      <a:pt x="1725" y="2075"/>
                      <a:pt x="2070" y="2161"/>
                    </a:cubicBezTo>
                    <a:cubicBezTo>
                      <a:pt x="2374" y="2237"/>
                      <a:pt x="2688" y="2278"/>
                      <a:pt x="3004" y="2278"/>
                    </a:cubicBezTo>
                    <a:cubicBezTo>
                      <a:pt x="3044" y="2278"/>
                      <a:pt x="3084" y="2277"/>
                      <a:pt x="3124" y="2276"/>
                    </a:cubicBezTo>
                    <a:cubicBezTo>
                      <a:pt x="3481" y="2263"/>
                      <a:pt x="3840" y="2204"/>
                      <a:pt x="4189" y="2043"/>
                    </a:cubicBezTo>
                    <a:cubicBezTo>
                      <a:pt x="4311" y="1986"/>
                      <a:pt x="4420" y="1892"/>
                      <a:pt x="4498" y="1767"/>
                    </a:cubicBezTo>
                    <a:cubicBezTo>
                      <a:pt x="4704" y="1431"/>
                      <a:pt x="4597" y="991"/>
                      <a:pt x="4260" y="785"/>
                    </a:cubicBezTo>
                    <a:lnTo>
                      <a:pt x="4227" y="765"/>
                    </a:lnTo>
                    <a:cubicBezTo>
                      <a:pt x="3931" y="585"/>
                      <a:pt x="3649" y="476"/>
                      <a:pt x="3367" y="382"/>
                    </a:cubicBezTo>
                    <a:cubicBezTo>
                      <a:pt x="3088" y="288"/>
                      <a:pt x="2808" y="216"/>
                      <a:pt x="2525" y="161"/>
                    </a:cubicBezTo>
                    <a:cubicBezTo>
                      <a:pt x="2242" y="103"/>
                      <a:pt x="1956" y="59"/>
                      <a:pt x="1658" y="30"/>
                    </a:cubicBezTo>
                    <a:cubicBezTo>
                      <a:pt x="1476" y="14"/>
                      <a:pt x="1291" y="0"/>
                      <a:pt x="10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3639200" y="2521775"/>
                <a:ext cx="144775" cy="58875"/>
              </a:xfrm>
              <a:custGeom>
                <a:avLst/>
                <a:gdLst/>
                <a:ahLst/>
                <a:cxnLst/>
                <a:rect l="l" t="t" r="r" b="b"/>
                <a:pathLst>
                  <a:path w="5791" h="2355" extrusionOk="0">
                    <a:moveTo>
                      <a:pt x="1059" y="0"/>
                    </a:moveTo>
                    <a:cubicBezTo>
                      <a:pt x="935" y="0"/>
                      <a:pt x="808" y="4"/>
                      <a:pt x="677" y="14"/>
                    </a:cubicBezTo>
                    <a:lnTo>
                      <a:pt x="659" y="14"/>
                    </a:lnTo>
                    <a:cubicBezTo>
                      <a:pt x="501" y="25"/>
                      <a:pt x="348" y="95"/>
                      <a:pt x="234" y="222"/>
                    </a:cubicBezTo>
                    <a:cubicBezTo>
                      <a:pt x="1" y="484"/>
                      <a:pt x="24" y="883"/>
                      <a:pt x="284" y="1116"/>
                    </a:cubicBezTo>
                    <a:cubicBezTo>
                      <a:pt x="624" y="1420"/>
                      <a:pt x="1006" y="1637"/>
                      <a:pt x="1401" y="1819"/>
                    </a:cubicBezTo>
                    <a:cubicBezTo>
                      <a:pt x="1799" y="1994"/>
                      <a:pt x="2213" y="2128"/>
                      <a:pt x="2636" y="2219"/>
                    </a:cubicBezTo>
                    <a:cubicBezTo>
                      <a:pt x="3045" y="2308"/>
                      <a:pt x="3463" y="2354"/>
                      <a:pt x="3883" y="2354"/>
                    </a:cubicBezTo>
                    <a:cubicBezTo>
                      <a:pt x="3898" y="2354"/>
                      <a:pt x="3912" y="2354"/>
                      <a:pt x="3926" y="2354"/>
                    </a:cubicBezTo>
                    <a:cubicBezTo>
                      <a:pt x="4361" y="2348"/>
                      <a:pt x="4799" y="2300"/>
                      <a:pt x="5230" y="2149"/>
                    </a:cubicBezTo>
                    <a:cubicBezTo>
                      <a:pt x="5393" y="2092"/>
                      <a:pt x="5537" y="1973"/>
                      <a:pt x="5620" y="1805"/>
                    </a:cubicBezTo>
                    <a:cubicBezTo>
                      <a:pt x="5790" y="1463"/>
                      <a:pt x="5651" y="1049"/>
                      <a:pt x="5309" y="880"/>
                    </a:cubicBezTo>
                    <a:lnTo>
                      <a:pt x="5292" y="871"/>
                    </a:lnTo>
                    <a:cubicBezTo>
                      <a:pt x="4908" y="682"/>
                      <a:pt x="4533" y="562"/>
                      <a:pt x="4159" y="458"/>
                    </a:cubicBezTo>
                    <a:cubicBezTo>
                      <a:pt x="3784" y="355"/>
                      <a:pt x="3411" y="274"/>
                      <a:pt x="3035" y="207"/>
                    </a:cubicBezTo>
                    <a:cubicBezTo>
                      <a:pt x="2658" y="141"/>
                      <a:pt x="2278" y="86"/>
                      <a:pt x="1889" y="47"/>
                    </a:cubicBezTo>
                    <a:cubicBezTo>
                      <a:pt x="1619" y="22"/>
                      <a:pt x="1345" y="0"/>
                      <a:pt x="1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3299200" y="2360575"/>
                <a:ext cx="101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4043" h="2302" extrusionOk="0">
                    <a:moveTo>
                      <a:pt x="1080" y="0"/>
                    </a:moveTo>
                    <a:cubicBezTo>
                      <a:pt x="971" y="0"/>
                      <a:pt x="857" y="6"/>
                      <a:pt x="737" y="20"/>
                    </a:cubicBezTo>
                    <a:lnTo>
                      <a:pt x="693" y="28"/>
                    </a:lnTo>
                    <a:cubicBezTo>
                      <a:pt x="597" y="40"/>
                      <a:pt x="502" y="72"/>
                      <a:pt x="415" y="127"/>
                    </a:cubicBezTo>
                    <a:cubicBezTo>
                      <a:pt x="97" y="327"/>
                      <a:pt x="1" y="746"/>
                      <a:pt x="201" y="1065"/>
                    </a:cubicBezTo>
                    <a:cubicBezTo>
                      <a:pt x="382" y="1352"/>
                      <a:pt x="616" y="1561"/>
                      <a:pt x="868" y="1738"/>
                    </a:cubicBezTo>
                    <a:cubicBezTo>
                      <a:pt x="1121" y="1912"/>
                      <a:pt x="1398" y="2045"/>
                      <a:pt x="1685" y="2141"/>
                    </a:cubicBezTo>
                    <a:cubicBezTo>
                      <a:pt x="1972" y="2237"/>
                      <a:pt x="2274" y="2294"/>
                      <a:pt x="2579" y="2301"/>
                    </a:cubicBezTo>
                    <a:cubicBezTo>
                      <a:pt x="2602" y="2301"/>
                      <a:pt x="2625" y="2301"/>
                      <a:pt x="2648" y="2301"/>
                    </a:cubicBezTo>
                    <a:cubicBezTo>
                      <a:pt x="2933" y="2301"/>
                      <a:pt x="3221" y="2262"/>
                      <a:pt x="3509" y="2138"/>
                    </a:cubicBezTo>
                    <a:cubicBezTo>
                      <a:pt x="3607" y="2095"/>
                      <a:pt x="3700" y="2030"/>
                      <a:pt x="3775" y="1944"/>
                    </a:cubicBezTo>
                    <a:cubicBezTo>
                      <a:pt x="4043" y="1635"/>
                      <a:pt x="4012" y="1168"/>
                      <a:pt x="3702" y="900"/>
                    </a:cubicBezTo>
                    <a:lnTo>
                      <a:pt x="3667" y="869"/>
                    </a:lnTo>
                    <a:cubicBezTo>
                      <a:pt x="3435" y="667"/>
                      <a:pt x="3207" y="540"/>
                      <a:pt x="2979" y="432"/>
                    </a:cubicBezTo>
                    <a:cubicBezTo>
                      <a:pt x="2752" y="324"/>
                      <a:pt x="2523" y="242"/>
                      <a:pt x="2289" y="179"/>
                    </a:cubicBezTo>
                    <a:cubicBezTo>
                      <a:pt x="2054" y="114"/>
                      <a:pt x="1814" y="63"/>
                      <a:pt x="1560" y="31"/>
                    </a:cubicBezTo>
                    <a:cubicBezTo>
                      <a:pt x="1406" y="14"/>
                      <a:pt x="1249" y="0"/>
                      <a:pt x="10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3405250" y="2185150"/>
                <a:ext cx="10497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199" h="2363" extrusionOk="0">
                    <a:moveTo>
                      <a:pt x="1493" y="1"/>
                    </a:moveTo>
                    <a:cubicBezTo>
                      <a:pt x="1479" y="1"/>
                      <a:pt x="1466" y="1"/>
                      <a:pt x="1452" y="1"/>
                    </a:cubicBezTo>
                    <a:cubicBezTo>
                      <a:pt x="1123" y="10"/>
                      <a:pt x="792" y="61"/>
                      <a:pt x="473" y="211"/>
                    </a:cubicBezTo>
                    <a:cubicBezTo>
                      <a:pt x="380" y="256"/>
                      <a:pt x="293" y="322"/>
                      <a:pt x="226" y="411"/>
                    </a:cubicBezTo>
                    <a:cubicBezTo>
                      <a:pt x="0" y="705"/>
                      <a:pt x="58" y="1124"/>
                      <a:pt x="351" y="1350"/>
                    </a:cubicBezTo>
                    <a:lnTo>
                      <a:pt x="391" y="1381"/>
                    </a:lnTo>
                    <a:cubicBezTo>
                      <a:pt x="641" y="1572"/>
                      <a:pt x="876" y="1695"/>
                      <a:pt x="1109" y="1810"/>
                    </a:cubicBezTo>
                    <a:cubicBezTo>
                      <a:pt x="1342" y="1920"/>
                      <a:pt x="1571" y="2012"/>
                      <a:pt x="1803" y="2092"/>
                    </a:cubicBezTo>
                    <a:cubicBezTo>
                      <a:pt x="2034" y="2173"/>
                      <a:pt x="2270" y="2239"/>
                      <a:pt x="2519" y="2288"/>
                    </a:cubicBezTo>
                    <a:cubicBezTo>
                      <a:pt x="2731" y="2329"/>
                      <a:pt x="2950" y="2362"/>
                      <a:pt x="3200" y="2362"/>
                    </a:cubicBezTo>
                    <a:cubicBezTo>
                      <a:pt x="3245" y="2362"/>
                      <a:pt x="3291" y="2361"/>
                      <a:pt x="3339" y="2359"/>
                    </a:cubicBezTo>
                    <a:lnTo>
                      <a:pt x="3403" y="2357"/>
                    </a:lnTo>
                    <a:cubicBezTo>
                      <a:pt x="3514" y="2351"/>
                      <a:pt x="3629" y="2319"/>
                      <a:pt x="3733" y="2257"/>
                    </a:cubicBezTo>
                    <a:cubicBezTo>
                      <a:pt x="4081" y="2054"/>
                      <a:pt x="4198" y="1609"/>
                      <a:pt x="3994" y="1260"/>
                    </a:cubicBezTo>
                    <a:cubicBezTo>
                      <a:pt x="3816" y="954"/>
                      <a:pt x="3567" y="727"/>
                      <a:pt x="3299" y="543"/>
                    </a:cubicBezTo>
                    <a:cubicBezTo>
                      <a:pt x="3028" y="359"/>
                      <a:pt x="2727" y="223"/>
                      <a:pt x="2416" y="134"/>
                    </a:cubicBezTo>
                    <a:cubicBezTo>
                      <a:pt x="2116" y="47"/>
                      <a:pt x="1807" y="1"/>
                      <a:pt x="14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3568250" y="2055225"/>
                <a:ext cx="113675" cy="62875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2515" extrusionOk="0">
                    <a:moveTo>
                      <a:pt x="1085" y="1"/>
                    </a:moveTo>
                    <a:cubicBezTo>
                      <a:pt x="942" y="1"/>
                      <a:pt x="796" y="10"/>
                      <a:pt x="645" y="33"/>
                    </a:cubicBezTo>
                    <a:cubicBezTo>
                      <a:pt x="520" y="53"/>
                      <a:pt x="400" y="107"/>
                      <a:pt x="296" y="196"/>
                    </a:cubicBezTo>
                    <a:cubicBezTo>
                      <a:pt x="22" y="443"/>
                      <a:pt x="0" y="862"/>
                      <a:pt x="245" y="1137"/>
                    </a:cubicBezTo>
                    <a:cubicBezTo>
                      <a:pt x="489" y="1408"/>
                      <a:pt x="759" y="1603"/>
                      <a:pt x="1036" y="1776"/>
                    </a:cubicBezTo>
                    <a:cubicBezTo>
                      <a:pt x="1316" y="1945"/>
                      <a:pt x="1605" y="2085"/>
                      <a:pt x="1906" y="2200"/>
                    </a:cubicBezTo>
                    <a:cubicBezTo>
                      <a:pt x="2205" y="2316"/>
                      <a:pt x="2513" y="2405"/>
                      <a:pt x="2834" y="2459"/>
                    </a:cubicBezTo>
                    <a:cubicBezTo>
                      <a:pt x="3033" y="2491"/>
                      <a:pt x="3237" y="2514"/>
                      <a:pt x="3448" y="2514"/>
                    </a:cubicBezTo>
                    <a:cubicBezTo>
                      <a:pt x="3577" y="2514"/>
                      <a:pt x="3708" y="2506"/>
                      <a:pt x="3844" y="2486"/>
                    </a:cubicBezTo>
                    <a:cubicBezTo>
                      <a:pt x="3983" y="2467"/>
                      <a:pt x="4114" y="2407"/>
                      <a:pt x="4225" y="2307"/>
                    </a:cubicBezTo>
                    <a:cubicBezTo>
                      <a:pt x="4523" y="2038"/>
                      <a:pt x="4546" y="1581"/>
                      <a:pt x="4277" y="1283"/>
                    </a:cubicBezTo>
                    <a:cubicBezTo>
                      <a:pt x="4036" y="1013"/>
                      <a:pt x="3763" y="823"/>
                      <a:pt x="3481" y="661"/>
                    </a:cubicBezTo>
                    <a:cubicBezTo>
                      <a:pt x="3199" y="498"/>
                      <a:pt x="2904" y="369"/>
                      <a:pt x="2601" y="269"/>
                    </a:cubicBezTo>
                    <a:cubicBezTo>
                      <a:pt x="2297" y="167"/>
                      <a:pt x="1985" y="92"/>
                      <a:pt x="1662" y="44"/>
                    </a:cubicBezTo>
                    <a:cubicBezTo>
                      <a:pt x="1474" y="19"/>
                      <a:pt x="1283" y="1"/>
                      <a:pt x="10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3851900" y="2091025"/>
                <a:ext cx="93200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2247" extrusionOk="0">
                    <a:moveTo>
                      <a:pt x="1282" y="0"/>
                    </a:moveTo>
                    <a:cubicBezTo>
                      <a:pt x="1064" y="0"/>
                      <a:pt x="838" y="22"/>
                      <a:pt x="594" y="98"/>
                    </a:cubicBezTo>
                    <a:cubicBezTo>
                      <a:pt x="516" y="124"/>
                      <a:pt x="437" y="163"/>
                      <a:pt x="366" y="217"/>
                    </a:cubicBezTo>
                    <a:cubicBezTo>
                      <a:pt x="56" y="460"/>
                      <a:pt x="1" y="908"/>
                      <a:pt x="243" y="1218"/>
                    </a:cubicBezTo>
                    <a:cubicBezTo>
                      <a:pt x="428" y="1456"/>
                      <a:pt x="640" y="1619"/>
                      <a:pt x="857" y="1760"/>
                    </a:cubicBezTo>
                    <a:cubicBezTo>
                      <a:pt x="1076" y="1896"/>
                      <a:pt x="1304" y="2001"/>
                      <a:pt x="1539" y="2083"/>
                    </a:cubicBezTo>
                    <a:cubicBezTo>
                      <a:pt x="1774" y="2164"/>
                      <a:pt x="2019" y="2218"/>
                      <a:pt x="2274" y="2239"/>
                    </a:cubicBezTo>
                    <a:cubicBezTo>
                      <a:pt x="2344" y="2244"/>
                      <a:pt x="2414" y="2247"/>
                      <a:pt x="2486" y="2247"/>
                    </a:cubicBezTo>
                    <a:cubicBezTo>
                      <a:pt x="2676" y="2247"/>
                      <a:pt x="2872" y="2225"/>
                      <a:pt x="3082" y="2161"/>
                    </a:cubicBezTo>
                    <a:cubicBezTo>
                      <a:pt x="3169" y="2134"/>
                      <a:pt x="3256" y="2088"/>
                      <a:pt x="3332" y="2029"/>
                    </a:cubicBezTo>
                    <a:cubicBezTo>
                      <a:pt x="3670" y="1763"/>
                      <a:pt x="3728" y="1275"/>
                      <a:pt x="3464" y="938"/>
                    </a:cubicBezTo>
                    <a:cubicBezTo>
                      <a:pt x="3278" y="700"/>
                      <a:pt x="3065" y="545"/>
                      <a:pt x="2844" y="415"/>
                    </a:cubicBezTo>
                    <a:cubicBezTo>
                      <a:pt x="2623" y="286"/>
                      <a:pt x="2392" y="190"/>
                      <a:pt x="2153" y="124"/>
                    </a:cubicBezTo>
                    <a:cubicBezTo>
                      <a:pt x="1912" y="57"/>
                      <a:pt x="1665" y="15"/>
                      <a:pt x="1407" y="3"/>
                    </a:cubicBezTo>
                    <a:cubicBezTo>
                      <a:pt x="1366" y="1"/>
                      <a:pt x="1324" y="0"/>
                      <a:pt x="1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" name="Google Shape;98;p4"/>
            <p:cNvSpPr/>
            <p:nvPr/>
          </p:nvSpPr>
          <p:spPr>
            <a:xfrm>
              <a:off x="5827825" y="4098600"/>
              <a:ext cx="3487875" cy="1052250"/>
            </a:xfrm>
            <a:custGeom>
              <a:avLst/>
              <a:gdLst/>
              <a:ahLst/>
              <a:cxnLst/>
              <a:rect l="l" t="t" r="r" b="b"/>
              <a:pathLst>
                <a:path w="139515" h="42090" extrusionOk="0">
                  <a:moveTo>
                    <a:pt x="0" y="42090"/>
                  </a:moveTo>
                  <a:cubicBezTo>
                    <a:pt x="10396" y="33294"/>
                    <a:pt x="23921" y="27677"/>
                    <a:pt x="37381" y="25608"/>
                  </a:cubicBezTo>
                  <a:cubicBezTo>
                    <a:pt x="56830" y="22619"/>
                    <a:pt x="76574" y="30395"/>
                    <a:pt x="96248" y="30023"/>
                  </a:cubicBezTo>
                  <a:cubicBezTo>
                    <a:pt x="113799" y="29691"/>
                    <a:pt x="139515" y="17554"/>
                    <a:pt x="139515" y="0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4126252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"/>
          <p:cNvSpPr/>
          <p:nvPr/>
        </p:nvSpPr>
        <p:spPr>
          <a:xfrm>
            <a:off x="10335507" y="-57266"/>
            <a:ext cx="1856540" cy="4014303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/>
          <p:nvPr/>
        </p:nvSpPr>
        <p:spPr>
          <a:xfrm>
            <a:off x="10955100" y="-383199"/>
            <a:ext cx="1296933" cy="3851500"/>
          </a:xfrm>
          <a:custGeom>
            <a:avLst/>
            <a:gdLst/>
            <a:ahLst/>
            <a:cxnLst/>
            <a:rect l="l" t="t" r="r" b="b"/>
            <a:pathLst>
              <a:path w="38908" h="115545" extrusionOk="0">
                <a:moveTo>
                  <a:pt x="0" y="0"/>
                </a:moveTo>
                <a:cubicBezTo>
                  <a:pt x="0" y="25343"/>
                  <a:pt x="18300" y="47288"/>
                  <a:pt x="28592" y="70447"/>
                </a:cubicBezTo>
                <a:cubicBezTo>
                  <a:pt x="34855" y="84539"/>
                  <a:pt x="38908" y="100124"/>
                  <a:pt x="38908" y="115545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Google Shape;102;p5"/>
          <p:cNvSpPr/>
          <p:nvPr/>
        </p:nvSpPr>
        <p:spPr>
          <a:xfrm>
            <a:off x="0" y="1"/>
            <a:ext cx="3796741" cy="2832023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-60499" y="5114001"/>
            <a:ext cx="2922129" cy="1808508"/>
          </a:xfrm>
          <a:custGeom>
            <a:avLst/>
            <a:gdLst/>
            <a:ahLst/>
            <a:cxnLst/>
            <a:rect l="l" t="t" r="r" b="b"/>
            <a:pathLst>
              <a:path w="34739" h="21500" extrusionOk="0">
                <a:moveTo>
                  <a:pt x="0" y="1"/>
                </a:moveTo>
                <a:lnTo>
                  <a:pt x="0" y="21500"/>
                </a:lnTo>
                <a:lnTo>
                  <a:pt x="34738" y="21500"/>
                </a:lnTo>
                <a:cubicBezTo>
                  <a:pt x="32561" y="18004"/>
                  <a:pt x="27933" y="17078"/>
                  <a:pt x="23822" y="16837"/>
                </a:cubicBezTo>
                <a:cubicBezTo>
                  <a:pt x="19710" y="16597"/>
                  <a:pt x="15235" y="16593"/>
                  <a:pt x="12005" y="14038"/>
                </a:cubicBezTo>
                <a:cubicBezTo>
                  <a:pt x="9541" y="12087"/>
                  <a:pt x="8308" y="9022"/>
                  <a:pt x="6817" y="6255"/>
                </a:cubicBezTo>
                <a:cubicBezTo>
                  <a:pt x="5327" y="3488"/>
                  <a:pt x="3098" y="532"/>
                  <a:pt x="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4" name="Google Shape;104;p5"/>
          <p:cNvGrpSpPr/>
          <p:nvPr/>
        </p:nvGrpSpPr>
        <p:grpSpPr>
          <a:xfrm>
            <a:off x="2281248" y="201319"/>
            <a:ext cx="816176" cy="763613"/>
            <a:chOff x="3145550" y="2696550"/>
            <a:chExt cx="446975" cy="418250"/>
          </a:xfrm>
        </p:grpSpPr>
        <p:sp>
          <p:nvSpPr>
            <p:cNvPr id="105" name="Google Shape;105;p5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5"/>
          <p:cNvGrpSpPr/>
          <p:nvPr/>
        </p:nvGrpSpPr>
        <p:grpSpPr>
          <a:xfrm rot="1921746">
            <a:off x="10965484" y="2009316"/>
            <a:ext cx="1337797" cy="1086913"/>
            <a:chOff x="2763250" y="3099175"/>
            <a:chExt cx="568025" cy="461500"/>
          </a:xfrm>
        </p:grpSpPr>
        <p:sp>
          <p:nvSpPr>
            <p:cNvPr id="113" name="Google Shape;113;p5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-137567" y="-393000"/>
            <a:ext cx="2211933" cy="2682267"/>
          </a:xfrm>
          <a:custGeom>
            <a:avLst/>
            <a:gdLst/>
            <a:ahLst/>
            <a:cxnLst/>
            <a:rect l="l" t="t" r="r" b="b"/>
            <a:pathLst>
              <a:path w="66358" h="80468" extrusionOk="0">
                <a:moveTo>
                  <a:pt x="62489" y="0"/>
                </a:moveTo>
                <a:cubicBezTo>
                  <a:pt x="68431" y="13068"/>
                  <a:pt x="68032" y="33338"/>
                  <a:pt x="57183" y="42739"/>
                </a:cubicBezTo>
                <a:cubicBezTo>
                  <a:pt x="49626" y="49287"/>
                  <a:pt x="38873" y="50819"/>
                  <a:pt x="29476" y="54235"/>
                </a:cubicBezTo>
                <a:cubicBezTo>
                  <a:pt x="17115" y="58729"/>
                  <a:pt x="3193" y="67708"/>
                  <a:pt x="0" y="8046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Google Shape;121;p5"/>
          <p:cNvSpPr/>
          <p:nvPr/>
        </p:nvSpPr>
        <p:spPr>
          <a:xfrm>
            <a:off x="-186667" y="5079634"/>
            <a:ext cx="1974867" cy="2073133"/>
          </a:xfrm>
          <a:custGeom>
            <a:avLst/>
            <a:gdLst/>
            <a:ahLst/>
            <a:cxnLst/>
            <a:rect l="l" t="t" r="r" b="b"/>
            <a:pathLst>
              <a:path w="59246" h="62194" extrusionOk="0">
                <a:moveTo>
                  <a:pt x="0" y="0"/>
                </a:moveTo>
                <a:cubicBezTo>
                  <a:pt x="1693" y="10185"/>
                  <a:pt x="2822" y="21179"/>
                  <a:pt x="8548" y="29770"/>
                </a:cubicBezTo>
                <a:cubicBezTo>
                  <a:pt x="19673" y="46462"/>
                  <a:pt x="40623" y="54740"/>
                  <a:pt x="59246" y="6219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7891212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960000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7891200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960000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4425607" y="4622799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4425607" y="4183867"/>
            <a:ext cx="33408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488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/>
          <p:nvPr/>
        </p:nvSpPr>
        <p:spPr>
          <a:xfrm>
            <a:off x="7401734" y="5512734"/>
            <a:ext cx="4891909" cy="1446892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/>
          <p:nvPr/>
        </p:nvSpPr>
        <p:spPr>
          <a:xfrm rot="10800000">
            <a:off x="0" y="-45315"/>
            <a:ext cx="4891909" cy="1446892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2" name="Google Shape;132;p6"/>
          <p:cNvGrpSpPr/>
          <p:nvPr/>
        </p:nvGrpSpPr>
        <p:grpSpPr>
          <a:xfrm rot="2442257">
            <a:off x="11607" y="257551"/>
            <a:ext cx="899037" cy="841183"/>
            <a:chOff x="3145550" y="2696550"/>
            <a:chExt cx="446975" cy="418250"/>
          </a:xfrm>
        </p:grpSpPr>
        <p:sp>
          <p:nvSpPr>
            <p:cNvPr id="133" name="Google Shape;133;p6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" name="Google Shape;140;p6"/>
          <p:cNvGrpSpPr/>
          <p:nvPr/>
        </p:nvGrpSpPr>
        <p:grpSpPr>
          <a:xfrm rot="2442257">
            <a:off x="11307474" y="5927051"/>
            <a:ext cx="899037" cy="841183"/>
            <a:chOff x="3145550" y="2696550"/>
            <a:chExt cx="446975" cy="418250"/>
          </a:xfrm>
        </p:grpSpPr>
        <p:sp>
          <p:nvSpPr>
            <p:cNvPr id="141" name="Google Shape;141;p6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6"/>
          <p:cNvSpPr/>
          <p:nvPr/>
        </p:nvSpPr>
        <p:spPr>
          <a:xfrm>
            <a:off x="-127733" y="-49133"/>
            <a:ext cx="4342767" cy="943233"/>
          </a:xfrm>
          <a:custGeom>
            <a:avLst/>
            <a:gdLst/>
            <a:ahLst/>
            <a:cxnLst/>
            <a:rect l="l" t="t" r="r" b="b"/>
            <a:pathLst>
              <a:path w="130283" h="28297" extrusionOk="0">
                <a:moveTo>
                  <a:pt x="130283" y="0"/>
                </a:moveTo>
                <a:cubicBezTo>
                  <a:pt x="119475" y="16202"/>
                  <a:pt x="91624" y="8104"/>
                  <a:pt x="72215" y="6485"/>
                </a:cubicBezTo>
                <a:cubicBezTo>
                  <a:pt x="59289" y="5407"/>
                  <a:pt x="46102" y="3761"/>
                  <a:pt x="33308" y="5895"/>
                </a:cubicBezTo>
                <a:cubicBezTo>
                  <a:pt x="20110" y="8097"/>
                  <a:pt x="8027" y="17592"/>
                  <a:pt x="0" y="2829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Google Shape;149;p6"/>
          <p:cNvSpPr/>
          <p:nvPr/>
        </p:nvSpPr>
        <p:spPr>
          <a:xfrm>
            <a:off x="7987900" y="5944267"/>
            <a:ext cx="4499933" cy="1002167"/>
          </a:xfrm>
          <a:custGeom>
            <a:avLst/>
            <a:gdLst/>
            <a:ahLst/>
            <a:cxnLst/>
            <a:rect l="l" t="t" r="r" b="b"/>
            <a:pathLst>
              <a:path w="134998" h="30065" extrusionOk="0">
                <a:moveTo>
                  <a:pt x="134998" y="0"/>
                </a:moveTo>
                <a:cubicBezTo>
                  <a:pt x="115876" y="0"/>
                  <a:pt x="100218" y="16188"/>
                  <a:pt x="81942" y="21812"/>
                </a:cubicBezTo>
                <a:cubicBezTo>
                  <a:pt x="63061" y="27623"/>
                  <a:pt x="42370" y="21495"/>
                  <a:pt x="22696" y="23285"/>
                </a:cubicBezTo>
                <a:cubicBezTo>
                  <a:pt x="14833" y="24000"/>
                  <a:pt x="7896" y="30065"/>
                  <a:pt x="0" y="30065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Google Shape;150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812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392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"/>
          <p:cNvSpPr txBox="1">
            <a:spLocks noGrp="1"/>
          </p:cNvSpPr>
          <p:nvPr>
            <p:ph type="title"/>
          </p:nvPr>
        </p:nvSpPr>
        <p:spPr>
          <a:xfrm>
            <a:off x="5843433" y="3274133"/>
            <a:ext cx="5397600" cy="286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10"/>
          <p:cNvSpPr/>
          <p:nvPr/>
        </p:nvSpPr>
        <p:spPr>
          <a:xfrm>
            <a:off x="9058467" y="-63833"/>
            <a:ext cx="3232699" cy="2632237"/>
          </a:xfrm>
          <a:custGeom>
            <a:avLst/>
            <a:gdLst/>
            <a:ahLst/>
            <a:cxnLst/>
            <a:rect l="l" t="t" r="r" b="b"/>
            <a:pathLst>
              <a:path w="42515" h="34618" extrusionOk="0">
                <a:moveTo>
                  <a:pt x="1026" y="1"/>
                </a:moveTo>
                <a:lnTo>
                  <a:pt x="1026" y="1"/>
                </a:lnTo>
                <a:cubicBezTo>
                  <a:pt x="0" y="5472"/>
                  <a:pt x="5454" y="13408"/>
                  <a:pt x="10762" y="15085"/>
                </a:cubicBezTo>
                <a:cubicBezTo>
                  <a:pt x="15830" y="16686"/>
                  <a:pt x="21947" y="14809"/>
                  <a:pt x="26257" y="17922"/>
                </a:cubicBezTo>
                <a:cubicBezTo>
                  <a:pt x="29199" y="20048"/>
                  <a:pt x="30292" y="23826"/>
                  <a:pt x="31756" y="27147"/>
                </a:cubicBezTo>
                <a:cubicBezTo>
                  <a:pt x="33210" y="30442"/>
                  <a:pt x="35792" y="34403"/>
                  <a:pt x="39375" y="34403"/>
                </a:cubicBezTo>
                <a:cubicBezTo>
                  <a:pt x="39404" y="34403"/>
                  <a:pt x="39434" y="34402"/>
                  <a:pt x="39463" y="34402"/>
                </a:cubicBezTo>
                <a:lnTo>
                  <a:pt x="42180" y="34618"/>
                </a:lnTo>
                <a:lnTo>
                  <a:pt x="42514" y="77"/>
                </a:lnTo>
                <a:lnTo>
                  <a:pt x="10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10"/>
          <p:cNvSpPr/>
          <p:nvPr/>
        </p:nvSpPr>
        <p:spPr>
          <a:xfrm>
            <a:off x="-54533" y="5091367"/>
            <a:ext cx="3320781" cy="1851148"/>
          </a:xfrm>
          <a:custGeom>
            <a:avLst/>
            <a:gdLst/>
            <a:ahLst/>
            <a:cxnLst/>
            <a:rect l="l" t="t" r="r" b="b"/>
            <a:pathLst>
              <a:path w="43260" h="24115" extrusionOk="0">
                <a:moveTo>
                  <a:pt x="0" y="0"/>
                </a:moveTo>
                <a:lnTo>
                  <a:pt x="0" y="23598"/>
                </a:lnTo>
                <a:lnTo>
                  <a:pt x="43259" y="24115"/>
                </a:lnTo>
                <a:cubicBezTo>
                  <a:pt x="42561" y="18745"/>
                  <a:pt x="37894" y="11560"/>
                  <a:pt x="32804" y="9709"/>
                </a:cubicBezTo>
                <a:cubicBezTo>
                  <a:pt x="30355" y="8817"/>
                  <a:pt x="27767" y="8592"/>
                  <a:pt x="25135" y="8592"/>
                </a:cubicBezTo>
                <a:cubicBezTo>
                  <a:pt x="22448" y="8592"/>
                  <a:pt x="19715" y="8827"/>
                  <a:pt x="17039" y="8827"/>
                </a:cubicBezTo>
                <a:cubicBezTo>
                  <a:pt x="14091" y="8827"/>
                  <a:pt x="11211" y="8542"/>
                  <a:pt x="8535" y="7346"/>
                </a:cubicBezTo>
                <a:cubicBezTo>
                  <a:pt x="5078" y="5800"/>
                  <a:pt x="2427" y="290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7" name="Google Shape;217;p10"/>
          <p:cNvGrpSpPr/>
          <p:nvPr/>
        </p:nvGrpSpPr>
        <p:grpSpPr>
          <a:xfrm rot="5684652">
            <a:off x="11264471" y="1392359"/>
            <a:ext cx="1399277" cy="341189"/>
            <a:chOff x="1958550" y="3085300"/>
            <a:chExt cx="579425" cy="141275"/>
          </a:xfrm>
        </p:grpSpPr>
        <p:sp>
          <p:nvSpPr>
            <p:cNvPr id="218" name="Google Shape;218;p10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0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0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10"/>
          <p:cNvGrpSpPr/>
          <p:nvPr/>
        </p:nvGrpSpPr>
        <p:grpSpPr>
          <a:xfrm rot="7233804">
            <a:off x="2296421" y="6321822"/>
            <a:ext cx="605004" cy="575849"/>
            <a:chOff x="2854275" y="2165900"/>
            <a:chExt cx="313875" cy="298750"/>
          </a:xfrm>
        </p:grpSpPr>
        <p:sp>
          <p:nvSpPr>
            <p:cNvPr id="224" name="Google Shape;224;p10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0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7" name="Google Shape;227;p10"/>
          <p:cNvSpPr/>
          <p:nvPr/>
        </p:nvSpPr>
        <p:spPr>
          <a:xfrm>
            <a:off x="9502534" y="-459499"/>
            <a:ext cx="2910933" cy="1178833"/>
          </a:xfrm>
          <a:custGeom>
            <a:avLst/>
            <a:gdLst/>
            <a:ahLst/>
            <a:cxnLst/>
            <a:rect l="l" t="t" r="r" b="b"/>
            <a:pathLst>
              <a:path w="87328" h="35365" extrusionOk="0">
                <a:moveTo>
                  <a:pt x="0" y="0"/>
                </a:moveTo>
                <a:cubicBezTo>
                  <a:pt x="0" y="12987"/>
                  <a:pt x="6716" y="29676"/>
                  <a:pt x="18946" y="34043"/>
                </a:cubicBezTo>
                <a:cubicBezTo>
                  <a:pt x="31904" y="38670"/>
                  <a:pt x="46095" y="29368"/>
                  <a:pt x="59798" y="28123"/>
                </a:cubicBezTo>
                <a:cubicBezTo>
                  <a:pt x="65891" y="27569"/>
                  <a:pt x="72178" y="26500"/>
                  <a:pt x="78151" y="27827"/>
                </a:cubicBezTo>
                <a:cubicBezTo>
                  <a:pt x="81353" y="28539"/>
                  <a:pt x="84048" y="31379"/>
                  <a:pt x="87328" y="3137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Google Shape;228;p10"/>
          <p:cNvSpPr/>
          <p:nvPr/>
        </p:nvSpPr>
        <p:spPr>
          <a:xfrm>
            <a:off x="-276300" y="5900833"/>
            <a:ext cx="2865867" cy="1253200"/>
          </a:xfrm>
          <a:custGeom>
            <a:avLst/>
            <a:gdLst/>
            <a:ahLst/>
            <a:cxnLst/>
            <a:rect l="l" t="t" r="r" b="b"/>
            <a:pathLst>
              <a:path w="85976" h="37596" extrusionOk="0">
                <a:moveTo>
                  <a:pt x="82000" y="37596"/>
                </a:moveTo>
                <a:cubicBezTo>
                  <a:pt x="87226" y="34983"/>
                  <a:pt x="86721" y="24992"/>
                  <a:pt x="83480" y="20130"/>
                </a:cubicBezTo>
                <a:cubicBezTo>
                  <a:pt x="80468" y="15612"/>
                  <a:pt x="73926" y="14722"/>
                  <a:pt x="68679" y="13322"/>
                </a:cubicBezTo>
                <a:cubicBezTo>
                  <a:pt x="50635" y="8506"/>
                  <a:pt x="30961" y="20332"/>
                  <a:pt x="12729" y="16282"/>
                </a:cubicBezTo>
                <a:cubicBezTo>
                  <a:pt x="6004" y="14788"/>
                  <a:pt x="0" y="6889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7857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7"/>
          <p:cNvSpPr/>
          <p:nvPr/>
        </p:nvSpPr>
        <p:spPr>
          <a:xfrm rot="10800000">
            <a:off x="-56891" y="-97355"/>
            <a:ext cx="7526693" cy="2226188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17"/>
          <p:cNvSpPr/>
          <p:nvPr/>
        </p:nvSpPr>
        <p:spPr>
          <a:xfrm rot="10800000" flipH="1">
            <a:off x="-56933" y="1422386"/>
            <a:ext cx="5040071" cy="5469747"/>
          </a:xfrm>
          <a:custGeom>
            <a:avLst/>
            <a:gdLst/>
            <a:ahLst/>
            <a:cxnLst/>
            <a:rect l="l" t="t" r="r" b="b"/>
            <a:pathLst>
              <a:path w="45606" h="49494" extrusionOk="0">
                <a:moveTo>
                  <a:pt x="1038" y="0"/>
                </a:moveTo>
                <a:cubicBezTo>
                  <a:pt x="643" y="631"/>
                  <a:pt x="294" y="1291"/>
                  <a:pt x="1" y="1973"/>
                </a:cubicBezTo>
                <a:lnTo>
                  <a:pt x="1" y="14646"/>
                </a:lnTo>
                <a:cubicBezTo>
                  <a:pt x="528" y="16015"/>
                  <a:pt x="1215" y="17324"/>
                  <a:pt x="2048" y="18527"/>
                </a:cubicBezTo>
                <a:cubicBezTo>
                  <a:pt x="3392" y="20471"/>
                  <a:pt x="5078" y="22160"/>
                  <a:pt x="6450" y="24086"/>
                </a:cubicBezTo>
                <a:cubicBezTo>
                  <a:pt x="7821" y="26012"/>
                  <a:pt x="8896" y="28287"/>
                  <a:pt x="8755" y="30649"/>
                </a:cubicBezTo>
                <a:cubicBezTo>
                  <a:pt x="8647" y="32448"/>
                  <a:pt x="7847" y="34130"/>
                  <a:pt x="7491" y="35896"/>
                </a:cubicBezTo>
                <a:cubicBezTo>
                  <a:pt x="6709" y="39772"/>
                  <a:pt x="8751" y="43499"/>
                  <a:pt x="11560" y="46283"/>
                </a:cubicBezTo>
                <a:cubicBezTo>
                  <a:pt x="12177" y="46895"/>
                  <a:pt x="12899" y="47411"/>
                  <a:pt x="13668" y="47813"/>
                </a:cubicBezTo>
                <a:cubicBezTo>
                  <a:pt x="15312" y="48674"/>
                  <a:pt x="17183" y="48935"/>
                  <a:pt x="19019" y="49201"/>
                </a:cubicBezTo>
                <a:cubicBezTo>
                  <a:pt x="20411" y="49402"/>
                  <a:pt x="21718" y="49493"/>
                  <a:pt x="22945" y="49493"/>
                </a:cubicBezTo>
                <a:cubicBezTo>
                  <a:pt x="27008" y="49493"/>
                  <a:pt x="30179" y="48491"/>
                  <a:pt x="32587" y="47180"/>
                </a:cubicBezTo>
                <a:cubicBezTo>
                  <a:pt x="35056" y="45836"/>
                  <a:pt x="36317" y="43696"/>
                  <a:pt x="36798" y="40927"/>
                </a:cubicBezTo>
                <a:cubicBezTo>
                  <a:pt x="37280" y="38156"/>
                  <a:pt x="37099" y="35256"/>
                  <a:pt x="38026" y="32600"/>
                </a:cubicBezTo>
                <a:cubicBezTo>
                  <a:pt x="39505" y="28366"/>
                  <a:pt x="43689" y="25073"/>
                  <a:pt x="43739" y="20588"/>
                </a:cubicBezTo>
                <a:cubicBezTo>
                  <a:pt x="43756" y="19091"/>
                  <a:pt x="45605" y="18326"/>
                  <a:pt x="45528" y="16830"/>
                </a:cubicBezTo>
                <a:cubicBezTo>
                  <a:pt x="45450" y="15334"/>
                  <a:pt x="44811" y="13784"/>
                  <a:pt x="43542" y="12987"/>
                </a:cubicBezTo>
                <a:cubicBezTo>
                  <a:pt x="42439" y="12296"/>
                  <a:pt x="41083" y="12274"/>
                  <a:pt x="39763" y="12274"/>
                </a:cubicBezTo>
                <a:cubicBezTo>
                  <a:pt x="39677" y="12274"/>
                  <a:pt x="39591" y="12275"/>
                  <a:pt x="39505" y="12275"/>
                </a:cubicBezTo>
                <a:cubicBezTo>
                  <a:pt x="39379" y="12275"/>
                  <a:pt x="39253" y="12274"/>
                  <a:pt x="39128" y="12273"/>
                </a:cubicBezTo>
                <a:cubicBezTo>
                  <a:pt x="36816" y="12256"/>
                  <a:pt x="34369" y="11854"/>
                  <a:pt x="32618" y="10343"/>
                </a:cubicBezTo>
                <a:cubicBezTo>
                  <a:pt x="30147" y="8211"/>
                  <a:pt x="29766" y="4585"/>
                  <a:pt x="28279" y="1679"/>
                </a:cubicBezTo>
                <a:cubicBezTo>
                  <a:pt x="28172" y="1469"/>
                  <a:pt x="28059" y="1263"/>
                  <a:pt x="27941" y="1063"/>
                </a:cubicBezTo>
                <a:cubicBezTo>
                  <a:pt x="27724" y="696"/>
                  <a:pt x="27489" y="342"/>
                  <a:pt x="27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7"/>
          <p:cNvSpPr/>
          <p:nvPr/>
        </p:nvSpPr>
        <p:spPr>
          <a:xfrm>
            <a:off x="5314267" y="4835294"/>
            <a:ext cx="6954040" cy="2056813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8" name="Google Shape;378;p17"/>
          <p:cNvGrpSpPr/>
          <p:nvPr/>
        </p:nvGrpSpPr>
        <p:grpSpPr>
          <a:xfrm>
            <a:off x="265393" y="5762826"/>
            <a:ext cx="950984" cy="889813"/>
            <a:chOff x="3145550" y="2696550"/>
            <a:chExt cx="446975" cy="418250"/>
          </a:xfrm>
        </p:grpSpPr>
        <p:sp>
          <p:nvSpPr>
            <p:cNvPr id="379" name="Google Shape;379;p17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7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7"/>
          <p:cNvGrpSpPr/>
          <p:nvPr/>
        </p:nvGrpSpPr>
        <p:grpSpPr>
          <a:xfrm rot="-2700000">
            <a:off x="4398764" y="-169964"/>
            <a:ext cx="1406219" cy="1142503"/>
            <a:chOff x="2763250" y="3099175"/>
            <a:chExt cx="568025" cy="461500"/>
          </a:xfrm>
        </p:grpSpPr>
        <p:sp>
          <p:nvSpPr>
            <p:cNvPr id="387" name="Google Shape;387;p17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7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7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7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7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7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7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17"/>
          <p:cNvGrpSpPr/>
          <p:nvPr/>
        </p:nvGrpSpPr>
        <p:grpSpPr>
          <a:xfrm rot="8534738">
            <a:off x="8876120" y="6069411"/>
            <a:ext cx="1069605" cy="869016"/>
            <a:chOff x="2763250" y="3099175"/>
            <a:chExt cx="568025" cy="461500"/>
          </a:xfrm>
        </p:grpSpPr>
        <p:sp>
          <p:nvSpPr>
            <p:cNvPr id="395" name="Google Shape;395;p17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7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7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7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7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7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2" name="Google Shape;402;p17"/>
          <p:cNvSpPr/>
          <p:nvPr/>
        </p:nvSpPr>
        <p:spPr>
          <a:xfrm>
            <a:off x="892445" y="1955234"/>
            <a:ext cx="1337900" cy="5128733"/>
          </a:xfrm>
          <a:custGeom>
            <a:avLst/>
            <a:gdLst/>
            <a:ahLst/>
            <a:cxnLst/>
            <a:rect l="l" t="t" r="r" b="b"/>
            <a:pathLst>
              <a:path w="40137" h="153862" extrusionOk="0">
                <a:moveTo>
                  <a:pt x="40137" y="0"/>
                </a:moveTo>
                <a:cubicBezTo>
                  <a:pt x="26400" y="0"/>
                  <a:pt x="12938" y="13494"/>
                  <a:pt x="8598" y="26528"/>
                </a:cubicBezTo>
                <a:cubicBezTo>
                  <a:pt x="5182" y="36789"/>
                  <a:pt x="8318" y="48174"/>
                  <a:pt x="7419" y="58951"/>
                </a:cubicBezTo>
                <a:cubicBezTo>
                  <a:pt x="6323" y="72087"/>
                  <a:pt x="-1658" y="84830"/>
                  <a:pt x="345" y="97859"/>
                </a:cubicBezTo>
                <a:cubicBezTo>
                  <a:pt x="1951" y="108310"/>
                  <a:pt x="13933" y="114116"/>
                  <a:pt x="19799" y="122913"/>
                </a:cubicBezTo>
                <a:cubicBezTo>
                  <a:pt x="24022" y="129246"/>
                  <a:pt x="27573" y="136352"/>
                  <a:pt x="28936" y="143841"/>
                </a:cubicBezTo>
                <a:cubicBezTo>
                  <a:pt x="29543" y="147178"/>
                  <a:pt x="27313" y="153862"/>
                  <a:pt x="30705" y="153862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3" name="Google Shape;403;p17"/>
          <p:cNvSpPr/>
          <p:nvPr/>
        </p:nvSpPr>
        <p:spPr>
          <a:xfrm>
            <a:off x="10325909" y="5629834"/>
            <a:ext cx="2437067" cy="1572033"/>
          </a:xfrm>
          <a:custGeom>
            <a:avLst/>
            <a:gdLst/>
            <a:ahLst/>
            <a:cxnLst/>
            <a:rect l="l" t="t" r="r" b="b"/>
            <a:pathLst>
              <a:path w="73112" h="47161" extrusionOk="0">
                <a:moveTo>
                  <a:pt x="5612" y="47161"/>
                </a:moveTo>
                <a:cubicBezTo>
                  <a:pt x="-1712" y="37393"/>
                  <a:pt x="-2701" y="16543"/>
                  <a:pt x="7970" y="10612"/>
                </a:cubicBezTo>
                <a:cubicBezTo>
                  <a:pt x="27200" y="-76"/>
                  <a:pt x="54807" y="12204"/>
                  <a:pt x="73112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Google Shape;404;p17"/>
          <p:cNvSpPr/>
          <p:nvPr/>
        </p:nvSpPr>
        <p:spPr>
          <a:xfrm>
            <a:off x="-265267" y="-481433"/>
            <a:ext cx="5462800" cy="1905700"/>
          </a:xfrm>
          <a:custGeom>
            <a:avLst/>
            <a:gdLst/>
            <a:ahLst/>
            <a:cxnLst/>
            <a:rect l="l" t="t" r="r" b="b"/>
            <a:pathLst>
              <a:path w="163884" h="57171" extrusionOk="0">
                <a:moveTo>
                  <a:pt x="0" y="47456"/>
                </a:moveTo>
                <a:cubicBezTo>
                  <a:pt x="9959" y="55428"/>
                  <a:pt x="25445" y="59774"/>
                  <a:pt x="37434" y="55414"/>
                </a:cubicBezTo>
                <a:cubicBezTo>
                  <a:pt x="51315" y="50366"/>
                  <a:pt x="58745" y="34719"/>
                  <a:pt x="71036" y="26528"/>
                </a:cubicBezTo>
                <a:cubicBezTo>
                  <a:pt x="84040" y="17862"/>
                  <a:pt x="102467" y="27788"/>
                  <a:pt x="117902" y="25349"/>
                </a:cubicBezTo>
                <a:cubicBezTo>
                  <a:pt x="127207" y="23879"/>
                  <a:pt x="134702" y="16677"/>
                  <a:pt x="142367" y="11201"/>
                </a:cubicBezTo>
                <a:cubicBezTo>
                  <a:pt x="148947" y="6501"/>
                  <a:pt x="156650" y="3614"/>
                  <a:pt x="163884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5" name="Google Shape;405;p17"/>
          <p:cNvSpPr txBox="1">
            <a:spLocks noGrp="1"/>
          </p:cNvSpPr>
          <p:nvPr>
            <p:ph type="title"/>
          </p:nvPr>
        </p:nvSpPr>
        <p:spPr>
          <a:xfrm>
            <a:off x="6221000" y="1849451"/>
            <a:ext cx="3507200" cy="16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7"/>
          <p:cNvSpPr txBox="1">
            <a:spLocks noGrp="1"/>
          </p:cNvSpPr>
          <p:nvPr>
            <p:ph type="subTitle" idx="1"/>
          </p:nvPr>
        </p:nvSpPr>
        <p:spPr>
          <a:xfrm>
            <a:off x="6220967" y="3568151"/>
            <a:ext cx="35072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3897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"/>
          <p:cNvSpPr txBox="1">
            <a:spLocks noGrp="1"/>
          </p:cNvSpPr>
          <p:nvPr>
            <p:ph type="subTitle" idx="1"/>
          </p:nvPr>
        </p:nvSpPr>
        <p:spPr>
          <a:xfrm flipH="1">
            <a:off x="2777700" y="4887917"/>
            <a:ext cx="6636800" cy="11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 flipH="1">
            <a:off x="2777667" y="3790784"/>
            <a:ext cx="6636800" cy="11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87" name="Google Shape;287;p9"/>
          <p:cNvGrpSpPr/>
          <p:nvPr/>
        </p:nvGrpSpPr>
        <p:grpSpPr>
          <a:xfrm rot="9731557" flipH="1">
            <a:off x="10789380" y="2144317"/>
            <a:ext cx="609555" cy="734721"/>
            <a:chOff x="307025" y="52232"/>
            <a:chExt cx="613739" cy="739765"/>
          </a:xfrm>
        </p:grpSpPr>
        <p:sp>
          <p:nvSpPr>
            <p:cNvPr id="288" name="Google Shape;288;p9"/>
            <p:cNvSpPr/>
            <p:nvPr/>
          </p:nvSpPr>
          <p:spPr>
            <a:xfrm>
              <a:off x="455500" y="52232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307025" y="702296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 rot="-1794682">
              <a:off x="583334" y="480101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9"/>
          <p:cNvGrpSpPr/>
          <p:nvPr/>
        </p:nvGrpSpPr>
        <p:grpSpPr>
          <a:xfrm rot="-2700000" flipH="1">
            <a:off x="9026257" y="1059561"/>
            <a:ext cx="1048687" cy="734695"/>
            <a:chOff x="455500" y="52232"/>
            <a:chExt cx="1055915" cy="739758"/>
          </a:xfrm>
        </p:grpSpPr>
        <p:sp>
          <p:nvSpPr>
            <p:cNvPr id="293" name="Google Shape;293;p9"/>
            <p:cNvSpPr/>
            <p:nvPr/>
          </p:nvSpPr>
          <p:spPr>
            <a:xfrm>
              <a:off x="455500" y="52232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9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741048" y="268273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 rot="-1794682">
              <a:off x="583334" y="480101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 rot="-1794682">
              <a:off x="1405394" y="236152"/>
              <a:ext cx="89640" cy="8964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" name="Google Shape;298;p9"/>
          <p:cNvGrpSpPr/>
          <p:nvPr/>
        </p:nvGrpSpPr>
        <p:grpSpPr>
          <a:xfrm rot="7228541">
            <a:off x="9216738" y="2224379"/>
            <a:ext cx="875057" cy="1133883"/>
            <a:chOff x="307025" y="-349628"/>
            <a:chExt cx="881032" cy="1141624"/>
          </a:xfrm>
        </p:grpSpPr>
        <p:sp>
          <p:nvSpPr>
            <p:cNvPr id="299" name="Google Shape;299;p9"/>
            <p:cNvSpPr/>
            <p:nvPr/>
          </p:nvSpPr>
          <p:spPr>
            <a:xfrm>
              <a:off x="327429" y="-349628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1098357" y="70271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307025" y="702296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 rot="-1794682">
              <a:off x="583334" y="480101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3" name="Google Shape;303;p9"/>
          <p:cNvGrpSpPr/>
          <p:nvPr/>
        </p:nvGrpSpPr>
        <p:grpSpPr>
          <a:xfrm rot="2418409">
            <a:off x="1486795" y="1004507"/>
            <a:ext cx="778919" cy="453280"/>
            <a:chOff x="307025" y="335650"/>
            <a:chExt cx="784189" cy="456346"/>
          </a:xfrm>
        </p:grpSpPr>
        <p:sp>
          <p:nvSpPr>
            <p:cNvPr id="304" name="Google Shape;304;p9"/>
            <p:cNvSpPr/>
            <p:nvPr/>
          </p:nvSpPr>
          <p:spPr>
            <a:xfrm>
              <a:off x="577075" y="352002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307025" y="702296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9"/>
            <p:cNvSpPr/>
            <p:nvPr/>
          </p:nvSpPr>
          <p:spPr>
            <a:xfrm rot="-1794682">
              <a:off x="985193" y="352030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8" name="Google Shape;308;p9"/>
          <p:cNvSpPr/>
          <p:nvPr/>
        </p:nvSpPr>
        <p:spPr>
          <a:xfrm rot="-4685091" flipH="1">
            <a:off x="779637" y="2508456"/>
            <a:ext cx="89120" cy="891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rot="-4685091" flipH="1">
            <a:off x="1942944" y="2804572"/>
            <a:ext cx="89120" cy="891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 rot="-4685091" flipH="1">
            <a:off x="930396" y="2830525"/>
            <a:ext cx="89120" cy="891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 rot="-2885349" flipH="1">
            <a:off x="1168634" y="2721265"/>
            <a:ext cx="89225" cy="8922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 rot="-2885349" flipH="1">
            <a:off x="2543381" y="2654773"/>
            <a:ext cx="89225" cy="89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 rot="-4685091" flipH="1">
            <a:off x="2543496" y="1763725"/>
            <a:ext cx="89120" cy="891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 rot="-2885349" flipH="1">
            <a:off x="1045981" y="2065606"/>
            <a:ext cx="89225" cy="8922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5" name="Google Shape;315;p9"/>
          <p:cNvSpPr/>
          <p:nvPr/>
        </p:nvSpPr>
        <p:spPr>
          <a:xfrm rot="-4685091" flipH="1">
            <a:off x="2437977" y="882739"/>
            <a:ext cx="89120" cy="891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6" name="Google Shape;316;p9"/>
          <p:cNvGrpSpPr/>
          <p:nvPr/>
        </p:nvGrpSpPr>
        <p:grpSpPr>
          <a:xfrm rot="2418409">
            <a:off x="1969129" y="3045289"/>
            <a:ext cx="778919" cy="453280"/>
            <a:chOff x="307025" y="335650"/>
            <a:chExt cx="784189" cy="456346"/>
          </a:xfrm>
        </p:grpSpPr>
        <p:sp>
          <p:nvSpPr>
            <p:cNvPr id="317" name="Google Shape;317;p9"/>
            <p:cNvSpPr/>
            <p:nvPr/>
          </p:nvSpPr>
          <p:spPr>
            <a:xfrm>
              <a:off x="577075" y="352002"/>
              <a:ext cx="89700" cy="89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831064" y="702290"/>
              <a:ext cx="89700" cy="897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307025" y="702296"/>
              <a:ext cx="89700" cy="89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 rot="-1794682">
              <a:off x="985193" y="352030"/>
              <a:ext cx="89640" cy="8964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00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9"/>
          <p:cNvSpPr/>
          <p:nvPr/>
        </p:nvSpPr>
        <p:spPr>
          <a:xfrm>
            <a:off x="10657034" y="-47366"/>
            <a:ext cx="1598661" cy="3456705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19"/>
          <p:cNvSpPr/>
          <p:nvPr/>
        </p:nvSpPr>
        <p:spPr>
          <a:xfrm>
            <a:off x="-67800" y="4937867"/>
            <a:ext cx="4774651" cy="1920127"/>
          </a:xfrm>
          <a:custGeom>
            <a:avLst/>
            <a:gdLst/>
            <a:ahLst/>
            <a:cxnLst/>
            <a:rect l="l" t="t" r="r" b="b"/>
            <a:pathLst>
              <a:path w="42790" h="17208" extrusionOk="0">
                <a:moveTo>
                  <a:pt x="1643" y="0"/>
                </a:moveTo>
                <a:cubicBezTo>
                  <a:pt x="1099" y="0"/>
                  <a:pt x="551" y="62"/>
                  <a:pt x="1" y="195"/>
                </a:cubicBezTo>
                <a:lnTo>
                  <a:pt x="2" y="195"/>
                </a:lnTo>
                <a:lnTo>
                  <a:pt x="2" y="17208"/>
                </a:lnTo>
                <a:lnTo>
                  <a:pt x="42789" y="17208"/>
                </a:lnTo>
                <a:cubicBezTo>
                  <a:pt x="40302" y="15045"/>
                  <a:pt x="36432" y="14852"/>
                  <a:pt x="33139" y="14755"/>
                </a:cubicBezTo>
                <a:cubicBezTo>
                  <a:pt x="29846" y="14658"/>
                  <a:pt x="26468" y="14878"/>
                  <a:pt x="23337" y="13857"/>
                </a:cubicBezTo>
                <a:cubicBezTo>
                  <a:pt x="18959" y="12429"/>
                  <a:pt x="15729" y="8813"/>
                  <a:pt x="12259" y="5787"/>
                </a:cubicBezTo>
                <a:cubicBezTo>
                  <a:pt x="9214" y="3131"/>
                  <a:pt x="5525" y="0"/>
                  <a:pt x="16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19"/>
          <p:cNvSpPr/>
          <p:nvPr/>
        </p:nvSpPr>
        <p:spPr>
          <a:xfrm>
            <a:off x="1" y="0"/>
            <a:ext cx="2623713" cy="1957051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39" name="Google Shape;439;p19"/>
          <p:cNvGrpSpPr/>
          <p:nvPr/>
        </p:nvGrpSpPr>
        <p:grpSpPr>
          <a:xfrm>
            <a:off x="11565582" y="2296831"/>
            <a:ext cx="690129" cy="645723"/>
            <a:chOff x="3145550" y="2696550"/>
            <a:chExt cx="446975" cy="418250"/>
          </a:xfrm>
        </p:grpSpPr>
        <p:sp>
          <p:nvSpPr>
            <p:cNvPr id="440" name="Google Shape;440;p19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9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9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9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9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9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9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47" name="Google Shape;447;p19"/>
          <p:cNvGrpSpPr/>
          <p:nvPr/>
        </p:nvGrpSpPr>
        <p:grpSpPr>
          <a:xfrm>
            <a:off x="290926" y="6197719"/>
            <a:ext cx="1466332" cy="617103"/>
            <a:chOff x="1958550" y="3085300"/>
            <a:chExt cx="579425" cy="243850"/>
          </a:xfrm>
        </p:grpSpPr>
        <p:sp>
          <p:nvSpPr>
            <p:cNvPr id="448" name="Google Shape;448;p19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9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9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9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9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9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4" name="Google Shape;454;p19"/>
          <p:cNvGrpSpPr/>
          <p:nvPr/>
        </p:nvGrpSpPr>
        <p:grpSpPr>
          <a:xfrm>
            <a:off x="1186426" y="52831"/>
            <a:ext cx="837751" cy="783856"/>
            <a:chOff x="3145550" y="2696550"/>
            <a:chExt cx="446975" cy="418250"/>
          </a:xfrm>
        </p:grpSpPr>
        <p:sp>
          <p:nvSpPr>
            <p:cNvPr id="455" name="Google Shape;455;p19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9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9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2" name="Google Shape;462;p19"/>
          <p:cNvSpPr/>
          <p:nvPr/>
        </p:nvSpPr>
        <p:spPr>
          <a:xfrm>
            <a:off x="-138133" y="-98666"/>
            <a:ext cx="980600" cy="1943900"/>
          </a:xfrm>
          <a:custGeom>
            <a:avLst/>
            <a:gdLst/>
            <a:ahLst/>
            <a:cxnLst/>
            <a:rect l="l" t="t" r="r" b="b"/>
            <a:pathLst>
              <a:path w="29418" h="58317" extrusionOk="0">
                <a:moveTo>
                  <a:pt x="25458" y="0"/>
                </a:moveTo>
                <a:cubicBezTo>
                  <a:pt x="31164" y="11413"/>
                  <a:pt x="30960" y="28382"/>
                  <a:pt x="22794" y="38187"/>
                </a:cubicBezTo>
                <a:cubicBezTo>
                  <a:pt x="16307" y="45976"/>
                  <a:pt x="4533" y="49250"/>
                  <a:pt x="0" y="5831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3" name="Google Shape;463;p19"/>
          <p:cNvSpPr/>
          <p:nvPr/>
        </p:nvSpPr>
        <p:spPr>
          <a:xfrm>
            <a:off x="937433" y="6536894"/>
            <a:ext cx="3532600" cy="557933"/>
          </a:xfrm>
          <a:custGeom>
            <a:avLst/>
            <a:gdLst/>
            <a:ahLst/>
            <a:cxnLst/>
            <a:rect l="l" t="t" r="r" b="b"/>
            <a:pathLst>
              <a:path w="105978" h="16738" extrusionOk="0">
                <a:moveTo>
                  <a:pt x="105978" y="16738"/>
                </a:moveTo>
                <a:cubicBezTo>
                  <a:pt x="103995" y="12771"/>
                  <a:pt x="98993" y="10851"/>
                  <a:pt x="94729" y="9633"/>
                </a:cubicBezTo>
                <a:cubicBezTo>
                  <a:pt x="88095" y="7738"/>
                  <a:pt x="81588" y="5387"/>
                  <a:pt x="74895" y="3712"/>
                </a:cubicBezTo>
                <a:cubicBezTo>
                  <a:pt x="69247" y="2298"/>
                  <a:pt x="63215" y="4355"/>
                  <a:pt x="57429" y="3712"/>
                </a:cubicBezTo>
                <a:cubicBezTo>
                  <a:pt x="46490" y="2497"/>
                  <a:pt x="35466" y="-1101"/>
                  <a:pt x="24570" y="456"/>
                </a:cubicBezTo>
                <a:cubicBezTo>
                  <a:pt x="15204" y="1794"/>
                  <a:pt x="6690" y="7975"/>
                  <a:pt x="0" y="14665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4" name="Google Shape;464;p19"/>
          <p:cNvSpPr/>
          <p:nvPr/>
        </p:nvSpPr>
        <p:spPr>
          <a:xfrm>
            <a:off x="11476034" y="-236833"/>
            <a:ext cx="947300" cy="2378100"/>
          </a:xfrm>
          <a:custGeom>
            <a:avLst/>
            <a:gdLst/>
            <a:ahLst/>
            <a:cxnLst/>
            <a:rect l="l" t="t" r="r" b="b"/>
            <a:pathLst>
              <a:path w="28419" h="71343" extrusionOk="0">
                <a:moveTo>
                  <a:pt x="0" y="0"/>
                </a:moveTo>
                <a:cubicBezTo>
                  <a:pt x="14635" y="10967"/>
                  <a:pt x="-710" y="36914"/>
                  <a:pt x="3257" y="54766"/>
                </a:cubicBezTo>
                <a:cubicBezTo>
                  <a:pt x="5436" y="64571"/>
                  <a:pt x="18375" y="71343"/>
                  <a:pt x="28419" y="71343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5" name="Google Shape;465;p19"/>
          <p:cNvSpPr txBox="1">
            <a:spLocks noGrp="1"/>
          </p:cNvSpPr>
          <p:nvPr>
            <p:ph type="title"/>
          </p:nvPr>
        </p:nvSpPr>
        <p:spPr>
          <a:xfrm>
            <a:off x="960000" y="72818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9"/>
          <p:cNvSpPr txBox="1">
            <a:spLocks noGrp="1"/>
          </p:cNvSpPr>
          <p:nvPr>
            <p:ph type="subTitle" idx="1"/>
          </p:nvPr>
        </p:nvSpPr>
        <p:spPr>
          <a:xfrm>
            <a:off x="6237433" y="1957067"/>
            <a:ext cx="4089200" cy="3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9"/>
          <p:cNvSpPr txBox="1">
            <a:spLocks noGrp="1"/>
          </p:cNvSpPr>
          <p:nvPr>
            <p:ph type="subTitle" idx="2"/>
          </p:nvPr>
        </p:nvSpPr>
        <p:spPr>
          <a:xfrm>
            <a:off x="1865549" y="1957067"/>
            <a:ext cx="4089200" cy="3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384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0"/>
          <p:cNvSpPr/>
          <p:nvPr/>
        </p:nvSpPr>
        <p:spPr>
          <a:xfrm>
            <a:off x="-31533" y="5196868"/>
            <a:ext cx="4130661" cy="1661145"/>
          </a:xfrm>
          <a:custGeom>
            <a:avLst/>
            <a:gdLst/>
            <a:ahLst/>
            <a:cxnLst/>
            <a:rect l="l" t="t" r="r" b="b"/>
            <a:pathLst>
              <a:path w="42790" h="17208" extrusionOk="0">
                <a:moveTo>
                  <a:pt x="1643" y="0"/>
                </a:moveTo>
                <a:cubicBezTo>
                  <a:pt x="1099" y="0"/>
                  <a:pt x="551" y="62"/>
                  <a:pt x="1" y="195"/>
                </a:cubicBezTo>
                <a:lnTo>
                  <a:pt x="2" y="195"/>
                </a:lnTo>
                <a:lnTo>
                  <a:pt x="2" y="17208"/>
                </a:lnTo>
                <a:lnTo>
                  <a:pt x="42789" y="17208"/>
                </a:lnTo>
                <a:cubicBezTo>
                  <a:pt x="40302" y="15045"/>
                  <a:pt x="36432" y="14852"/>
                  <a:pt x="33139" y="14755"/>
                </a:cubicBezTo>
                <a:cubicBezTo>
                  <a:pt x="29846" y="14658"/>
                  <a:pt x="26468" y="14878"/>
                  <a:pt x="23337" y="13857"/>
                </a:cubicBezTo>
                <a:cubicBezTo>
                  <a:pt x="18959" y="12429"/>
                  <a:pt x="15729" y="8813"/>
                  <a:pt x="12259" y="5787"/>
                </a:cubicBezTo>
                <a:cubicBezTo>
                  <a:pt x="9214" y="3131"/>
                  <a:pt x="5525" y="0"/>
                  <a:pt x="16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0" name="Google Shape;470;p20"/>
          <p:cNvSpPr/>
          <p:nvPr/>
        </p:nvSpPr>
        <p:spPr>
          <a:xfrm>
            <a:off x="9532134" y="0"/>
            <a:ext cx="2719401" cy="2214283"/>
          </a:xfrm>
          <a:custGeom>
            <a:avLst/>
            <a:gdLst/>
            <a:ahLst/>
            <a:cxnLst/>
            <a:rect l="l" t="t" r="r" b="b"/>
            <a:pathLst>
              <a:path w="42515" h="34618" extrusionOk="0">
                <a:moveTo>
                  <a:pt x="1026" y="1"/>
                </a:moveTo>
                <a:lnTo>
                  <a:pt x="1026" y="1"/>
                </a:lnTo>
                <a:cubicBezTo>
                  <a:pt x="0" y="5472"/>
                  <a:pt x="5454" y="13408"/>
                  <a:pt x="10762" y="15085"/>
                </a:cubicBezTo>
                <a:cubicBezTo>
                  <a:pt x="15830" y="16686"/>
                  <a:pt x="21947" y="14809"/>
                  <a:pt x="26257" y="17922"/>
                </a:cubicBezTo>
                <a:cubicBezTo>
                  <a:pt x="29199" y="20048"/>
                  <a:pt x="30292" y="23826"/>
                  <a:pt x="31756" y="27147"/>
                </a:cubicBezTo>
                <a:cubicBezTo>
                  <a:pt x="33210" y="30442"/>
                  <a:pt x="35792" y="34403"/>
                  <a:pt x="39375" y="34403"/>
                </a:cubicBezTo>
                <a:cubicBezTo>
                  <a:pt x="39404" y="34403"/>
                  <a:pt x="39434" y="34402"/>
                  <a:pt x="39463" y="34402"/>
                </a:cubicBezTo>
                <a:lnTo>
                  <a:pt x="42180" y="34618"/>
                </a:lnTo>
                <a:lnTo>
                  <a:pt x="42514" y="77"/>
                </a:lnTo>
                <a:lnTo>
                  <a:pt x="10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0"/>
          <p:cNvSpPr/>
          <p:nvPr/>
        </p:nvSpPr>
        <p:spPr>
          <a:xfrm rot="10800000">
            <a:off x="36" y="29"/>
            <a:ext cx="3578665" cy="1904472"/>
          </a:xfrm>
          <a:custGeom>
            <a:avLst/>
            <a:gdLst/>
            <a:ahLst/>
            <a:cxnLst/>
            <a:rect l="l" t="t" r="r" b="b"/>
            <a:pathLst>
              <a:path w="34562" h="18393" extrusionOk="0">
                <a:moveTo>
                  <a:pt x="34561" y="0"/>
                </a:moveTo>
                <a:cubicBezTo>
                  <a:pt x="28360" y="467"/>
                  <a:pt x="22385" y="3443"/>
                  <a:pt x="18276" y="8113"/>
                </a:cubicBezTo>
                <a:cubicBezTo>
                  <a:pt x="16620" y="9993"/>
                  <a:pt x="15184" y="12195"/>
                  <a:pt x="12972" y="13372"/>
                </a:cubicBezTo>
                <a:cubicBezTo>
                  <a:pt x="10850" y="14500"/>
                  <a:pt x="8340" y="14511"/>
                  <a:pt x="5964" y="14882"/>
                </a:cubicBezTo>
                <a:cubicBezTo>
                  <a:pt x="3589" y="15251"/>
                  <a:pt x="1022" y="16216"/>
                  <a:pt x="1" y="18393"/>
                </a:cubicBezTo>
                <a:lnTo>
                  <a:pt x="34561" y="18393"/>
                </a:lnTo>
                <a:lnTo>
                  <a:pt x="3456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72" name="Google Shape;472;p20"/>
          <p:cNvGrpSpPr/>
          <p:nvPr/>
        </p:nvGrpSpPr>
        <p:grpSpPr>
          <a:xfrm rot="-8100000">
            <a:off x="9758759" y="187843"/>
            <a:ext cx="950868" cy="400171"/>
            <a:chOff x="1958550" y="3085300"/>
            <a:chExt cx="579425" cy="243850"/>
          </a:xfrm>
        </p:grpSpPr>
        <p:sp>
          <p:nvSpPr>
            <p:cNvPr id="473" name="Google Shape;473;p20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0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0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0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0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0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20"/>
          <p:cNvGrpSpPr/>
          <p:nvPr/>
        </p:nvGrpSpPr>
        <p:grpSpPr>
          <a:xfrm rot="-2261690">
            <a:off x="2254102" y="-38967"/>
            <a:ext cx="442417" cy="421097"/>
            <a:chOff x="2854275" y="2165900"/>
            <a:chExt cx="313875" cy="298750"/>
          </a:xfrm>
        </p:grpSpPr>
        <p:sp>
          <p:nvSpPr>
            <p:cNvPr id="480" name="Google Shape;480;p20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0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0"/>
            <p:cNvSpPr/>
            <p:nvPr/>
          </p:nvSpPr>
          <p:spPr>
            <a:xfrm>
              <a:off x="3083950" y="2383900"/>
              <a:ext cx="84200" cy="80750"/>
            </a:xfrm>
            <a:custGeom>
              <a:avLst/>
              <a:gdLst/>
              <a:ahLst/>
              <a:cxnLst/>
              <a:rect l="l" t="t" r="r" b="b"/>
              <a:pathLst>
                <a:path w="3368" h="3230" extrusionOk="0">
                  <a:moveTo>
                    <a:pt x="631" y="1"/>
                  </a:moveTo>
                  <a:cubicBezTo>
                    <a:pt x="574" y="1"/>
                    <a:pt x="516" y="10"/>
                    <a:pt x="459" y="29"/>
                  </a:cubicBezTo>
                  <a:cubicBezTo>
                    <a:pt x="164" y="122"/>
                    <a:pt x="1" y="440"/>
                    <a:pt x="96" y="735"/>
                  </a:cubicBezTo>
                  <a:cubicBezTo>
                    <a:pt x="194" y="1040"/>
                    <a:pt x="341" y="1298"/>
                    <a:pt x="502" y="1544"/>
                  </a:cubicBezTo>
                  <a:cubicBezTo>
                    <a:pt x="665" y="1786"/>
                    <a:pt x="847" y="2008"/>
                    <a:pt x="1045" y="2215"/>
                  </a:cubicBezTo>
                  <a:cubicBezTo>
                    <a:pt x="1243" y="2423"/>
                    <a:pt x="1457" y="2613"/>
                    <a:pt x="1694" y="2782"/>
                  </a:cubicBezTo>
                  <a:cubicBezTo>
                    <a:pt x="1932" y="2949"/>
                    <a:pt x="2186" y="3100"/>
                    <a:pt x="2491" y="3200"/>
                  </a:cubicBezTo>
                  <a:cubicBezTo>
                    <a:pt x="2551" y="3219"/>
                    <a:pt x="2615" y="3230"/>
                    <a:pt x="2680" y="3230"/>
                  </a:cubicBezTo>
                  <a:cubicBezTo>
                    <a:pt x="2743" y="3230"/>
                    <a:pt x="2807" y="3220"/>
                    <a:pt x="2869" y="3200"/>
                  </a:cubicBezTo>
                  <a:cubicBezTo>
                    <a:pt x="3190" y="3095"/>
                    <a:pt x="3367" y="2750"/>
                    <a:pt x="3262" y="2428"/>
                  </a:cubicBezTo>
                  <a:cubicBezTo>
                    <a:pt x="3164" y="2123"/>
                    <a:pt x="3014" y="1868"/>
                    <a:pt x="2845" y="1631"/>
                  </a:cubicBezTo>
                  <a:cubicBezTo>
                    <a:pt x="2677" y="1393"/>
                    <a:pt x="2489" y="1177"/>
                    <a:pt x="2281" y="979"/>
                  </a:cubicBezTo>
                  <a:cubicBezTo>
                    <a:pt x="2074" y="780"/>
                    <a:pt x="1851" y="598"/>
                    <a:pt x="1610" y="435"/>
                  </a:cubicBezTo>
                  <a:cubicBezTo>
                    <a:pt x="1365" y="274"/>
                    <a:pt x="1108" y="127"/>
                    <a:pt x="802" y="28"/>
                  </a:cubicBezTo>
                  <a:cubicBezTo>
                    <a:pt x="747" y="10"/>
                    <a:pt x="689" y="1"/>
                    <a:pt x="6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3" name="Google Shape;483;p20"/>
          <p:cNvSpPr/>
          <p:nvPr/>
        </p:nvSpPr>
        <p:spPr>
          <a:xfrm>
            <a:off x="10449800" y="-207233"/>
            <a:ext cx="1855133" cy="2190633"/>
          </a:xfrm>
          <a:custGeom>
            <a:avLst/>
            <a:gdLst/>
            <a:ahLst/>
            <a:cxnLst/>
            <a:rect l="l" t="t" r="r" b="b"/>
            <a:pathLst>
              <a:path w="55654" h="65719" extrusionOk="0">
                <a:moveTo>
                  <a:pt x="0" y="0"/>
                </a:moveTo>
                <a:cubicBezTo>
                  <a:pt x="2297" y="5736"/>
                  <a:pt x="3920" y="12209"/>
                  <a:pt x="8289" y="16578"/>
                </a:cubicBezTo>
                <a:cubicBezTo>
                  <a:pt x="16355" y="24644"/>
                  <a:pt x="30468" y="25087"/>
                  <a:pt x="37892" y="33748"/>
                </a:cubicBezTo>
                <a:cubicBezTo>
                  <a:pt x="45826" y="43004"/>
                  <a:pt x="44088" y="61864"/>
                  <a:pt x="55654" y="6571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4" name="Google Shape;484;p20"/>
          <p:cNvSpPr/>
          <p:nvPr/>
        </p:nvSpPr>
        <p:spPr>
          <a:xfrm>
            <a:off x="-128267" y="5851570"/>
            <a:ext cx="3503000" cy="1164300"/>
          </a:xfrm>
          <a:custGeom>
            <a:avLst/>
            <a:gdLst/>
            <a:ahLst/>
            <a:cxnLst/>
            <a:rect l="l" t="t" r="r" b="b"/>
            <a:pathLst>
              <a:path w="105090" h="34929" extrusionOk="0">
                <a:moveTo>
                  <a:pt x="105090" y="34929"/>
                </a:moveTo>
                <a:cubicBezTo>
                  <a:pt x="95656" y="34929"/>
                  <a:pt x="87137" y="28921"/>
                  <a:pt x="77855" y="27233"/>
                </a:cubicBezTo>
                <a:cubicBezTo>
                  <a:pt x="66618" y="25190"/>
                  <a:pt x="54323" y="26420"/>
                  <a:pt x="44108" y="21312"/>
                </a:cubicBezTo>
                <a:cubicBezTo>
                  <a:pt x="34762" y="16639"/>
                  <a:pt x="29181" y="6149"/>
                  <a:pt x="19834" y="1478"/>
                </a:cubicBezTo>
                <a:cubicBezTo>
                  <a:pt x="13904" y="-1486"/>
                  <a:pt x="6289" y="862"/>
                  <a:pt x="0" y="2958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5" name="Google Shape;485;p20"/>
          <p:cNvSpPr/>
          <p:nvPr/>
        </p:nvSpPr>
        <p:spPr>
          <a:xfrm>
            <a:off x="-226967" y="-157867"/>
            <a:ext cx="2713600" cy="1478400"/>
          </a:xfrm>
          <a:custGeom>
            <a:avLst/>
            <a:gdLst/>
            <a:ahLst/>
            <a:cxnLst/>
            <a:rect l="l" t="t" r="r" b="b"/>
            <a:pathLst>
              <a:path w="81408" h="44352" extrusionOk="0">
                <a:moveTo>
                  <a:pt x="81408" y="0"/>
                </a:moveTo>
                <a:cubicBezTo>
                  <a:pt x="76553" y="1618"/>
                  <a:pt x="70997" y="1961"/>
                  <a:pt x="66903" y="5032"/>
                </a:cubicBezTo>
                <a:cubicBezTo>
                  <a:pt x="61604" y="9006"/>
                  <a:pt x="60647" y="16708"/>
                  <a:pt x="57430" y="22498"/>
                </a:cubicBezTo>
                <a:cubicBezTo>
                  <a:pt x="53226" y="30065"/>
                  <a:pt x="46869" y="36639"/>
                  <a:pt x="39668" y="41444"/>
                </a:cubicBezTo>
                <a:cubicBezTo>
                  <a:pt x="28257" y="49058"/>
                  <a:pt x="9700" y="40191"/>
                  <a:pt x="0" y="30491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6" name="Google Shape;486;p20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20"/>
          <p:cNvSpPr txBox="1">
            <a:spLocks noGrp="1"/>
          </p:cNvSpPr>
          <p:nvPr>
            <p:ph type="subTitle" idx="1"/>
          </p:nvPr>
        </p:nvSpPr>
        <p:spPr>
          <a:xfrm>
            <a:off x="950967" y="4352601"/>
            <a:ext cx="30840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0"/>
          <p:cNvSpPr txBox="1">
            <a:spLocks noGrp="1"/>
          </p:cNvSpPr>
          <p:nvPr>
            <p:ph type="subTitle" idx="2"/>
          </p:nvPr>
        </p:nvSpPr>
        <p:spPr>
          <a:xfrm>
            <a:off x="4645803" y="4352601"/>
            <a:ext cx="30840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20"/>
          <p:cNvSpPr txBox="1">
            <a:spLocks noGrp="1"/>
          </p:cNvSpPr>
          <p:nvPr>
            <p:ph type="subTitle" idx="3"/>
          </p:nvPr>
        </p:nvSpPr>
        <p:spPr>
          <a:xfrm>
            <a:off x="8157033" y="4352601"/>
            <a:ext cx="3084000" cy="11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20"/>
          <p:cNvSpPr txBox="1">
            <a:spLocks noGrp="1"/>
          </p:cNvSpPr>
          <p:nvPr>
            <p:ph type="subTitle" idx="4"/>
          </p:nvPr>
        </p:nvSpPr>
        <p:spPr>
          <a:xfrm>
            <a:off x="950967" y="3644900"/>
            <a:ext cx="3084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0"/>
          <p:cNvSpPr txBox="1">
            <a:spLocks noGrp="1"/>
          </p:cNvSpPr>
          <p:nvPr>
            <p:ph type="subTitle" idx="5"/>
          </p:nvPr>
        </p:nvSpPr>
        <p:spPr>
          <a:xfrm>
            <a:off x="4645803" y="3644900"/>
            <a:ext cx="3084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2" name="Google Shape;492;p20"/>
          <p:cNvSpPr txBox="1">
            <a:spLocks noGrp="1"/>
          </p:cNvSpPr>
          <p:nvPr>
            <p:ph type="subTitle" idx="6"/>
          </p:nvPr>
        </p:nvSpPr>
        <p:spPr>
          <a:xfrm>
            <a:off x="8157033" y="3644900"/>
            <a:ext cx="3084000" cy="7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115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1"/>
          <p:cNvSpPr/>
          <p:nvPr/>
        </p:nvSpPr>
        <p:spPr>
          <a:xfrm>
            <a:off x="1" y="4956767"/>
            <a:ext cx="3562172" cy="1985709"/>
          </a:xfrm>
          <a:custGeom>
            <a:avLst/>
            <a:gdLst/>
            <a:ahLst/>
            <a:cxnLst/>
            <a:rect l="l" t="t" r="r" b="b"/>
            <a:pathLst>
              <a:path w="43260" h="24115" extrusionOk="0">
                <a:moveTo>
                  <a:pt x="0" y="0"/>
                </a:moveTo>
                <a:lnTo>
                  <a:pt x="0" y="23598"/>
                </a:lnTo>
                <a:lnTo>
                  <a:pt x="43259" y="24115"/>
                </a:lnTo>
                <a:cubicBezTo>
                  <a:pt x="42561" y="18745"/>
                  <a:pt x="37894" y="11560"/>
                  <a:pt x="32804" y="9709"/>
                </a:cubicBezTo>
                <a:cubicBezTo>
                  <a:pt x="30355" y="8817"/>
                  <a:pt x="27767" y="8592"/>
                  <a:pt x="25135" y="8592"/>
                </a:cubicBezTo>
                <a:cubicBezTo>
                  <a:pt x="22448" y="8592"/>
                  <a:pt x="19715" y="8827"/>
                  <a:pt x="17039" y="8827"/>
                </a:cubicBezTo>
                <a:cubicBezTo>
                  <a:pt x="14091" y="8827"/>
                  <a:pt x="11211" y="8542"/>
                  <a:pt x="8535" y="7346"/>
                </a:cubicBezTo>
                <a:cubicBezTo>
                  <a:pt x="5078" y="5800"/>
                  <a:pt x="2427" y="2909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5" name="Google Shape;495;p21"/>
          <p:cNvSpPr/>
          <p:nvPr/>
        </p:nvSpPr>
        <p:spPr>
          <a:xfrm flipH="1">
            <a:off x="8699234" y="4956767"/>
            <a:ext cx="3562172" cy="1985709"/>
          </a:xfrm>
          <a:custGeom>
            <a:avLst/>
            <a:gdLst/>
            <a:ahLst/>
            <a:cxnLst/>
            <a:rect l="l" t="t" r="r" b="b"/>
            <a:pathLst>
              <a:path w="43260" h="24115" extrusionOk="0">
                <a:moveTo>
                  <a:pt x="0" y="0"/>
                </a:moveTo>
                <a:lnTo>
                  <a:pt x="0" y="23598"/>
                </a:lnTo>
                <a:lnTo>
                  <a:pt x="43259" y="24115"/>
                </a:lnTo>
                <a:cubicBezTo>
                  <a:pt x="42561" y="18745"/>
                  <a:pt x="37894" y="11560"/>
                  <a:pt x="32804" y="9709"/>
                </a:cubicBezTo>
                <a:cubicBezTo>
                  <a:pt x="30355" y="8817"/>
                  <a:pt x="27767" y="8592"/>
                  <a:pt x="25135" y="8592"/>
                </a:cubicBezTo>
                <a:cubicBezTo>
                  <a:pt x="22448" y="8592"/>
                  <a:pt x="19715" y="8827"/>
                  <a:pt x="17039" y="8827"/>
                </a:cubicBezTo>
                <a:cubicBezTo>
                  <a:pt x="14091" y="8827"/>
                  <a:pt x="11211" y="8542"/>
                  <a:pt x="8535" y="7346"/>
                </a:cubicBezTo>
                <a:cubicBezTo>
                  <a:pt x="5078" y="5800"/>
                  <a:pt x="2427" y="290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6" name="Google Shape;496;p21"/>
          <p:cNvSpPr/>
          <p:nvPr/>
        </p:nvSpPr>
        <p:spPr>
          <a:xfrm rot="10800000">
            <a:off x="9258408" y="31"/>
            <a:ext cx="2933593" cy="1815604"/>
          </a:xfrm>
          <a:custGeom>
            <a:avLst/>
            <a:gdLst/>
            <a:ahLst/>
            <a:cxnLst/>
            <a:rect l="l" t="t" r="r" b="b"/>
            <a:pathLst>
              <a:path w="34739" h="21500" extrusionOk="0">
                <a:moveTo>
                  <a:pt x="0" y="1"/>
                </a:moveTo>
                <a:lnTo>
                  <a:pt x="0" y="21500"/>
                </a:lnTo>
                <a:lnTo>
                  <a:pt x="34738" y="21500"/>
                </a:lnTo>
                <a:cubicBezTo>
                  <a:pt x="32561" y="18004"/>
                  <a:pt x="27933" y="17078"/>
                  <a:pt x="23822" y="16837"/>
                </a:cubicBezTo>
                <a:cubicBezTo>
                  <a:pt x="19710" y="16597"/>
                  <a:pt x="15235" y="16593"/>
                  <a:pt x="12005" y="14038"/>
                </a:cubicBezTo>
                <a:cubicBezTo>
                  <a:pt x="9541" y="12087"/>
                  <a:pt x="8308" y="9022"/>
                  <a:pt x="6817" y="6255"/>
                </a:cubicBezTo>
                <a:cubicBezTo>
                  <a:pt x="5327" y="3488"/>
                  <a:pt x="3098" y="532"/>
                  <a:pt x="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97" name="Google Shape;497;p21"/>
          <p:cNvSpPr/>
          <p:nvPr/>
        </p:nvSpPr>
        <p:spPr>
          <a:xfrm>
            <a:off x="1" y="34"/>
            <a:ext cx="2434044" cy="1815575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8" name="Google Shape;498;p21"/>
          <p:cNvGrpSpPr/>
          <p:nvPr/>
        </p:nvGrpSpPr>
        <p:grpSpPr>
          <a:xfrm rot="6636855">
            <a:off x="9090864" y="5840553"/>
            <a:ext cx="1151944" cy="935913"/>
            <a:chOff x="2763250" y="3099175"/>
            <a:chExt cx="568025" cy="461500"/>
          </a:xfrm>
        </p:grpSpPr>
        <p:sp>
          <p:nvSpPr>
            <p:cNvPr id="499" name="Google Shape;499;p21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6" name="Google Shape;506;p21"/>
          <p:cNvGrpSpPr/>
          <p:nvPr/>
        </p:nvGrpSpPr>
        <p:grpSpPr>
          <a:xfrm>
            <a:off x="1964693" y="5838549"/>
            <a:ext cx="898956" cy="841184"/>
            <a:chOff x="3145550" y="2696550"/>
            <a:chExt cx="446975" cy="418250"/>
          </a:xfrm>
        </p:grpSpPr>
        <p:sp>
          <p:nvSpPr>
            <p:cNvPr id="507" name="Google Shape;507;p21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4" name="Google Shape;514;p21"/>
          <p:cNvGrpSpPr/>
          <p:nvPr/>
        </p:nvGrpSpPr>
        <p:grpSpPr>
          <a:xfrm>
            <a:off x="869704" y="234085"/>
            <a:ext cx="1340635" cy="564204"/>
            <a:chOff x="1958550" y="3085300"/>
            <a:chExt cx="579425" cy="243850"/>
          </a:xfrm>
        </p:grpSpPr>
        <p:sp>
          <p:nvSpPr>
            <p:cNvPr id="515" name="Google Shape;515;p21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1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1" name="Google Shape;521;p21"/>
          <p:cNvGrpSpPr/>
          <p:nvPr/>
        </p:nvGrpSpPr>
        <p:grpSpPr>
          <a:xfrm>
            <a:off x="11049071" y="155118"/>
            <a:ext cx="1012952" cy="564204"/>
            <a:chOff x="1958550" y="3085300"/>
            <a:chExt cx="437800" cy="243850"/>
          </a:xfrm>
        </p:grpSpPr>
        <p:sp>
          <p:nvSpPr>
            <p:cNvPr id="522" name="Google Shape;522;p21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1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1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1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7" name="Google Shape;527;p21"/>
          <p:cNvSpPr/>
          <p:nvPr/>
        </p:nvSpPr>
        <p:spPr>
          <a:xfrm>
            <a:off x="-118400" y="-108533"/>
            <a:ext cx="2151133" cy="1598533"/>
          </a:xfrm>
          <a:custGeom>
            <a:avLst/>
            <a:gdLst/>
            <a:ahLst/>
            <a:cxnLst/>
            <a:rect l="l" t="t" r="r" b="b"/>
            <a:pathLst>
              <a:path w="64534" h="47956" extrusionOk="0">
                <a:moveTo>
                  <a:pt x="64534" y="0"/>
                </a:moveTo>
                <a:cubicBezTo>
                  <a:pt x="61764" y="13850"/>
                  <a:pt x="35434" y="3414"/>
                  <a:pt x="23682" y="11249"/>
                </a:cubicBezTo>
                <a:cubicBezTo>
                  <a:pt x="11566" y="19326"/>
                  <a:pt x="13814" y="43351"/>
                  <a:pt x="0" y="4795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21"/>
          <p:cNvSpPr/>
          <p:nvPr/>
        </p:nvSpPr>
        <p:spPr>
          <a:xfrm>
            <a:off x="9788701" y="1"/>
            <a:ext cx="2683967" cy="1223567"/>
          </a:xfrm>
          <a:custGeom>
            <a:avLst/>
            <a:gdLst/>
            <a:ahLst/>
            <a:cxnLst/>
            <a:rect l="l" t="t" r="r" b="b"/>
            <a:pathLst>
              <a:path w="80519" h="36707" extrusionOk="0">
                <a:moveTo>
                  <a:pt x="0" y="0"/>
                </a:moveTo>
                <a:cubicBezTo>
                  <a:pt x="7837" y="11755"/>
                  <a:pt x="27374" y="7602"/>
                  <a:pt x="41444" y="8881"/>
                </a:cubicBezTo>
                <a:cubicBezTo>
                  <a:pt x="57368" y="10328"/>
                  <a:pt x="77383" y="21027"/>
                  <a:pt x="80519" y="3670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9" name="Google Shape;529;p21"/>
          <p:cNvSpPr/>
          <p:nvPr/>
        </p:nvSpPr>
        <p:spPr>
          <a:xfrm>
            <a:off x="-138133" y="5920567"/>
            <a:ext cx="3463533" cy="1144667"/>
          </a:xfrm>
          <a:custGeom>
            <a:avLst/>
            <a:gdLst/>
            <a:ahLst/>
            <a:cxnLst/>
            <a:rect l="l" t="t" r="r" b="b"/>
            <a:pathLst>
              <a:path w="103906" h="34340" extrusionOk="0">
                <a:moveTo>
                  <a:pt x="103906" y="34340"/>
                </a:moveTo>
                <a:cubicBezTo>
                  <a:pt x="103906" y="25571"/>
                  <a:pt x="96043" y="14882"/>
                  <a:pt x="87328" y="13914"/>
                </a:cubicBezTo>
                <a:cubicBezTo>
                  <a:pt x="69605" y="11945"/>
                  <a:pt x="51632" y="21581"/>
                  <a:pt x="34043" y="18650"/>
                </a:cubicBezTo>
                <a:cubicBezTo>
                  <a:pt x="21280" y="16523"/>
                  <a:pt x="9149" y="9149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0" name="Google Shape;530;p21"/>
          <p:cNvSpPr/>
          <p:nvPr/>
        </p:nvSpPr>
        <p:spPr>
          <a:xfrm>
            <a:off x="9660401" y="4904201"/>
            <a:ext cx="2871500" cy="2161033"/>
          </a:xfrm>
          <a:custGeom>
            <a:avLst/>
            <a:gdLst/>
            <a:ahLst/>
            <a:cxnLst/>
            <a:rect l="l" t="t" r="r" b="b"/>
            <a:pathLst>
              <a:path w="86145" h="64831" extrusionOk="0">
                <a:moveTo>
                  <a:pt x="86145" y="0"/>
                </a:moveTo>
                <a:cubicBezTo>
                  <a:pt x="84747" y="12589"/>
                  <a:pt x="79674" y="27460"/>
                  <a:pt x="68679" y="33748"/>
                </a:cubicBezTo>
                <a:cubicBezTo>
                  <a:pt x="56946" y="40458"/>
                  <a:pt x="44272" y="45426"/>
                  <a:pt x="31675" y="50325"/>
                </a:cubicBezTo>
                <a:cubicBezTo>
                  <a:pt x="20852" y="54534"/>
                  <a:pt x="8212" y="56619"/>
                  <a:pt x="0" y="64831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1" name="Google Shape;531;p21"/>
          <p:cNvSpPr txBox="1">
            <a:spLocks noGrp="1"/>
          </p:cNvSpPr>
          <p:nvPr>
            <p:ph type="title"/>
          </p:nvPr>
        </p:nvSpPr>
        <p:spPr>
          <a:xfrm>
            <a:off x="960000" y="72818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1"/>
          <p:cNvSpPr txBox="1">
            <a:spLocks noGrp="1"/>
          </p:cNvSpPr>
          <p:nvPr>
            <p:ph type="subTitle" idx="1"/>
          </p:nvPr>
        </p:nvSpPr>
        <p:spPr>
          <a:xfrm>
            <a:off x="2194567" y="2837400"/>
            <a:ext cx="36188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21"/>
          <p:cNvSpPr txBox="1">
            <a:spLocks noGrp="1"/>
          </p:cNvSpPr>
          <p:nvPr>
            <p:ph type="subTitle" idx="2"/>
          </p:nvPr>
        </p:nvSpPr>
        <p:spPr>
          <a:xfrm>
            <a:off x="6378608" y="2837400"/>
            <a:ext cx="36188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21"/>
          <p:cNvSpPr txBox="1">
            <a:spLocks noGrp="1"/>
          </p:cNvSpPr>
          <p:nvPr>
            <p:ph type="subTitle" idx="3"/>
          </p:nvPr>
        </p:nvSpPr>
        <p:spPr>
          <a:xfrm>
            <a:off x="2194600" y="4472433"/>
            <a:ext cx="36188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21"/>
          <p:cNvSpPr txBox="1">
            <a:spLocks noGrp="1"/>
          </p:cNvSpPr>
          <p:nvPr>
            <p:ph type="subTitle" idx="4"/>
          </p:nvPr>
        </p:nvSpPr>
        <p:spPr>
          <a:xfrm>
            <a:off x="6378607" y="4472433"/>
            <a:ext cx="36188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21"/>
          <p:cNvSpPr txBox="1">
            <a:spLocks noGrp="1"/>
          </p:cNvSpPr>
          <p:nvPr>
            <p:ph type="subTitle" idx="5"/>
          </p:nvPr>
        </p:nvSpPr>
        <p:spPr>
          <a:xfrm>
            <a:off x="2194567" y="2334600"/>
            <a:ext cx="3618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subTitle" idx="6"/>
          </p:nvPr>
        </p:nvSpPr>
        <p:spPr>
          <a:xfrm>
            <a:off x="2194600" y="3969633"/>
            <a:ext cx="3618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7"/>
          </p:nvPr>
        </p:nvSpPr>
        <p:spPr>
          <a:xfrm>
            <a:off x="6378601" y="2334600"/>
            <a:ext cx="3618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subTitle" idx="8"/>
          </p:nvPr>
        </p:nvSpPr>
        <p:spPr>
          <a:xfrm>
            <a:off x="6378600" y="3969633"/>
            <a:ext cx="36188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756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2"/>
          <p:cNvSpPr/>
          <p:nvPr/>
        </p:nvSpPr>
        <p:spPr>
          <a:xfrm>
            <a:off x="10330693" y="1"/>
            <a:ext cx="1910491" cy="3507865"/>
          </a:xfrm>
          <a:custGeom>
            <a:avLst/>
            <a:gdLst/>
            <a:ahLst/>
            <a:cxnLst/>
            <a:rect l="l" t="t" r="r" b="b"/>
            <a:pathLst>
              <a:path w="30459" h="55926" extrusionOk="0">
                <a:moveTo>
                  <a:pt x="374" y="1"/>
                </a:moveTo>
                <a:cubicBezTo>
                  <a:pt x="1" y="9422"/>
                  <a:pt x="4462" y="18906"/>
                  <a:pt x="11956" y="24626"/>
                </a:cubicBezTo>
                <a:cubicBezTo>
                  <a:pt x="16922" y="28418"/>
                  <a:pt x="23451" y="31053"/>
                  <a:pt x="25769" y="36855"/>
                </a:cubicBezTo>
                <a:cubicBezTo>
                  <a:pt x="27525" y="41250"/>
                  <a:pt x="26299" y="46323"/>
                  <a:pt x="27603" y="50872"/>
                </a:cubicBezTo>
                <a:cubicBezTo>
                  <a:pt x="28142" y="52754"/>
                  <a:pt x="29144" y="54480"/>
                  <a:pt x="30459" y="55925"/>
                </a:cubicBezTo>
                <a:lnTo>
                  <a:pt x="3045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2" name="Google Shape;542;p22"/>
          <p:cNvSpPr/>
          <p:nvPr/>
        </p:nvSpPr>
        <p:spPr>
          <a:xfrm rot="10800000">
            <a:off x="-4290" y="3350134"/>
            <a:ext cx="1910491" cy="3507865"/>
          </a:xfrm>
          <a:custGeom>
            <a:avLst/>
            <a:gdLst/>
            <a:ahLst/>
            <a:cxnLst/>
            <a:rect l="l" t="t" r="r" b="b"/>
            <a:pathLst>
              <a:path w="30459" h="55926" extrusionOk="0">
                <a:moveTo>
                  <a:pt x="374" y="1"/>
                </a:moveTo>
                <a:cubicBezTo>
                  <a:pt x="1" y="9422"/>
                  <a:pt x="4462" y="18906"/>
                  <a:pt x="11956" y="24626"/>
                </a:cubicBezTo>
                <a:cubicBezTo>
                  <a:pt x="16922" y="28418"/>
                  <a:pt x="23451" y="31053"/>
                  <a:pt x="25769" y="36855"/>
                </a:cubicBezTo>
                <a:cubicBezTo>
                  <a:pt x="27525" y="41250"/>
                  <a:pt x="26299" y="46323"/>
                  <a:pt x="27603" y="50872"/>
                </a:cubicBezTo>
                <a:cubicBezTo>
                  <a:pt x="28142" y="52754"/>
                  <a:pt x="29144" y="54480"/>
                  <a:pt x="30459" y="55925"/>
                </a:cubicBezTo>
                <a:lnTo>
                  <a:pt x="3045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3" name="Google Shape;543;p22"/>
          <p:cNvGrpSpPr/>
          <p:nvPr/>
        </p:nvGrpSpPr>
        <p:grpSpPr>
          <a:xfrm>
            <a:off x="11379166" y="179417"/>
            <a:ext cx="862029" cy="362751"/>
            <a:chOff x="1958550" y="3085300"/>
            <a:chExt cx="579425" cy="243850"/>
          </a:xfrm>
        </p:grpSpPr>
        <p:sp>
          <p:nvSpPr>
            <p:cNvPr id="544" name="Google Shape;544;p22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2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0" name="Google Shape;550;p22"/>
          <p:cNvGrpSpPr/>
          <p:nvPr/>
        </p:nvGrpSpPr>
        <p:grpSpPr>
          <a:xfrm rot="4252254">
            <a:off x="723125" y="6015695"/>
            <a:ext cx="1165576" cy="490509"/>
            <a:chOff x="1958550" y="3085300"/>
            <a:chExt cx="579425" cy="243850"/>
          </a:xfrm>
        </p:grpSpPr>
        <p:sp>
          <p:nvSpPr>
            <p:cNvPr id="551" name="Google Shape;551;p22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2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2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2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2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2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7" name="Google Shape;557;p22"/>
          <p:cNvSpPr/>
          <p:nvPr/>
        </p:nvSpPr>
        <p:spPr>
          <a:xfrm>
            <a:off x="10646970" y="-325634"/>
            <a:ext cx="1815833" cy="3276067"/>
          </a:xfrm>
          <a:custGeom>
            <a:avLst/>
            <a:gdLst/>
            <a:ahLst/>
            <a:cxnLst/>
            <a:rect l="l" t="t" r="r" b="b"/>
            <a:pathLst>
              <a:path w="54475" h="98282" extrusionOk="0">
                <a:moveTo>
                  <a:pt x="54475" y="98282"/>
                </a:moveTo>
                <a:cubicBezTo>
                  <a:pt x="44282" y="84005"/>
                  <a:pt x="50312" y="61433"/>
                  <a:pt x="39082" y="47957"/>
                </a:cubicBezTo>
                <a:cubicBezTo>
                  <a:pt x="30477" y="37631"/>
                  <a:pt x="12748" y="37358"/>
                  <a:pt x="5039" y="26347"/>
                </a:cubicBezTo>
                <a:cubicBezTo>
                  <a:pt x="-89" y="19022"/>
                  <a:pt x="6" y="8941"/>
                  <a:pt x="6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8" name="Google Shape;558;p22"/>
          <p:cNvSpPr/>
          <p:nvPr/>
        </p:nvSpPr>
        <p:spPr>
          <a:xfrm>
            <a:off x="-356534" y="3917433"/>
            <a:ext cx="2231367" cy="3289000"/>
          </a:xfrm>
          <a:custGeom>
            <a:avLst/>
            <a:gdLst/>
            <a:ahLst/>
            <a:cxnLst/>
            <a:rect l="l" t="t" r="r" b="b"/>
            <a:pathLst>
              <a:path w="66941" h="98670" extrusionOk="0">
                <a:moveTo>
                  <a:pt x="66941" y="97986"/>
                </a:moveTo>
                <a:cubicBezTo>
                  <a:pt x="56476" y="100079"/>
                  <a:pt x="42110" y="97265"/>
                  <a:pt x="36451" y="88217"/>
                </a:cubicBezTo>
                <a:cubicBezTo>
                  <a:pt x="30283" y="78355"/>
                  <a:pt x="34958" y="64508"/>
                  <a:pt x="30234" y="53878"/>
                </a:cubicBezTo>
                <a:cubicBezTo>
                  <a:pt x="24054" y="39973"/>
                  <a:pt x="9989" y="30824"/>
                  <a:pt x="2703" y="17466"/>
                </a:cubicBezTo>
                <a:cubicBezTo>
                  <a:pt x="-117" y="12296"/>
                  <a:pt x="39" y="5889"/>
                  <a:pt x="39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9" name="Google Shape;559;p22"/>
          <p:cNvSpPr txBox="1">
            <a:spLocks noGrp="1"/>
          </p:cNvSpPr>
          <p:nvPr>
            <p:ph type="title"/>
          </p:nvPr>
        </p:nvSpPr>
        <p:spPr>
          <a:xfrm>
            <a:off x="960000" y="7166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2"/>
          <p:cNvSpPr txBox="1">
            <a:spLocks noGrp="1"/>
          </p:cNvSpPr>
          <p:nvPr>
            <p:ph type="subTitle" idx="1"/>
          </p:nvPr>
        </p:nvSpPr>
        <p:spPr>
          <a:xfrm>
            <a:off x="952367" y="2861449"/>
            <a:ext cx="3191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2"/>
          <p:cNvSpPr txBox="1">
            <a:spLocks noGrp="1"/>
          </p:cNvSpPr>
          <p:nvPr>
            <p:ph type="subTitle" idx="2"/>
          </p:nvPr>
        </p:nvSpPr>
        <p:spPr>
          <a:xfrm>
            <a:off x="4500227" y="2861449"/>
            <a:ext cx="3191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22"/>
          <p:cNvSpPr txBox="1">
            <a:spLocks noGrp="1"/>
          </p:cNvSpPr>
          <p:nvPr>
            <p:ph type="subTitle" idx="3"/>
          </p:nvPr>
        </p:nvSpPr>
        <p:spPr>
          <a:xfrm>
            <a:off x="952367" y="4771104"/>
            <a:ext cx="3191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22"/>
          <p:cNvSpPr txBox="1">
            <a:spLocks noGrp="1"/>
          </p:cNvSpPr>
          <p:nvPr>
            <p:ph type="subTitle" idx="4"/>
          </p:nvPr>
        </p:nvSpPr>
        <p:spPr>
          <a:xfrm>
            <a:off x="4500227" y="4771104"/>
            <a:ext cx="3191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22"/>
          <p:cNvSpPr txBox="1">
            <a:spLocks noGrp="1"/>
          </p:cNvSpPr>
          <p:nvPr>
            <p:ph type="subTitle" idx="5"/>
          </p:nvPr>
        </p:nvSpPr>
        <p:spPr>
          <a:xfrm>
            <a:off x="8041788" y="2861449"/>
            <a:ext cx="3191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subTitle" idx="6"/>
          </p:nvPr>
        </p:nvSpPr>
        <p:spPr>
          <a:xfrm>
            <a:off x="8041788" y="4771104"/>
            <a:ext cx="31916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7"/>
          </p:nvPr>
        </p:nvSpPr>
        <p:spPr>
          <a:xfrm>
            <a:off x="950967" y="2358633"/>
            <a:ext cx="319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subTitle" idx="8"/>
          </p:nvPr>
        </p:nvSpPr>
        <p:spPr>
          <a:xfrm>
            <a:off x="4498827" y="2358633"/>
            <a:ext cx="319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9"/>
          </p:nvPr>
        </p:nvSpPr>
        <p:spPr>
          <a:xfrm>
            <a:off x="8040388" y="2358633"/>
            <a:ext cx="319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subTitle" idx="13"/>
          </p:nvPr>
        </p:nvSpPr>
        <p:spPr>
          <a:xfrm>
            <a:off x="950967" y="4268305"/>
            <a:ext cx="319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14"/>
          </p:nvPr>
        </p:nvSpPr>
        <p:spPr>
          <a:xfrm>
            <a:off x="4498827" y="4268305"/>
            <a:ext cx="319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subTitle" idx="15"/>
          </p:nvPr>
        </p:nvSpPr>
        <p:spPr>
          <a:xfrm>
            <a:off x="8040388" y="4268305"/>
            <a:ext cx="31944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6271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3"/>
          <p:cNvSpPr/>
          <p:nvPr/>
        </p:nvSpPr>
        <p:spPr>
          <a:xfrm>
            <a:off x="9840496" y="-145433"/>
            <a:ext cx="2554701" cy="6800225"/>
          </a:xfrm>
          <a:custGeom>
            <a:avLst/>
            <a:gdLst/>
            <a:ahLst/>
            <a:cxnLst/>
            <a:rect l="l" t="t" r="r" b="b"/>
            <a:pathLst>
              <a:path w="18054" h="48057" extrusionOk="0">
                <a:moveTo>
                  <a:pt x="1479" y="1"/>
                </a:moveTo>
                <a:lnTo>
                  <a:pt x="1479" y="1"/>
                </a:lnTo>
                <a:cubicBezTo>
                  <a:pt x="0" y="2881"/>
                  <a:pt x="4880" y="6858"/>
                  <a:pt x="6427" y="9702"/>
                </a:cubicBezTo>
                <a:cubicBezTo>
                  <a:pt x="7973" y="12546"/>
                  <a:pt x="9896" y="15442"/>
                  <a:pt x="9784" y="18677"/>
                </a:cubicBezTo>
                <a:cubicBezTo>
                  <a:pt x="9718" y="20582"/>
                  <a:pt x="8899" y="22453"/>
                  <a:pt x="7542" y="23793"/>
                </a:cubicBezTo>
                <a:cubicBezTo>
                  <a:pt x="6068" y="25247"/>
                  <a:pt x="3970" y="26136"/>
                  <a:pt x="3002" y="27967"/>
                </a:cubicBezTo>
                <a:cubicBezTo>
                  <a:pt x="1756" y="30328"/>
                  <a:pt x="2901" y="33225"/>
                  <a:pt x="4320" y="35486"/>
                </a:cubicBezTo>
                <a:cubicBezTo>
                  <a:pt x="7036" y="39816"/>
                  <a:pt x="12829" y="45417"/>
                  <a:pt x="17207" y="48056"/>
                </a:cubicBezTo>
                <a:lnTo>
                  <a:pt x="18053" y="473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/>
          <p:nvPr/>
        </p:nvSpPr>
        <p:spPr>
          <a:xfrm rot="10800000">
            <a:off x="-139671" y="156434"/>
            <a:ext cx="2554701" cy="6800225"/>
          </a:xfrm>
          <a:custGeom>
            <a:avLst/>
            <a:gdLst/>
            <a:ahLst/>
            <a:cxnLst/>
            <a:rect l="l" t="t" r="r" b="b"/>
            <a:pathLst>
              <a:path w="18054" h="48057" extrusionOk="0">
                <a:moveTo>
                  <a:pt x="1479" y="1"/>
                </a:moveTo>
                <a:lnTo>
                  <a:pt x="1479" y="1"/>
                </a:lnTo>
                <a:cubicBezTo>
                  <a:pt x="0" y="2881"/>
                  <a:pt x="4880" y="6858"/>
                  <a:pt x="6427" y="9702"/>
                </a:cubicBezTo>
                <a:cubicBezTo>
                  <a:pt x="7973" y="12546"/>
                  <a:pt x="9896" y="15442"/>
                  <a:pt x="9784" y="18677"/>
                </a:cubicBezTo>
                <a:cubicBezTo>
                  <a:pt x="9718" y="20582"/>
                  <a:pt x="8899" y="22453"/>
                  <a:pt x="7542" y="23793"/>
                </a:cubicBezTo>
                <a:cubicBezTo>
                  <a:pt x="6068" y="25247"/>
                  <a:pt x="3970" y="26136"/>
                  <a:pt x="3002" y="27967"/>
                </a:cubicBezTo>
                <a:cubicBezTo>
                  <a:pt x="1756" y="30328"/>
                  <a:pt x="2901" y="33225"/>
                  <a:pt x="4320" y="35486"/>
                </a:cubicBezTo>
                <a:cubicBezTo>
                  <a:pt x="7036" y="39816"/>
                  <a:pt x="12829" y="45417"/>
                  <a:pt x="17207" y="48056"/>
                </a:cubicBezTo>
                <a:lnTo>
                  <a:pt x="18053" y="473"/>
                </a:lnTo>
                <a:lnTo>
                  <a:pt x="147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5" name="Google Shape;575;p23"/>
          <p:cNvGrpSpPr/>
          <p:nvPr/>
        </p:nvGrpSpPr>
        <p:grpSpPr>
          <a:xfrm>
            <a:off x="188517" y="1605511"/>
            <a:ext cx="1361188" cy="1273711"/>
            <a:chOff x="3145550" y="2696550"/>
            <a:chExt cx="446975" cy="418250"/>
          </a:xfrm>
        </p:grpSpPr>
        <p:sp>
          <p:nvSpPr>
            <p:cNvPr id="576" name="Google Shape;576;p23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3"/>
          <p:cNvGrpSpPr/>
          <p:nvPr/>
        </p:nvGrpSpPr>
        <p:grpSpPr>
          <a:xfrm>
            <a:off x="10644183" y="3713178"/>
            <a:ext cx="1361188" cy="1273711"/>
            <a:chOff x="3145550" y="2696550"/>
            <a:chExt cx="446975" cy="418250"/>
          </a:xfrm>
        </p:grpSpPr>
        <p:sp>
          <p:nvSpPr>
            <p:cNvPr id="584" name="Google Shape;584;p23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1" name="Google Shape;591;p23"/>
          <p:cNvSpPr/>
          <p:nvPr/>
        </p:nvSpPr>
        <p:spPr>
          <a:xfrm>
            <a:off x="-148000" y="572333"/>
            <a:ext cx="821667" cy="6433667"/>
          </a:xfrm>
          <a:custGeom>
            <a:avLst/>
            <a:gdLst/>
            <a:ahLst/>
            <a:cxnLst/>
            <a:rect l="l" t="t" r="r" b="b"/>
            <a:pathLst>
              <a:path w="24650" h="193010" extrusionOk="0">
                <a:moveTo>
                  <a:pt x="0" y="0"/>
                </a:moveTo>
                <a:cubicBezTo>
                  <a:pt x="11761" y="9409"/>
                  <a:pt x="20988" y="23664"/>
                  <a:pt x="23682" y="38483"/>
                </a:cubicBezTo>
                <a:cubicBezTo>
                  <a:pt x="27740" y="60809"/>
                  <a:pt x="17059" y="83398"/>
                  <a:pt x="14801" y="105978"/>
                </a:cubicBezTo>
                <a:cubicBezTo>
                  <a:pt x="11897" y="135015"/>
                  <a:pt x="11223" y="166909"/>
                  <a:pt x="24274" y="19301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2" name="Google Shape;592;p23"/>
          <p:cNvSpPr/>
          <p:nvPr/>
        </p:nvSpPr>
        <p:spPr>
          <a:xfrm>
            <a:off x="11387234" y="-148000"/>
            <a:ext cx="1026233" cy="5950167"/>
          </a:xfrm>
          <a:custGeom>
            <a:avLst/>
            <a:gdLst/>
            <a:ahLst/>
            <a:cxnLst/>
            <a:rect l="l" t="t" r="r" b="b"/>
            <a:pathLst>
              <a:path w="30787" h="178505" extrusionOk="0">
                <a:moveTo>
                  <a:pt x="30787" y="178505"/>
                </a:moveTo>
                <a:cubicBezTo>
                  <a:pt x="24935" y="170980"/>
                  <a:pt x="18177" y="163941"/>
                  <a:pt x="13914" y="155415"/>
                </a:cubicBezTo>
                <a:cubicBezTo>
                  <a:pt x="8241" y="144068"/>
                  <a:pt x="9657" y="130190"/>
                  <a:pt x="10361" y="117523"/>
                </a:cubicBezTo>
                <a:cubicBezTo>
                  <a:pt x="11282" y="100944"/>
                  <a:pt x="17605" y="85089"/>
                  <a:pt x="20130" y="68678"/>
                </a:cubicBezTo>
                <a:cubicBezTo>
                  <a:pt x="22289" y="54644"/>
                  <a:pt x="19629" y="39898"/>
                  <a:pt x="15394" y="26346"/>
                </a:cubicBezTo>
                <a:cubicBezTo>
                  <a:pt x="12360" y="16638"/>
                  <a:pt x="8463" y="5642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3" name="Google Shape;593;p23"/>
          <p:cNvSpPr txBox="1">
            <a:spLocks noGrp="1"/>
          </p:cNvSpPr>
          <p:nvPr>
            <p:ph type="title" hasCustomPrompt="1"/>
          </p:nvPr>
        </p:nvSpPr>
        <p:spPr>
          <a:xfrm>
            <a:off x="3192200" y="963267"/>
            <a:ext cx="5807600" cy="78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4" name="Google Shape;594;p23"/>
          <p:cNvSpPr txBox="1">
            <a:spLocks noGrp="1"/>
          </p:cNvSpPr>
          <p:nvPr>
            <p:ph type="subTitle" idx="1"/>
          </p:nvPr>
        </p:nvSpPr>
        <p:spPr>
          <a:xfrm>
            <a:off x="3194400" y="1991153"/>
            <a:ext cx="5803200" cy="5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 idx="2" hasCustomPrompt="1"/>
          </p:nvPr>
        </p:nvSpPr>
        <p:spPr>
          <a:xfrm>
            <a:off x="3194400" y="2810208"/>
            <a:ext cx="5803200" cy="78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23"/>
          <p:cNvSpPr txBox="1">
            <a:spLocks noGrp="1"/>
          </p:cNvSpPr>
          <p:nvPr>
            <p:ph type="subTitle" idx="3"/>
          </p:nvPr>
        </p:nvSpPr>
        <p:spPr>
          <a:xfrm>
            <a:off x="3194400" y="3811563"/>
            <a:ext cx="5803200" cy="5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 idx="4" hasCustomPrompt="1"/>
          </p:nvPr>
        </p:nvSpPr>
        <p:spPr>
          <a:xfrm>
            <a:off x="3194400" y="4630604"/>
            <a:ext cx="5803200" cy="78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8" name="Google Shape;598;p23"/>
          <p:cNvSpPr txBox="1">
            <a:spLocks noGrp="1"/>
          </p:cNvSpPr>
          <p:nvPr>
            <p:ph type="subTitle" idx="5"/>
          </p:nvPr>
        </p:nvSpPr>
        <p:spPr>
          <a:xfrm>
            <a:off x="3194400" y="5636265"/>
            <a:ext cx="5803200" cy="5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639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4"/>
          <p:cNvSpPr/>
          <p:nvPr/>
        </p:nvSpPr>
        <p:spPr>
          <a:xfrm>
            <a:off x="9155759" y="-49399"/>
            <a:ext cx="3098784" cy="2384308"/>
          </a:xfrm>
          <a:custGeom>
            <a:avLst/>
            <a:gdLst/>
            <a:ahLst/>
            <a:cxnLst/>
            <a:rect l="l" t="t" r="r" b="b"/>
            <a:pathLst>
              <a:path w="33049" h="25429" extrusionOk="0">
                <a:moveTo>
                  <a:pt x="33049" y="1"/>
                </a:moveTo>
                <a:lnTo>
                  <a:pt x="1" y="118"/>
                </a:lnTo>
                <a:cubicBezTo>
                  <a:pt x="100" y="4452"/>
                  <a:pt x="4115" y="8608"/>
                  <a:pt x="9726" y="10179"/>
                </a:cubicBezTo>
                <a:cubicBezTo>
                  <a:pt x="12511" y="10961"/>
                  <a:pt x="15561" y="11137"/>
                  <a:pt x="18378" y="11856"/>
                </a:cubicBezTo>
                <a:cubicBezTo>
                  <a:pt x="21299" y="12600"/>
                  <a:pt x="23966" y="13963"/>
                  <a:pt x="25628" y="15846"/>
                </a:cubicBezTo>
                <a:cubicBezTo>
                  <a:pt x="28403" y="18992"/>
                  <a:pt x="28552" y="23584"/>
                  <a:pt x="33049" y="25428"/>
                </a:cubicBezTo>
                <a:lnTo>
                  <a:pt x="330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1" name="Google Shape;601;p24"/>
          <p:cNvSpPr/>
          <p:nvPr/>
        </p:nvSpPr>
        <p:spPr>
          <a:xfrm>
            <a:off x="1" y="4798467"/>
            <a:ext cx="5121249" cy="2059511"/>
          </a:xfrm>
          <a:custGeom>
            <a:avLst/>
            <a:gdLst/>
            <a:ahLst/>
            <a:cxnLst/>
            <a:rect l="l" t="t" r="r" b="b"/>
            <a:pathLst>
              <a:path w="42790" h="17208" extrusionOk="0">
                <a:moveTo>
                  <a:pt x="1643" y="0"/>
                </a:moveTo>
                <a:cubicBezTo>
                  <a:pt x="1099" y="0"/>
                  <a:pt x="551" y="62"/>
                  <a:pt x="1" y="195"/>
                </a:cubicBezTo>
                <a:lnTo>
                  <a:pt x="2" y="195"/>
                </a:lnTo>
                <a:lnTo>
                  <a:pt x="2" y="17208"/>
                </a:lnTo>
                <a:lnTo>
                  <a:pt x="42789" y="17208"/>
                </a:lnTo>
                <a:cubicBezTo>
                  <a:pt x="40302" y="15045"/>
                  <a:pt x="36432" y="14852"/>
                  <a:pt x="33139" y="14755"/>
                </a:cubicBezTo>
                <a:cubicBezTo>
                  <a:pt x="29846" y="14658"/>
                  <a:pt x="26468" y="14878"/>
                  <a:pt x="23337" y="13857"/>
                </a:cubicBezTo>
                <a:cubicBezTo>
                  <a:pt x="18959" y="12429"/>
                  <a:pt x="15729" y="8813"/>
                  <a:pt x="12259" y="5787"/>
                </a:cubicBezTo>
                <a:cubicBezTo>
                  <a:pt x="9214" y="3131"/>
                  <a:pt x="5525" y="0"/>
                  <a:pt x="16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2" name="Google Shape;602;p24"/>
          <p:cNvSpPr/>
          <p:nvPr/>
        </p:nvSpPr>
        <p:spPr>
          <a:xfrm rot="10800000">
            <a:off x="-76311" y="-49378"/>
            <a:ext cx="5306144" cy="1569411"/>
          </a:xfrm>
          <a:custGeom>
            <a:avLst/>
            <a:gdLst/>
            <a:ahLst/>
            <a:cxnLst/>
            <a:rect l="l" t="t" r="r" b="b"/>
            <a:pathLst>
              <a:path w="61642" h="18232" extrusionOk="0">
                <a:moveTo>
                  <a:pt x="58862" y="0"/>
                </a:moveTo>
                <a:cubicBezTo>
                  <a:pt x="56536" y="0"/>
                  <a:pt x="54082" y="1302"/>
                  <a:pt x="52305" y="2952"/>
                </a:cubicBezTo>
                <a:cubicBezTo>
                  <a:pt x="49787" y="5291"/>
                  <a:pt x="47875" y="8333"/>
                  <a:pt x="44937" y="10113"/>
                </a:cubicBezTo>
                <a:cubicBezTo>
                  <a:pt x="42681" y="11480"/>
                  <a:pt x="40035" y="11962"/>
                  <a:pt x="37371" y="11962"/>
                </a:cubicBezTo>
                <a:cubicBezTo>
                  <a:pt x="36321" y="11962"/>
                  <a:pt x="35269" y="11887"/>
                  <a:pt x="34237" y="11762"/>
                </a:cubicBezTo>
                <a:cubicBezTo>
                  <a:pt x="30586" y="11317"/>
                  <a:pt x="27016" y="10301"/>
                  <a:pt x="23351" y="9991"/>
                </a:cubicBezTo>
                <a:cubicBezTo>
                  <a:pt x="22724" y="9938"/>
                  <a:pt x="22086" y="9912"/>
                  <a:pt x="21437" y="9912"/>
                </a:cubicBezTo>
                <a:cubicBezTo>
                  <a:pt x="13988" y="9912"/>
                  <a:pt x="5317" y="13333"/>
                  <a:pt x="1" y="18232"/>
                </a:cubicBezTo>
                <a:lnTo>
                  <a:pt x="61641" y="18000"/>
                </a:lnTo>
                <a:lnTo>
                  <a:pt x="61641" y="745"/>
                </a:lnTo>
                <a:cubicBezTo>
                  <a:pt x="60776" y="226"/>
                  <a:pt x="59830" y="0"/>
                  <a:pt x="5886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3" name="Google Shape;603;p24"/>
          <p:cNvGrpSpPr/>
          <p:nvPr/>
        </p:nvGrpSpPr>
        <p:grpSpPr>
          <a:xfrm>
            <a:off x="83608" y="230670"/>
            <a:ext cx="827857" cy="774655"/>
            <a:chOff x="3145550" y="2696550"/>
            <a:chExt cx="446975" cy="418250"/>
          </a:xfrm>
        </p:grpSpPr>
        <p:sp>
          <p:nvSpPr>
            <p:cNvPr id="604" name="Google Shape;604;p24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9548482" y="145079"/>
            <a:ext cx="1130265" cy="475671"/>
            <a:chOff x="1958550" y="3085300"/>
            <a:chExt cx="579425" cy="243850"/>
          </a:xfrm>
        </p:grpSpPr>
        <p:sp>
          <p:nvSpPr>
            <p:cNvPr id="612" name="Google Shape;612;p24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4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4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4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18" name="Google Shape;618;p24"/>
          <p:cNvGrpSpPr/>
          <p:nvPr/>
        </p:nvGrpSpPr>
        <p:grpSpPr>
          <a:xfrm rot="2700146">
            <a:off x="-73302" y="5340829"/>
            <a:ext cx="1286343" cy="541355"/>
            <a:chOff x="1958550" y="3085300"/>
            <a:chExt cx="579425" cy="243850"/>
          </a:xfrm>
        </p:grpSpPr>
        <p:sp>
          <p:nvSpPr>
            <p:cNvPr id="619" name="Google Shape;619;p24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4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4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4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4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4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5" name="Google Shape;625;p24"/>
          <p:cNvSpPr/>
          <p:nvPr/>
        </p:nvSpPr>
        <p:spPr>
          <a:xfrm>
            <a:off x="9956434" y="-167732"/>
            <a:ext cx="2417567" cy="2052433"/>
          </a:xfrm>
          <a:custGeom>
            <a:avLst/>
            <a:gdLst/>
            <a:ahLst/>
            <a:cxnLst/>
            <a:rect l="l" t="t" r="r" b="b"/>
            <a:pathLst>
              <a:path w="72527" h="61573" extrusionOk="0">
                <a:moveTo>
                  <a:pt x="72527" y="61573"/>
                </a:moveTo>
                <a:cubicBezTo>
                  <a:pt x="71679" y="54789"/>
                  <a:pt x="70256" y="47166"/>
                  <a:pt x="65422" y="42332"/>
                </a:cubicBezTo>
                <a:cubicBezTo>
                  <a:pt x="56870" y="33780"/>
                  <a:pt x="42999" y="33256"/>
                  <a:pt x="31675" y="29010"/>
                </a:cubicBezTo>
                <a:cubicBezTo>
                  <a:pt x="23452" y="25926"/>
                  <a:pt x="14499" y="23083"/>
                  <a:pt x="8289" y="16873"/>
                </a:cubicBezTo>
                <a:cubicBezTo>
                  <a:pt x="3858" y="12442"/>
                  <a:pt x="1982" y="5945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6" name="Google Shape;626;p24"/>
          <p:cNvSpPr/>
          <p:nvPr/>
        </p:nvSpPr>
        <p:spPr>
          <a:xfrm>
            <a:off x="-157867" y="-102334"/>
            <a:ext cx="4272667" cy="1440667"/>
          </a:xfrm>
          <a:custGeom>
            <a:avLst/>
            <a:gdLst/>
            <a:ahLst/>
            <a:cxnLst/>
            <a:rect l="l" t="t" r="r" b="b"/>
            <a:pathLst>
              <a:path w="128180" h="43220" extrusionOk="0">
                <a:moveTo>
                  <a:pt x="128180" y="0"/>
                </a:moveTo>
                <a:cubicBezTo>
                  <a:pt x="114428" y="17190"/>
                  <a:pt x="84917" y="8381"/>
                  <a:pt x="63054" y="10953"/>
                </a:cubicBezTo>
                <a:cubicBezTo>
                  <a:pt x="39606" y="13712"/>
                  <a:pt x="16695" y="26525"/>
                  <a:pt x="0" y="4322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7" name="Google Shape;627;p24"/>
          <p:cNvSpPr/>
          <p:nvPr/>
        </p:nvSpPr>
        <p:spPr>
          <a:xfrm>
            <a:off x="-157867" y="5111434"/>
            <a:ext cx="2792533" cy="1815633"/>
          </a:xfrm>
          <a:custGeom>
            <a:avLst/>
            <a:gdLst/>
            <a:ahLst/>
            <a:cxnLst/>
            <a:rect l="l" t="t" r="r" b="b"/>
            <a:pathLst>
              <a:path w="83776" h="54469" extrusionOk="0">
                <a:moveTo>
                  <a:pt x="0" y="0"/>
                </a:moveTo>
                <a:cubicBezTo>
                  <a:pt x="0" y="15689"/>
                  <a:pt x="9445" y="37073"/>
                  <a:pt x="24866" y="39964"/>
                </a:cubicBezTo>
                <a:cubicBezTo>
                  <a:pt x="37255" y="42287"/>
                  <a:pt x="49638" y="44788"/>
                  <a:pt x="62166" y="46180"/>
                </a:cubicBezTo>
                <a:cubicBezTo>
                  <a:pt x="69834" y="47032"/>
                  <a:pt x="81336" y="47150"/>
                  <a:pt x="83776" y="5446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28" name="Google Shape;628;p24"/>
          <p:cNvSpPr txBox="1">
            <a:spLocks noGrp="1"/>
          </p:cNvSpPr>
          <p:nvPr>
            <p:ph type="title" hasCustomPrompt="1"/>
          </p:nvPr>
        </p:nvSpPr>
        <p:spPr>
          <a:xfrm>
            <a:off x="6267333" y="2406567"/>
            <a:ext cx="18636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9" name="Google Shape;629;p24"/>
          <p:cNvSpPr txBox="1">
            <a:spLocks noGrp="1"/>
          </p:cNvSpPr>
          <p:nvPr>
            <p:ph type="subTitle" idx="1"/>
          </p:nvPr>
        </p:nvSpPr>
        <p:spPr>
          <a:xfrm>
            <a:off x="8247467" y="2622433"/>
            <a:ext cx="2863600" cy="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0" name="Google Shape;630;p24"/>
          <p:cNvSpPr txBox="1">
            <a:spLocks noGrp="1"/>
          </p:cNvSpPr>
          <p:nvPr>
            <p:ph type="subTitle" idx="2"/>
          </p:nvPr>
        </p:nvSpPr>
        <p:spPr>
          <a:xfrm>
            <a:off x="8247467" y="2147933"/>
            <a:ext cx="2863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idx="3" hasCustomPrompt="1"/>
          </p:nvPr>
        </p:nvSpPr>
        <p:spPr>
          <a:xfrm>
            <a:off x="6263300" y="3754800"/>
            <a:ext cx="18636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4"/>
          </p:nvPr>
        </p:nvSpPr>
        <p:spPr>
          <a:xfrm>
            <a:off x="8247467" y="3969667"/>
            <a:ext cx="2863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subTitle" idx="5"/>
          </p:nvPr>
        </p:nvSpPr>
        <p:spPr>
          <a:xfrm>
            <a:off x="8247467" y="3495167"/>
            <a:ext cx="2863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4" name="Google Shape;634;p24"/>
          <p:cNvSpPr txBox="1">
            <a:spLocks noGrp="1"/>
          </p:cNvSpPr>
          <p:nvPr>
            <p:ph type="title" idx="6" hasCustomPrompt="1"/>
          </p:nvPr>
        </p:nvSpPr>
        <p:spPr>
          <a:xfrm>
            <a:off x="6263300" y="5103033"/>
            <a:ext cx="1863600" cy="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5" name="Google Shape;635;p24"/>
          <p:cNvSpPr txBox="1">
            <a:spLocks noGrp="1"/>
          </p:cNvSpPr>
          <p:nvPr>
            <p:ph type="subTitle" idx="7"/>
          </p:nvPr>
        </p:nvSpPr>
        <p:spPr>
          <a:xfrm>
            <a:off x="8247467" y="5317900"/>
            <a:ext cx="28636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8"/>
          </p:nvPr>
        </p:nvSpPr>
        <p:spPr>
          <a:xfrm>
            <a:off x="8247467" y="4843400"/>
            <a:ext cx="2863600" cy="5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667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9"/>
          </p:nvPr>
        </p:nvSpPr>
        <p:spPr>
          <a:xfrm>
            <a:off x="960000" y="7193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061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25"/>
          <p:cNvSpPr/>
          <p:nvPr/>
        </p:nvSpPr>
        <p:spPr>
          <a:xfrm>
            <a:off x="0" y="-101599"/>
            <a:ext cx="2513795" cy="1648292"/>
          </a:xfrm>
          <a:custGeom>
            <a:avLst/>
            <a:gdLst/>
            <a:ahLst/>
            <a:cxnLst/>
            <a:rect l="l" t="t" r="r" b="b"/>
            <a:pathLst>
              <a:path w="47897" h="31406" extrusionOk="0">
                <a:moveTo>
                  <a:pt x="47897" y="0"/>
                </a:moveTo>
                <a:lnTo>
                  <a:pt x="1" y="244"/>
                </a:lnTo>
                <a:lnTo>
                  <a:pt x="1" y="31405"/>
                </a:lnTo>
                <a:cubicBezTo>
                  <a:pt x="3742" y="31122"/>
                  <a:pt x="8421" y="27653"/>
                  <a:pt x="10405" y="24467"/>
                </a:cubicBezTo>
                <a:cubicBezTo>
                  <a:pt x="12390" y="21281"/>
                  <a:pt x="13980" y="17701"/>
                  <a:pt x="16916" y="15363"/>
                </a:cubicBezTo>
                <a:cubicBezTo>
                  <a:pt x="19861" y="13016"/>
                  <a:pt x="23748" y="12262"/>
                  <a:pt x="27493" y="11863"/>
                </a:cubicBezTo>
                <a:cubicBezTo>
                  <a:pt x="31237" y="11463"/>
                  <a:pt x="35082" y="11329"/>
                  <a:pt x="38588" y="9957"/>
                </a:cubicBezTo>
                <a:cubicBezTo>
                  <a:pt x="42095" y="8584"/>
                  <a:pt x="47534" y="3747"/>
                  <a:pt x="4789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0" name="Google Shape;640;p25"/>
          <p:cNvSpPr/>
          <p:nvPr/>
        </p:nvSpPr>
        <p:spPr>
          <a:xfrm>
            <a:off x="7551601" y="4388501"/>
            <a:ext cx="4640409" cy="2469505"/>
          </a:xfrm>
          <a:custGeom>
            <a:avLst/>
            <a:gdLst/>
            <a:ahLst/>
            <a:cxnLst/>
            <a:rect l="l" t="t" r="r" b="b"/>
            <a:pathLst>
              <a:path w="34562" h="18393" extrusionOk="0">
                <a:moveTo>
                  <a:pt x="34561" y="0"/>
                </a:moveTo>
                <a:cubicBezTo>
                  <a:pt x="28360" y="467"/>
                  <a:pt x="22385" y="3443"/>
                  <a:pt x="18276" y="8113"/>
                </a:cubicBezTo>
                <a:cubicBezTo>
                  <a:pt x="16620" y="9993"/>
                  <a:pt x="15184" y="12195"/>
                  <a:pt x="12972" y="13372"/>
                </a:cubicBezTo>
                <a:cubicBezTo>
                  <a:pt x="10850" y="14500"/>
                  <a:pt x="8340" y="14511"/>
                  <a:pt x="5964" y="14882"/>
                </a:cubicBezTo>
                <a:cubicBezTo>
                  <a:pt x="3589" y="15251"/>
                  <a:pt x="1022" y="16216"/>
                  <a:pt x="1" y="18393"/>
                </a:cubicBezTo>
                <a:lnTo>
                  <a:pt x="34561" y="18393"/>
                </a:lnTo>
                <a:lnTo>
                  <a:pt x="3456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41" name="Google Shape;641;p25"/>
          <p:cNvGrpSpPr/>
          <p:nvPr/>
        </p:nvGrpSpPr>
        <p:grpSpPr>
          <a:xfrm rot="-4991963">
            <a:off x="10772073" y="4763492"/>
            <a:ext cx="1251035" cy="1016421"/>
            <a:chOff x="2763250" y="3099175"/>
            <a:chExt cx="568025" cy="461500"/>
          </a:xfrm>
        </p:grpSpPr>
        <p:sp>
          <p:nvSpPr>
            <p:cNvPr id="642" name="Google Shape;642;p25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25"/>
          <p:cNvGrpSpPr/>
          <p:nvPr/>
        </p:nvGrpSpPr>
        <p:grpSpPr>
          <a:xfrm rot="6916435">
            <a:off x="929843" y="-162599"/>
            <a:ext cx="654111" cy="612073"/>
            <a:chOff x="3145550" y="2696550"/>
            <a:chExt cx="446975" cy="418250"/>
          </a:xfrm>
        </p:grpSpPr>
        <p:sp>
          <p:nvSpPr>
            <p:cNvPr id="650" name="Google Shape;650;p25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7" name="Google Shape;657;p25"/>
          <p:cNvSpPr/>
          <p:nvPr/>
        </p:nvSpPr>
        <p:spPr>
          <a:xfrm>
            <a:off x="-107933" y="-195105"/>
            <a:ext cx="1128300" cy="1470567"/>
          </a:xfrm>
          <a:custGeom>
            <a:avLst/>
            <a:gdLst/>
            <a:ahLst/>
            <a:cxnLst/>
            <a:rect l="l" t="t" r="r" b="b"/>
            <a:pathLst>
              <a:path w="33849" h="44117" extrusionOk="0">
                <a:moveTo>
                  <a:pt x="33849" y="261"/>
                </a:moveTo>
                <a:cubicBezTo>
                  <a:pt x="25506" y="-1828"/>
                  <a:pt x="23861" y="14348"/>
                  <a:pt x="20015" y="22041"/>
                </a:cubicBezTo>
                <a:cubicBezTo>
                  <a:pt x="15573" y="30925"/>
                  <a:pt x="9933" y="44117"/>
                  <a:pt x="0" y="44117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8" name="Google Shape;658;p25"/>
          <p:cNvSpPr/>
          <p:nvPr/>
        </p:nvSpPr>
        <p:spPr>
          <a:xfrm>
            <a:off x="8417967" y="5052734"/>
            <a:ext cx="3865600" cy="1854333"/>
          </a:xfrm>
          <a:custGeom>
            <a:avLst/>
            <a:gdLst/>
            <a:ahLst/>
            <a:cxnLst/>
            <a:rect l="l" t="t" r="r" b="b"/>
            <a:pathLst>
              <a:path w="115968" h="55630" extrusionOk="0">
                <a:moveTo>
                  <a:pt x="115968" y="0"/>
                </a:moveTo>
                <a:cubicBezTo>
                  <a:pt x="106839" y="10654"/>
                  <a:pt x="102981" y="26630"/>
                  <a:pt x="90950" y="33849"/>
                </a:cubicBezTo>
                <a:cubicBezTo>
                  <a:pt x="78004" y="41617"/>
                  <a:pt x="61192" y="39042"/>
                  <a:pt x="46211" y="40913"/>
                </a:cubicBezTo>
                <a:cubicBezTo>
                  <a:pt x="36378" y="42141"/>
                  <a:pt x="26350" y="43320"/>
                  <a:pt x="17072" y="46800"/>
                </a:cubicBezTo>
                <a:cubicBezTo>
                  <a:pt x="11073" y="49050"/>
                  <a:pt x="6077" y="53600"/>
                  <a:pt x="0" y="5563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9" name="Google Shape;659;p25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25"/>
          <p:cNvSpPr txBox="1">
            <a:spLocks noGrp="1"/>
          </p:cNvSpPr>
          <p:nvPr>
            <p:ph type="body" idx="1"/>
          </p:nvPr>
        </p:nvSpPr>
        <p:spPr>
          <a:xfrm>
            <a:off x="960000" y="1560533"/>
            <a:ext cx="4640400" cy="4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61" name="Google Shape;661;p25"/>
          <p:cNvSpPr txBox="1">
            <a:spLocks noGrp="1"/>
          </p:cNvSpPr>
          <p:nvPr>
            <p:ph type="body" idx="2"/>
          </p:nvPr>
        </p:nvSpPr>
        <p:spPr>
          <a:xfrm>
            <a:off x="6053600" y="1560533"/>
            <a:ext cx="5178400" cy="45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05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27"/>
          <p:cNvSpPr/>
          <p:nvPr/>
        </p:nvSpPr>
        <p:spPr>
          <a:xfrm flipH="1">
            <a:off x="8078867" y="5203903"/>
            <a:ext cx="4113117" cy="1654091"/>
          </a:xfrm>
          <a:custGeom>
            <a:avLst/>
            <a:gdLst/>
            <a:ahLst/>
            <a:cxnLst/>
            <a:rect l="l" t="t" r="r" b="b"/>
            <a:pathLst>
              <a:path w="42790" h="17208" extrusionOk="0">
                <a:moveTo>
                  <a:pt x="1643" y="0"/>
                </a:moveTo>
                <a:cubicBezTo>
                  <a:pt x="1099" y="0"/>
                  <a:pt x="551" y="62"/>
                  <a:pt x="1" y="195"/>
                </a:cubicBezTo>
                <a:lnTo>
                  <a:pt x="2" y="195"/>
                </a:lnTo>
                <a:lnTo>
                  <a:pt x="2" y="17208"/>
                </a:lnTo>
                <a:lnTo>
                  <a:pt x="42789" y="17208"/>
                </a:lnTo>
                <a:cubicBezTo>
                  <a:pt x="40302" y="15045"/>
                  <a:pt x="36432" y="14852"/>
                  <a:pt x="33139" y="14755"/>
                </a:cubicBezTo>
                <a:cubicBezTo>
                  <a:pt x="29846" y="14658"/>
                  <a:pt x="26468" y="14878"/>
                  <a:pt x="23337" y="13857"/>
                </a:cubicBezTo>
                <a:cubicBezTo>
                  <a:pt x="18959" y="12429"/>
                  <a:pt x="15729" y="8813"/>
                  <a:pt x="12259" y="5787"/>
                </a:cubicBezTo>
                <a:cubicBezTo>
                  <a:pt x="9214" y="3131"/>
                  <a:pt x="5525" y="0"/>
                  <a:pt x="1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27"/>
          <p:cNvSpPr/>
          <p:nvPr/>
        </p:nvSpPr>
        <p:spPr>
          <a:xfrm>
            <a:off x="1" y="-33"/>
            <a:ext cx="2338649" cy="1744503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4" name="Google Shape;684;p27"/>
          <p:cNvGrpSpPr/>
          <p:nvPr/>
        </p:nvGrpSpPr>
        <p:grpSpPr>
          <a:xfrm rot="8100000">
            <a:off x="9671786" y="6445644"/>
            <a:ext cx="603037" cy="502835"/>
            <a:chOff x="3153950" y="2696550"/>
            <a:chExt cx="438575" cy="365700"/>
          </a:xfrm>
        </p:grpSpPr>
        <p:sp>
          <p:nvSpPr>
            <p:cNvPr id="685" name="Google Shape;685;p27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9" name="Google Shape;689;p27"/>
          <p:cNvGrpSpPr/>
          <p:nvPr/>
        </p:nvGrpSpPr>
        <p:grpSpPr>
          <a:xfrm rot="6082635">
            <a:off x="939858" y="-108780"/>
            <a:ext cx="835636" cy="781933"/>
            <a:chOff x="3145550" y="2696550"/>
            <a:chExt cx="446975" cy="418250"/>
          </a:xfrm>
        </p:grpSpPr>
        <p:sp>
          <p:nvSpPr>
            <p:cNvPr id="690" name="Google Shape;690;p27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97" name="Google Shape;697;p27"/>
          <p:cNvSpPr/>
          <p:nvPr/>
        </p:nvSpPr>
        <p:spPr>
          <a:xfrm>
            <a:off x="-442367" y="-116049"/>
            <a:ext cx="2596059" cy="1976545"/>
          </a:xfrm>
          <a:custGeom>
            <a:avLst/>
            <a:gdLst/>
            <a:ahLst/>
            <a:cxnLst/>
            <a:rect l="l" t="t" r="r" b="b"/>
            <a:pathLst>
              <a:path w="66880" h="50920" extrusionOk="0">
                <a:moveTo>
                  <a:pt x="66225" y="0"/>
                </a:moveTo>
                <a:cubicBezTo>
                  <a:pt x="72264" y="18077"/>
                  <a:pt x="32848" y="18411"/>
                  <a:pt x="16188" y="27668"/>
                </a:cubicBezTo>
                <a:cubicBezTo>
                  <a:pt x="7933" y="32255"/>
                  <a:pt x="0" y="41476"/>
                  <a:pt x="0" y="5092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8" name="Google Shape;698;p27"/>
          <p:cNvSpPr/>
          <p:nvPr/>
        </p:nvSpPr>
        <p:spPr>
          <a:xfrm>
            <a:off x="8722134" y="5661034"/>
            <a:ext cx="3659533" cy="1441433"/>
          </a:xfrm>
          <a:custGeom>
            <a:avLst/>
            <a:gdLst/>
            <a:ahLst/>
            <a:cxnLst/>
            <a:rect l="l" t="t" r="r" b="b"/>
            <a:pathLst>
              <a:path w="109786" h="43243" extrusionOk="0">
                <a:moveTo>
                  <a:pt x="0" y="40618"/>
                </a:moveTo>
                <a:cubicBezTo>
                  <a:pt x="15310" y="40618"/>
                  <a:pt x="31063" y="45511"/>
                  <a:pt x="45916" y="41796"/>
                </a:cubicBezTo>
                <a:cubicBezTo>
                  <a:pt x="60215" y="38220"/>
                  <a:pt x="67103" y="21112"/>
                  <a:pt x="79176" y="12657"/>
                </a:cubicBezTo>
                <a:cubicBezTo>
                  <a:pt x="85182" y="8451"/>
                  <a:pt x="92234" y="5851"/>
                  <a:pt x="99190" y="3532"/>
                </a:cubicBezTo>
                <a:cubicBezTo>
                  <a:pt x="102722" y="2355"/>
                  <a:pt x="107156" y="2635"/>
                  <a:pt x="109786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99" name="Google Shape;699;p27"/>
          <p:cNvSpPr txBox="1">
            <a:spLocks noGrp="1"/>
          </p:cNvSpPr>
          <p:nvPr>
            <p:ph type="title"/>
          </p:nvPr>
        </p:nvSpPr>
        <p:spPr>
          <a:xfrm>
            <a:off x="956967" y="719333"/>
            <a:ext cx="10278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1990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8"/>
          <p:cNvSpPr/>
          <p:nvPr/>
        </p:nvSpPr>
        <p:spPr>
          <a:xfrm flipH="1">
            <a:off x="7621315" y="5019900"/>
            <a:ext cx="4570685" cy="1838101"/>
          </a:xfrm>
          <a:custGeom>
            <a:avLst/>
            <a:gdLst/>
            <a:ahLst/>
            <a:cxnLst/>
            <a:rect l="l" t="t" r="r" b="b"/>
            <a:pathLst>
              <a:path w="42790" h="17208" extrusionOk="0">
                <a:moveTo>
                  <a:pt x="1643" y="0"/>
                </a:moveTo>
                <a:cubicBezTo>
                  <a:pt x="1099" y="0"/>
                  <a:pt x="551" y="62"/>
                  <a:pt x="1" y="195"/>
                </a:cubicBezTo>
                <a:lnTo>
                  <a:pt x="2" y="195"/>
                </a:lnTo>
                <a:lnTo>
                  <a:pt x="2" y="17208"/>
                </a:lnTo>
                <a:lnTo>
                  <a:pt x="42789" y="17208"/>
                </a:lnTo>
                <a:cubicBezTo>
                  <a:pt x="40302" y="15045"/>
                  <a:pt x="36432" y="14852"/>
                  <a:pt x="33139" y="14755"/>
                </a:cubicBezTo>
                <a:cubicBezTo>
                  <a:pt x="29846" y="14658"/>
                  <a:pt x="26468" y="14878"/>
                  <a:pt x="23337" y="13857"/>
                </a:cubicBezTo>
                <a:cubicBezTo>
                  <a:pt x="18959" y="12429"/>
                  <a:pt x="15729" y="8813"/>
                  <a:pt x="12259" y="5787"/>
                </a:cubicBezTo>
                <a:cubicBezTo>
                  <a:pt x="9214" y="3131"/>
                  <a:pt x="5525" y="0"/>
                  <a:pt x="16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28"/>
          <p:cNvSpPr/>
          <p:nvPr/>
        </p:nvSpPr>
        <p:spPr>
          <a:xfrm flipH="1">
            <a:off x="-57290" y="-18000"/>
            <a:ext cx="2388892" cy="1838093"/>
          </a:xfrm>
          <a:custGeom>
            <a:avLst/>
            <a:gdLst/>
            <a:ahLst/>
            <a:cxnLst/>
            <a:rect l="l" t="t" r="r" b="b"/>
            <a:pathLst>
              <a:path w="33049" h="25429" extrusionOk="0">
                <a:moveTo>
                  <a:pt x="33049" y="1"/>
                </a:moveTo>
                <a:lnTo>
                  <a:pt x="1" y="118"/>
                </a:lnTo>
                <a:cubicBezTo>
                  <a:pt x="100" y="4452"/>
                  <a:pt x="4115" y="8608"/>
                  <a:pt x="9726" y="10179"/>
                </a:cubicBezTo>
                <a:cubicBezTo>
                  <a:pt x="12511" y="10961"/>
                  <a:pt x="15561" y="11137"/>
                  <a:pt x="18378" y="11856"/>
                </a:cubicBezTo>
                <a:cubicBezTo>
                  <a:pt x="21299" y="12600"/>
                  <a:pt x="23966" y="13963"/>
                  <a:pt x="25628" y="15846"/>
                </a:cubicBezTo>
                <a:cubicBezTo>
                  <a:pt x="28403" y="18992"/>
                  <a:pt x="28552" y="23584"/>
                  <a:pt x="33049" y="25428"/>
                </a:cubicBezTo>
                <a:lnTo>
                  <a:pt x="330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3" name="Google Shape;703;p28"/>
          <p:cNvGrpSpPr/>
          <p:nvPr/>
        </p:nvGrpSpPr>
        <p:grpSpPr>
          <a:xfrm rot="6949572">
            <a:off x="1057932" y="-71267"/>
            <a:ext cx="704803" cy="659508"/>
            <a:chOff x="3145550" y="2696550"/>
            <a:chExt cx="446975" cy="418250"/>
          </a:xfrm>
        </p:grpSpPr>
        <p:sp>
          <p:nvSpPr>
            <p:cNvPr id="704" name="Google Shape;704;p28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1" name="Google Shape;711;p28"/>
          <p:cNvGrpSpPr/>
          <p:nvPr/>
        </p:nvGrpSpPr>
        <p:grpSpPr>
          <a:xfrm rot="6949572">
            <a:off x="11338965" y="5241199"/>
            <a:ext cx="704803" cy="659508"/>
            <a:chOff x="3145550" y="2696550"/>
            <a:chExt cx="446975" cy="418250"/>
          </a:xfrm>
        </p:grpSpPr>
        <p:sp>
          <p:nvSpPr>
            <p:cNvPr id="712" name="Google Shape;712;p28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8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8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8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9" name="Google Shape;719;p28"/>
          <p:cNvSpPr/>
          <p:nvPr/>
        </p:nvSpPr>
        <p:spPr>
          <a:xfrm>
            <a:off x="-196233" y="-107933"/>
            <a:ext cx="1540367" cy="1471700"/>
          </a:xfrm>
          <a:custGeom>
            <a:avLst/>
            <a:gdLst/>
            <a:ahLst/>
            <a:cxnLst/>
            <a:rect l="l" t="t" r="r" b="b"/>
            <a:pathLst>
              <a:path w="46211" h="44151" extrusionOk="0">
                <a:moveTo>
                  <a:pt x="46211" y="0"/>
                </a:moveTo>
                <a:cubicBezTo>
                  <a:pt x="39373" y="1142"/>
                  <a:pt x="32570" y="4517"/>
                  <a:pt x="27668" y="9419"/>
                </a:cubicBezTo>
                <a:cubicBezTo>
                  <a:pt x="21803" y="15284"/>
                  <a:pt x="20455" y="24382"/>
                  <a:pt x="16189" y="31494"/>
                </a:cubicBezTo>
                <a:cubicBezTo>
                  <a:pt x="12665" y="37368"/>
                  <a:pt x="5698" y="40350"/>
                  <a:pt x="0" y="44151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0" name="Google Shape;720;p28"/>
          <p:cNvSpPr/>
          <p:nvPr/>
        </p:nvSpPr>
        <p:spPr>
          <a:xfrm>
            <a:off x="9134200" y="5474633"/>
            <a:ext cx="3178800" cy="1481467"/>
          </a:xfrm>
          <a:custGeom>
            <a:avLst/>
            <a:gdLst/>
            <a:ahLst/>
            <a:cxnLst/>
            <a:rect l="l" t="t" r="r" b="b"/>
            <a:pathLst>
              <a:path w="95364" h="44444" extrusionOk="0">
                <a:moveTo>
                  <a:pt x="95364" y="0"/>
                </a:moveTo>
                <a:cubicBezTo>
                  <a:pt x="92019" y="8918"/>
                  <a:pt x="87344" y="18647"/>
                  <a:pt x="79176" y="23547"/>
                </a:cubicBezTo>
                <a:cubicBezTo>
                  <a:pt x="71318" y="28261"/>
                  <a:pt x="61397" y="28039"/>
                  <a:pt x="52391" y="29728"/>
                </a:cubicBezTo>
                <a:cubicBezTo>
                  <a:pt x="34562" y="33071"/>
                  <a:pt x="17211" y="38714"/>
                  <a:pt x="0" y="4444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1" name="Google Shape;721;p28"/>
          <p:cNvSpPr txBox="1">
            <a:spLocks noGrp="1"/>
          </p:cNvSpPr>
          <p:nvPr>
            <p:ph type="title"/>
          </p:nvPr>
        </p:nvSpPr>
        <p:spPr>
          <a:xfrm>
            <a:off x="956967" y="719333"/>
            <a:ext cx="10278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6975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0"/>
          <p:cNvSpPr/>
          <p:nvPr/>
        </p:nvSpPr>
        <p:spPr>
          <a:xfrm>
            <a:off x="1" y="5285134"/>
            <a:ext cx="3003831" cy="1674465"/>
          </a:xfrm>
          <a:custGeom>
            <a:avLst/>
            <a:gdLst/>
            <a:ahLst/>
            <a:cxnLst/>
            <a:rect l="l" t="t" r="r" b="b"/>
            <a:pathLst>
              <a:path w="43260" h="24115" extrusionOk="0">
                <a:moveTo>
                  <a:pt x="0" y="0"/>
                </a:moveTo>
                <a:lnTo>
                  <a:pt x="0" y="23598"/>
                </a:lnTo>
                <a:lnTo>
                  <a:pt x="43259" y="24115"/>
                </a:lnTo>
                <a:cubicBezTo>
                  <a:pt x="42561" y="18745"/>
                  <a:pt x="37894" y="11560"/>
                  <a:pt x="32804" y="9709"/>
                </a:cubicBezTo>
                <a:cubicBezTo>
                  <a:pt x="30355" y="8817"/>
                  <a:pt x="27767" y="8592"/>
                  <a:pt x="25135" y="8592"/>
                </a:cubicBezTo>
                <a:cubicBezTo>
                  <a:pt x="22448" y="8592"/>
                  <a:pt x="19715" y="8827"/>
                  <a:pt x="17039" y="8827"/>
                </a:cubicBezTo>
                <a:cubicBezTo>
                  <a:pt x="14091" y="8827"/>
                  <a:pt x="11211" y="8542"/>
                  <a:pt x="8535" y="7346"/>
                </a:cubicBezTo>
                <a:cubicBezTo>
                  <a:pt x="5078" y="5800"/>
                  <a:pt x="2427" y="290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6" name="Google Shape;746;p30"/>
          <p:cNvSpPr/>
          <p:nvPr/>
        </p:nvSpPr>
        <p:spPr>
          <a:xfrm>
            <a:off x="10509273" y="-69733"/>
            <a:ext cx="1749457" cy="3782764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7" name="Google Shape;747;p30"/>
          <p:cNvSpPr/>
          <p:nvPr/>
        </p:nvSpPr>
        <p:spPr>
          <a:xfrm rot="10800000">
            <a:off x="15" y="15"/>
            <a:ext cx="2894452" cy="1540352"/>
          </a:xfrm>
          <a:custGeom>
            <a:avLst/>
            <a:gdLst/>
            <a:ahLst/>
            <a:cxnLst/>
            <a:rect l="l" t="t" r="r" b="b"/>
            <a:pathLst>
              <a:path w="34562" h="18393" extrusionOk="0">
                <a:moveTo>
                  <a:pt x="34561" y="0"/>
                </a:moveTo>
                <a:cubicBezTo>
                  <a:pt x="28360" y="467"/>
                  <a:pt x="22385" y="3443"/>
                  <a:pt x="18276" y="8113"/>
                </a:cubicBezTo>
                <a:cubicBezTo>
                  <a:pt x="16620" y="9993"/>
                  <a:pt x="15184" y="12195"/>
                  <a:pt x="12972" y="13372"/>
                </a:cubicBezTo>
                <a:cubicBezTo>
                  <a:pt x="10850" y="14500"/>
                  <a:pt x="8340" y="14511"/>
                  <a:pt x="5964" y="14882"/>
                </a:cubicBezTo>
                <a:cubicBezTo>
                  <a:pt x="3589" y="15251"/>
                  <a:pt x="1022" y="16216"/>
                  <a:pt x="1" y="18393"/>
                </a:cubicBezTo>
                <a:lnTo>
                  <a:pt x="34561" y="18393"/>
                </a:lnTo>
                <a:lnTo>
                  <a:pt x="3456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48" name="Google Shape;748;p30"/>
          <p:cNvGrpSpPr/>
          <p:nvPr/>
        </p:nvGrpSpPr>
        <p:grpSpPr>
          <a:xfrm>
            <a:off x="1546459" y="6017013"/>
            <a:ext cx="814747" cy="762387"/>
            <a:chOff x="3145550" y="2696550"/>
            <a:chExt cx="446975" cy="418250"/>
          </a:xfrm>
        </p:grpSpPr>
        <p:sp>
          <p:nvSpPr>
            <p:cNvPr id="749" name="Google Shape;749;p30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6" name="Google Shape;756;p30"/>
          <p:cNvGrpSpPr/>
          <p:nvPr/>
        </p:nvGrpSpPr>
        <p:grpSpPr>
          <a:xfrm rot="-3291621">
            <a:off x="209671" y="539659"/>
            <a:ext cx="814784" cy="762421"/>
            <a:chOff x="3145550" y="2696550"/>
            <a:chExt cx="446975" cy="418250"/>
          </a:xfrm>
        </p:grpSpPr>
        <p:sp>
          <p:nvSpPr>
            <p:cNvPr id="757" name="Google Shape;757;p30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64" name="Google Shape;764;p30"/>
          <p:cNvGrpSpPr/>
          <p:nvPr/>
        </p:nvGrpSpPr>
        <p:grpSpPr>
          <a:xfrm>
            <a:off x="11366202" y="1908110"/>
            <a:ext cx="942829" cy="1034471"/>
            <a:chOff x="2580775" y="1984675"/>
            <a:chExt cx="409475" cy="449275"/>
          </a:xfrm>
        </p:grpSpPr>
        <p:sp>
          <p:nvSpPr>
            <p:cNvPr id="765" name="Google Shape;765;p30"/>
            <p:cNvSpPr/>
            <p:nvPr/>
          </p:nvSpPr>
          <p:spPr>
            <a:xfrm>
              <a:off x="2653200" y="2188150"/>
              <a:ext cx="90275" cy="79725"/>
            </a:xfrm>
            <a:custGeom>
              <a:avLst/>
              <a:gdLst/>
              <a:ahLst/>
              <a:cxnLst/>
              <a:rect l="l" t="t" r="r" b="b"/>
              <a:pathLst>
                <a:path w="3611" h="3189" extrusionOk="0">
                  <a:moveTo>
                    <a:pt x="631" y="0"/>
                  </a:moveTo>
                  <a:cubicBezTo>
                    <a:pt x="561" y="0"/>
                    <a:pt x="490" y="13"/>
                    <a:pt x="422" y="40"/>
                  </a:cubicBezTo>
                  <a:cubicBezTo>
                    <a:pt x="136" y="156"/>
                    <a:pt x="0" y="481"/>
                    <a:pt x="117" y="767"/>
                  </a:cubicBezTo>
                  <a:cubicBezTo>
                    <a:pt x="241" y="1074"/>
                    <a:pt x="413" y="1331"/>
                    <a:pt x="596" y="1572"/>
                  </a:cubicBezTo>
                  <a:cubicBezTo>
                    <a:pt x="782" y="1809"/>
                    <a:pt x="986" y="2028"/>
                    <a:pt x="1205" y="2230"/>
                  </a:cubicBezTo>
                  <a:cubicBezTo>
                    <a:pt x="1424" y="2433"/>
                    <a:pt x="1657" y="2616"/>
                    <a:pt x="1913" y="2777"/>
                  </a:cubicBezTo>
                  <a:cubicBezTo>
                    <a:pt x="2169" y="2936"/>
                    <a:pt x="2439" y="3079"/>
                    <a:pt x="2760" y="3167"/>
                  </a:cubicBezTo>
                  <a:cubicBezTo>
                    <a:pt x="2812" y="3181"/>
                    <a:pt x="2866" y="3188"/>
                    <a:pt x="2920" y="3188"/>
                  </a:cubicBezTo>
                  <a:cubicBezTo>
                    <a:pt x="2998" y="3188"/>
                    <a:pt x="3076" y="3173"/>
                    <a:pt x="3152" y="3142"/>
                  </a:cubicBezTo>
                  <a:cubicBezTo>
                    <a:pt x="3462" y="3014"/>
                    <a:pt x="3610" y="2660"/>
                    <a:pt x="3483" y="2349"/>
                  </a:cubicBezTo>
                  <a:cubicBezTo>
                    <a:pt x="3356" y="2043"/>
                    <a:pt x="3183" y="1791"/>
                    <a:pt x="2992" y="1557"/>
                  </a:cubicBezTo>
                  <a:cubicBezTo>
                    <a:pt x="2801" y="1324"/>
                    <a:pt x="2590" y="1112"/>
                    <a:pt x="2363" y="920"/>
                  </a:cubicBezTo>
                  <a:cubicBezTo>
                    <a:pt x="2137" y="728"/>
                    <a:pt x="1894" y="553"/>
                    <a:pt x="1635" y="398"/>
                  </a:cubicBezTo>
                  <a:cubicBezTo>
                    <a:pt x="1374" y="245"/>
                    <a:pt x="1098" y="106"/>
                    <a:pt x="778" y="20"/>
                  </a:cubicBezTo>
                  <a:cubicBezTo>
                    <a:pt x="731" y="7"/>
                    <a:pt x="681" y="0"/>
                    <a:pt x="6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2611525" y="2346125"/>
              <a:ext cx="102950" cy="82275"/>
            </a:xfrm>
            <a:custGeom>
              <a:avLst/>
              <a:gdLst/>
              <a:ahLst/>
              <a:cxnLst/>
              <a:rect l="l" t="t" r="r" b="b"/>
              <a:pathLst>
                <a:path w="4118" h="3291" extrusionOk="0">
                  <a:moveTo>
                    <a:pt x="624" y="0"/>
                  </a:moveTo>
                  <a:cubicBezTo>
                    <a:pt x="535" y="0"/>
                    <a:pt x="445" y="21"/>
                    <a:pt x="363" y="66"/>
                  </a:cubicBezTo>
                  <a:cubicBezTo>
                    <a:pt x="98" y="210"/>
                    <a:pt x="1" y="542"/>
                    <a:pt x="145" y="808"/>
                  </a:cubicBezTo>
                  <a:cubicBezTo>
                    <a:pt x="319" y="1128"/>
                    <a:pt x="538" y="1390"/>
                    <a:pt x="767" y="1642"/>
                  </a:cubicBezTo>
                  <a:cubicBezTo>
                    <a:pt x="998" y="1888"/>
                    <a:pt x="1245" y="2113"/>
                    <a:pt x="1507" y="2321"/>
                  </a:cubicBezTo>
                  <a:cubicBezTo>
                    <a:pt x="1768" y="2528"/>
                    <a:pt x="2043" y="2717"/>
                    <a:pt x="2338" y="2880"/>
                  </a:cubicBezTo>
                  <a:cubicBezTo>
                    <a:pt x="2633" y="3042"/>
                    <a:pt x="2942" y="3186"/>
                    <a:pt x="3296" y="3273"/>
                  </a:cubicBezTo>
                  <a:cubicBezTo>
                    <a:pt x="3342" y="3285"/>
                    <a:pt x="3390" y="3290"/>
                    <a:pt x="3438" y="3290"/>
                  </a:cubicBezTo>
                  <a:cubicBezTo>
                    <a:pt x="3536" y="3290"/>
                    <a:pt x="3635" y="3267"/>
                    <a:pt x="3725" y="3216"/>
                  </a:cubicBezTo>
                  <a:cubicBezTo>
                    <a:pt x="4013" y="3058"/>
                    <a:pt x="4117" y="2696"/>
                    <a:pt x="3959" y="2408"/>
                  </a:cubicBezTo>
                  <a:cubicBezTo>
                    <a:pt x="3783" y="2089"/>
                    <a:pt x="3562" y="1829"/>
                    <a:pt x="3328" y="1586"/>
                  </a:cubicBezTo>
                  <a:cubicBezTo>
                    <a:pt x="3092" y="1345"/>
                    <a:pt x="2839" y="1129"/>
                    <a:pt x="2569" y="932"/>
                  </a:cubicBezTo>
                  <a:cubicBezTo>
                    <a:pt x="2302" y="736"/>
                    <a:pt x="2020" y="555"/>
                    <a:pt x="1721" y="396"/>
                  </a:cubicBezTo>
                  <a:cubicBezTo>
                    <a:pt x="1418" y="243"/>
                    <a:pt x="1107" y="99"/>
                    <a:pt x="753" y="15"/>
                  </a:cubicBezTo>
                  <a:cubicBezTo>
                    <a:pt x="711" y="5"/>
                    <a:pt x="667" y="0"/>
                    <a:pt x="6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2854275" y="2346450"/>
              <a:ext cx="102750" cy="87500"/>
            </a:xfrm>
            <a:custGeom>
              <a:avLst/>
              <a:gdLst/>
              <a:ahLst/>
              <a:cxnLst/>
              <a:rect l="l" t="t" r="r" b="b"/>
              <a:pathLst>
                <a:path w="4110" h="3500" extrusionOk="0">
                  <a:moveTo>
                    <a:pt x="612" y="1"/>
                  </a:moveTo>
                  <a:cubicBezTo>
                    <a:pt x="550" y="1"/>
                    <a:pt x="488" y="11"/>
                    <a:pt x="427" y="33"/>
                  </a:cubicBezTo>
                  <a:cubicBezTo>
                    <a:pt x="146" y="135"/>
                    <a:pt x="1" y="444"/>
                    <a:pt x="100" y="725"/>
                  </a:cubicBezTo>
                  <a:cubicBezTo>
                    <a:pt x="231" y="1088"/>
                    <a:pt x="430" y="1400"/>
                    <a:pt x="649" y="1694"/>
                  </a:cubicBezTo>
                  <a:cubicBezTo>
                    <a:pt x="871" y="1985"/>
                    <a:pt x="1123" y="2249"/>
                    <a:pt x="1399" y="2487"/>
                  </a:cubicBezTo>
                  <a:cubicBezTo>
                    <a:pt x="1674" y="2726"/>
                    <a:pt x="1974" y="2936"/>
                    <a:pt x="2295" y="3109"/>
                  </a:cubicBezTo>
                  <a:cubicBezTo>
                    <a:pt x="2616" y="3283"/>
                    <a:pt x="2958" y="3425"/>
                    <a:pt x="3338" y="3492"/>
                  </a:cubicBezTo>
                  <a:cubicBezTo>
                    <a:pt x="3371" y="3497"/>
                    <a:pt x="3404" y="3500"/>
                    <a:pt x="3437" y="3500"/>
                  </a:cubicBezTo>
                  <a:cubicBezTo>
                    <a:pt x="3551" y="3500"/>
                    <a:pt x="3667" y="3467"/>
                    <a:pt x="3769" y="3398"/>
                  </a:cubicBezTo>
                  <a:cubicBezTo>
                    <a:pt x="4039" y="3216"/>
                    <a:pt x="4109" y="2850"/>
                    <a:pt x="3927" y="2581"/>
                  </a:cubicBezTo>
                  <a:lnTo>
                    <a:pt x="3918" y="2567"/>
                  </a:lnTo>
                  <a:cubicBezTo>
                    <a:pt x="3715" y="2267"/>
                    <a:pt x="3487" y="2024"/>
                    <a:pt x="3252" y="1792"/>
                  </a:cubicBezTo>
                  <a:cubicBezTo>
                    <a:pt x="3018" y="1560"/>
                    <a:pt x="2774" y="1347"/>
                    <a:pt x="2521" y="1144"/>
                  </a:cubicBezTo>
                  <a:cubicBezTo>
                    <a:pt x="2268" y="940"/>
                    <a:pt x="2009" y="746"/>
                    <a:pt x="1734" y="560"/>
                  </a:cubicBezTo>
                  <a:cubicBezTo>
                    <a:pt x="1455" y="378"/>
                    <a:pt x="1173" y="198"/>
                    <a:pt x="839" y="51"/>
                  </a:cubicBezTo>
                  <a:lnTo>
                    <a:pt x="826" y="46"/>
                  </a:lnTo>
                  <a:cubicBezTo>
                    <a:pt x="759" y="16"/>
                    <a:pt x="686" y="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889925" y="2165900"/>
              <a:ext cx="100325" cy="94250"/>
            </a:xfrm>
            <a:custGeom>
              <a:avLst/>
              <a:gdLst/>
              <a:ahLst/>
              <a:cxnLst/>
              <a:rect l="l" t="t" r="r" b="b"/>
              <a:pathLst>
                <a:path w="4013" h="3770" extrusionOk="0">
                  <a:moveTo>
                    <a:pt x="617" y="0"/>
                  </a:moveTo>
                  <a:cubicBezTo>
                    <a:pt x="545" y="0"/>
                    <a:pt x="473" y="14"/>
                    <a:pt x="403" y="43"/>
                  </a:cubicBezTo>
                  <a:cubicBezTo>
                    <a:pt x="129" y="161"/>
                    <a:pt x="0" y="479"/>
                    <a:pt x="118" y="754"/>
                  </a:cubicBezTo>
                  <a:cubicBezTo>
                    <a:pt x="268" y="1106"/>
                    <a:pt x="468" y="1406"/>
                    <a:pt x="678" y="1695"/>
                  </a:cubicBezTo>
                  <a:cubicBezTo>
                    <a:pt x="895" y="1979"/>
                    <a:pt x="1127" y="2244"/>
                    <a:pt x="1377" y="2494"/>
                  </a:cubicBezTo>
                  <a:cubicBezTo>
                    <a:pt x="1625" y="2744"/>
                    <a:pt x="1892" y="2976"/>
                    <a:pt x="2178" y="3186"/>
                  </a:cubicBezTo>
                  <a:cubicBezTo>
                    <a:pt x="2466" y="3395"/>
                    <a:pt x="2770" y="3587"/>
                    <a:pt x="3125" y="3728"/>
                  </a:cubicBezTo>
                  <a:cubicBezTo>
                    <a:pt x="3193" y="3755"/>
                    <a:pt x="3267" y="3770"/>
                    <a:pt x="3343" y="3770"/>
                  </a:cubicBezTo>
                  <a:cubicBezTo>
                    <a:pt x="3421" y="3770"/>
                    <a:pt x="3501" y="3754"/>
                    <a:pt x="3577" y="3721"/>
                  </a:cubicBezTo>
                  <a:cubicBezTo>
                    <a:pt x="3874" y="3592"/>
                    <a:pt x="4013" y="3244"/>
                    <a:pt x="3883" y="2945"/>
                  </a:cubicBezTo>
                  <a:cubicBezTo>
                    <a:pt x="3730" y="2594"/>
                    <a:pt x="3528" y="2297"/>
                    <a:pt x="3310" y="2016"/>
                  </a:cubicBezTo>
                  <a:cubicBezTo>
                    <a:pt x="3090" y="1735"/>
                    <a:pt x="2850" y="1477"/>
                    <a:pt x="2592" y="1237"/>
                  </a:cubicBezTo>
                  <a:cubicBezTo>
                    <a:pt x="2335" y="996"/>
                    <a:pt x="2062" y="771"/>
                    <a:pt x="1770" y="567"/>
                  </a:cubicBezTo>
                  <a:cubicBezTo>
                    <a:pt x="1474" y="367"/>
                    <a:pt x="1169" y="176"/>
                    <a:pt x="813" y="37"/>
                  </a:cubicBezTo>
                  <a:cubicBezTo>
                    <a:pt x="751" y="13"/>
                    <a:pt x="684" y="0"/>
                    <a:pt x="6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580775" y="1984675"/>
              <a:ext cx="85025" cy="94225"/>
            </a:xfrm>
            <a:custGeom>
              <a:avLst/>
              <a:gdLst/>
              <a:ahLst/>
              <a:cxnLst/>
              <a:rect l="l" t="t" r="r" b="b"/>
              <a:pathLst>
                <a:path w="3401" h="3769" extrusionOk="0">
                  <a:moveTo>
                    <a:pt x="607" y="1"/>
                  </a:moveTo>
                  <a:cubicBezTo>
                    <a:pt x="562" y="1"/>
                    <a:pt x="517" y="6"/>
                    <a:pt x="471" y="17"/>
                  </a:cubicBezTo>
                  <a:cubicBezTo>
                    <a:pt x="178" y="92"/>
                    <a:pt x="0" y="392"/>
                    <a:pt x="75" y="686"/>
                  </a:cubicBezTo>
                  <a:cubicBezTo>
                    <a:pt x="163" y="1029"/>
                    <a:pt x="306" y="1326"/>
                    <a:pt x="462" y="1614"/>
                  </a:cubicBezTo>
                  <a:cubicBezTo>
                    <a:pt x="622" y="1898"/>
                    <a:pt x="802" y="2166"/>
                    <a:pt x="1000" y="2418"/>
                  </a:cubicBezTo>
                  <a:cubicBezTo>
                    <a:pt x="1199" y="2672"/>
                    <a:pt x="1415" y="2910"/>
                    <a:pt x="1655" y="3129"/>
                  </a:cubicBezTo>
                  <a:cubicBezTo>
                    <a:pt x="1896" y="3347"/>
                    <a:pt x="2155" y="3551"/>
                    <a:pt x="2471" y="3707"/>
                  </a:cubicBezTo>
                  <a:cubicBezTo>
                    <a:pt x="2553" y="3747"/>
                    <a:pt x="2644" y="3769"/>
                    <a:pt x="2738" y="3769"/>
                  </a:cubicBezTo>
                  <a:cubicBezTo>
                    <a:pt x="2788" y="3769"/>
                    <a:pt x="2838" y="3763"/>
                    <a:pt x="2889" y="3750"/>
                  </a:cubicBezTo>
                  <a:cubicBezTo>
                    <a:pt x="3209" y="3666"/>
                    <a:pt x="3401" y="3339"/>
                    <a:pt x="3317" y="3018"/>
                  </a:cubicBezTo>
                  <a:cubicBezTo>
                    <a:pt x="3228" y="2678"/>
                    <a:pt x="3082" y="2383"/>
                    <a:pt x="2919" y="2101"/>
                  </a:cubicBezTo>
                  <a:cubicBezTo>
                    <a:pt x="2754" y="1822"/>
                    <a:pt x="2565" y="1560"/>
                    <a:pt x="2358" y="1315"/>
                  </a:cubicBezTo>
                  <a:cubicBezTo>
                    <a:pt x="2150" y="1071"/>
                    <a:pt x="1925" y="838"/>
                    <a:pt x="1681" y="624"/>
                  </a:cubicBezTo>
                  <a:cubicBezTo>
                    <a:pt x="1430" y="414"/>
                    <a:pt x="1169" y="212"/>
                    <a:pt x="852" y="57"/>
                  </a:cubicBezTo>
                  <a:cubicBezTo>
                    <a:pt x="777" y="21"/>
                    <a:pt x="693" y="1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0" name="Google Shape;770;p30"/>
          <p:cNvSpPr/>
          <p:nvPr/>
        </p:nvSpPr>
        <p:spPr>
          <a:xfrm>
            <a:off x="10782467" y="-147167"/>
            <a:ext cx="1648267" cy="3110133"/>
          </a:xfrm>
          <a:custGeom>
            <a:avLst/>
            <a:gdLst/>
            <a:ahLst/>
            <a:cxnLst/>
            <a:rect l="l" t="t" r="r" b="b"/>
            <a:pathLst>
              <a:path w="49448" h="93304" extrusionOk="0">
                <a:moveTo>
                  <a:pt x="0" y="0"/>
                </a:moveTo>
                <a:cubicBezTo>
                  <a:pt x="9335" y="2335"/>
                  <a:pt x="14962" y="13325"/>
                  <a:pt x="18249" y="22369"/>
                </a:cubicBezTo>
                <a:cubicBezTo>
                  <a:pt x="27074" y="46646"/>
                  <a:pt x="27959" y="78970"/>
                  <a:pt x="49448" y="9330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1" name="Google Shape;771;p30"/>
          <p:cNvSpPr/>
          <p:nvPr/>
        </p:nvSpPr>
        <p:spPr>
          <a:xfrm>
            <a:off x="-58866" y="-196233"/>
            <a:ext cx="2246767" cy="1030167"/>
          </a:xfrm>
          <a:custGeom>
            <a:avLst/>
            <a:gdLst/>
            <a:ahLst/>
            <a:cxnLst/>
            <a:rect l="l" t="t" r="r" b="b"/>
            <a:pathLst>
              <a:path w="67403" h="30905" extrusionOk="0">
                <a:moveTo>
                  <a:pt x="67403" y="0"/>
                </a:moveTo>
                <a:cubicBezTo>
                  <a:pt x="63189" y="8428"/>
                  <a:pt x="52643" y="13780"/>
                  <a:pt x="43267" y="14717"/>
                </a:cubicBezTo>
                <a:cubicBezTo>
                  <a:pt x="27945" y="16248"/>
                  <a:pt x="0" y="15506"/>
                  <a:pt x="0" y="30905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2" name="Google Shape;772;p30"/>
          <p:cNvSpPr/>
          <p:nvPr/>
        </p:nvSpPr>
        <p:spPr>
          <a:xfrm>
            <a:off x="-284533" y="5553100"/>
            <a:ext cx="1746400" cy="1403000"/>
          </a:xfrm>
          <a:custGeom>
            <a:avLst/>
            <a:gdLst/>
            <a:ahLst/>
            <a:cxnLst/>
            <a:rect l="l" t="t" r="r" b="b"/>
            <a:pathLst>
              <a:path w="52392" h="42090" extrusionOk="0">
                <a:moveTo>
                  <a:pt x="52392" y="42090"/>
                </a:moveTo>
                <a:cubicBezTo>
                  <a:pt x="52392" y="29445"/>
                  <a:pt x="35446" y="22433"/>
                  <a:pt x="24136" y="16778"/>
                </a:cubicBezTo>
                <a:cubicBezTo>
                  <a:pt x="15372" y="12396"/>
                  <a:pt x="0" y="9798"/>
                  <a:pt x="0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3" name="Google Shape;773;p30"/>
          <p:cNvSpPr txBox="1">
            <a:spLocks noGrp="1"/>
          </p:cNvSpPr>
          <p:nvPr>
            <p:ph type="title"/>
          </p:nvPr>
        </p:nvSpPr>
        <p:spPr>
          <a:xfrm>
            <a:off x="956967" y="719333"/>
            <a:ext cx="10278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993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>
            <a:off x="6202621" y="1301767"/>
            <a:ext cx="5106000" cy="46864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10"/>
          <p:cNvSpPr txBox="1">
            <a:spLocks noGrp="1"/>
          </p:cNvSpPr>
          <p:nvPr>
            <p:ph type="title"/>
          </p:nvPr>
        </p:nvSpPr>
        <p:spPr>
          <a:xfrm>
            <a:off x="6561633" y="1530367"/>
            <a:ext cx="4388000" cy="44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5867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24" name="Google Shape;324;p10"/>
          <p:cNvGrpSpPr/>
          <p:nvPr/>
        </p:nvGrpSpPr>
        <p:grpSpPr>
          <a:xfrm>
            <a:off x="7989386" y="5451802"/>
            <a:ext cx="1773423" cy="692967"/>
            <a:chOff x="5565364" y="-1143324"/>
            <a:chExt cx="1330067" cy="519725"/>
          </a:xfrm>
        </p:grpSpPr>
        <p:sp>
          <p:nvSpPr>
            <p:cNvPr id="325" name="Google Shape;325;p10"/>
            <p:cNvSpPr/>
            <p:nvPr/>
          </p:nvSpPr>
          <p:spPr>
            <a:xfrm rot="-10537262">
              <a:off x="5567816" y="-101774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 rot="-10537262">
              <a:off x="6316408" y="-1140871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-10537262">
              <a:off x="6705612" y="-1111111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0"/>
            <p:cNvSpPr/>
            <p:nvPr/>
          </p:nvSpPr>
          <p:spPr>
            <a:xfrm rot="9268218">
              <a:off x="6487736" y="-96179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0"/>
            <p:cNvSpPr/>
            <p:nvPr/>
          </p:nvSpPr>
          <p:spPr>
            <a:xfrm rot="9268218">
              <a:off x="5840499" y="-104802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-10537262">
              <a:off x="6826183" y="-70153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 rot="-10537262">
              <a:off x="6025187" y="-85087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 rot="9268218">
              <a:off x="5578711" y="-70156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3" name="Google Shape;333;p10"/>
          <p:cNvGrpSpPr/>
          <p:nvPr/>
        </p:nvGrpSpPr>
        <p:grpSpPr>
          <a:xfrm>
            <a:off x="7331657" y="1301777"/>
            <a:ext cx="2726412" cy="735873"/>
            <a:chOff x="5498742" y="976332"/>
            <a:chExt cx="2044809" cy="551905"/>
          </a:xfrm>
        </p:grpSpPr>
        <p:sp>
          <p:nvSpPr>
            <p:cNvPr id="334" name="Google Shape;334;p10"/>
            <p:cNvSpPr/>
            <p:nvPr/>
          </p:nvSpPr>
          <p:spPr>
            <a:xfrm rot="2338888">
              <a:off x="7118298" y="1285384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 rot="10537262" flipH="1">
              <a:off x="6229658" y="1458989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9268218" flipH="1">
              <a:off x="5509880" y="1202552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 rot="-2338888" flipH="1">
              <a:off x="5744288" y="141552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 rot="-10537262">
              <a:off x="7474304" y="1071747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2338888">
              <a:off x="6065675" y="1033059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 rot="2338888">
              <a:off x="5744273" y="120257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 rot="2338888">
              <a:off x="6739761" y="1157638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542369">
              <a:off x="6454711" y="995418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 rot="542369">
              <a:off x="7118275" y="981167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69094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1"/>
          <p:cNvSpPr/>
          <p:nvPr/>
        </p:nvSpPr>
        <p:spPr>
          <a:xfrm>
            <a:off x="-101600" y="4041467"/>
            <a:ext cx="8172763" cy="2918155"/>
          </a:xfrm>
          <a:custGeom>
            <a:avLst/>
            <a:gdLst/>
            <a:ahLst/>
            <a:cxnLst/>
            <a:rect l="l" t="t" r="r" b="b"/>
            <a:pathLst>
              <a:path w="83849" h="29939" extrusionOk="0">
                <a:moveTo>
                  <a:pt x="1969" y="1"/>
                </a:moveTo>
                <a:cubicBezTo>
                  <a:pt x="1378" y="1"/>
                  <a:pt x="791" y="19"/>
                  <a:pt x="209" y="56"/>
                </a:cubicBezTo>
                <a:lnTo>
                  <a:pt x="1" y="29938"/>
                </a:lnTo>
                <a:lnTo>
                  <a:pt x="83849" y="29471"/>
                </a:lnTo>
                <a:cubicBezTo>
                  <a:pt x="79605" y="24167"/>
                  <a:pt x="70957" y="21938"/>
                  <a:pt x="63965" y="21938"/>
                </a:cubicBezTo>
                <a:cubicBezTo>
                  <a:pt x="63574" y="21938"/>
                  <a:pt x="63188" y="21945"/>
                  <a:pt x="62808" y="21959"/>
                </a:cubicBezTo>
                <a:cubicBezTo>
                  <a:pt x="59582" y="22076"/>
                  <a:pt x="56283" y="22353"/>
                  <a:pt x="53034" y="22353"/>
                </a:cubicBezTo>
                <a:cubicBezTo>
                  <a:pt x="49064" y="22353"/>
                  <a:pt x="45168" y="21940"/>
                  <a:pt x="41572" y="20320"/>
                </a:cubicBezTo>
                <a:cubicBezTo>
                  <a:pt x="36564" y="18064"/>
                  <a:pt x="32840" y="13758"/>
                  <a:pt x="28588" y="10282"/>
                </a:cubicBezTo>
                <a:cubicBezTo>
                  <a:pt x="21487" y="4478"/>
                  <a:pt x="11257" y="1"/>
                  <a:pt x="19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6" name="Google Shape;776;p31"/>
          <p:cNvSpPr/>
          <p:nvPr/>
        </p:nvSpPr>
        <p:spPr>
          <a:xfrm>
            <a:off x="10527368" y="-40333"/>
            <a:ext cx="1731337" cy="3743584"/>
          </a:xfrm>
          <a:custGeom>
            <a:avLst/>
            <a:gdLst/>
            <a:ahLst/>
            <a:cxnLst/>
            <a:rect l="l" t="t" r="r" b="b"/>
            <a:pathLst>
              <a:path w="30712" h="66407" extrusionOk="0">
                <a:moveTo>
                  <a:pt x="1" y="0"/>
                </a:moveTo>
                <a:lnTo>
                  <a:pt x="1" y="0"/>
                </a:lnTo>
                <a:cubicBezTo>
                  <a:pt x="6629" y="5401"/>
                  <a:pt x="10846" y="13654"/>
                  <a:pt x="11344" y="22189"/>
                </a:cubicBezTo>
                <a:cubicBezTo>
                  <a:pt x="11650" y="27451"/>
                  <a:pt x="10611" y="32717"/>
                  <a:pt x="10855" y="37983"/>
                </a:cubicBezTo>
                <a:cubicBezTo>
                  <a:pt x="11419" y="50163"/>
                  <a:pt x="19469" y="61687"/>
                  <a:pt x="30711" y="66407"/>
                </a:cubicBezTo>
                <a:lnTo>
                  <a:pt x="30711" y="551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7" name="Google Shape;777;p31"/>
          <p:cNvSpPr/>
          <p:nvPr/>
        </p:nvSpPr>
        <p:spPr>
          <a:xfrm>
            <a:off x="0" y="0"/>
            <a:ext cx="2656933" cy="1981829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78" name="Google Shape;778;p31"/>
          <p:cNvGrpSpPr/>
          <p:nvPr/>
        </p:nvGrpSpPr>
        <p:grpSpPr>
          <a:xfrm>
            <a:off x="11241032" y="1801435"/>
            <a:ext cx="899016" cy="841184"/>
            <a:chOff x="3145550" y="2696550"/>
            <a:chExt cx="446975" cy="418250"/>
          </a:xfrm>
        </p:grpSpPr>
        <p:sp>
          <p:nvSpPr>
            <p:cNvPr id="779" name="Google Shape;779;p31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1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1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1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1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1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1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1"/>
          <p:cNvGrpSpPr/>
          <p:nvPr/>
        </p:nvGrpSpPr>
        <p:grpSpPr>
          <a:xfrm>
            <a:off x="956951" y="244925"/>
            <a:ext cx="1324103" cy="557247"/>
            <a:chOff x="1958550" y="3085300"/>
            <a:chExt cx="579425" cy="243850"/>
          </a:xfrm>
        </p:grpSpPr>
        <p:sp>
          <p:nvSpPr>
            <p:cNvPr id="787" name="Google Shape;787;p31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1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1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1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1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1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3" name="Google Shape;793;p31"/>
          <p:cNvGrpSpPr/>
          <p:nvPr/>
        </p:nvGrpSpPr>
        <p:grpSpPr>
          <a:xfrm>
            <a:off x="120653" y="5180059"/>
            <a:ext cx="1547224" cy="1257003"/>
            <a:chOff x="2763250" y="3099175"/>
            <a:chExt cx="568025" cy="461500"/>
          </a:xfrm>
        </p:grpSpPr>
        <p:sp>
          <p:nvSpPr>
            <p:cNvPr id="794" name="Google Shape;794;p31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1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1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1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1"/>
            <p:cNvSpPr/>
            <p:nvPr/>
          </p:nvSpPr>
          <p:spPr>
            <a:xfrm>
              <a:off x="2763250" y="3164300"/>
              <a:ext cx="73225" cy="51400"/>
            </a:xfrm>
            <a:custGeom>
              <a:avLst/>
              <a:gdLst/>
              <a:ahLst/>
              <a:cxnLst/>
              <a:rect l="l" t="t" r="r" b="b"/>
              <a:pathLst>
                <a:path w="2929" h="2056" extrusionOk="0">
                  <a:moveTo>
                    <a:pt x="949" y="1"/>
                  </a:moveTo>
                  <a:cubicBezTo>
                    <a:pt x="906" y="1"/>
                    <a:pt x="863" y="7"/>
                    <a:pt x="821" y="20"/>
                  </a:cubicBezTo>
                  <a:cubicBezTo>
                    <a:pt x="1" y="387"/>
                    <a:pt x="1195" y="1573"/>
                    <a:pt x="1629" y="1819"/>
                  </a:cubicBezTo>
                  <a:cubicBezTo>
                    <a:pt x="1807" y="1917"/>
                    <a:pt x="2033" y="2056"/>
                    <a:pt x="2261" y="2056"/>
                  </a:cubicBezTo>
                  <a:cubicBezTo>
                    <a:pt x="2308" y="2056"/>
                    <a:pt x="2355" y="2050"/>
                    <a:pt x="2402" y="2036"/>
                  </a:cubicBezTo>
                  <a:cubicBezTo>
                    <a:pt x="2928" y="1842"/>
                    <a:pt x="2657" y="1259"/>
                    <a:pt x="2411" y="958"/>
                  </a:cubicBezTo>
                  <a:cubicBezTo>
                    <a:pt x="2055" y="510"/>
                    <a:pt x="1600" y="154"/>
                    <a:pt x="1034" y="10"/>
                  </a:cubicBezTo>
                  <a:cubicBezTo>
                    <a:pt x="1007" y="4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1"/>
            <p:cNvSpPr/>
            <p:nvPr/>
          </p:nvSpPr>
          <p:spPr>
            <a:xfrm>
              <a:off x="2939350" y="3373550"/>
              <a:ext cx="89275" cy="61250"/>
            </a:xfrm>
            <a:custGeom>
              <a:avLst/>
              <a:gdLst/>
              <a:ahLst/>
              <a:cxnLst/>
              <a:rect l="l" t="t" r="r" b="b"/>
              <a:pathLst>
                <a:path w="3571" h="2450" extrusionOk="0">
                  <a:moveTo>
                    <a:pt x="994" y="1"/>
                  </a:moveTo>
                  <a:cubicBezTo>
                    <a:pt x="941" y="1"/>
                    <a:pt x="887" y="12"/>
                    <a:pt x="835" y="36"/>
                  </a:cubicBezTo>
                  <a:cubicBezTo>
                    <a:pt x="0" y="488"/>
                    <a:pt x="1805" y="1972"/>
                    <a:pt x="2271" y="2171"/>
                  </a:cubicBezTo>
                  <a:cubicBezTo>
                    <a:pt x="2503" y="2271"/>
                    <a:pt x="2789" y="2449"/>
                    <a:pt x="3062" y="2449"/>
                  </a:cubicBezTo>
                  <a:cubicBezTo>
                    <a:pt x="3151" y="2449"/>
                    <a:pt x="3238" y="2431"/>
                    <a:pt x="3321" y="2385"/>
                  </a:cubicBezTo>
                  <a:cubicBezTo>
                    <a:pt x="3517" y="2257"/>
                    <a:pt x="3571" y="1995"/>
                    <a:pt x="3443" y="1802"/>
                  </a:cubicBezTo>
                  <a:cubicBezTo>
                    <a:pt x="3298" y="1580"/>
                    <a:pt x="3128" y="1399"/>
                    <a:pt x="2953" y="1227"/>
                  </a:cubicBezTo>
                  <a:cubicBezTo>
                    <a:pt x="2412" y="727"/>
                    <a:pt x="1827" y="296"/>
                    <a:pt x="1129" y="26"/>
                  </a:cubicBezTo>
                  <a:cubicBezTo>
                    <a:pt x="1086" y="9"/>
                    <a:pt x="1040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1"/>
            <p:cNvSpPr/>
            <p:nvPr/>
          </p:nvSpPr>
          <p:spPr>
            <a:xfrm>
              <a:off x="3240125" y="3507025"/>
              <a:ext cx="91150" cy="53650"/>
            </a:xfrm>
            <a:custGeom>
              <a:avLst/>
              <a:gdLst/>
              <a:ahLst/>
              <a:cxnLst/>
              <a:rect l="l" t="t" r="r" b="b"/>
              <a:pathLst>
                <a:path w="3646" h="2146" extrusionOk="0">
                  <a:moveTo>
                    <a:pt x="847" y="1"/>
                  </a:moveTo>
                  <a:cubicBezTo>
                    <a:pt x="778" y="1"/>
                    <a:pt x="708" y="18"/>
                    <a:pt x="646" y="56"/>
                  </a:cubicBezTo>
                  <a:cubicBezTo>
                    <a:pt x="0" y="526"/>
                    <a:pt x="1294" y="1415"/>
                    <a:pt x="1677" y="1655"/>
                  </a:cubicBezTo>
                  <a:cubicBezTo>
                    <a:pt x="2135" y="1923"/>
                    <a:pt x="2628" y="2122"/>
                    <a:pt x="3170" y="2145"/>
                  </a:cubicBezTo>
                  <a:cubicBezTo>
                    <a:pt x="3174" y="2145"/>
                    <a:pt x="3178" y="2145"/>
                    <a:pt x="3182" y="2145"/>
                  </a:cubicBezTo>
                  <a:cubicBezTo>
                    <a:pt x="3284" y="2145"/>
                    <a:pt x="3387" y="2108"/>
                    <a:pt x="3468" y="2032"/>
                  </a:cubicBezTo>
                  <a:cubicBezTo>
                    <a:pt x="3640" y="1872"/>
                    <a:pt x="3645" y="1601"/>
                    <a:pt x="3482" y="1431"/>
                  </a:cubicBezTo>
                  <a:cubicBezTo>
                    <a:pt x="2766" y="742"/>
                    <a:pt x="1893" y="280"/>
                    <a:pt x="938" y="11"/>
                  </a:cubicBezTo>
                  <a:cubicBezTo>
                    <a:pt x="908" y="4"/>
                    <a:pt x="878" y="1"/>
                    <a:pt x="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01" name="Google Shape;801;p31"/>
          <p:cNvSpPr/>
          <p:nvPr/>
        </p:nvSpPr>
        <p:spPr>
          <a:xfrm>
            <a:off x="-107934" y="-117733"/>
            <a:ext cx="1628667" cy="1756200"/>
          </a:xfrm>
          <a:custGeom>
            <a:avLst/>
            <a:gdLst/>
            <a:ahLst/>
            <a:cxnLst/>
            <a:rect l="l" t="t" r="r" b="b"/>
            <a:pathLst>
              <a:path w="48860" h="52686" extrusionOk="0">
                <a:moveTo>
                  <a:pt x="48860" y="0"/>
                </a:moveTo>
                <a:cubicBezTo>
                  <a:pt x="43162" y="8542"/>
                  <a:pt x="26886" y="4995"/>
                  <a:pt x="21192" y="13539"/>
                </a:cubicBezTo>
                <a:cubicBezTo>
                  <a:pt x="17423" y="19193"/>
                  <a:pt x="17772" y="26756"/>
                  <a:pt x="15011" y="32965"/>
                </a:cubicBezTo>
                <a:cubicBezTo>
                  <a:pt x="11654" y="40514"/>
                  <a:pt x="6873" y="48102"/>
                  <a:pt x="0" y="5268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2" name="Google Shape;802;p31"/>
          <p:cNvSpPr/>
          <p:nvPr/>
        </p:nvSpPr>
        <p:spPr>
          <a:xfrm>
            <a:off x="10968868" y="-166800"/>
            <a:ext cx="1442233" cy="1817567"/>
          </a:xfrm>
          <a:custGeom>
            <a:avLst/>
            <a:gdLst/>
            <a:ahLst/>
            <a:cxnLst/>
            <a:rect l="l" t="t" r="r" b="b"/>
            <a:pathLst>
              <a:path w="43267" h="54527" extrusionOk="0">
                <a:moveTo>
                  <a:pt x="0" y="0"/>
                </a:moveTo>
                <a:cubicBezTo>
                  <a:pt x="0" y="8348"/>
                  <a:pt x="7367" y="15039"/>
                  <a:pt x="10008" y="22958"/>
                </a:cubicBezTo>
                <a:cubicBezTo>
                  <a:pt x="12767" y="31229"/>
                  <a:pt x="12963" y="40984"/>
                  <a:pt x="18543" y="47683"/>
                </a:cubicBezTo>
                <a:cubicBezTo>
                  <a:pt x="23980" y="54210"/>
                  <a:pt x="34937" y="55529"/>
                  <a:pt x="43267" y="5386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03" name="Google Shape;803;p31"/>
          <p:cNvSpPr txBox="1">
            <a:spLocks noGrp="1"/>
          </p:cNvSpPr>
          <p:nvPr>
            <p:ph type="title"/>
          </p:nvPr>
        </p:nvSpPr>
        <p:spPr>
          <a:xfrm>
            <a:off x="956967" y="719333"/>
            <a:ext cx="10278000" cy="8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804" name="Google Shape;804;p31"/>
          <p:cNvSpPr/>
          <p:nvPr/>
        </p:nvSpPr>
        <p:spPr>
          <a:xfrm>
            <a:off x="-148933" y="4383167"/>
            <a:ext cx="7351367" cy="2617133"/>
          </a:xfrm>
          <a:custGeom>
            <a:avLst/>
            <a:gdLst/>
            <a:ahLst/>
            <a:cxnLst/>
            <a:rect l="l" t="t" r="r" b="b"/>
            <a:pathLst>
              <a:path w="220541" h="78514" extrusionOk="0">
                <a:moveTo>
                  <a:pt x="0" y="0"/>
                </a:moveTo>
                <a:cubicBezTo>
                  <a:pt x="21758" y="3626"/>
                  <a:pt x="43118" y="13091"/>
                  <a:pt x="60641" y="26490"/>
                </a:cubicBezTo>
                <a:cubicBezTo>
                  <a:pt x="76195" y="38383"/>
                  <a:pt x="85472" y="59873"/>
                  <a:pt x="104047" y="66066"/>
                </a:cubicBezTo>
                <a:cubicBezTo>
                  <a:pt x="141095" y="78418"/>
                  <a:pt x="185617" y="61038"/>
                  <a:pt x="220541" y="78514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32186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33"/>
          <p:cNvSpPr/>
          <p:nvPr/>
        </p:nvSpPr>
        <p:spPr>
          <a:xfrm>
            <a:off x="0" y="0"/>
            <a:ext cx="2656933" cy="1981829"/>
          </a:xfrm>
          <a:custGeom>
            <a:avLst/>
            <a:gdLst/>
            <a:ahLst/>
            <a:cxnLst/>
            <a:rect l="l" t="t" r="r" b="b"/>
            <a:pathLst>
              <a:path w="33669" h="25114" extrusionOk="0">
                <a:moveTo>
                  <a:pt x="1" y="0"/>
                </a:moveTo>
                <a:lnTo>
                  <a:pt x="1" y="25047"/>
                </a:lnTo>
                <a:cubicBezTo>
                  <a:pt x="248" y="25092"/>
                  <a:pt x="495" y="25114"/>
                  <a:pt x="740" y="25114"/>
                </a:cubicBezTo>
                <a:cubicBezTo>
                  <a:pt x="3303" y="25114"/>
                  <a:pt x="5757" y="22776"/>
                  <a:pt x="7329" y="20668"/>
                </a:cubicBezTo>
                <a:cubicBezTo>
                  <a:pt x="9052" y="18358"/>
                  <a:pt x="10527" y="15650"/>
                  <a:pt x="13090" y="14351"/>
                </a:cubicBezTo>
                <a:cubicBezTo>
                  <a:pt x="14655" y="13556"/>
                  <a:pt x="16445" y="13390"/>
                  <a:pt x="18173" y="13097"/>
                </a:cubicBezTo>
                <a:cubicBezTo>
                  <a:pt x="21535" y="12528"/>
                  <a:pt x="24857" y="11406"/>
                  <a:pt x="27610" y="9382"/>
                </a:cubicBezTo>
                <a:cubicBezTo>
                  <a:pt x="30362" y="7357"/>
                  <a:pt x="33115" y="3385"/>
                  <a:pt x="336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9" name="Google Shape;829;p33"/>
          <p:cNvGrpSpPr/>
          <p:nvPr/>
        </p:nvGrpSpPr>
        <p:grpSpPr>
          <a:xfrm>
            <a:off x="956951" y="244925"/>
            <a:ext cx="1324103" cy="557247"/>
            <a:chOff x="1958550" y="3085300"/>
            <a:chExt cx="579425" cy="243850"/>
          </a:xfrm>
        </p:grpSpPr>
        <p:sp>
          <p:nvSpPr>
            <p:cNvPr id="830" name="Google Shape;830;p33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36" name="Google Shape;836;p33"/>
          <p:cNvSpPr/>
          <p:nvPr/>
        </p:nvSpPr>
        <p:spPr>
          <a:xfrm>
            <a:off x="-107934" y="-117733"/>
            <a:ext cx="1628667" cy="1756200"/>
          </a:xfrm>
          <a:custGeom>
            <a:avLst/>
            <a:gdLst/>
            <a:ahLst/>
            <a:cxnLst/>
            <a:rect l="l" t="t" r="r" b="b"/>
            <a:pathLst>
              <a:path w="48860" h="52686" extrusionOk="0">
                <a:moveTo>
                  <a:pt x="48860" y="0"/>
                </a:moveTo>
                <a:cubicBezTo>
                  <a:pt x="43162" y="8542"/>
                  <a:pt x="26886" y="4995"/>
                  <a:pt x="21192" y="13539"/>
                </a:cubicBezTo>
                <a:cubicBezTo>
                  <a:pt x="17423" y="19193"/>
                  <a:pt x="17772" y="26756"/>
                  <a:pt x="15011" y="32965"/>
                </a:cubicBezTo>
                <a:cubicBezTo>
                  <a:pt x="11654" y="40514"/>
                  <a:pt x="6873" y="48102"/>
                  <a:pt x="0" y="52686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7" name="Google Shape;837;p33"/>
          <p:cNvSpPr/>
          <p:nvPr/>
        </p:nvSpPr>
        <p:spPr>
          <a:xfrm flipH="1">
            <a:off x="8078867" y="5203903"/>
            <a:ext cx="4113117" cy="1654091"/>
          </a:xfrm>
          <a:custGeom>
            <a:avLst/>
            <a:gdLst/>
            <a:ahLst/>
            <a:cxnLst/>
            <a:rect l="l" t="t" r="r" b="b"/>
            <a:pathLst>
              <a:path w="42790" h="17208" extrusionOk="0">
                <a:moveTo>
                  <a:pt x="1643" y="0"/>
                </a:moveTo>
                <a:cubicBezTo>
                  <a:pt x="1099" y="0"/>
                  <a:pt x="551" y="62"/>
                  <a:pt x="1" y="195"/>
                </a:cubicBezTo>
                <a:lnTo>
                  <a:pt x="2" y="195"/>
                </a:lnTo>
                <a:lnTo>
                  <a:pt x="2" y="17208"/>
                </a:lnTo>
                <a:lnTo>
                  <a:pt x="42789" y="17208"/>
                </a:lnTo>
                <a:cubicBezTo>
                  <a:pt x="40302" y="15045"/>
                  <a:pt x="36432" y="14852"/>
                  <a:pt x="33139" y="14755"/>
                </a:cubicBezTo>
                <a:cubicBezTo>
                  <a:pt x="29846" y="14658"/>
                  <a:pt x="26468" y="14878"/>
                  <a:pt x="23337" y="13857"/>
                </a:cubicBezTo>
                <a:cubicBezTo>
                  <a:pt x="18959" y="12429"/>
                  <a:pt x="15729" y="8813"/>
                  <a:pt x="12259" y="5787"/>
                </a:cubicBezTo>
                <a:cubicBezTo>
                  <a:pt x="9214" y="3131"/>
                  <a:pt x="5525" y="0"/>
                  <a:pt x="16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38" name="Google Shape;838;p33"/>
          <p:cNvGrpSpPr/>
          <p:nvPr/>
        </p:nvGrpSpPr>
        <p:grpSpPr>
          <a:xfrm rot="8100000">
            <a:off x="9671786" y="6445644"/>
            <a:ext cx="603037" cy="502835"/>
            <a:chOff x="3153950" y="2696550"/>
            <a:chExt cx="438575" cy="365700"/>
          </a:xfrm>
        </p:grpSpPr>
        <p:sp>
          <p:nvSpPr>
            <p:cNvPr id="839" name="Google Shape;839;p33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3" name="Google Shape;843;p33"/>
          <p:cNvSpPr/>
          <p:nvPr/>
        </p:nvSpPr>
        <p:spPr>
          <a:xfrm>
            <a:off x="8722134" y="5661034"/>
            <a:ext cx="3659533" cy="1441433"/>
          </a:xfrm>
          <a:custGeom>
            <a:avLst/>
            <a:gdLst/>
            <a:ahLst/>
            <a:cxnLst/>
            <a:rect l="l" t="t" r="r" b="b"/>
            <a:pathLst>
              <a:path w="109786" h="43243" extrusionOk="0">
                <a:moveTo>
                  <a:pt x="0" y="40618"/>
                </a:moveTo>
                <a:cubicBezTo>
                  <a:pt x="15310" y="40618"/>
                  <a:pt x="31063" y="45511"/>
                  <a:pt x="45916" y="41796"/>
                </a:cubicBezTo>
                <a:cubicBezTo>
                  <a:pt x="60215" y="38220"/>
                  <a:pt x="67103" y="21112"/>
                  <a:pt x="79176" y="12657"/>
                </a:cubicBezTo>
                <a:cubicBezTo>
                  <a:pt x="85182" y="8451"/>
                  <a:pt x="92234" y="5851"/>
                  <a:pt x="99190" y="3532"/>
                </a:cubicBezTo>
                <a:cubicBezTo>
                  <a:pt x="102722" y="2355"/>
                  <a:pt x="107156" y="2635"/>
                  <a:pt x="109786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4" name="Google Shape;844;p33"/>
          <p:cNvSpPr/>
          <p:nvPr/>
        </p:nvSpPr>
        <p:spPr>
          <a:xfrm>
            <a:off x="1" y="5471133"/>
            <a:ext cx="3448732" cy="1386851"/>
          </a:xfrm>
          <a:custGeom>
            <a:avLst/>
            <a:gdLst/>
            <a:ahLst/>
            <a:cxnLst/>
            <a:rect l="l" t="t" r="r" b="b"/>
            <a:pathLst>
              <a:path w="42790" h="17208" extrusionOk="0">
                <a:moveTo>
                  <a:pt x="1643" y="0"/>
                </a:moveTo>
                <a:cubicBezTo>
                  <a:pt x="1099" y="0"/>
                  <a:pt x="551" y="62"/>
                  <a:pt x="1" y="195"/>
                </a:cubicBezTo>
                <a:lnTo>
                  <a:pt x="2" y="195"/>
                </a:lnTo>
                <a:lnTo>
                  <a:pt x="2" y="17208"/>
                </a:lnTo>
                <a:lnTo>
                  <a:pt x="42789" y="17208"/>
                </a:lnTo>
                <a:cubicBezTo>
                  <a:pt x="40302" y="15045"/>
                  <a:pt x="36432" y="14852"/>
                  <a:pt x="33139" y="14755"/>
                </a:cubicBezTo>
                <a:cubicBezTo>
                  <a:pt x="29846" y="14658"/>
                  <a:pt x="26468" y="14878"/>
                  <a:pt x="23337" y="13857"/>
                </a:cubicBezTo>
                <a:cubicBezTo>
                  <a:pt x="18959" y="12429"/>
                  <a:pt x="15729" y="8813"/>
                  <a:pt x="12259" y="5787"/>
                </a:cubicBezTo>
                <a:cubicBezTo>
                  <a:pt x="9214" y="3131"/>
                  <a:pt x="5525" y="0"/>
                  <a:pt x="164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45" name="Google Shape;845;p33"/>
          <p:cNvGrpSpPr/>
          <p:nvPr/>
        </p:nvGrpSpPr>
        <p:grpSpPr>
          <a:xfrm rot="-2435481">
            <a:off x="1194150" y="6366843"/>
            <a:ext cx="502533" cy="533613"/>
            <a:chOff x="2954500" y="3099175"/>
            <a:chExt cx="287125" cy="304850"/>
          </a:xfrm>
        </p:grpSpPr>
        <p:sp>
          <p:nvSpPr>
            <p:cNvPr id="846" name="Google Shape;846;p33"/>
            <p:cNvSpPr/>
            <p:nvPr/>
          </p:nvSpPr>
          <p:spPr>
            <a:xfrm>
              <a:off x="2954500" y="3099175"/>
              <a:ext cx="92250" cy="83100"/>
            </a:xfrm>
            <a:custGeom>
              <a:avLst/>
              <a:gdLst/>
              <a:ahLst/>
              <a:cxnLst/>
              <a:rect l="l" t="t" r="r" b="b"/>
              <a:pathLst>
                <a:path w="3690" h="3324" extrusionOk="0">
                  <a:moveTo>
                    <a:pt x="428" y="1"/>
                  </a:moveTo>
                  <a:cubicBezTo>
                    <a:pt x="363" y="1"/>
                    <a:pt x="298" y="17"/>
                    <a:pt x="240" y="52"/>
                  </a:cubicBezTo>
                  <a:cubicBezTo>
                    <a:pt x="62" y="157"/>
                    <a:pt x="1" y="386"/>
                    <a:pt x="106" y="564"/>
                  </a:cubicBezTo>
                  <a:cubicBezTo>
                    <a:pt x="642" y="1432"/>
                    <a:pt x="1374" y="2140"/>
                    <a:pt x="2180" y="2753"/>
                  </a:cubicBezTo>
                  <a:cubicBezTo>
                    <a:pt x="2451" y="2952"/>
                    <a:pt x="2734" y="3139"/>
                    <a:pt x="3051" y="3285"/>
                  </a:cubicBezTo>
                  <a:cubicBezTo>
                    <a:pt x="3105" y="3310"/>
                    <a:pt x="3165" y="3323"/>
                    <a:pt x="3225" y="3323"/>
                  </a:cubicBezTo>
                  <a:cubicBezTo>
                    <a:pt x="3295" y="3323"/>
                    <a:pt x="3366" y="3306"/>
                    <a:pt x="3430" y="3268"/>
                  </a:cubicBezTo>
                  <a:cubicBezTo>
                    <a:pt x="3625" y="3155"/>
                    <a:pt x="3690" y="2904"/>
                    <a:pt x="3576" y="2710"/>
                  </a:cubicBezTo>
                  <a:cubicBezTo>
                    <a:pt x="2838" y="1571"/>
                    <a:pt x="1787" y="660"/>
                    <a:pt x="587" y="35"/>
                  </a:cubicBezTo>
                  <a:cubicBezTo>
                    <a:pt x="537" y="13"/>
                    <a:pt x="483" y="1"/>
                    <a:pt x="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2994475" y="3240700"/>
              <a:ext cx="51325" cy="42900"/>
            </a:xfrm>
            <a:custGeom>
              <a:avLst/>
              <a:gdLst/>
              <a:ahLst/>
              <a:cxnLst/>
              <a:rect l="l" t="t" r="r" b="b"/>
              <a:pathLst>
                <a:path w="2053" h="1716" extrusionOk="0">
                  <a:moveTo>
                    <a:pt x="476" y="1"/>
                  </a:moveTo>
                  <a:cubicBezTo>
                    <a:pt x="221" y="1"/>
                    <a:pt x="1" y="243"/>
                    <a:pt x="54" y="506"/>
                  </a:cubicBezTo>
                  <a:cubicBezTo>
                    <a:pt x="207" y="1171"/>
                    <a:pt x="821" y="1710"/>
                    <a:pt x="1512" y="1716"/>
                  </a:cubicBezTo>
                  <a:cubicBezTo>
                    <a:pt x="1828" y="1710"/>
                    <a:pt x="2052" y="1365"/>
                    <a:pt x="1926" y="1073"/>
                  </a:cubicBezTo>
                  <a:cubicBezTo>
                    <a:pt x="1861" y="906"/>
                    <a:pt x="1766" y="772"/>
                    <a:pt x="1670" y="660"/>
                  </a:cubicBezTo>
                  <a:cubicBezTo>
                    <a:pt x="1370" y="332"/>
                    <a:pt x="1016" y="103"/>
                    <a:pt x="569" y="12"/>
                  </a:cubicBezTo>
                  <a:cubicBezTo>
                    <a:pt x="538" y="4"/>
                    <a:pt x="506" y="1"/>
                    <a:pt x="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3095200" y="3223075"/>
              <a:ext cx="82225" cy="54400"/>
            </a:xfrm>
            <a:custGeom>
              <a:avLst/>
              <a:gdLst/>
              <a:ahLst/>
              <a:cxnLst/>
              <a:rect l="l" t="t" r="r" b="b"/>
              <a:pathLst>
                <a:path w="3289" h="2176" extrusionOk="0">
                  <a:moveTo>
                    <a:pt x="481" y="0"/>
                  </a:moveTo>
                  <a:cubicBezTo>
                    <a:pt x="223" y="0"/>
                    <a:pt x="0" y="290"/>
                    <a:pt x="128" y="548"/>
                  </a:cubicBezTo>
                  <a:cubicBezTo>
                    <a:pt x="243" y="803"/>
                    <a:pt x="412" y="1016"/>
                    <a:pt x="596" y="1211"/>
                  </a:cubicBezTo>
                  <a:cubicBezTo>
                    <a:pt x="1152" y="1766"/>
                    <a:pt x="1899" y="2175"/>
                    <a:pt x="2701" y="2175"/>
                  </a:cubicBezTo>
                  <a:cubicBezTo>
                    <a:pt x="2717" y="2175"/>
                    <a:pt x="2734" y="2175"/>
                    <a:pt x="2750" y="2175"/>
                  </a:cubicBezTo>
                  <a:cubicBezTo>
                    <a:pt x="3106" y="2169"/>
                    <a:pt x="3289" y="1690"/>
                    <a:pt x="3018" y="1451"/>
                  </a:cubicBezTo>
                  <a:cubicBezTo>
                    <a:pt x="2832" y="1273"/>
                    <a:pt x="2635" y="1132"/>
                    <a:pt x="2443" y="1002"/>
                  </a:cubicBezTo>
                  <a:cubicBezTo>
                    <a:pt x="1853" y="623"/>
                    <a:pt x="1281" y="279"/>
                    <a:pt x="616" y="28"/>
                  </a:cubicBezTo>
                  <a:cubicBezTo>
                    <a:pt x="571" y="9"/>
                    <a:pt x="525" y="0"/>
                    <a:pt x="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3154350" y="3354600"/>
              <a:ext cx="87275" cy="49425"/>
            </a:xfrm>
            <a:custGeom>
              <a:avLst/>
              <a:gdLst/>
              <a:ahLst/>
              <a:cxnLst/>
              <a:rect l="l" t="t" r="r" b="b"/>
              <a:pathLst>
                <a:path w="3491" h="1977" extrusionOk="0">
                  <a:moveTo>
                    <a:pt x="962" y="1"/>
                  </a:moveTo>
                  <a:cubicBezTo>
                    <a:pt x="892" y="1"/>
                    <a:pt x="820" y="19"/>
                    <a:pt x="756" y="57"/>
                  </a:cubicBezTo>
                  <a:cubicBezTo>
                    <a:pt x="1" y="620"/>
                    <a:pt x="1810" y="1721"/>
                    <a:pt x="2302" y="1844"/>
                  </a:cubicBezTo>
                  <a:cubicBezTo>
                    <a:pt x="2491" y="1893"/>
                    <a:pt x="2722" y="1976"/>
                    <a:pt x="2939" y="1976"/>
                  </a:cubicBezTo>
                  <a:cubicBezTo>
                    <a:pt x="3062" y="1976"/>
                    <a:pt x="3180" y="1950"/>
                    <a:pt x="3285" y="1874"/>
                  </a:cubicBezTo>
                  <a:cubicBezTo>
                    <a:pt x="3467" y="1723"/>
                    <a:pt x="3490" y="1454"/>
                    <a:pt x="3339" y="1272"/>
                  </a:cubicBezTo>
                  <a:cubicBezTo>
                    <a:pt x="3184" y="1084"/>
                    <a:pt x="3007" y="940"/>
                    <a:pt x="2829" y="807"/>
                  </a:cubicBezTo>
                  <a:cubicBezTo>
                    <a:pt x="2279" y="424"/>
                    <a:pt x="1693" y="125"/>
                    <a:pt x="1021" y="5"/>
                  </a:cubicBezTo>
                  <a:cubicBezTo>
                    <a:pt x="1002" y="2"/>
                    <a:pt x="982" y="1"/>
                    <a:pt x="9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0" name="Google Shape;850;p33"/>
          <p:cNvSpPr/>
          <p:nvPr/>
        </p:nvSpPr>
        <p:spPr>
          <a:xfrm>
            <a:off x="-117733" y="6151639"/>
            <a:ext cx="3021833" cy="892767"/>
          </a:xfrm>
          <a:custGeom>
            <a:avLst/>
            <a:gdLst/>
            <a:ahLst/>
            <a:cxnLst/>
            <a:rect l="l" t="t" r="r" b="b"/>
            <a:pathLst>
              <a:path w="90655" h="26783" extrusionOk="0">
                <a:moveTo>
                  <a:pt x="90655" y="26783"/>
                </a:moveTo>
                <a:cubicBezTo>
                  <a:pt x="86668" y="26214"/>
                  <a:pt x="84620" y="20675"/>
                  <a:pt x="80648" y="20014"/>
                </a:cubicBezTo>
                <a:cubicBezTo>
                  <a:pt x="70464" y="18319"/>
                  <a:pt x="59471" y="19496"/>
                  <a:pt x="50037" y="15304"/>
                </a:cubicBezTo>
                <a:cubicBezTo>
                  <a:pt x="40173" y="10921"/>
                  <a:pt x="31664" y="3206"/>
                  <a:pt x="21192" y="588"/>
                </a:cubicBezTo>
                <a:cubicBezTo>
                  <a:pt x="14333" y="-1127"/>
                  <a:pt x="7070" y="1471"/>
                  <a:pt x="0" y="1471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562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34"/>
          <p:cNvSpPr/>
          <p:nvPr/>
        </p:nvSpPr>
        <p:spPr>
          <a:xfrm rot="10800000">
            <a:off x="-4290" y="3350134"/>
            <a:ext cx="1910491" cy="3507865"/>
          </a:xfrm>
          <a:custGeom>
            <a:avLst/>
            <a:gdLst/>
            <a:ahLst/>
            <a:cxnLst/>
            <a:rect l="l" t="t" r="r" b="b"/>
            <a:pathLst>
              <a:path w="30459" h="55926" extrusionOk="0">
                <a:moveTo>
                  <a:pt x="374" y="1"/>
                </a:moveTo>
                <a:cubicBezTo>
                  <a:pt x="1" y="9422"/>
                  <a:pt x="4462" y="18906"/>
                  <a:pt x="11956" y="24626"/>
                </a:cubicBezTo>
                <a:cubicBezTo>
                  <a:pt x="16922" y="28418"/>
                  <a:pt x="23451" y="31053"/>
                  <a:pt x="25769" y="36855"/>
                </a:cubicBezTo>
                <a:cubicBezTo>
                  <a:pt x="27525" y="41250"/>
                  <a:pt x="26299" y="46323"/>
                  <a:pt x="27603" y="50872"/>
                </a:cubicBezTo>
                <a:cubicBezTo>
                  <a:pt x="28142" y="52754"/>
                  <a:pt x="29144" y="54480"/>
                  <a:pt x="30459" y="55925"/>
                </a:cubicBezTo>
                <a:lnTo>
                  <a:pt x="3045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53" name="Google Shape;853;p34"/>
          <p:cNvGrpSpPr/>
          <p:nvPr/>
        </p:nvGrpSpPr>
        <p:grpSpPr>
          <a:xfrm rot="4252254">
            <a:off x="723125" y="6015695"/>
            <a:ext cx="1165576" cy="490509"/>
            <a:chOff x="1958550" y="3085300"/>
            <a:chExt cx="579425" cy="243850"/>
          </a:xfrm>
        </p:grpSpPr>
        <p:sp>
          <p:nvSpPr>
            <p:cNvPr id="854" name="Google Shape;854;p34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2164100" y="3296500"/>
              <a:ext cx="83075" cy="32650"/>
            </a:xfrm>
            <a:custGeom>
              <a:avLst/>
              <a:gdLst/>
              <a:ahLst/>
              <a:cxnLst/>
              <a:rect l="l" t="t" r="r" b="b"/>
              <a:pathLst>
                <a:path w="3323" h="1306" extrusionOk="0">
                  <a:moveTo>
                    <a:pt x="2153" y="1"/>
                  </a:moveTo>
                  <a:cubicBezTo>
                    <a:pt x="1958" y="1"/>
                    <a:pt x="1765" y="15"/>
                    <a:pt x="1574" y="42"/>
                  </a:cubicBezTo>
                  <a:cubicBezTo>
                    <a:pt x="1346" y="74"/>
                    <a:pt x="1120" y="122"/>
                    <a:pt x="896" y="190"/>
                  </a:cubicBezTo>
                  <a:cubicBezTo>
                    <a:pt x="672" y="261"/>
                    <a:pt x="450" y="342"/>
                    <a:pt x="235" y="475"/>
                  </a:cubicBezTo>
                  <a:cubicBezTo>
                    <a:pt x="158" y="523"/>
                    <a:pt x="97" y="597"/>
                    <a:pt x="66" y="687"/>
                  </a:cubicBezTo>
                  <a:cubicBezTo>
                    <a:pt x="0" y="893"/>
                    <a:pt x="114" y="1115"/>
                    <a:pt x="321" y="1181"/>
                  </a:cubicBezTo>
                  <a:cubicBezTo>
                    <a:pt x="562" y="1258"/>
                    <a:pt x="795" y="1283"/>
                    <a:pt x="1030" y="1300"/>
                  </a:cubicBezTo>
                  <a:cubicBezTo>
                    <a:pt x="1106" y="1303"/>
                    <a:pt x="1182" y="1305"/>
                    <a:pt x="1258" y="1305"/>
                  </a:cubicBezTo>
                  <a:cubicBezTo>
                    <a:pt x="1415" y="1305"/>
                    <a:pt x="1569" y="1297"/>
                    <a:pt x="1724" y="1281"/>
                  </a:cubicBezTo>
                  <a:cubicBezTo>
                    <a:pt x="1952" y="1258"/>
                    <a:pt x="2180" y="1217"/>
                    <a:pt x="2404" y="1155"/>
                  </a:cubicBezTo>
                  <a:cubicBezTo>
                    <a:pt x="2629" y="1092"/>
                    <a:pt x="2851" y="1014"/>
                    <a:pt x="3066" y="882"/>
                  </a:cubicBezTo>
                  <a:cubicBezTo>
                    <a:pt x="3151" y="831"/>
                    <a:pt x="3219" y="748"/>
                    <a:pt x="3251" y="646"/>
                  </a:cubicBezTo>
                  <a:cubicBezTo>
                    <a:pt x="3323" y="421"/>
                    <a:pt x="3198" y="180"/>
                    <a:pt x="2973" y="110"/>
                  </a:cubicBezTo>
                  <a:cubicBezTo>
                    <a:pt x="2732" y="33"/>
                    <a:pt x="2497" y="10"/>
                    <a:pt x="2265" y="2"/>
                  </a:cubicBezTo>
                  <a:cubicBezTo>
                    <a:pt x="2228" y="1"/>
                    <a:pt x="2190" y="1"/>
                    <a:pt x="21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0" name="Google Shape;860;p34"/>
          <p:cNvSpPr/>
          <p:nvPr/>
        </p:nvSpPr>
        <p:spPr>
          <a:xfrm>
            <a:off x="-356534" y="3917433"/>
            <a:ext cx="2231367" cy="3289000"/>
          </a:xfrm>
          <a:custGeom>
            <a:avLst/>
            <a:gdLst/>
            <a:ahLst/>
            <a:cxnLst/>
            <a:rect l="l" t="t" r="r" b="b"/>
            <a:pathLst>
              <a:path w="66941" h="98670" extrusionOk="0">
                <a:moveTo>
                  <a:pt x="66941" y="97986"/>
                </a:moveTo>
                <a:cubicBezTo>
                  <a:pt x="56476" y="100079"/>
                  <a:pt x="42110" y="97265"/>
                  <a:pt x="36451" y="88217"/>
                </a:cubicBezTo>
                <a:cubicBezTo>
                  <a:pt x="30283" y="78355"/>
                  <a:pt x="34958" y="64508"/>
                  <a:pt x="30234" y="53878"/>
                </a:cubicBezTo>
                <a:cubicBezTo>
                  <a:pt x="24054" y="39973"/>
                  <a:pt x="9989" y="30824"/>
                  <a:pt x="2703" y="17466"/>
                </a:cubicBezTo>
                <a:cubicBezTo>
                  <a:pt x="-117" y="12296"/>
                  <a:pt x="39" y="5889"/>
                  <a:pt x="39" y="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1" name="Google Shape;861;p34"/>
          <p:cNvSpPr/>
          <p:nvPr/>
        </p:nvSpPr>
        <p:spPr>
          <a:xfrm>
            <a:off x="9058467" y="-63833"/>
            <a:ext cx="3232699" cy="2632237"/>
          </a:xfrm>
          <a:custGeom>
            <a:avLst/>
            <a:gdLst/>
            <a:ahLst/>
            <a:cxnLst/>
            <a:rect l="l" t="t" r="r" b="b"/>
            <a:pathLst>
              <a:path w="42515" h="34618" extrusionOk="0">
                <a:moveTo>
                  <a:pt x="1026" y="1"/>
                </a:moveTo>
                <a:lnTo>
                  <a:pt x="1026" y="1"/>
                </a:lnTo>
                <a:cubicBezTo>
                  <a:pt x="0" y="5472"/>
                  <a:pt x="5454" y="13408"/>
                  <a:pt x="10762" y="15085"/>
                </a:cubicBezTo>
                <a:cubicBezTo>
                  <a:pt x="15830" y="16686"/>
                  <a:pt x="21947" y="14809"/>
                  <a:pt x="26257" y="17922"/>
                </a:cubicBezTo>
                <a:cubicBezTo>
                  <a:pt x="29199" y="20048"/>
                  <a:pt x="30292" y="23826"/>
                  <a:pt x="31756" y="27147"/>
                </a:cubicBezTo>
                <a:cubicBezTo>
                  <a:pt x="33210" y="30442"/>
                  <a:pt x="35792" y="34403"/>
                  <a:pt x="39375" y="34403"/>
                </a:cubicBezTo>
                <a:cubicBezTo>
                  <a:pt x="39404" y="34403"/>
                  <a:pt x="39434" y="34402"/>
                  <a:pt x="39463" y="34402"/>
                </a:cubicBezTo>
                <a:lnTo>
                  <a:pt x="42180" y="34618"/>
                </a:lnTo>
                <a:lnTo>
                  <a:pt x="42514" y="77"/>
                </a:lnTo>
                <a:lnTo>
                  <a:pt x="10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2" name="Google Shape;862;p34"/>
          <p:cNvGrpSpPr/>
          <p:nvPr/>
        </p:nvGrpSpPr>
        <p:grpSpPr>
          <a:xfrm rot="5684652">
            <a:off x="11264471" y="1392359"/>
            <a:ext cx="1399277" cy="341189"/>
            <a:chOff x="1958550" y="3085300"/>
            <a:chExt cx="579425" cy="141275"/>
          </a:xfrm>
        </p:grpSpPr>
        <p:sp>
          <p:nvSpPr>
            <p:cNvPr id="863" name="Google Shape;863;p34"/>
            <p:cNvSpPr/>
            <p:nvPr/>
          </p:nvSpPr>
          <p:spPr>
            <a:xfrm>
              <a:off x="2245350" y="3087375"/>
              <a:ext cx="70050" cy="31625"/>
            </a:xfrm>
            <a:custGeom>
              <a:avLst/>
              <a:gdLst/>
              <a:ahLst/>
              <a:cxnLst/>
              <a:rect l="l" t="t" r="r" b="b"/>
              <a:pathLst>
                <a:path w="2802" h="1265" extrusionOk="0">
                  <a:moveTo>
                    <a:pt x="1619" y="1"/>
                  </a:moveTo>
                  <a:cubicBezTo>
                    <a:pt x="1527" y="1"/>
                    <a:pt x="1434" y="6"/>
                    <a:pt x="1342" y="15"/>
                  </a:cubicBezTo>
                  <a:cubicBezTo>
                    <a:pt x="1157" y="34"/>
                    <a:pt x="971" y="67"/>
                    <a:pt x="787" y="121"/>
                  </a:cubicBezTo>
                  <a:cubicBezTo>
                    <a:pt x="602" y="179"/>
                    <a:pt x="420" y="247"/>
                    <a:pt x="241" y="366"/>
                  </a:cubicBezTo>
                  <a:cubicBezTo>
                    <a:pt x="182" y="406"/>
                    <a:pt x="131" y="462"/>
                    <a:pt x="97" y="531"/>
                  </a:cubicBezTo>
                  <a:cubicBezTo>
                    <a:pt x="0" y="736"/>
                    <a:pt x="88" y="979"/>
                    <a:pt x="293" y="1075"/>
                  </a:cubicBezTo>
                  <a:cubicBezTo>
                    <a:pt x="488" y="1168"/>
                    <a:pt x="678" y="1208"/>
                    <a:pt x="869" y="1238"/>
                  </a:cubicBezTo>
                  <a:cubicBezTo>
                    <a:pt x="1004" y="1256"/>
                    <a:pt x="1140" y="1265"/>
                    <a:pt x="1275" y="1265"/>
                  </a:cubicBezTo>
                  <a:cubicBezTo>
                    <a:pt x="1328" y="1265"/>
                    <a:pt x="1381" y="1263"/>
                    <a:pt x="1433" y="1260"/>
                  </a:cubicBezTo>
                  <a:cubicBezTo>
                    <a:pt x="1620" y="1251"/>
                    <a:pt x="1806" y="1224"/>
                    <a:pt x="1990" y="1176"/>
                  </a:cubicBezTo>
                  <a:cubicBezTo>
                    <a:pt x="2175" y="1127"/>
                    <a:pt x="2358" y="1061"/>
                    <a:pt x="2537" y="943"/>
                  </a:cubicBezTo>
                  <a:cubicBezTo>
                    <a:pt x="2604" y="901"/>
                    <a:pt x="2660" y="837"/>
                    <a:pt x="2696" y="759"/>
                  </a:cubicBezTo>
                  <a:cubicBezTo>
                    <a:pt x="2801" y="536"/>
                    <a:pt x="2705" y="271"/>
                    <a:pt x="2481" y="167"/>
                  </a:cubicBezTo>
                  <a:cubicBezTo>
                    <a:pt x="2287" y="76"/>
                    <a:pt x="2096" y="39"/>
                    <a:pt x="1907" y="17"/>
                  </a:cubicBezTo>
                  <a:cubicBezTo>
                    <a:pt x="1811" y="6"/>
                    <a:pt x="1715" y="1"/>
                    <a:pt x="16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2326350" y="3189950"/>
              <a:ext cx="70000" cy="31975"/>
            </a:xfrm>
            <a:custGeom>
              <a:avLst/>
              <a:gdLst/>
              <a:ahLst/>
              <a:cxnLst/>
              <a:rect l="l" t="t" r="r" b="b"/>
              <a:pathLst>
                <a:path w="2800" h="1279" extrusionOk="0">
                  <a:moveTo>
                    <a:pt x="1701" y="0"/>
                  </a:moveTo>
                  <a:cubicBezTo>
                    <a:pt x="1573" y="0"/>
                    <a:pt x="1445" y="10"/>
                    <a:pt x="1319" y="27"/>
                  </a:cubicBezTo>
                  <a:cubicBezTo>
                    <a:pt x="1132" y="51"/>
                    <a:pt x="948" y="92"/>
                    <a:pt x="766" y="152"/>
                  </a:cubicBezTo>
                  <a:cubicBezTo>
                    <a:pt x="584" y="217"/>
                    <a:pt x="403" y="292"/>
                    <a:pt x="227" y="418"/>
                  </a:cubicBezTo>
                  <a:cubicBezTo>
                    <a:pt x="170" y="459"/>
                    <a:pt x="120" y="518"/>
                    <a:pt x="88" y="589"/>
                  </a:cubicBezTo>
                  <a:cubicBezTo>
                    <a:pt x="0" y="796"/>
                    <a:pt x="98" y="1037"/>
                    <a:pt x="306" y="1126"/>
                  </a:cubicBezTo>
                  <a:cubicBezTo>
                    <a:pt x="505" y="1211"/>
                    <a:pt x="698" y="1243"/>
                    <a:pt x="889" y="1265"/>
                  </a:cubicBezTo>
                  <a:cubicBezTo>
                    <a:pt x="985" y="1274"/>
                    <a:pt x="1080" y="1279"/>
                    <a:pt x="1174" y="1279"/>
                  </a:cubicBezTo>
                  <a:cubicBezTo>
                    <a:pt x="1269" y="1279"/>
                    <a:pt x="1363" y="1274"/>
                    <a:pt x="1457" y="1266"/>
                  </a:cubicBezTo>
                  <a:cubicBezTo>
                    <a:pt x="1644" y="1250"/>
                    <a:pt x="1829" y="1217"/>
                    <a:pt x="2012" y="1162"/>
                  </a:cubicBezTo>
                  <a:cubicBezTo>
                    <a:pt x="2196" y="1106"/>
                    <a:pt x="2376" y="1034"/>
                    <a:pt x="2552" y="909"/>
                  </a:cubicBezTo>
                  <a:cubicBezTo>
                    <a:pt x="2617" y="864"/>
                    <a:pt x="2671" y="798"/>
                    <a:pt x="2705" y="719"/>
                  </a:cubicBezTo>
                  <a:cubicBezTo>
                    <a:pt x="2799" y="491"/>
                    <a:pt x="2694" y="231"/>
                    <a:pt x="2466" y="135"/>
                  </a:cubicBezTo>
                  <a:cubicBezTo>
                    <a:pt x="2267" y="52"/>
                    <a:pt x="2075" y="22"/>
                    <a:pt x="1883" y="7"/>
                  </a:cubicBezTo>
                  <a:cubicBezTo>
                    <a:pt x="1822" y="2"/>
                    <a:pt x="1761" y="0"/>
                    <a:pt x="17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2454800" y="3098525"/>
              <a:ext cx="83175" cy="32050"/>
            </a:xfrm>
            <a:custGeom>
              <a:avLst/>
              <a:gdLst/>
              <a:ahLst/>
              <a:cxnLst/>
              <a:rect l="l" t="t" r="r" b="b"/>
              <a:pathLst>
                <a:path w="3327" h="1282" extrusionOk="0">
                  <a:moveTo>
                    <a:pt x="2060" y="1"/>
                  </a:moveTo>
                  <a:cubicBezTo>
                    <a:pt x="1904" y="1"/>
                    <a:pt x="1748" y="10"/>
                    <a:pt x="1594" y="27"/>
                  </a:cubicBezTo>
                  <a:cubicBezTo>
                    <a:pt x="1365" y="51"/>
                    <a:pt x="1139" y="93"/>
                    <a:pt x="914" y="153"/>
                  </a:cubicBezTo>
                  <a:cubicBezTo>
                    <a:pt x="689" y="217"/>
                    <a:pt x="465" y="292"/>
                    <a:pt x="247" y="418"/>
                  </a:cubicBezTo>
                  <a:cubicBezTo>
                    <a:pt x="170" y="463"/>
                    <a:pt x="107" y="536"/>
                    <a:pt x="74" y="625"/>
                  </a:cubicBezTo>
                  <a:cubicBezTo>
                    <a:pt x="0" y="831"/>
                    <a:pt x="108" y="1055"/>
                    <a:pt x="312" y="1127"/>
                  </a:cubicBezTo>
                  <a:cubicBezTo>
                    <a:pt x="551" y="1212"/>
                    <a:pt x="783" y="1245"/>
                    <a:pt x="1017" y="1268"/>
                  </a:cubicBezTo>
                  <a:cubicBezTo>
                    <a:pt x="1134" y="1277"/>
                    <a:pt x="1252" y="1282"/>
                    <a:pt x="1368" y="1282"/>
                  </a:cubicBezTo>
                  <a:cubicBezTo>
                    <a:pt x="1482" y="1282"/>
                    <a:pt x="1595" y="1278"/>
                    <a:pt x="1708" y="1270"/>
                  </a:cubicBezTo>
                  <a:cubicBezTo>
                    <a:pt x="1937" y="1254"/>
                    <a:pt x="2164" y="1220"/>
                    <a:pt x="2389" y="1165"/>
                  </a:cubicBezTo>
                  <a:cubicBezTo>
                    <a:pt x="2614" y="1109"/>
                    <a:pt x="2838" y="1036"/>
                    <a:pt x="3057" y="912"/>
                  </a:cubicBezTo>
                  <a:cubicBezTo>
                    <a:pt x="3143" y="863"/>
                    <a:pt x="3214" y="782"/>
                    <a:pt x="3249" y="682"/>
                  </a:cubicBezTo>
                  <a:cubicBezTo>
                    <a:pt x="3326" y="458"/>
                    <a:pt x="3210" y="215"/>
                    <a:pt x="2987" y="135"/>
                  </a:cubicBezTo>
                  <a:cubicBezTo>
                    <a:pt x="2748" y="53"/>
                    <a:pt x="2515" y="22"/>
                    <a:pt x="2283" y="7"/>
                  </a:cubicBezTo>
                  <a:cubicBezTo>
                    <a:pt x="2209" y="3"/>
                    <a:pt x="2135" y="1"/>
                    <a:pt x="2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2081475" y="3193375"/>
              <a:ext cx="65525" cy="33200"/>
            </a:xfrm>
            <a:custGeom>
              <a:avLst/>
              <a:gdLst/>
              <a:ahLst/>
              <a:cxnLst/>
              <a:rect l="l" t="t" r="r" b="b"/>
              <a:pathLst>
                <a:path w="2621" h="1328" extrusionOk="0">
                  <a:moveTo>
                    <a:pt x="1704" y="0"/>
                  </a:moveTo>
                  <a:cubicBezTo>
                    <a:pt x="1524" y="0"/>
                    <a:pt x="1349" y="23"/>
                    <a:pt x="1176" y="62"/>
                  </a:cubicBezTo>
                  <a:cubicBezTo>
                    <a:pt x="1005" y="101"/>
                    <a:pt x="835" y="156"/>
                    <a:pt x="670" y="230"/>
                  </a:cubicBezTo>
                  <a:cubicBezTo>
                    <a:pt x="505" y="308"/>
                    <a:pt x="344" y="396"/>
                    <a:pt x="191" y="534"/>
                  </a:cubicBezTo>
                  <a:cubicBezTo>
                    <a:pt x="141" y="579"/>
                    <a:pt x="102" y="637"/>
                    <a:pt x="78" y="700"/>
                  </a:cubicBezTo>
                  <a:cubicBezTo>
                    <a:pt x="1" y="916"/>
                    <a:pt x="113" y="1153"/>
                    <a:pt x="330" y="1231"/>
                  </a:cubicBezTo>
                  <a:cubicBezTo>
                    <a:pt x="525" y="1300"/>
                    <a:pt x="708" y="1318"/>
                    <a:pt x="890" y="1326"/>
                  </a:cubicBezTo>
                  <a:cubicBezTo>
                    <a:pt x="914" y="1327"/>
                    <a:pt x="938" y="1327"/>
                    <a:pt x="962" y="1327"/>
                  </a:cubicBezTo>
                  <a:cubicBezTo>
                    <a:pt x="1118" y="1327"/>
                    <a:pt x="1271" y="1313"/>
                    <a:pt x="1421" y="1286"/>
                  </a:cubicBezTo>
                  <a:cubicBezTo>
                    <a:pt x="1594" y="1257"/>
                    <a:pt x="1765" y="1209"/>
                    <a:pt x="1931" y="1140"/>
                  </a:cubicBezTo>
                  <a:cubicBezTo>
                    <a:pt x="2097" y="1070"/>
                    <a:pt x="2261" y="986"/>
                    <a:pt x="2413" y="848"/>
                  </a:cubicBezTo>
                  <a:cubicBezTo>
                    <a:pt x="2467" y="799"/>
                    <a:pt x="2513" y="735"/>
                    <a:pt x="2538" y="662"/>
                  </a:cubicBezTo>
                  <a:cubicBezTo>
                    <a:pt x="2621" y="427"/>
                    <a:pt x="2497" y="167"/>
                    <a:pt x="2261" y="85"/>
                  </a:cubicBezTo>
                  <a:cubicBezTo>
                    <a:pt x="2067" y="16"/>
                    <a:pt x="1885" y="1"/>
                    <a:pt x="1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1958550" y="3085300"/>
              <a:ext cx="85100" cy="33475"/>
            </a:xfrm>
            <a:custGeom>
              <a:avLst/>
              <a:gdLst/>
              <a:ahLst/>
              <a:cxnLst/>
              <a:rect l="l" t="t" r="r" b="b"/>
              <a:pathLst>
                <a:path w="3404" h="1339" extrusionOk="0">
                  <a:moveTo>
                    <a:pt x="2310" y="0"/>
                  </a:moveTo>
                  <a:cubicBezTo>
                    <a:pt x="2069" y="0"/>
                    <a:pt x="1832" y="23"/>
                    <a:pt x="1597" y="62"/>
                  </a:cubicBezTo>
                  <a:cubicBezTo>
                    <a:pt x="1363" y="101"/>
                    <a:pt x="1130" y="156"/>
                    <a:pt x="901" y="230"/>
                  </a:cubicBezTo>
                  <a:cubicBezTo>
                    <a:pt x="672" y="307"/>
                    <a:pt x="445" y="396"/>
                    <a:pt x="225" y="535"/>
                  </a:cubicBezTo>
                  <a:cubicBezTo>
                    <a:pt x="146" y="584"/>
                    <a:pt x="84" y="663"/>
                    <a:pt x="59" y="760"/>
                  </a:cubicBezTo>
                  <a:cubicBezTo>
                    <a:pt x="0" y="968"/>
                    <a:pt x="121" y="1183"/>
                    <a:pt x="329" y="1241"/>
                  </a:cubicBezTo>
                  <a:cubicBezTo>
                    <a:pt x="580" y="1311"/>
                    <a:pt x="822" y="1328"/>
                    <a:pt x="1064" y="1338"/>
                  </a:cubicBezTo>
                  <a:cubicBezTo>
                    <a:pt x="1088" y="1338"/>
                    <a:pt x="1112" y="1339"/>
                    <a:pt x="1136" y="1339"/>
                  </a:cubicBezTo>
                  <a:cubicBezTo>
                    <a:pt x="1352" y="1339"/>
                    <a:pt x="1567" y="1325"/>
                    <a:pt x="1780" y="1297"/>
                  </a:cubicBezTo>
                  <a:cubicBezTo>
                    <a:pt x="2016" y="1269"/>
                    <a:pt x="2250" y="1221"/>
                    <a:pt x="2480" y="1152"/>
                  </a:cubicBezTo>
                  <a:cubicBezTo>
                    <a:pt x="2708" y="1081"/>
                    <a:pt x="2937" y="995"/>
                    <a:pt x="3157" y="857"/>
                  </a:cubicBezTo>
                  <a:cubicBezTo>
                    <a:pt x="3243" y="803"/>
                    <a:pt x="3311" y="717"/>
                    <a:pt x="3340" y="610"/>
                  </a:cubicBezTo>
                  <a:cubicBezTo>
                    <a:pt x="3403" y="384"/>
                    <a:pt x="3269" y="149"/>
                    <a:pt x="3043" y="86"/>
                  </a:cubicBezTo>
                  <a:cubicBezTo>
                    <a:pt x="2793" y="17"/>
                    <a:pt x="2551" y="1"/>
                    <a:pt x="23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8" name="Google Shape;868;p34"/>
          <p:cNvSpPr/>
          <p:nvPr/>
        </p:nvSpPr>
        <p:spPr>
          <a:xfrm>
            <a:off x="9502534" y="-459499"/>
            <a:ext cx="2910933" cy="1178833"/>
          </a:xfrm>
          <a:custGeom>
            <a:avLst/>
            <a:gdLst/>
            <a:ahLst/>
            <a:cxnLst/>
            <a:rect l="l" t="t" r="r" b="b"/>
            <a:pathLst>
              <a:path w="87328" h="35365" extrusionOk="0">
                <a:moveTo>
                  <a:pt x="0" y="0"/>
                </a:moveTo>
                <a:cubicBezTo>
                  <a:pt x="0" y="12987"/>
                  <a:pt x="6716" y="29676"/>
                  <a:pt x="18946" y="34043"/>
                </a:cubicBezTo>
                <a:cubicBezTo>
                  <a:pt x="31904" y="38670"/>
                  <a:pt x="46095" y="29368"/>
                  <a:pt x="59798" y="28123"/>
                </a:cubicBezTo>
                <a:cubicBezTo>
                  <a:pt x="65891" y="27569"/>
                  <a:pt x="72178" y="26500"/>
                  <a:pt x="78151" y="27827"/>
                </a:cubicBezTo>
                <a:cubicBezTo>
                  <a:pt x="81353" y="28539"/>
                  <a:pt x="84048" y="31379"/>
                  <a:pt x="87328" y="31379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9" name="Google Shape;869;p34"/>
          <p:cNvSpPr/>
          <p:nvPr/>
        </p:nvSpPr>
        <p:spPr>
          <a:xfrm rot="10800000">
            <a:off x="-30914" y="-31908"/>
            <a:ext cx="2498948" cy="1329875"/>
          </a:xfrm>
          <a:custGeom>
            <a:avLst/>
            <a:gdLst/>
            <a:ahLst/>
            <a:cxnLst/>
            <a:rect l="l" t="t" r="r" b="b"/>
            <a:pathLst>
              <a:path w="34562" h="18393" extrusionOk="0">
                <a:moveTo>
                  <a:pt x="34561" y="0"/>
                </a:moveTo>
                <a:cubicBezTo>
                  <a:pt x="28360" y="467"/>
                  <a:pt x="22385" y="3443"/>
                  <a:pt x="18276" y="8113"/>
                </a:cubicBezTo>
                <a:cubicBezTo>
                  <a:pt x="16620" y="9993"/>
                  <a:pt x="15184" y="12195"/>
                  <a:pt x="12972" y="13372"/>
                </a:cubicBezTo>
                <a:cubicBezTo>
                  <a:pt x="10850" y="14500"/>
                  <a:pt x="8340" y="14511"/>
                  <a:pt x="5964" y="14882"/>
                </a:cubicBezTo>
                <a:cubicBezTo>
                  <a:pt x="3589" y="15251"/>
                  <a:pt x="1022" y="16216"/>
                  <a:pt x="1" y="18393"/>
                </a:cubicBezTo>
                <a:lnTo>
                  <a:pt x="34561" y="18393"/>
                </a:lnTo>
                <a:lnTo>
                  <a:pt x="3456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0" name="Google Shape;870;p34"/>
          <p:cNvGrpSpPr/>
          <p:nvPr/>
        </p:nvGrpSpPr>
        <p:grpSpPr>
          <a:xfrm flipH="1">
            <a:off x="33642" y="246046"/>
            <a:ext cx="827143" cy="773985"/>
            <a:chOff x="3145550" y="2696550"/>
            <a:chExt cx="446975" cy="418250"/>
          </a:xfrm>
        </p:grpSpPr>
        <p:sp>
          <p:nvSpPr>
            <p:cNvPr id="871" name="Google Shape;871;p34"/>
            <p:cNvSpPr/>
            <p:nvPr/>
          </p:nvSpPr>
          <p:spPr>
            <a:xfrm>
              <a:off x="3307850" y="2880825"/>
              <a:ext cx="86575" cy="86300"/>
            </a:xfrm>
            <a:custGeom>
              <a:avLst/>
              <a:gdLst/>
              <a:ahLst/>
              <a:cxnLst/>
              <a:rect l="l" t="t" r="r" b="b"/>
              <a:pathLst>
                <a:path w="3463" h="3452" extrusionOk="0">
                  <a:moveTo>
                    <a:pt x="621" y="0"/>
                  </a:moveTo>
                  <a:cubicBezTo>
                    <a:pt x="566" y="0"/>
                    <a:pt x="510" y="9"/>
                    <a:pt x="454" y="27"/>
                  </a:cubicBezTo>
                  <a:cubicBezTo>
                    <a:pt x="161" y="119"/>
                    <a:pt x="0" y="431"/>
                    <a:pt x="93" y="723"/>
                  </a:cubicBezTo>
                  <a:cubicBezTo>
                    <a:pt x="196" y="1046"/>
                    <a:pt x="347" y="1320"/>
                    <a:pt x="513" y="1582"/>
                  </a:cubicBezTo>
                  <a:cubicBezTo>
                    <a:pt x="683" y="1842"/>
                    <a:pt x="870" y="2083"/>
                    <a:pt x="1075" y="2308"/>
                  </a:cubicBezTo>
                  <a:cubicBezTo>
                    <a:pt x="1279" y="2534"/>
                    <a:pt x="1500" y="2743"/>
                    <a:pt x="1745" y="2931"/>
                  </a:cubicBezTo>
                  <a:cubicBezTo>
                    <a:pt x="1990" y="3118"/>
                    <a:pt x="2253" y="3290"/>
                    <a:pt x="2568" y="3411"/>
                  </a:cubicBezTo>
                  <a:cubicBezTo>
                    <a:pt x="2636" y="3437"/>
                    <a:pt x="2709" y="3451"/>
                    <a:pt x="2784" y="3451"/>
                  </a:cubicBezTo>
                  <a:cubicBezTo>
                    <a:pt x="2845" y="3451"/>
                    <a:pt x="2906" y="3442"/>
                    <a:pt x="2967" y="3422"/>
                  </a:cubicBezTo>
                  <a:cubicBezTo>
                    <a:pt x="3286" y="3321"/>
                    <a:pt x="3462" y="2980"/>
                    <a:pt x="3360" y="2662"/>
                  </a:cubicBezTo>
                  <a:cubicBezTo>
                    <a:pt x="3256" y="2341"/>
                    <a:pt x="3101" y="2069"/>
                    <a:pt x="2929" y="1813"/>
                  </a:cubicBezTo>
                  <a:cubicBezTo>
                    <a:pt x="2755" y="1558"/>
                    <a:pt x="2559" y="1324"/>
                    <a:pt x="2345" y="1108"/>
                  </a:cubicBezTo>
                  <a:cubicBezTo>
                    <a:pt x="2132" y="889"/>
                    <a:pt x="1901" y="688"/>
                    <a:pt x="1653" y="505"/>
                  </a:cubicBezTo>
                  <a:cubicBezTo>
                    <a:pt x="1401" y="324"/>
                    <a:pt x="1135" y="157"/>
                    <a:pt x="819" y="37"/>
                  </a:cubicBezTo>
                  <a:cubicBezTo>
                    <a:pt x="756" y="13"/>
                    <a:pt x="689" y="0"/>
                    <a:pt x="6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3337900" y="3042875"/>
              <a:ext cx="81725" cy="71925"/>
            </a:xfrm>
            <a:custGeom>
              <a:avLst/>
              <a:gdLst/>
              <a:ahLst/>
              <a:cxnLst/>
              <a:rect l="l" t="t" r="r" b="b"/>
              <a:pathLst>
                <a:path w="3269" h="2877" extrusionOk="0">
                  <a:moveTo>
                    <a:pt x="648" y="0"/>
                  </a:moveTo>
                  <a:cubicBezTo>
                    <a:pt x="583" y="0"/>
                    <a:pt x="517" y="11"/>
                    <a:pt x="455" y="33"/>
                  </a:cubicBezTo>
                  <a:cubicBezTo>
                    <a:pt x="156" y="139"/>
                    <a:pt x="0" y="465"/>
                    <a:pt x="105" y="764"/>
                  </a:cubicBezTo>
                  <a:cubicBezTo>
                    <a:pt x="206" y="1047"/>
                    <a:pt x="350" y="1278"/>
                    <a:pt x="509" y="1495"/>
                  </a:cubicBezTo>
                  <a:cubicBezTo>
                    <a:pt x="667" y="1709"/>
                    <a:pt x="846" y="1902"/>
                    <a:pt x="1039" y="2079"/>
                  </a:cubicBezTo>
                  <a:cubicBezTo>
                    <a:pt x="1230" y="2255"/>
                    <a:pt x="1439" y="2415"/>
                    <a:pt x="1668" y="2550"/>
                  </a:cubicBezTo>
                  <a:cubicBezTo>
                    <a:pt x="1897" y="2684"/>
                    <a:pt x="2142" y="2802"/>
                    <a:pt x="2435" y="2864"/>
                  </a:cubicBezTo>
                  <a:cubicBezTo>
                    <a:pt x="2477" y="2872"/>
                    <a:pt x="2520" y="2877"/>
                    <a:pt x="2564" y="2877"/>
                  </a:cubicBezTo>
                  <a:cubicBezTo>
                    <a:pt x="2634" y="2877"/>
                    <a:pt x="2705" y="2866"/>
                    <a:pt x="2774" y="2841"/>
                  </a:cubicBezTo>
                  <a:cubicBezTo>
                    <a:pt x="3099" y="2726"/>
                    <a:pt x="3268" y="2368"/>
                    <a:pt x="3152" y="2043"/>
                  </a:cubicBezTo>
                  <a:cubicBezTo>
                    <a:pt x="3052" y="1760"/>
                    <a:pt x="2904" y="1534"/>
                    <a:pt x="2740" y="1323"/>
                  </a:cubicBezTo>
                  <a:cubicBezTo>
                    <a:pt x="2575" y="1115"/>
                    <a:pt x="2391" y="930"/>
                    <a:pt x="2190" y="763"/>
                  </a:cubicBezTo>
                  <a:cubicBezTo>
                    <a:pt x="1989" y="595"/>
                    <a:pt x="1774" y="444"/>
                    <a:pt x="1540" y="314"/>
                  </a:cubicBezTo>
                  <a:cubicBezTo>
                    <a:pt x="1305" y="186"/>
                    <a:pt x="1056" y="73"/>
                    <a:pt x="763" y="11"/>
                  </a:cubicBezTo>
                  <a:cubicBezTo>
                    <a:pt x="726" y="4"/>
                    <a:pt x="687" y="0"/>
                    <a:pt x="6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3145550" y="2876950"/>
              <a:ext cx="90250" cy="86575"/>
            </a:xfrm>
            <a:custGeom>
              <a:avLst/>
              <a:gdLst/>
              <a:ahLst/>
              <a:cxnLst/>
              <a:rect l="l" t="t" r="r" b="b"/>
              <a:pathLst>
                <a:path w="3610" h="3463" extrusionOk="0">
                  <a:moveTo>
                    <a:pt x="624" y="1"/>
                  </a:moveTo>
                  <a:cubicBezTo>
                    <a:pt x="562" y="1"/>
                    <a:pt x="499" y="11"/>
                    <a:pt x="438" y="32"/>
                  </a:cubicBezTo>
                  <a:cubicBezTo>
                    <a:pt x="150" y="135"/>
                    <a:pt x="0" y="451"/>
                    <a:pt x="103" y="739"/>
                  </a:cubicBezTo>
                  <a:cubicBezTo>
                    <a:pt x="220" y="1065"/>
                    <a:pt x="387" y="1339"/>
                    <a:pt x="566" y="1603"/>
                  </a:cubicBezTo>
                  <a:cubicBezTo>
                    <a:pt x="747" y="1864"/>
                    <a:pt x="948" y="2106"/>
                    <a:pt x="1164" y="2331"/>
                  </a:cubicBezTo>
                  <a:cubicBezTo>
                    <a:pt x="1381" y="2557"/>
                    <a:pt x="1614" y="2764"/>
                    <a:pt x="1870" y="2952"/>
                  </a:cubicBezTo>
                  <a:cubicBezTo>
                    <a:pt x="2127" y="3138"/>
                    <a:pt x="2401" y="3309"/>
                    <a:pt x="2725" y="3426"/>
                  </a:cubicBezTo>
                  <a:cubicBezTo>
                    <a:pt x="2790" y="3450"/>
                    <a:pt x="2860" y="3462"/>
                    <a:pt x="2931" y="3462"/>
                  </a:cubicBezTo>
                  <a:cubicBezTo>
                    <a:pt x="2999" y="3462"/>
                    <a:pt x="3068" y="3451"/>
                    <a:pt x="3136" y="3426"/>
                  </a:cubicBezTo>
                  <a:cubicBezTo>
                    <a:pt x="3448" y="3312"/>
                    <a:pt x="3610" y="2967"/>
                    <a:pt x="3496" y="2655"/>
                  </a:cubicBezTo>
                  <a:cubicBezTo>
                    <a:pt x="3378" y="2330"/>
                    <a:pt x="3208" y="2057"/>
                    <a:pt x="3022" y="1800"/>
                  </a:cubicBezTo>
                  <a:cubicBezTo>
                    <a:pt x="2836" y="1547"/>
                    <a:pt x="2628" y="1312"/>
                    <a:pt x="2401" y="1095"/>
                  </a:cubicBezTo>
                  <a:cubicBezTo>
                    <a:pt x="2176" y="878"/>
                    <a:pt x="1935" y="677"/>
                    <a:pt x="1674" y="495"/>
                  </a:cubicBezTo>
                  <a:cubicBezTo>
                    <a:pt x="1410" y="317"/>
                    <a:pt x="1134" y="150"/>
                    <a:pt x="809" y="33"/>
                  </a:cubicBezTo>
                  <a:cubicBezTo>
                    <a:pt x="750" y="12"/>
                    <a:pt x="688" y="1"/>
                    <a:pt x="6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3153950" y="2696550"/>
              <a:ext cx="69700" cy="63800"/>
            </a:xfrm>
            <a:custGeom>
              <a:avLst/>
              <a:gdLst/>
              <a:ahLst/>
              <a:cxnLst/>
              <a:rect l="l" t="t" r="r" b="b"/>
              <a:pathLst>
                <a:path w="2788" h="2552" extrusionOk="0">
                  <a:moveTo>
                    <a:pt x="659" y="0"/>
                  </a:moveTo>
                  <a:cubicBezTo>
                    <a:pt x="614" y="0"/>
                    <a:pt x="569" y="5"/>
                    <a:pt x="525" y="15"/>
                  </a:cubicBezTo>
                  <a:cubicBezTo>
                    <a:pt x="201" y="92"/>
                    <a:pt x="0" y="415"/>
                    <a:pt x="77" y="740"/>
                  </a:cubicBezTo>
                  <a:cubicBezTo>
                    <a:pt x="137" y="995"/>
                    <a:pt x="244" y="1200"/>
                    <a:pt x="364" y="1391"/>
                  </a:cubicBezTo>
                  <a:cubicBezTo>
                    <a:pt x="487" y="1581"/>
                    <a:pt x="627" y="1749"/>
                    <a:pt x="782" y="1900"/>
                  </a:cubicBezTo>
                  <a:cubicBezTo>
                    <a:pt x="937" y="2053"/>
                    <a:pt x="1109" y="2188"/>
                    <a:pt x="1302" y="2299"/>
                  </a:cubicBezTo>
                  <a:cubicBezTo>
                    <a:pt x="1495" y="2411"/>
                    <a:pt x="1705" y="2504"/>
                    <a:pt x="1963" y="2545"/>
                  </a:cubicBezTo>
                  <a:cubicBezTo>
                    <a:pt x="1995" y="2549"/>
                    <a:pt x="2027" y="2552"/>
                    <a:pt x="2060" y="2552"/>
                  </a:cubicBezTo>
                  <a:cubicBezTo>
                    <a:pt x="2112" y="2552"/>
                    <a:pt x="2165" y="2546"/>
                    <a:pt x="2217" y="2534"/>
                  </a:cubicBezTo>
                  <a:cubicBezTo>
                    <a:pt x="2570" y="2449"/>
                    <a:pt x="2788" y="2096"/>
                    <a:pt x="2704" y="1742"/>
                  </a:cubicBezTo>
                  <a:cubicBezTo>
                    <a:pt x="2642" y="1487"/>
                    <a:pt x="2533" y="1287"/>
                    <a:pt x="2406" y="1102"/>
                  </a:cubicBezTo>
                  <a:cubicBezTo>
                    <a:pt x="2279" y="920"/>
                    <a:pt x="2132" y="758"/>
                    <a:pt x="1967" y="617"/>
                  </a:cubicBezTo>
                  <a:cubicBezTo>
                    <a:pt x="1802" y="473"/>
                    <a:pt x="1623" y="347"/>
                    <a:pt x="1426" y="240"/>
                  </a:cubicBezTo>
                  <a:cubicBezTo>
                    <a:pt x="1227" y="137"/>
                    <a:pt x="1014" y="47"/>
                    <a:pt x="755" y="7"/>
                  </a:cubicBezTo>
                  <a:cubicBezTo>
                    <a:pt x="723" y="3"/>
                    <a:pt x="691" y="0"/>
                    <a:pt x="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336800" y="2725250"/>
              <a:ext cx="113475" cy="106100"/>
            </a:xfrm>
            <a:custGeom>
              <a:avLst/>
              <a:gdLst/>
              <a:ahLst/>
              <a:cxnLst/>
              <a:rect l="l" t="t" r="r" b="b"/>
              <a:pathLst>
                <a:path w="4539" h="4244" extrusionOk="0">
                  <a:moveTo>
                    <a:pt x="608" y="0"/>
                  </a:moveTo>
                  <a:cubicBezTo>
                    <a:pt x="528" y="0"/>
                    <a:pt x="448" y="18"/>
                    <a:pt x="372" y="56"/>
                  </a:cubicBezTo>
                  <a:cubicBezTo>
                    <a:pt x="109" y="187"/>
                    <a:pt x="0" y="505"/>
                    <a:pt x="131" y="768"/>
                  </a:cubicBezTo>
                  <a:cubicBezTo>
                    <a:pt x="324" y="1158"/>
                    <a:pt x="566" y="1495"/>
                    <a:pt x="818" y="1822"/>
                  </a:cubicBezTo>
                  <a:cubicBezTo>
                    <a:pt x="1076" y="2144"/>
                    <a:pt x="1352" y="2449"/>
                    <a:pt x="1642" y="2734"/>
                  </a:cubicBezTo>
                  <a:cubicBezTo>
                    <a:pt x="1932" y="3023"/>
                    <a:pt x="2239" y="3291"/>
                    <a:pt x="2569" y="3540"/>
                  </a:cubicBezTo>
                  <a:cubicBezTo>
                    <a:pt x="2899" y="3786"/>
                    <a:pt x="3243" y="4017"/>
                    <a:pt x="3640" y="4193"/>
                  </a:cubicBezTo>
                  <a:cubicBezTo>
                    <a:pt x="3714" y="4226"/>
                    <a:pt x="3795" y="4243"/>
                    <a:pt x="3878" y="4243"/>
                  </a:cubicBezTo>
                  <a:cubicBezTo>
                    <a:pt x="3965" y="4243"/>
                    <a:pt x="4053" y="4224"/>
                    <a:pt x="4136" y="4183"/>
                  </a:cubicBezTo>
                  <a:cubicBezTo>
                    <a:pt x="4422" y="4039"/>
                    <a:pt x="4538" y="3692"/>
                    <a:pt x="4395" y="3406"/>
                  </a:cubicBezTo>
                  <a:cubicBezTo>
                    <a:pt x="4201" y="3017"/>
                    <a:pt x="3957" y="2681"/>
                    <a:pt x="3696" y="2363"/>
                  </a:cubicBezTo>
                  <a:cubicBezTo>
                    <a:pt x="3435" y="2045"/>
                    <a:pt x="3152" y="1750"/>
                    <a:pt x="2853" y="1472"/>
                  </a:cubicBezTo>
                  <a:cubicBezTo>
                    <a:pt x="2553" y="1193"/>
                    <a:pt x="2238" y="931"/>
                    <a:pt x="1905" y="688"/>
                  </a:cubicBezTo>
                  <a:cubicBezTo>
                    <a:pt x="1567" y="450"/>
                    <a:pt x="1220" y="221"/>
                    <a:pt x="823" y="45"/>
                  </a:cubicBezTo>
                  <a:cubicBezTo>
                    <a:pt x="756" y="16"/>
                    <a:pt x="683" y="0"/>
                    <a:pt x="6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526400" y="2995725"/>
              <a:ext cx="66125" cy="66525"/>
            </a:xfrm>
            <a:custGeom>
              <a:avLst/>
              <a:gdLst/>
              <a:ahLst/>
              <a:cxnLst/>
              <a:rect l="l" t="t" r="r" b="b"/>
              <a:pathLst>
                <a:path w="2645" h="2661" extrusionOk="0">
                  <a:moveTo>
                    <a:pt x="637" y="1"/>
                  </a:moveTo>
                  <a:cubicBezTo>
                    <a:pt x="610" y="1"/>
                    <a:pt x="583" y="2"/>
                    <a:pt x="556" y="6"/>
                  </a:cubicBezTo>
                  <a:cubicBezTo>
                    <a:pt x="227" y="56"/>
                    <a:pt x="1" y="363"/>
                    <a:pt x="51" y="692"/>
                  </a:cubicBezTo>
                  <a:cubicBezTo>
                    <a:pt x="90" y="952"/>
                    <a:pt x="180" y="1166"/>
                    <a:pt x="285" y="1365"/>
                  </a:cubicBezTo>
                  <a:cubicBezTo>
                    <a:pt x="392" y="1563"/>
                    <a:pt x="517" y="1742"/>
                    <a:pt x="661" y="1906"/>
                  </a:cubicBezTo>
                  <a:cubicBezTo>
                    <a:pt x="802" y="2070"/>
                    <a:pt x="963" y="2218"/>
                    <a:pt x="1147" y="2345"/>
                  </a:cubicBezTo>
                  <a:cubicBezTo>
                    <a:pt x="1330" y="2470"/>
                    <a:pt x="1532" y="2582"/>
                    <a:pt x="1786" y="2642"/>
                  </a:cubicBezTo>
                  <a:cubicBezTo>
                    <a:pt x="1836" y="2654"/>
                    <a:pt x="1888" y="2660"/>
                    <a:pt x="1941" y="2660"/>
                  </a:cubicBezTo>
                  <a:cubicBezTo>
                    <a:pt x="1974" y="2660"/>
                    <a:pt x="2006" y="2658"/>
                    <a:pt x="2039" y="2652"/>
                  </a:cubicBezTo>
                  <a:cubicBezTo>
                    <a:pt x="2398" y="2598"/>
                    <a:pt x="2644" y="2262"/>
                    <a:pt x="2589" y="1903"/>
                  </a:cubicBezTo>
                  <a:cubicBezTo>
                    <a:pt x="2548" y="1645"/>
                    <a:pt x="2455" y="1436"/>
                    <a:pt x="2343" y="1242"/>
                  </a:cubicBezTo>
                  <a:cubicBezTo>
                    <a:pt x="2231" y="1049"/>
                    <a:pt x="2097" y="878"/>
                    <a:pt x="1945" y="722"/>
                  </a:cubicBezTo>
                  <a:cubicBezTo>
                    <a:pt x="1793" y="567"/>
                    <a:pt x="1625" y="426"/>
                    <a:pt x="1436" y="305"/>
                  </a:cubicBezTo>
                  <a:cubicBezTo>
                    <a:pt x="1244" y="184"/>
                    <a:pt x="1040" y="77"/>
                    <a:pt x="784" y="18"/>
                  </a:cubicBezTo>
                  <a:cubicBezTo>
                    <a:pt x="736" y="6"/>
                    <a:pt x="687" y="1"/>
                    <a:pt x="6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488075" y="2718275"/>
              <a:ext cx="98550" cy="101550"/>
            </a:xfrm>
            <a:custGeom>
              <a:avLst/>
              <a:gdLst/>
              <a:ahLst/>
              <a:cxnLst/>
              <a:rect l="l" t="t" r="r" b="b"/>
              <a:pathLst>
                <a:path w="3942" h="4062" extrusionOk="0">
                  <a:moveTo>
                    <a:pt x="609" y="1"/>
                  </a:moveTo>
                  <a:cubicBezTo>
                    <a:pt x="547" y="1"/>
                    <a:pt x="485" y="11"/>
                    <a:pt x="424" y="34"/>
                  </a:cubicBezTo>
                  <a:cubicBezTo>
                    <a:pt x="145" y="136"/>
                    <a:pt x="1" y="446"/>
                    <a:pt x="105" y="726"/>
                  </a:cubicBezTo>
                  <a:cubicBezTo>
                    <a:pt x="241" y="1095"/>
                    <a:pt x="432" y="1416"/>
                    <a:pt x="632" y="1728"/>
                  </a:cubicBezTo>
                  <a:cubicBezTo>
                    <a:pt x="838" y="2037"/>
                    <a:pt x="1062" y="2326"/>
                    <a:pt x="1303" y="2600"/>
                  </a:cubicBezTo>
                  <a:cubicBezTo>
                    <a:pt x="1544" y="2876"/>
                    <a:pt x="1803" y="3133"/>
                    <a:pt x="2085" y="3371"/>
                  </a:cubicBezTo>
                  <a:cubicBezTo>
                    <a:pt x="2369" y="3609"/>
                    <a:pt x="2669" y="3830"/>
                    <a:pt x="3023" y="4002"/>
                  </a:cubicBezTo>
                  <a:cubicBezTo>
                    <a:pt x="3101" y="4040"/>
                    <a:pt x="3188" y="4061"/>
                    <a:pt x="3278" y="4061"/>
                  </a:cubicBezTo>
                  <a:cubicBezTo>
                    <a:pt x="3346" y="4061"/>
                    <a:pt x="3416" y="4049"/>
                    <a:pt x="3484" y="4024"/>
                  </a:cubicBezTo>
                  <a:cubicBezTo>
                    <a:pt x="3788" y="3911"/>
                    <a:pt x="3942" y="3573"/>
                    <a:pt x="3828" y="3268"/>
                  </a:cubicBezTo>
                  <a:cubicBezTo>
                    <a:pt x="3690" y="2900"/>
                    <a:pt x="3499" y="2581"/>
                    <a:pt x="3290" y="2277"/>
                  </a:cubicBezTo>
                  <a:cubicBezTo>
                    <a:pt x="3079" y="1973"/>
                    <a:pt x="2847" y="1692"/>
                    <a:pt x="2596" y="1425"/>
                  </a:cubicBezTo>
                  <a:cubicBezTo>
                    <a:pt x="2346" y="1158"/>
                    <a:pt x="2078" y="907"/>
                    <a:pt x="1792" y="674"/>
                  </a:cubicBezTo>
                  <a:cubicBezTo>
                    <a:pt x="1502" y="445"/>
                    <a:pt x="1198" y="225"/>
                    <a:pt x="844" y="54"/>
                  </a:cubicBezTo>
                  <a:cubicBezTo>
                    <a:pt x="772" y="20"/>
                    <a:pt x="691" y="1"/>
                    <a:pt x="6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8" name="Google Shape;878;p34"/>
          <p:cNvSpPr/>
          <p:nvPr/>
        </p:nvSpPr>
        <p:spPr>
          <a:xfrm flipH="1">
            <a:off x="-200967" y="-169267"/>
            <a:ext cx="2501867" cy="1334333"/>
          </a:xfrm>
          <a:custGeom>
            <a:avLst/>
            <a:gdLst/>
            <a:ahLst/>
            <a:cxnLst/>
            <a:rect l="l" t="t" r="r" b="b"/>
            <a:pathLst>
              <a:path w="75056" h="40030" extrusionOk="0">
                <a:moveTo>
                  <a:pt x="0" y="0"/>
                </a:moveTo>
                <a:cubicBezTo>
                  <a:pt x="8911" y="14856"/>
                  <a:pt x="34995" y="2746"/>
                  <a:pt x="51215" y="8830"/>
                </a:cubicBezTo>
                <a:cubicBezTo>
                  <a:pt x="63470" y="13427"/>
                  <a:pt x="61967" y="40030"/>
                  <a:pt x="75056" y="40030"/>
                </a:cubicBezTo>
              </a:path>
            </a:pathLst>
          </a:cu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0462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A571-3CA0-4636-A4C3-2569171EF3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524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67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00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025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6408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DC43ED-9997-4114-9279-8D07AD9E451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83878-1C43-410A-BF83-AF0FB16AB6F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81998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1A4631-3DB9-4C8D-A2E3-162083B2BE6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0858D2-BAF0-4CBF-971D-D40BC26AFC4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99488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1C9F2-32B6-4736-A201-3671137CD72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5259F-D12D-47C3-8CA8-028B4B016A4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11231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1"/>
          <p:cNvSpPr txBox="1">
            <a:spLocks noGrp="1"/>
          </p:cNvSpPr>
          <p:nvPr>
            <p:ph type="title" hasCustomPrompt="1"/>
          </p:nvPr>
        </p:nvSpPr>
        <p:spPr>
          <a:xfrm>
            <a:off x="1234033" y="4200667"/>
            <a:ext cx="9724000" cy="15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46" name="Google Shape;346;p11"/>
          <p:cNvSpPr txBox="1">
            <a:spLocks noGrp="1"/>
          </p:cNvSpPr>
          <p:nvPr>
            <p:ph type="subTitle" idx="1"/>
          </p:nvPr>
        </p:nvSpPr>
        <p:spPr>
          <a:xfrm>
            <a:off x="2468600" y="5567567"/>
            <a:ext cx="72548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1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 rot="542369">
            <a:off x="12001335" y="738327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 rot="542369">
            <a:off x="11290452" y="564825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 rot="-5662738" flipH="1">
            <a:off x="714023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 rot="4857631" flipH="1">
            <a:off x="1204715" y="431224"/>
            <a:ext cx="89107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 rot="4857631" flipH="1">
            <a:off x="441683" y="165989"/>
            <a:ext cx="89107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4082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9F108C-2E2B-49F8-A446-5DB5C483887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1FF496-0ACA-4E8F-A571-DA67AFAA16C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10304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86E261-DCC1-4513-B9BE-81E8B7449617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6634F-04BA-4FC9-B9F9-4AB993EDD8C4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66229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C411C1-9200-437E-96B6-994437734855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E07E18-17B5-4157-9109-9CF5FEEC8FB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958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"/>
          <p:cNvGrpSpPr>
            <a:grpSpLocks/>
          </p:cNvGrpSpPr>
          <p:nvPr userDrawn="1"/>
        </p:nvGrpSpPr>
        <p:grpSpPr bwMode="auto">
          <a:xfrm>
            <a:off x="0" y="-293688"/>
            <a:ext cx="12895263" cy="8048626"/>
            <a:chOff x="0" y="-221063"/>
            <a:chExt cx="12895093" cy="7946844"/>
          </a:xfrm>
        </p:grpSpPr>
        <p:sp>
          <p:nvSpPr>
            <p:cNvPr id="4" name="矩形 11"/>
            <p:cNvSpPr/>
            <p:nvPr/>
          </p:nvSpPr>
          <p:spPr>
            <a:xfrm>
              <a:off x="0" y="-56"/>
              <a:ext cx="12191839" cy="6857483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5" name="组合 12"/>
            <p:cNvGrpSpPr>
              <a:grpSpLocks/>
            </p:cNvGrpSpPr>
            <p:nvPr/>
          </p:nvGrpSpPr>
          <p:grpSpPr bwMode="auto"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6" name="矩形 13"/>
              <p:cNvSpPr/>
              <p:nvPr/>
            </p:nvSpPr>
            <p:spPr>
              <a:xfrm>
                <a:off x="2627468" y="-599332"/>
                <a:ext cx="5758546" cy="5957582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7" name="矩形 14"/>
              <p:cNvSpPr/>
              <p:nvPr/>
            </p:nvSpPr>
            <p:spPr>
              <a:xfrm rot="10601959">
                <a:off x="6872510" y="-795141"/>
                <a:ext cx="5768520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2761C-9474-452B-B4D2-93D7D04B2DE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CDD640-DCCF-4C3F-A6C9-7E9E6BD1D6C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281875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04BA3-8476-4A16-A4E4-38024F52480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0E6A3-41D1-436E-BF3D-554BE1FC3F9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452882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1A47B-B49E-4742-BC5F-2436BC4D420B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7D3105-6692-4D2A-9BDE-988EBE8C339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2261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EE71F-73AD-467D-9BA7-FAF7B1E6962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6C311C-C36B-438B-A3D5-28FA22ABD6A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573101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5F18C-152B-44E9-B444-8C9AE800E66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2BB36B-C419-43B0-93E8-5F8CEFDF8DB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81193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7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664034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738468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4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3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3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7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30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7"/>
            <a:ext cx="895549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5"/>
            <a:ext cx="1028549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5" y="2358780"/>
            <a:ext cx="527473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53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595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"/>
          <p:cNvSpPr/>
          <p:nvPr/>
        </p:nvSpPr>
        <p:spPr>
          <a:xfrm>
            <a:off x="-543333" y="4648067"/>
            <a:ext cx="4099568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rgbClr val="FFDEDE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8" name="Google Shape;378;p5"/>
          <p:cNvGrpSpPr/>
          <p:nvPr/>
        </p:nvGrpSpPr>
        <p:grpSpPr>
          <a:xfrm>
            <a:off x="38436" y="5225333"/>
            <a:ext cx="2630449" cy="1622267"/>
            <a:chOff x="3095850" y="2740875"/>
            <a:chExt cx="1972838" cy="1216700"/>
          </a:xfrm>
        </p:grpSpPr>
        <p:sp>
          <p:nvSpPr>
            <p:cNvPr id="379" name="Google Shape;379;p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5"/>
          <p:cNvGrpSpPr/>
          <p:nvPr/>
        </p:nvGrpSpPr>
        <p:grpSpPr>
          <a:xfrm rot="-1930960">
            <a:off x="281693" y="5374425"/>
            <a:ext cx="882185" cy="1324080"/>
            <a:chOff x="3463650" y="2615600"/>
            <a:chExt cx="467625" cy="701900"/>
          </a:xfrm>
        </p:grpSpPr>
        <p:sp>
          <p:nvSpPr>
            <p:cNvPr id="385" name="Google Shape;385;p5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rgbClr val="6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rgbClr val="6373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"/>
          <p:cNvSpPr txBox="1">
            <a:spLocks noGrp="1"/>
          </p:cNvSpPr>
          <p:nvPr>
            <p:ph type="subTitle" idx="1"/>
          </p:nvPr>
        </p:nvSpPr>
        <p:spPr>
          <a:xfrm>
            <a:off x="2041601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8">
                <a:solidFill>
                  <a:schemeClr val="accen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"/>
          <p:cNvSpPr txBox="1">
            <a:spLocks noGrp="1"/>
          </p:cNvSpPr>
          <p:nvPr>
            <p:ph type="title"/>
          </p:nvPr>
        </p:nvSpPr>
        <p:spPr>
          <a:xfrm>
            <a:off x="2099268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1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5"/>
          <p:cNvSpPr txBox="1">
            <a:spLocks noGrp="1"/>
          </p:cNvSpPr>
          <p:nvPr>
            <p:ph type="subTitle" idx="2"/>
          </p:nvPr>
        </p:nvSpPr>
        <p:spPr>
          <a:xfrm>
            <a:off x="7118401" y="3859684"/>
            <a:ext cx="3032000" cy="8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8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5"/>
          <p:cNvSpPr txBox="1">
            <a:spLocks noGrp="1"/>
          </p:cNvSpPr>
          <p:nvPr>
            <p:ph type="title" idx="3"/>
          </p:nvPr>
        </p:nvSpPr>
        <p:spPr>
          <a:xfrm>
            <a:off x="7118401" y="3281136"/>
            <a:ext cx="2974400" cy="5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40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667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5"/>
          <p:cNvSpPr/>
          <p:nvPr/>
        </p:nvSpPr>
        <p:spPr>
          <a:xfrm rot="10800000" flipH="1">
            <a:off x="9574434" y="-424453"/>
            <a:ext cx="3203228" cy="252528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rgbClr val="F7D79F"/>
          </a:solidFill>
          <a:ln>
            <a:noFill/>
          </a:ln>
        </p:spPr>
        <p:txBody>
          <a:bodyPr spcFirstLastPara="1" wrap="square" lIns="121901" tIns="121901" rIns="121901" bIns="12190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8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3" name="Google Shape;393;p5"/>
          <p:cNvGrpSpPr/>
          <p:nvPr/>
        </p:nvGrpSpPr>
        <p:grpSpPr>
          <a:xfrm rot="10800000" flipH="1">
            <a:off x="8864357" y="-556847"/>
            <a:ext cx="3020407" cy="1816408"/>
            <a:chOff x="3260100" y="4040200"/>
            <a:chExt cx="1579600" cy="893550"/>
          </a:xfrm>
        </p:grpSpPr>
        <p:sp>
          <p:nvSpPr>
            <p:cNvPr id="394" name="Google Shape;394;p5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rgbClr val="FF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5"/>
          <p:cNvGrpSpPr/>
          <p:nvPr/>
        </p:nvGrpSpPr>
        <p:grpSpPr>
          <a:xfrm rot="-1591136">
            <a:off x="942738" y="5663411"/>
            <a:ext cx="1127549" cy="950780"/>
            <a:chOff x="2385375" y="4063625"/>
            <a:chExt cx="845650" cy="713075"/>
          </a:xfrm>
        </p:grpSpPr>
        <p:sp>
          <p:nvSpPr>
            <p:cNvPr id="422" name="Google Shape;422;p5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rgbClr val="C2A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rgbClr val="C2A2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8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6" name="Google Shape;426;p5"/>
          <p:cNvSpPr txBox="1">
            <a:spLocks noGrp="1"/>
          </p:cNvSpPr>
          <p:nvPr>
            <p:ph type="title" idx="4"/>
          </p:nvPr>
        </p:nvSpPr>
        <p:spPr>
          <a:xfrm>
            <a:off x="958203" y="719333"/>
            <a:ext cx="5366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5437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0"/>
            <a:ext cx="10515600" cy="4419623"/>
          </a:xfrm>
        </p:spPr>
        <p:txBody>
          <a:bodyPr/>
          <a:lstStyle>
            <a:lvl1pPr marL="457189" indent="-457189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377" indent="-457189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ECCF84DA-4456-4150-A595-AF485C2CBA79}" type="datetimeFigureOut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  <a:sym typeface="Arial"/>
              </a:rPr>
              <a:pPr defTabSz="914377">
                <a:defRPr/>
              </a:pPr>
              <a:t>3/27/2023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914377"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914377">
              <a:defRPr/>
            </a:pPr>
            <a:fld id="{9548BE35-0540-46F6-9DA4-AA8F05B2344E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/>
                <a:cs typeface="Arial"/>
                <a:sym typeface="Arial"/>
              </a:rPr>
              <a:pPr algn="r" defTabSz="914377"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1" y="548681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6546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7834835" y="2527833"/>
            <a:ext cx="1879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6902692" y="3481733"/>
            <a:ext cx="2959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55400" y="6246035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3" name="Google Shape;7053;p2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11262294" y="-161884"/>
            <a:ext cx="592580" cy="1603829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53819" y="5948477"/>
            <a:ext cx="1169069" cy="748043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422322" y="5551542"/>
            <a:ext cx="1029827" cy="1034524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79790" y="6156141"/>
            <a:ext cx="748761" cy="72456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699320" y="6052912"/>
            <a:ext cx="364021" cy="986027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89914" y="1750446"/>
            <a:ext cx="844356" cy="506767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247414" y="669201"/>
            <a:ext cx="1066705" cy="78979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10866003" y="5296390"/>
            <a:ext cx="1528276" cy="1418404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11167235" y="4932570"/>
            <a:ext cx="1209272" cy="1546943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84800" y="-209103"/>
            <a:ext cx="1034111" cy="1035928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11145300" y="5617375"/>
            <a:ext cx="571291" cy="1623076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0158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E5983328-5D9C-4CDA-A4B0-8F0932BA2C1A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3/27/2023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CCEE447-4DD9-425C-BEC0-5EA12C7BCFCC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07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title"/>
          </p:nvPr>
        </p:nvSpPr>
        <p:spPr>
          <a:xfrm>
            <a:off x="3901533" y="3587369"/>
            <a:ext cx="4388800" cy="17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5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34"/>
          <p:cNvSpPr txBox="1">
            <a:spLocks noGrp="1"/>
          </p:cNvSpPr>
          <p:nvPr>
            <p:ph type="subTitle" idx="1"/>
          </p:nvPr>
        </p:nvSpPr>
        <p:spPr>
          <a:xfrm>
            <a:off x="3208833" y="5261660"/>
            <a:ext cx="5774000" cy="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18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title" idx="2"/>
          </p:nvPr>
        </p:nvSpPr>
        <p:spPr>
          <a:xfrm>
            <a:off x="4590433" y="1599533"/>
            <a:ext cx="30108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55" name="Google Shape;155;p34"/>
          <p:cNvGrpSpPr/>
          <p:nvPr/>
        </p:nvGrpSpPr>
        <p:grpSpPr>
          <a:xfrm rot="10800000">
            <a:off x="8836147" y="4590135"/>
            <a:ext cx="3814741" cy="3336181"/>
            <a:chOff x="-246450" y="-584564"/>
            <a:chExt cx="2519866" cy="2203554"/>
          </a:xfrm>
        </p:grpSpPr>
        <p:sp>
          <p:nvSpPr>
            <p:cNvPr id="156" name="Google Shape;156;p34"/>
            <p:cNvSpPr/>
            <p:nvPr/>
          </p:nvSpPr>
          <p:spPr>
            <a:xfrm>
              <a:off x="920700" y="-197324"/>
              <a:ext cx="503700" cy="5037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4"/>
            <p:cNvSpPr/>
            <p:nvPr/>
          </p:nvSpPr>
          <p:spPr>
            <a:xfrm>
              <a:off x="-169775" y="-272623"/>
              <a:ext cx="1440000" cy="14400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4"/>
            <p:cNvSpPr/>
            <p:nvPr/>
          </p:nvSpPr>
          <p:spPr>
            <a:xfrm>
              <a:off x="-246450" y="779890"/>
              <a:ext cx="839100" cy="8391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4"/>
            <p:cNvSpPr/>
            <p:nvPr/>
          </p:nvSpPr>
          <p:spPr>
            <a:xfrm>
              <a:off x="1270216" y="-584564"/>
              <a:ext cx="1003200" cy="1003800"/>
            </a:xfrm>
            <a:prstGeom prst="ellipse">
              <a:avLst/>
            </a:prstGeom>
            <a:solidFill>
              <a:srgbClr val="9DD4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34"/>
          <p:cNvGrpSpPr/>
          <p:nvPr/>
        </p:nvGrpSpPr>
        <p:grpSpPr>
          <a:xfrm rot="10800000">
            <a:off x="-439096" y="4669773"/>
            <a:ext cx="3794819" cy="3176911"/>
            <a:chOff x="7080489" y="-542449"/>
            <a:chExt cx="2304919" cy="1929610"/>
          </a:xfrm>
        </p:grpSpPr>
        <p:sp>
          <p:nvSpPr>
            <p:cNvPr id="161" name="Google Shape;161;p34"/>
            <p:cNvSpPr/>
            <p:nvPr/>
          </p:nvSpPr>
          <p:spPr>
            <a:xfrm>
              <a:off x="7420700" y="-137861"/>
              <a:ext cx="517200" cy="5172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4"/>
            <p:cNvSpPr/>
            <p:nvPr/>
          </p:nvSpPr>
          <p:spPr>
            <a:xfrm>
              <a:off x="7815506" y="-542449"/>
              <a:ext cx="1569900" cy="15699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4"/>
            <p:cNvSpPr/>
            <p:nvPr/>
          </p:nvSpPr>
          <p:spPr>
            <a:xfrm>
              <a:off x="8587108" y="589161"/>
              <a:ext cx="798300" cy="798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4"/>
            <p:cNvSpPr/>
            <p:nvPr/>
          </p:nvSpPr>
          <p:spPr>
            <a:xfrm>
              <a:off x="7080489" y="-314043"/>
              <a:ext cx="456000" cy="456000"/>
            </a:xfrm>
            <a:prstGeom prst="ellipse">
              <a:avLst/>
            </a:prstGeom>
            <a:solidFill>
              <a:srgbClr val="F5AF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" name="Google Shape;165;p34"/>
          <p:cNvSpPr/>
          <p:nvPr/>
        </p:nvSpPr>
        <p:spPr>
          <a:xfrm>
            <a:off x="1006264" y="-306332"/>
            <a:ext cx="1180400" cy="1180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4"/>
          <p:cNvSpPr/>
          <p:nvPr/>
        </p:nvSpPr>
        <p:spPr>
          <a:xfrm>
            <a:off x="-1040279" y="432363"/>
            <a:ext cx="2180000" cy="218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4"/>
          <p:cNvSpPr/>
          <p:nvPr/>
        </p:nvSpPr>
        <p:spPr>
          <a:xfrm>
            <a:off x="-241665" y="-371667"/>
            <a:ext cx="1492800" cy="14928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4"/>
          <p:cNvSpPr/>
          <p:nvPr/>
        </p:nvSpPr>
        <p:spPr>
          <a:xfrm>
            <a:off x="1623109" y="-951551"/>
            <a:ext cx="1518800" cy="1519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4"/>
          <p:cNvSpPr/>
          <p:nvPr/>
        </p:nvSpPr>
        <p:spPr>
          <a:xfrm>
            <a:off x="10286121" y="-661471"/>
            <a:ext cx="2180000" cy="218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4"/>
          <p:cNvSpPr/>
          <p:nvPr/>
        </p:nvSpPr>
        <p:spPr>
          <a:xfrm>
            <a:off x="11402476" y="718516"/>
            <a:ext cx="1518800" cy="1519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4"/>
          <p:cNvSpPr/>
          <p:nvPr/>
        </p:nvSpPr>
        <p:spPr>
          <a:xfrm>
            <a:off x="9372580" y="-636184"/>
            <a:ext cx="1270400" cy="127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0483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 hasCustomPrompt="1"/>
          </p:nvPr>
        </p:nvSpPr>
        <p:spPr>
          <a:xfrm>
            <a:off x="1749333" y="3649833"/>
            <a:ext cx="10380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4" name="Google Shape;364;p13"/>
          <p:cNvSpPr txBox="1">
            <a:spLocks noGrp="1"/>
          </p:cNvSpPr>
          <p:nvPr>
            <p:ph type="subTitle" idx="1"/>
          </p:nvPr>
        </p:nvSpPr>
        <p:spPr>
          <a:xfrm>
            <a:off x="794533" y="4758200"/>
            <a:ext cx="2947600" cy="10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3"/>
          </p:nvPr>
        </p:nvSpPr>
        <p:spPr>
          <a:xfrm>
            <a:off x="787133" y="4329033"/>
            <a:ext cx="2962400" cy="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 hasCustomPrompt="1"/>
          </p:nvPr>
        </p:nvSpPr>
        <p:spPr>
          <a:xfrm>
            <a:off x="6963615" y="3649833"/>
            <a:ext cx="10380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7" name="Google Shape;367;p13"/>
          <p:cNvSpPr txBox="1">
            <a:spLocks noGrp="1"/>
          </p:cNvSpPr>
          <p:nvPr>
            <p:ph type="subTitle" idx="5"/>
          </p:nvPr>
        </p:nvSpPr>
        <p:spPr>
          <a:xfrm>
            <a:off x="6003815" y="4758200"/>
            <a:ext cx="2957600" cy="10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003815" y="4329033"/>
            <a:ext cx="2957600" cy="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 hasCustomPrompt="1"/>
          </p:nvPr>
        </p:nvSpPr>
        <p:spPr>
          <a:xfrm>
            <a:off x="4354904" y="3649829"/>
            <a:ext cx="10380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0" name="Google Shape;370;p13"/>
          <p:cNvSpPr txBox="1">
            <a:spLocks noGrp="1"/>
          </p:cNvSpPr>
          <p:nvPr>
            <p:ph type="subTitle" idx="8"/>
          </p:nvPr>
        </p:nvSpPr>
        <p:spPr>
          <a:xfrm>
            <a:off x="3395704" y="4758200"/>
            <a:ext cx="2956400" cy="10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3395704" y="4329033"/>
            <a:ext cx="2956400" cy="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 hasCustomPrompt="1"/>
          </p:nvPr>
        </p:nvSpPr>
        <p:spPr>
          <a:xfrm>
            <a:off x="9573524" y="3649829"/>
            <a:ext cx="1038000" cy="5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73" name="Google Shape;373;p13"/>
          <p:cNvSpPr txBox="1">
            <a:spLocks noGrp="1"/>
          </p:cNvSpPr>
          <p:nvPr>
            <p:ph type="subTitle" idx="14"/>
          </p:nvPr>
        </p:nvSpPr>
        <p:spPr>
          <a:xfrm>
            <a:off x="8613124" y="4758200"/>
            <a:ext cx="2958800" cy="10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600"/>
              <a:buNone/>
              <a:defRPr sz="21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8613124" y="4329033"/>
            <a:ext cx="2958800" cy="5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3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 rot="10800000" flipH="1">
            <a:off x="11398385" y="318797"/>
            <a:ext cx="742828" cy="6220420"/>
            <a:chOff x="8487938" y="257584"/>
            <a:chExt cx="557121" cy="4665315"/>
          </a:xfrm>
        </p:grpSpPr>
        <p:sp>
          <p:nvSpPr>
            <p:cNvPr id="376" name="Google Shape;376;p13"/>
            <p:cNvSpPr/>
            <p:nvPr/>
          </p:nvSpPr>
          <p:spPr>
            <a:xfrm rot="5662738">
              <a:off x="8825189" y="2410606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3"/>
            <p:cNvSpPr/>
            <p:nvPr/>
          </p:nvSpPr>
          <p:spPr>
            <a:xfrm rot="5662738">
              <a:off x="8702058" y="166201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3"/>
            <p:cNvSpPr/>
            <p:nvPr/>
          </p:nvSpPr>
          <p:spPr>
            <a:xfrm rot="5662738">
              <a:off x="8731819" y="1272810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3868218">
              <a:off x="8881131" y="1490657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3"/>
            <p:cNvSpPr/>
            <p:nvPr/>
          </p:nvSpPr>
          <p:spPr>
            <a:xfrm rot="3868218">
              <a:off x="8794900" y="2137893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3"/>
            <p:cNvSpPr/>
            <p:nvPr/>
          </p:nvSpPr>
          <p:spPr>
            <a:xfrm rot="-3061112">
              <a:off x="8786501" y="381926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-3061112">
              <a:off x="8956014" y="4140666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3"/>
            <p:cNvSpPr/>
            <p:nvPr/>
          </p:nvSpPr>
          <p:spPr>
            <a:xfrm rot="-3061112">
              <a:off x="8911080" y="314517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3"/>
            <p:cNvSpPr/>
            <p:nvPr/>
          </p:nvSpPr>
          <p:spPr>
            <a:xfrm rot="-4857631">
              <a:off x="8748860" y="3430163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-4857631">
              <a:off x="8734609" y="276660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3"/>
            <p:cNvSpPr/>
            <p:nvPr/>
          </p:nvSpPr>
          <p:spPr>
            <a:xfrm rot="5137262" flipH="1">
              <a:off x="8630339" y="442638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3"/>
            <p:cNvSpPr/>
            <p:nvPr/>
          </p:nvSpPr>
          <p:spPr>
            <a:xfrm rot="5137262" flipH="1">
              <a:off x="8501508" y="2492773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5137262" flipH="1">
              <a:off x="8751769" y="4853652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3"/>
            <p:cNvSpPr/>
            <p:nvPr/>
          </p:nvSpPr>
          <p:spPr>
            <a:xfrm rot="6931782" flipH="1">
              <a:off x="8751756" y="505500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3"/>
            <p:cNvSpPr/>
            <p:nvPr/>
          </p:nvSpPr>
          <p:spPr>
            <a:xfrm rot="6931782" flipH="1">
              <a:off x="8834550" y="97863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7738888" flipH="1">
              <a:off x="8964726" y="27115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3"/>
            <p:cNvSpPr/>
            <p:nvPr/>
          </p:nvSpPr>
          <p:spPr>
            <a:xfrm rot="-7738888" flipH="1">
              <a:off x="8546439" y="795200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3"/>
            <p:cNvSpPr/>
            <p:nvPr/>
          </p:nvSpPr>
          <p:spPr>
            <a:xfrm rot="-7738888" flipH="1">
              <a:off x="8501505" y="1790688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5942369" flipH="1">
              <a:off x="8834559" y="4439577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 flipH="1">
            <a:off x="50718" y="318797"/>
            <a:ext cx="742828" cy="6220420"/>
            <a:chOff x="8487938" y="257584"/>
            <a:chExt cx="557121" cy="4665315"/>
          </a:xfrm>
        </p:grpSpPr>
        <p:sp>
          <p:nvSpPr>
            <p:cNvPr id="396" name="Google Shape;396;p13"/>
            <p:cNvSpPr/>
            <p:nvPr/>
          </p:nvSpPr>
          <p:spPr>
            <a:xfrm rot="5662738">
              <a:off x="8825189" y="2410606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5662738">
              <a:off x="8702058" y="166201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3"/>
            <p:cNvSpPr/>
            <p:nvPr/>
          </p:nvSpPr>
          <p:spPr>
            <a:xfrm rot="5662738">
              <a:off x="8731819" y="1272810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3"/>
            <p:cNvSpPr/>
            <p:nvPr/>
          </p:nvSpPr>
          <p:spPr>
            <a:xfrm rot="3868218">
              <a:off x="8881131" y="1490657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3868218">
              <a:off x="8794900" y="2137893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3"/>
            <p:cNvSpPr/>
            <p:nvPr/>
          </p:nvSpPr>
          <p:spPr>
            <a:xfrm rot="-3061112">
              <a:off x="8786501" y="3819265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3"/>
            <p:cNvSpPr/>
            <p:nvPr/>
          </p:nvSpPr>
          <p:spPr>
            <a:xfrm rot="-3061112">
              <a:off x="8956014" y="4140666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3"/>
            <p:cNvSpPr/>
            <p:nvPr/>
          </p:nvSpPr>
          <p:spPr>
            <a:xfrm rot="-3061112">
              <a:off x="8911080" y="314517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3"/>
            <p:cNvSpPr/>
            <p:nvPr/>
          </p:nvSpPr>
          <p:spPr>
            <a:xfrm rot="-4857631">
              <a:off x="8748860" y="3430163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3"/>
            <p:cNvSpPr/>
            <p:nvPr/>
          </p:nvSpPr>
          <p:spPr>
            <a:xfrm rot="-4857631">
              <a:off x="8734609" y="2766600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3"/>
            <p:cNvSpPr/>
            <p:nvPr/>
          </p:nvSpPr>
          <p:spPr>
            <a:xfrm rot="5137262" flipH="1">
              <a:off x="8630339" y="4426381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3"/>
            <p:cNvSpPr/>
            <p:nvPr/>
          </p:nvSpPr>
          <p:spPr>
            <a:xfrm rot="5137262" flipH="1">
              <a:off x="8501508" y="2492773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3"/>
            <p:cNvSpPr/>
            <p:nvPr/>
          </p:nvSpPr>
          <p:spPr>
            <a:xfrm rot="5137262" flipH="1">
              <a:off x="8751769" y="4853652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3"/>
            <p:cNvSpPr/>
            <p:nvPr/>
          </p:nvSpPr>
          <p:spPr>
            <a:xfrm rot="6931782" flipH="1">
              <a:off x="8751756" y="505500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3"/>
            <p:cNvSpPr/>
            <p:nvPr/>
          </p:nvSpPr>
          <p:spPr>
            <a:xfrm rot="6931782" flipH="1">
              <a:off x="8834550" y="97863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3"/>
            <p:cNvSpPr/>
            <p:nvPr/>
          </p:nvSpPr>
          <p:spPr>
            <a:xfrm rot="-7738888" flipH="1">
              <a:off x="8964726" y="271152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3"/>
            <p:cNvSpPr/>
            <p:nvPr/>
          </p:nvSpPr>
          <p:spPr>
            <a:xfrm rot="-7738888" flipH="1">
              <a:off x="8546439" y="795200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3"/>
            <p:cNvSpPr/>
            <p:nvPr/>
          </p:nvSpPr>
          <p:spPr>
            <a:xfrm rot="-7738888" flipH="1">
              <a:off x="8501505" y="1790688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13"/>
            <p:cNvSpPr/>
            <p:nvPr/>
          </p:nvSpPr>
          <p:spPr>
            <a:xfrm rot="-5942369" flipH="1">
              <a:off x="8834559" y="4439577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974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5"/>
          <p:cNvSpPr txBox="1">
            <a:spLocks noGrp="1"/>
          </p:cNvSpPr>
          <p:nvPr>
            <p:ph type="title" hasCustomPrompt="1"/>
          </p:nvPr>
        </p:nvSpPr>
        <p:spPr>
          <a:xfrm>
            <a:off x="2876600" y="998433"/>
            <a:ext cx="643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10" name="Google Shape;510;p15"/>
          <p:cNvSpPr txBox="1">
            <a:spLocks noGrp="1"/>
          </p:cNvSpPr>
          <p:nvPr>
            <p:ph type="subTitle" idx="1"/>
          </p:nvPr>
        </p:nvSpPr>
        <p:spPr>
          <a:xfrm>
            <a:off x="2876600" y="1638447"/>
            <a:ext cx="6438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 idx="2" hasCustomPrompt="1"/>
          </p:nvPr>
        </p:nvSpPr>
        <p:spPr>
          <a:xfrm>
            <a:off x="2876600" y="2851093"/>
            <a:ext cx="643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3"/>
          </p:nvPr>
        </p:nvSpPr>
        <p:spPr>
          <a:xfrm>
            <a:off x="2876600" y="3491024"/>
            <a:ext cx="6438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title" idx="4" hasCustomPrompt="1"/>
          </p:nvPr>
        </p:nvSpPr>
        <p:spPr>
          <a:xfrm>
            <a:off x="2876600" y="4703753"/>
            <a:ext cx="643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5"/>
          </p:nvPr>
        </p:nvSpPr>
        <p:spPr>
          <a:xfrm>
            <a:off x="2876600" y="5343600"/>
            <a:ext cx="64388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34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lt1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6"/>
          <p:cNvSpPr txBox="1">
            <a:spLocks noGrp="1"/>
          </p:cNvSpPr>
          <p:nvPr>
            <p:ph type="subTitle" idx="1"/>
          </p:nvPr>
        </p:nvSpPr>
        <p:spPr>
          <a:xfrm>
            <a:off x="1586884" y="5245560"/>
            <a:ext cx="23236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6"/>
          <p:cNvSpPr txBox="1">
            <a:spLocks noGrp="1"/>
          </p:cNvSpPr>
          <p:nvPr>
            <p:ph type="subTitle" idx="2"/>
          </p:nvPr>
        </p:nvSpPr>
        <p:spPr>
          <a:xfrm>
            <a:off x="1586884" y="4762045"/>
            <a:ext cx="23236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519" name="Google Shape;519;p16"/>
          <p:cNvSpPr txBox="1">
            <a:spLocks noGrp="1"/>
          </p:cNvSpPr>
          <p:nvPr>
            <p:ph type="subTitle" idx="3"/>
          </p:nvPr>
        </p:nvSpPr>
        <p:spPr>
          <a:xfrm>
            <a:off x="4934200" y="5245544"/>
            <a:ext cx="23236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16"/>
          <p:cNvSpPr txBox="1">
            <a:spLocks noGrp="1"/>
          </p:cNvSpPr>
          <p:nvPr>
            <p:ph type="subTitle" idx="4"/>
          </p:nvPr>
        </p:nvSpPr>
        <p:spPr>
          <a:xfrm>
            <a:off x="4934200" y="4762033"/>
            <a:ext cx="23236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sp>
        <p:nvSpPr>
          <p:cNvPr id="521" name="Google Shape;521;p16"/>
          <p:cNvSpPr txBox="1">
            <a:spLocks noGrp="1"/>
          </p:cNvSpPr>
          <p:nvPr>
            <p:ph type="subTitle" idx="5"/>
          </p:nvPr>
        </p:nvSpPr>
        <p:spPr>
          <a:xfrm>
            <a:off x="8281517" y="5245560"/>
            <a:ext cx="2323600" cy="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16"/>
          <p:cNvSpPr txBox="1">
            <a:spLocks noGrp="1"/>
          </p:cNvSpPr>
          <p:nvPr>
            <p:ph type="subTitle" idx="6"/>
          </p:nvPr>
        </p:nvSpPr>
        <p:spPr>
          <a:xfrm>
            <a:off x="8281517" y="4762045"/>
            <a:ext cx="2323600" cy="5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3200">
                <a:latin typeface="Coiny"/>
                <a:ea typeface="Coiny"/>
                <a:cs typeface="Coiny"/>
                <a:sym typeface="Coin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SzPts val="2000"/>
              <a:buFont typeface="Croissant One"/>
              <a:buNone/>
              <a:defRPr sz="2667">
                <a:latin typeface="Croissant One"/>
                <a:ea typeface="Croissant One"/>
                <a:cs typeface="Croissant One"/>
                <a:sym typeface="Croissant One"/>
              </a:defRPr>
            </a:lvl9pPr>
          </a:lstStyle>
          <a:p>
            <a:endParaRPr/>
          </a:p>
        </p:txBody>
      </p:sp>
      <p:grpSp>
        <p:nvGrpSpPr>
          <p:cNvPr id="523" name="Google Shape;523;p16"/>
          <p:cNvGrpSpPr/>
          <p:nvPr/>
        </p:nvGrpSpPr>
        <p:grpSpPr>
          <a:xfrm>
            <a:off x="77751" y="237797"/>
            <a:ext cx="742828" cy="6382425"/>
            <a:chOff x="58313" y="178347"/>
            <a:chExt cx="557121" cy="4786819"/>
          </a:xfrm>
        </p:grpSpPr>
        <p:sp>
          <p:nvSpPr>
            <p:cNvPr id="524" name="Google Shape;524;p16"/>
            <p:cNvSpPr/>
            <p:nvPr/>
          </p:nvSpPr>
          <p:spPr>
            <a:xfrm rot="5662738">
              <a:off x="395564" y="2331368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6"/>
            <p:cNvSpPr/>
            <p:nvPr/>
          </p:nvSpPr>
          <p:spPr>
            <a:xfrm rot="5662738">
              <a:off x="272433" y="1582777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6"/>
            <p:cNvSpPr/>
            <p:nvPr/>
          </p:nvSpPr>
          <p:spPr>
            <a:xfrm rot="5662738">
              <a:off x="302194" y="1193573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6"/>
            <p:cNvSpPr/>
            <p:nvPr/>
          </p:nvSpPr>
          <p:spPr>
            <a:xfrm rot="3868218">
              <a:off x="451506" y="1411419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6"/>
            <p:cNvSpPr/>
            <p:nvPr/>
          </p:nvSpPr>
          <p:spPr>
            <a:xfrm rot="3868218">
              <a:off x="365275" y="2058656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6"/>
            <p:cNvSpPr/>
            <p:nvPr/>
          </p:nvSpPr>
          <p:spPr>
            <a:xfrm rot="-3061112">
              <a:off x="356876" y="3740027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6"/>
            <p:cNvSpPr/>
            <p:nvPr/>
          </p:nvSpPr>
          <p:spPr>
            <a:xfrm rot="-3061112">
              <a:off x="526389" y="4061429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6"/>
            <p:cNvSpPr/>
            <p:nvPr/>
          </p:nvSpPr>
          <p:spPr>
            <a:xfrm rot="-3061112">
              <a:off x="481455" y="3065941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6"/>
            <p:cNvSpPr/>
            <p:nvPr/>
          </p:nvSpPr>
          <p:spPr>
            <a:xfrm rot="-4857631">
              <a:off x="319235" y="3350926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6"/>
            <p:cNvSpPr/>
            <p:nvPr/>
          </p:nvSpPr>
          <p:spPr>
            <a:xfrm rot="-4857631">
              <a:off x="304984" y="268736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6"/>
            <p:cNvSpPr/>
            <p:nvPr/>
          </p:nvSpPr>
          <p:spPr>
            <a:xfrm rot="5137262" flipH="1">
              <a:off x="200714" y="4347143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6"/>
            <p:cNvSpPr/>
            <p:nvPr/>
          </p:nvSpPr>
          <p:spPr>
            <a:xfrm rot="5137262" flipH="1">
              <a:off x="71883" y="241353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6"/>
            <p:cNvSpPr/>
            <p:nvPr/>
          </p:nvSpPr>
          <p:spPr>
            <a:xfrm rot="5137262" flipH="1">
              <a:off x="322144" y="4774414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6"/>
            <p:cNvSpPr/>
            <p:nvPr/>
          </p:nvSpPr>
          <p:spPr>
            <a:xfrm rot="6931782" flipH="1">
              <a:off x="322131" y="426263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6"/>
            <p:cNvSpPr/>
            <p:nvPr/>
          </p:nvSpPr>
          <p:spPr>
            <a:xfrm rot="6931782" flipH="1">
              <a:off x="404925" y="899401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6"/>
            <p:cNvSpPr/>
            <p:nvPr/>
          </p:nvSpPr>
          <p:spPr>
            <a:xfrm rot="-7738888" flipH="1">
              <a:off x="535101" y="191914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6"/>
            <p:cNvSpPr/>
            <p:nvPr/>
          </p:nvSpPr>
          <p:spPr>
            <a:xfrm rot="-7738888" flipH="1">
              <a:off x="116814" y="715962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16"/>
            <p:cNvSpPr/>
            <p:nvPr/>
          </p:nvSpPr>
          <p:spPr>
            <a:xfrm rot="-7738888" flipH="1">
              <a:off x="71880" y="171145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16"/>
            <p:cNvSpPr/>
            <p:nvPr/>
          </p:nvSpPr>
          <p:spPr>
            <a:xfrm rot="-5942369" flipH="1">
              <a:off x="535060" y="4893501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6"/>
            <p:cNvSpPr/>
            <p:nvPr/>
          </p:nvSpPr>
          <p:spPr>
            <a:xfrm rot="-5942369" flipH="1">
              <a:off x="404934" y="4360339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16"/>
          <p:cNvGrpSpPr/>
          <p:nvPr/>
        </p:nvGrpSpPr>
        <p:grpSpPr>
          <a:xfrm>
            <a:off x="11383018" y="363013"/>
            <a:ext cx="742828" cy="6382425"/>
            <a:chOff x="8537263" y="272259"/>
            <a:chExt cx="557121" cy="4786819"/>
          </a:xfrm>
        </p:grpSpPr>
        <p:sp>
          <p:nvSpPr>
            <p:cNvPr id="545" name="Google Shape;545;p16"/>
            <p:cNvSpPr/>
            <p:nvPr/>
          </p:nvSpPr>
          <p:spPr>
            <a:xfrm rot="-5137262">
              <a:off x="8690338" y="2839262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6"/>
            <p:cNvSpPr/>
            <p:nvPr/>
          </p:nvSpPr>
          <p:spPr>
            <a:xfrm rot="-5137262">
              <a:off x="8813468" y="3587854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6"/>
            <p:cNvSpPr/>
            <p:nvPr/>
          </p:nvSpPr>
          <p:spPr>
            <a:xfrm rot="-5137262">
              <a:off x="8783708" y="3977058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6"/>
            <p:cNvSpPr/>
            <p:nvPr/>
          </p:nvSpPr>
          <p:spPr>
            <a:xfrm rot="-6931782">
              <a:off x="8634366" y="3759181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6"/>
            <p:cNvSpPr/>
            <p:nvPr/>
          </p:nvSpPr>
          <p:spPr>
            <a:xfrm rot="-6931782">
              <a:off x="8720597" y="3111945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6"/>
            <p:cNvSpPr/>
            <p:nvPr/>
          </p:nvSpPr>
          <p:spPr>
            <a:xfrm rot="7738888">
              <a:off x="8729055" y="1430633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6"/>
            <p:cNvSpPr/>
            <p:nvPr/>
          </p:nvSpPr>
          <p:spPr>
            <a:xfrm rot="7738888">
              <a:off x="8559543" y="1109231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6"/>
            <p:cNvSpPr/>
            <p:nvPr/>
          </p:nvSpPr>
          <p:spPr>
            <a:xfrm rot="7738888">
              <a:off x="8604476" y="2104719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6"/>
            <p:cNvSpPr/>
            <p:nvPr/>
          </p:nvSpPr>
          <p:spPr>
            <a:xfrm rot="5942369">
              <a:off x="8766632" y="1819669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6"/>
            <p:cNvSpPr/>
            <p:nvPr/>
          </p:nvSpPr>
          <p:spPr>
            <a:xfrm rot="5942369">
              <a:off x="8780883" y="2483233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 rot="-5662738" flipH="1">
              <a:off x="8885188" y="823487"/>
              <a:ext cx="66795" cy="6679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 rot="-5662738" flipH="1">
              <a:off x="9014018" y="2757095"/>
              <a:ext cx="66795" cy="6679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 rot="-5662738" flipH="1">
              <a:off x="8763758" y="396216"/>
              <a:ext cx="66795" cy="667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 rot="-3868218" flipH="1">
              <a:off x="8763741" y="4744338"/>
              <a:ext cx="66825" cy="668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 rot="-3868218" flipH="1">
              <a:off x="8680947" y="4271199"/>
              <a:ext cx="66825" cy="6682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 rot="3061112" flipH="1">
              <a:off x="8550830" y="4978746"/>
              <a:ext cx="66765" cy="667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 rot="3061112" flipH="1">
              <a:off x="8969118" y="4454697"/>
              <a:ext cx="66765" cy="667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6"/>
            <p:cNvSpPr/>
            <p:nvPr/>
          </p:nvSpPr>
          <p:spPr>
            <a:xfrm rot="3061112" flipH="1">
              <a:off x="9014051" y="3459210"/>
              <a:ext cx="66765" cy="667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6"/>
            <p:cNvSpPr/>
            <p:nvPr/>
          </p:nvSpPr>
          <p:spPr>
            <a:xfrm rot="4857631" flipH="1">
              <a:off x="8550807" y="277094"/>
              <a:ext cx="66830" cy="6683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6"/>
            <p:cNvSpPr/>
            <p:nvPr/>
          </p:nvSpPr>
          <p:spPr>
            <a:xfrm rot="4857631" flipH="1">
              <a:off x="8680933" y="810256"/>
              <a:ext cx="66830" cy="6683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5" name="Google Shape;565;p16"/>
          <p:cNvSpPr txBox="1">
            <a:spLocks noGrp="1"/>
          </p:cNvSpPr>
          <p:nvPr>
            <p:ph type="title" idx="7" hasCustomPrompt="1"/>
          </p:nvPr>
        </p:nvSpPr>
        <p:spPr>
          <a:xfrm>
            <a:off x="1584284" y="3989500"/>
            <a:ext cx="232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6" name="Google Shape;566;p16"/>
          <p:cNvSpPr txBox="1">
            <a:spLocks noGrp="1"/>
          </p:cNvSpPr>
          <p:nvPr>
            <p:ph type="title" idx="8" hasCustomPrompt="1"/>
          </p:nvPr>
        </p:nvSpPr>
        <p:spPr>
          <a:xfrm>
            <a:off x="4931600" y="3989500"/>
            <a:ext cx="232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567" name="Google Shape;567;p16"/>
          <p:cNvSpPr txBox="1">
            <a:spLocks noGrp="1"/>
          </p:cNvSpPr>
          <p:nvPr>
            <p:ph type="title" idx="9" hasCustomPrompt="1"/>
          </p:nvPr>
        </p:nvSpPr>
        <p:spPr>
          <a:xfrm>
            <a:off x="8278917" y="3989500"/>
            <a:ext cx="2328800" cy="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1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43836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oiny"/>
              <a:buNone/>
              <a:defRPr sz="3600">
                <a:solidFill>
                  <a:schemeClr val="dk1"/>
                </a:solidFill>
                <a:latin typeface="Coiny"/>
                <a:ea typeface="Coiny"/>
                <a:cs typeface="Coiny"/>
                <a:sym typeface="Coin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90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2" r:id="rId13"/>
    <p:sldLayoutId id="2147483693" r:id="rId14"/>
    <p:sldLayoutId id="2147483694" r:id="rId15"/>
    <p:sldLayoutId id="2147483695" r:id="rId16"/>
    <p:sldLayoutId id="2147483697" r:id="rId17"/>
    <p:sldLayoutId id="2147483698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6967" y="719333"/>
            <a:ext cx="102780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Short Stack"/>
              <a:buNone/>
              <a:defRPr sz="3500" b="1">
                <a:solidFill>
                  <a:schemeClr val="accent6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○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Quicksand"/>
              <a:buChar char="■"/>
              <a:defRPr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8797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9" r:id="rId4"/>
    <p:sldLayoutId id="2147483756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6" r:id="rId13"/>
    <p:sldLayoutId id="2147483767" r:id="rId14"/>
    <p:sldLayoutId id="2147483769" r:id="rId15"/>
    <p:sldLayoutId id="2147483770" r:id="rId16"/>
    <p:sldLayoutId id="2147483772" r:id="rId17"/>
    <p:sldLayoutId id="2147483773" r:id="rId18"/>
    <p:sldLayoutId id="2147483800" r:id="rId19"/>
    <p:sldLayoutId id="2147483803" r:id="rId20"/>
    <p:sldLayoutId id="2147483804" r:id="rId21"/>
    <p:sldLayoutId id="2147483805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668616-639D-4C0E-BC2B-534B90DBA97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B9BB31-8197-4FA6-802B-9DE89FD4693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5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802" r:id="rId12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801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0594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7" Type="http://schemas.openxmlformats.org/officeDocument/2006/relationships/image" Target="../media/image49.svg"/><Relationship Id="rId12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0.png"/><Relationship Id="rId11" Type="http://schemas.microsoft.com/office/2007/relationships/hdphoto" Target="../media/hdphoto1.wdp"/><Relationship Id="rId5" Type="http://schemas.openxmlformats.org/officeDocument/2006/relationships/image" Target="../media/image39.png"/><Relationship Id="rId15" Type="http://schemas.openxmlformats.org/officeDocument/2006/relationships/image" Target="../media/image55.svg"/><Relationship Id="rId10" Type="http://schemas.openxmlformats.org/officeDocument/2006/relationships/image" Target="../media/image4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gif"/><Relationship Id="rId5" Type="http://schemas.openxmlformats.org/officeDocument/2006/relationships/slide" Target="slide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5" Type="http://schemas.openxmlformats.org/officeDocument/2006/relationships/image" Target="../media/image29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组合 15"/>
          <p:cNvGrpSpPr>
            <a:grpSpLocks/>
          </p:cNvGrpSpPr>
          <p:nvPr/>
        </p:nvGrpSpPr>
        <p:grpSpPr bwMode="auto">
          <a:xfrm>
            <a:off x="0" y="-508000"/>
            <a:ext cx="12895262" cy="8234363"/>
            <a:chOff x="0" y="-509029"/>
            <a:chExt cx="12895094" cy="823481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矩形 16"/>
            <p:cNvSpPr/>
            <p:nvPr/>
          </p:nvSpPr>
          <p:spPr>
            <a:xfrm>
              <a:off x="0" y="-1001"/>
              <a:ext cx="12191841" cy="685837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4769" name="组合 17"/>
            <p:cNvGrpSpPr>
              <a:grpSpLocks/>
            </p:cNvGrpSpPr>
            <p:nvPr/>
          </p:nvGrpSpPr>
          <p:grpSpPr bwMode="auto">
            <a:xfrm>
              <a:off x="111123" y="-509029"/>
              <a:ext cx="12783971" cy="8234810"/>
              <a:chOff x="2601286" y="-1050274"/>
              <a:chExt cx="10039744" cy="7295913"/>
            </a:xfrm>
            <a:grpFill/>
          </p:grpSpPr>
          <p:sp>
            <p:nvSpPr>
              <p:cNvPr id="19" name="矩形 18"/>
              <p:cNvSpPr/>
              <p:nvPr/>
            </p:nvSpPr>
            <p:spPr>
              <a:xfrm>
                <a:off x="2601286" y="-1050274"/>
                <a:ext cx="5758547" cy="595825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10" y="-795684"/>
                <a:ext cx="5768520" cy="70413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74755" name="组合 86"/>
          <p:cNvGrpSpPr>
            <a:grpSpLocks/>
          </p:cNvGrpSpPr>
          <p:nvPr/>
        </p:nvGrpSpPr>
        <p:grpSpPr bwMode="auto">
          <a:xfrm>
            <a:off x="798442" y="612558"/>
            <a:ext cx="11504682" cy="4926229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3099" y="818263"/>
              <a:ext cx="6657991" cy="4257878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4756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452" y="-132159"/>
            <a:ext cx="134461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17" y="3796135"/>
            <a:ext cx="1112838" cy="111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图片 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6" y="12651"/>
            <a:ext cx="1751862" cy="236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文本框 38"/>
          <p:cNvSpPr txBox="1">
            <a:spLocks noChangeArrowheads="1"/>
          </p:cNvSpPr>
          <p:nvPr/>
        </p:nvSpPr>
        <p:spPr bwMode="auto">
          <a:xfrm>
            <a:off x="1938929" y="12651"/>
            <a:ext cx="8766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UBND QUẬN</a:t>
            </a:r>
            <a:r>
              <a:rPr kumimoji="0" lang="en-US" altLang="zh-CN" sz="2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 HOÀNG MAI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TRƯỜNG</a:t>
            </a:r>
            <a:r>
              <a:rPr lang="en-US" altLang="zh-C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 TIỂU HỌC LĨNH NAM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汉真广标简体"/>
              <a:cs typeface="Times New Roman" panose="02020603050405020304" pitchFamily="18" charset="0"/>
            </a:endParaRPr>
          </a:p>
        </p:txBody>
      </p:sp>
      <p:pic>
        <p:nvPicPr>
          <p:cNvPr id="74760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0954">
            <a:off x="1330254" y="4351548"/>
            <a:ext cx="4826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61">
            <a:extLst>
              <a:ext uri="{FF2B5EF4-FFF2-40B4-BE49-F238E27FC236}">
                <a16:creationId xmlns="" xmlns:a16="http://schemas.microsoft.com/office/drawing/2014/main" id="{A69C9047-8604-443F-8D1C-5C1B5081697C}"/>
              </a:ext>
            </a:extLst>
          </p:cNvPr>
          <p:cNvSpPr txBox="1"/>
          <p:nvPr/>
        </p:nvSpPr>
        <p:spPr>
          <a:xfrm>
            <a:off x="2296858" y="2754402"/>
            <a:ext cx="10006266" cy="49686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DẠY: EM VỚI QUY ĐỊNH NƠI CÔNG CỘNG (TIẾT 1)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63">
            <a:extLst>
              <a:ext uri="{FF2B5EF4-FFF2-40B4-BE49-F238E27FC236}">
                <a16:creationId xmlns="" xmlns:a16="http://schemas.microsoft.com/office/drawing/2014/main" id="{EF4C007F-2902-47F6-B513-B385FBF0A7C1}"/>
              </a:ext>
            </a:extLst>
          </p:cNvPr>
          <p:cNvSpPr txBox="1"/>
          <p:nvPr/>
        </p:nvSpPr>
        <p:spPr>
          <a:xfrm>
            <a:off x="2886639" y="4082648"/>
            <a:ext cx="7103984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HỌ</a:t>
            </a:r>
            <a:r>
              <a:rPr kumimoji="0" lang="en-US" altLang="zh-CN" sz="2400" b="1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VÀ TÊN GIÁO VIÊN</a:t>
            </a:r>
            <a:r>
              <a:rPr kumimoji="0" lang="vi-VN" altLang="zh-CN" sz="2400" b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noProof="0" dirty="0" smtClean="0">
                <a:solidFill>
                  <a:srgbClr val="00B0F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NGUYỄN HỒNG NINH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u="none" strike="noStrike" kern="1200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2400" b="1" u="none" strike="noStrike" kern="1200" cap="none" spc="0" normalizeH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HỌC: 2022 - 2023</a:t>
            </a:r>
            <a:endParaRPr kumimoji="0" lang="zh-CN" altLang="en-US" sz="24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4763" name="Picture 2" descr="Kids Go To School, Back To School, Cute Cartoon Children, Happy Children  Stock Vector - Image: 63859125 | Kids going to school, Cartoon kids, Happy  kid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77"/>
          <a:stretch>
            <a:fillRect/>
          </a:stretch>
        </p:blipFill>
        <p:spPr bwMode="auto">
          <a:xfrm>
            <a:off x="6933460" y="4620187"/>
            <a:ext cx="5689660" cy="23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2" descr="Kids Go To School, Back To School, Cute Cartoon Children, Happy Children  Stock Vector - Image: 63859125 | Kids going to school, Cartoon kids, Happy  kid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77"/>
          <a:stretch>
            <a:fillRect/>
          </a:stretch>
        </p:blipFill>
        <p:spPr bwMode="auto">
          <a:xfrm>
            <a:off x="-722313" y="5063949"/>
            <a:ext cx="6250383" cy="243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图片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129">
            <a:off x="10844356" y="3519331"/>
            <a:ext cx="970481" cy="131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本框 38"/>
          <p:cNvSpPr txBox="1">
            <a:spLocks noChangeArrowheads="1"/>
          </p:cNvSpPr>
          <p:nvPr/>
        </p:nvSpPr>
        <p:spPr bwMode="auto">
          <a:xfrm>
            <a:off x="1938928" y="1512959"/>
            <a:ext cx="8766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BÀI</a:t>
            </a:r>
            <a:r>
              <a:rPr kumimoji="0" lang="en-US" altLang="zh-CN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 GIẢNG ĐIỆN TỬ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baseline="0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MÔN: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方正汉真广标简体"/>
                <a:cs typeface="Times New Roman" panose="02020603050405020304" pitchFamily="18" charset="0"/>
              </a:rPr>
              <a:t> ĐẠO ĐỨC LỚP 2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方正汉真广标简体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99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64695"/>
            <a:ext cx="12380495" cy="712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Poster / Sticker Decal Dán Biển Báo Vui Lòng Đi Nhẹ Nói Khẽ, Bảng Giả Gỗ  Decal | Shopee Việt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17401" b="22296"/>
          <a:stretch/>
        </p:blipFill>
        <p:spPr bwMode="auto">
          <a:xfrm>
            <a:off x="2282046" y="539646"/>
            <a:ext cx="3601616" cy="20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ển báo cấm xả rác bừa bãi giữ gìn vệ sinh chung đẹp giá rẻ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t="11459" r="8009" b="13784"/>
          <a:stretch/>
        </p:blipFill>
        <p:spPr bwMode="auto">
          <a:xfrm>
            <a:off x="6190246" y="539646"/>
            <a:ext cx="4082856" cy="201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eo khẩu tra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9" t="30049" r="13022" b="21217"/>
          <a:stretch/>
        </p:blipFill>
        <p:spPr bwMode="auto">
          <a:xfrm>
            <a:off x="2282045" y="2458816"/>
            <a:ext cx="3680215" cy="209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ia sẻ kinh nghiệm đi khám tại Bệnh viện Đại học Y dược TP.HC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260" y="2456535"/>
            <a:ext cx="4310842" cy="209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rizontal Scroll 9"/>
          <p:cNvSpPr/>
          <p:nvPr/>
        </p:nvSpPr>
        <p:spPr>
          <a:xfrm>
            <a:off x="818616" y="4474313"/>
            <a:ext cx="10743260" cy="1987420"/>
          </a:xfrm>
          <a:prstGeom prst="horizont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79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6473" y="2881745"/>
            <a:ext cx="3359727" cy="318655"/>
          </a:xfrm>
          <a:prstGeom prst="roundRect">
            <a:avLst/>
          </a:prstGeom>
          <a:solidFill>
            <a:srgbClr val="6DD9FF"/>
          </a:soli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7869" y="-461639"/>
            <a:ext cx="7865514" cy="6422147"/>
            <a:chOff x="887869" y="925202"/>
            <a:chExt cx="7476759" cy="5035306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18E5D8AD-E80D-4A72-9ACB-A71B8C8C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69" y="925202"/>
              <a:ext cx="7476759" cy="503530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214255" y="1496291"/>
              <a:ext cx="2923309" cy="789709"/>
            </a:xfrm>
            <a:prstGeom prst="rect">
              <a:avLst/>
            </a:prstGeom>
            <a:solidFill>
              <a:srgbClr val="FDD000"/>
            </a:solidFill>
            <a:ln>
              <a:solidFill>
                <a:srgbClr val="FDD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: 圆角 17">
            <a:extLst>
              <a:ext uri="{FF2B5EF4-FFF2-40B4-BE49-F238E27FC236}">
                <a16:creationId xmlns=""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1667101" y="1740023"/>
            <a:ext cx="6340557" cy="3406222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41" y="2749434"/>
            <a:ext cx="3278518" cy="4097098"/>
          </a:xfrm>
          <a:prstGeom prst="rect">
            <a:avLst/>
          </a:prstGeom>
        </p:spPr>
      </p:pic>
      <p:sp>
        <p:nvSpPr>
          <p:cNvPr id="14" name="文本框 141">
            <a:extLst>
              <a:ext uri="{FF2B5EF4-FFF2-40B4-BE49-F238E27FC236}">
                <a16:creationId xmlns="" xmlns:a16="http://schemas.microsoft.com/office/drawing/2014/main" id="{B77C357C-B540-4866-AE22-893744A0F9F9}"/>
              </a:ext>
            </a:extLst>
          </p:cNvPr>
          <p:cNvSpPr txBox="1"/>
          <p:nvPr/>
        </p:nvSpPr>
        <p:spPr>
          <a:xfrm>
            <a:off x="1538567" y="2477545"/>
            <a:ext cx="6643482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lvl="0" algn="ctr" defTabSz="457200">
              <a:lnSpc>
                <a:spcPct val="100000"/>
              </a:lnSpc>
              <a:defRPr/>
            </a:pP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nơi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công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8427" y="445160"/>
            <a:ext cx="3164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2: </a:t>
            </a:r>
            <a:endParaRPr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12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1" descr="31f7217a017c2d9a8a7bcbd9844c1629">
            <a:extLst>
              <a:ext uri="{FF2B5EF4-FFF2-40B4-BE49-F238E27FC236}">
                <a16:creationId xmlns=""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825" y="1616109"/>
            <a:ext cx="7826700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=""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905885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=""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089" y="424421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=""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3960148" y="2440842"/>
            <a:ext cx="6234053" cy="17057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cộng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=""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4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>
            <a:extLst>
              <a:ext uri="{FF2B5EF4-FFF2-40B4-BE49-F238E27FC236}">
                <a16:creationId xmlns="" xmlns:a16="http://schemas.microsoft.com/office/drawing/2014/main" id="{38BADCBC-D924-434F-B48F-81C3BB320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224691" y="81630"/>
            <a:ext cx="12300867" cy="6341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8782DE7-3FE8-42C0-9C7D-27D438235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30" y="676387"/>
            <a:ext cx="7746198" cy="4464801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="" xmlns:a16="http://schemas.microsoft.com/office/drawing/2014/main" id="{D78F4C55-05B9-4441-843D-75DF90554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535653" y="3668624"/>
            <a:ext cx="2615258" cy="2708835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="" xmlns:a16="http://schemas.microsoft.com/office/drawing/2014/main" id="{C33381EF-DF80-46E5-9AC7-8D0FFEA057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437623" y="4250592"/>
            <a:ext cx="964390" cy="2247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7B783B0-FC71-4554-871A-F04D641D8F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031" b="91089" l="6556" r="94111">
                        <a14:foregroundMark x1="11222" y1="14631" x2="39000" y2="57756"/>
                        <a14:foregroundMark x1="13000" y1="8031" x2="74111" y2="26843"/>
                        <a14:foregroundMark x1="41778" y1="9461" x2="58889" y2="12871"/>
                        <a14:foregroundMark x1="58889" y1="12871" x2="73111" y2="20682"/>
                        <a14:foregroundMark x1="73111" y1="20682" x2="74222" y2="29263"/>
                        <a14:foregroundMark x1="74222" y1="29263" x2="73667" y2="30913"/>
                        <a14:foregroundMark x1="59000" y1="10451" x2="78222" y2="18152"/>
                        <a14:foregroundMark x1="78222" y1="18152" x2="80333" y2="24312"/>
                        <a14:foregroundMark x1="26333" y1="27503" x2="22222" y2="64906"/>
                        <a14:foregroundMark x1="13333" y1="33553" x2="12111" y2="50605"/>
                        <a14:foregroundMark x1="12111" y1="50605" x2="18111" y2="69087"/>
                        <a14:foregroundMark x1="18111" y1="69087" x2="21222" y2="70187"/>
                        <a14:foregroundMark x1="68889" y1="44664" x2="58111" y2="75358"/>
                        <a14:foregroundMark x1="58111" y1="75358" x2="59000" y2="76458"/>
                        <a14:foregroundMark x1="72111" y1="52035" x2="67222" y2="77118"/>
                        <a14:foregroundMark x1="67222" y1="77118" x2="67222" y2="77118"/>
                        <a14:foregroundMark x1="70667" y1="53685" x2="70889" y2="67657"/>
                        <a14:foregroundMark x1="70889" y1="67657" x2="68778" y2="55446"/>
                        <a14:foregroundMark x1="68778" y1="55446" x2="60444" y2="62926"/>
                        <a14:foregroundMark x1="60444" y1="62926" x2="71889" y2="66557"/>
                        <a14:foregroundMark x1="71889" y1="66557" x2="69444" y2="68317"/>
                        <a14:foregroundMark x1="89000" y1="56766" x2="88444" y2="59516"/>
                        <a14:foregroundMark x1="90444" y1="54015" x2="90222" y2="69857"/>
                        <a14:foregroundMark x1="94222" y1="64576" x2="94333" y2="65237"/>
                        <a14:foregroundMark x1="65667" y1="91199" x2="65667" y2="91199"/>
                        <a14:foregroundMark x1="24000" y1="50825" x2="32222" y2="60616"/>
                        <a14:foregroundMark x1="32222" y1="60616" x2="49333" y2="71397"/>
                        <a14:foregroundMark x1="49333" y1="71397" x2="56778" y2="71837"/>
                        <a14:foregroundMark x1="19667" y1="60066" x2="24778" y2="69857"/>
                        <a14:foregroundMark x1="24778" y1="69857" x2="35778" y2="76458"/>
                        <a14:foregroundMark x1="11778" y1="65567" x2="18333" y2="71287"/>
                        <a14:foregroundMark x1="18333" y1="71287" x2="39444" y2="77558"/>
                        <a14:foregroundMark x1="39444" y1="77558" x2="47111" y2="77668"/>
                        <a14:foregroundMark x1="23111" y1="74697" x2="32222" y2="72827"/>
                        <a14:foregroundMark x1="32222" y1="72827" x2="61444" y2="52255"/>
                        <a14:foregroundMark x1="61444" y1="52255" x2="71778" y2="59186"/>
                        <a14:foregroundMark x1="71778" y1="59186" x2="72444" y2="60286"/>
                        <a14:foregroundMark x1="70667" y1="44774" x2="87444" y2="55886"/>
                        <a14:foregroundMark x1="87444" y1="55886" x2="87889" y2="56766"/>
                        <a14:foregroundMark x1="90444" y1="54565" x2="84667" y2="47855"/>
                        <a14:foregroundMark x1="84667" y1="47855" x2="65556" y2="42354"/>
                        <a14:foregroundMark x1="65556" y1="42354" x2="57667" y2="46095"/>
                        <a14:foregroundMark x1="57667" y1="46095" x2="57556" y2="47855"/>
                        <a14:foregroundMark x1="58778" y1="42794" x2="51778" y2="44994"/>
                        <a14:foregroundMark x1="51778" y1="44994" x2="44889" y2="59736"/>
                        <a14:foregroundMark x1="44889" y1="59736" x2="47000" y2="65017"/>
                        <a14:foregroundMark x1="16444" y1="11881" x2="24000" y2="35864"/>
                        <a14:foregroundMark x1="24000" y1="35864" x2="24111" y2="35864"/>
                        <a14:foregroundMark x1="16444" y1="15072" x2="45333" y2="27173"/>
                        <a14:foregroundMark x1="45333" y1="27173" x2="47667" y2="27503"/>
                        <a14:foregroundMark x1="17111" y1="8031" x2="59889" y2="13531"/>
                        <a14:foregroundMark x1="26333" y1="8361" x2="60000" y2="12321"/>
                        <a14:foregroundMark x1="51667" y1="8911" x2="14889" y2="11221"/>
                        <a14:foregroundMark x1="14889" y1="11221" x2="12444" y2="12101"/>
                        <a14:foregroundMark x1="8556" y1="9241" x2="6556" y2="16832"/>
                        <a14:foregroundMark x1="6556" y1="16832" x2="13000" y2="34873"/>
                        <a14:foregroundMark x1="13222" y1="53025" x2="28000" y2="77008"/>
                        <a14:foregroundMark x1="28000" y1="77008" x2="29556" y2="77558"/>
                        <a14:foregroundMark x1="11556" y1="58086" x2="15778" y2="67547"/>
                        <a14:foregroundMark x1="15778" y1="67547" x2="31000" y2="77448"/>
                        <a14:foregroundMark x1="31000" y1="77448" x2="38333" y2="73817"/>
                        <a14:foregroundMark x1="28222" y1="28053" x2="41889" y2="38504"/>
                        <a14:foregroundMark x1="41889" y1="38504" x2="79444" y2="52805"/>
                        <a14:foregroundMark x1="25444" y1="40154" x2="71333" y2="40704"/>
                        <a14:foregroundMark x1="47000" y1="30033" x2="75889" y2="33883"/>
                        <a14:foregroundMark x1="75889" y1="33883" x2="77667" y2="35534"/>
                        <a14:foregroundMark x1="69556" y1="28273" x2="76556" y2="33003"/>
                        <a14:foregroundMark x1="76556" y1="33003" x2="80222" y2="42024"/>
                        <a14:foregroundMark x1="80222" y1="42024" x2="80333" y2="44224"/>
                        <a14:foregroundMark x1="68000" y1="29483" x2="41556" y2="30363"/>
                        <a14:foregroundMark x1="41556" y1="30363" x2="41778" y2="30583"/>
                        <a14:foregroundMark x1="64556" y1="34103" x2="68889" y2="55996"/>
                        <a14:foregroundMark x1="38556" y1="46425" x2="44444" y2="64026"/>
                        <a14:foregroundMark x1="44444" y1="64026" x2="44444" y2="64026"/>
                        <a14:foregroundMark x1="28222" y1="45655" x2="27222" y2="56436"/>
                        <a14:foregroundMark x1="27222" y1="56436" x2="31333" y2="77668"/>
                        <a14:foregroundMark x1="18222" y1="48735" x2="22444" y2="73487"/>
                        <a14:foregroundMark x1="22444" y1="73487" x2="22333" y2="74257"/>
                        <a14:foregroundMark x1="12333" y1="65567" x2="22222" y2="77998"/>
                        <a14:foregroundMark x1="11000" y1="59956" x2="13222" y2="78218"/>
                        <a14:foregroundMark x1="13222" y1="78218" x2="13778" y2="79098"/>
                        <a14:foregroundMark x1="13556" y1="80528" x2="54333" y2="81408"/>
                        <a14:foregroundMark x1="44778" y1="74477" x2="73111" y2="75908"/>
                        <a14:foregroundMark x1="50222" y1="75358" x2="81556" y2="77008"/>
                        <a14:foregroundMark x1="55556" y1="78988" x2="80667" y2="80308"/>
                        <a14:foregroundMark x1="81222" y1="53355" x2="80556" y2="77558"/>
                        <a14:foregroundMark x1="80556" y1="77558" x2="80333" y2="779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837">
            <a:off x="1719421" y="4765866"/>
            <a:ext cx="1431878" cy="1446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A81941-6AA2-4AB0-BA72-FD4C34FB18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17" b="97653" l="9350" r="92683">
                        <a14:foregroundMark x1="17480" y1="29343" x2="33130" y2="27934"/>
                        <a14:foregroundMark x1="33130" y1="27934" x2="88415" y2="31221"/>
                        <a14:foregroundMark x1="82520" y1="28873" x2="90244" y2="43897"/>
                        <a14:foregroundMark x1="85772" y1="35915" x2="86992" y2="48826"/>
                        <a14:foregroundMark x1="56098" y1="26526" x2="54878" y2="26995"/>
                        <a14:foregroundMark x1="41463" y1="28169" x2="63415" y2="26761"/>
                        <a14:foregroundMark x1="63415" y1="26761" x2="84553" y2="27465"/>
                        <a14:foregroundMark x1="39634" y1="27700" x2="61382" y2="30282"/>
                        <a14:foregroundMark x1="38618" y1="28404" x2="38618" y2="28404"/>
                        <a14:foregroundMark x1="39634" y1="28169" x2="50000" y2="27700"/>
                        <a14:foregroundMark x1="43902" y1="27465" x2="43902" y2="27465"/>
                        <a14:foregroundMark x1="43496" y1="26526" x2="43902" y2="25587"/>
                        <a14:foregroundMark x1="16870" y1="93427" x2="65650" y2="97653"/>
                        <a14:foregroundMark x1="88618" y1="46244" x2="88008" y2="56573"/>
                        <a14:foregroundMark x1="89431" y1="38732" x2="92683" y2="58451"/>
                        <a14:foregroundMark x1="92683" y1="58451" x2="92683" y2="58451"/>
                        <a14:foregroundMark x1="90650" y1="48357" x2="90041" y2="65023"/>
                        <a14:foregroundMark x1="86179" y1="49531" x2="89634" y2="72770"/>
                        <a14:foregroundMark x1="89634" y1="64554" x2="87805" y2="80751"/>
                        <a14:foregroundMark x1="87805" y1="80751" x2="87805" y2="80751"/>
                        <a14:foregroundMark x1="89431" y1="74648" x2="90244" y2="85915"/>
                        <a14:foregroundMark x1="22358" y1="30751" x2="48780" y2="30047"/>
                        <a14:foregroundMark x1="27642" y1="26995" x2="39228" y2="26995"/>
                        <a14:foregroundMark x1="11585" y1="33803" x2="23374" y2="30047"/>
                        <a14:foregroundMark x1="9350" y1="44601" x2="9350" y2="44601"/>
                        <a14:foregroundMark x1="43902" y1="9624" x2="43902" y2="9624"/>
                        <a14:foregroundMark x1="45935" y1="6103" x2="45935" y2="6103"/>
                        <a14:foregroundMark x1="53862" y1="25587" x2="53862" y2="25587"/>
                        <a14:foregroundMark x1="57520" y1="30282" x2="57520" y2="30282"/>
                        <a14:foregroundMark x1="45732" y1="2817" x2="57927" y2="37559"/>
                        <a14:foregroundMark x1="46951" y1="7042" x2="62602" y2="387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77441">
            <a:off x="-69451" y="3929652"/>
            <a:ext cx="2071613" cy="1793713"/>
          </a:xfrm>
          <a:prstGeom prst="rect">
            <a:avLst/>
          </a:prstGeom>
        </p:spPr>
      </p:pic>
      <p:grpSp>
        <p:nvGrpSpPr>
          <p:cNvPr id="20" name="Group 4">
            <a:extLst>
              <a:ext uri="{FF2B5EF4-FFF2-40B4-BE49-F238E27FC236}">
                <a16:creationId xmlns="" xmlns:a16="http://schemas.microsoft.com/office/drawing/2014/main" id="{5399DA51-95E8-41E7-B63E-BF378C611BBF}"/>
              </a:ext>
            </a:extLst>
          </p:cNvPr>
          <p:cNvGrpSpPr>
            <a:grpSpLocks noChangeAspect="1"/>
          </p:cNvGrpSpPr>
          <p:nvPr/>
        </p:nvGrpSpPr>
        <p:grpSpPr>
          <a:xfrm rot="-3983895">
            <a:off x="7653774" y="5670052"/>
            <a:ext cx="469467" cy="247322"/>
            <a:chOff x="0" y="0"/>
            <a:chExt cx="1610360" cy="848360"/>
          </a:xfrm>
        </p:grpSpPr>
        <p:sp>
          <p:nvSpPr>
            <p:cNvPr id="21" name="Freeform 5">
              <a:extLst>
                <a:ext uri="{FF2B5EF4-FFF2-40B4-BE49-F238E27FC236}">
                  <a16:creationId xmlns="" xmlns:a16="http://schemas.microsoft.com/office/drawing/2014/main" id="{53D64018-4481-4A67-88F1-E2A8F5FDCBDE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22" name="Group 6">
            <a:extLst>
              <a:ext uri="{FF2B5EF4-FFF2-40B4-BE49-F238E27FC236}">
                <a16:creationId xmlns="" xmlns:a16="http://schemas.microsoft.com/office/drawing/2014/main" id="{7A60353F-F012-44C5-898D-0F9C5F27636B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4179635" y="5575306"/>
            <a:ext cx="383132" cy="316243"/>
            <a:chOff x="0" y="0"/>
            <a:chExt cx="2138680" cy="1765300"/>
          </a:xfrm>
        </p:grpSpPr>
        <p:sp>
          <p:nvSpPr>
            <p:cNvPr id="23" name="Freeform 7">
              <a:extLst>
                <a:ext uri="{FF2B5EF4-FFF2-40B4-BE49-F238E27FC236}">
                  <a16:creationId xmlns="" xmlns:a16="http://schemas.microsoft.com/office/drawing/2014/main" id="{779B2C40-205B-42F0-A805-BD09D2F29E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4" name="Group 12">
            <a:extLst>
              <a:ext uri="{FF2B5EF4-FFF2-40B4-BE49-F238E27FC236}">
                <a16:creationId xmlns="" xmlns:a16="http://schemas.microsoft.com/office/drawing/2014/main" id="{862BC0EA-E198-4A44-AB7B-3342B44F4D33}"/>
              </a:ext>
            </a:extLst>
          </p:cNvPr>
          <p:cNvGrpSpPr>
            <a:grpSpLocks noChangeAspect="1"/>
          </p:cNvGrpSpPr>
          <p:nvPr/>
        </p:nvGrpSpPr>
        <p:grpSpPr>
          <a:xfrm rot="3741014">
            <a:off x="10958002" y="2018518"/>
            <a:ext cx="469468" cy="247322"/>
            <a:chOff x="0" y="0"/>
            <a:chExt cx="1610360" cy="848360"/>
          </a:xfrm>
        </p:grpSpPr>
        <p:sp>
          <p:nvSpPr>
            <p:cNvPr id="25" name="Freeform 13">
              <a:extLst>
                <a:ext uri="{FF2B5EF4-FFF2-40B4-BE49-F238E27FC236}">
                  <a16:creationId xmlns="" xmlns:a16="http://schemas.microsoft.com/office/drawing/2014/main" id="{CF366302-F3CE-44E3-97F2-D49745BA0656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6" name="Group 14">
            <a:extLst>
              <a:ext uri="{FF2B5EF4-FFF2-40B4-BE49-F238E27FC236}">
                <a16:creationId xmlns="" xmlns:a16="http://schemas.microsoft.com/office/drawing/2014/main" id="{9DB64D88-C3C8-4D1D-8184-5CBE82AAAA32}"/>
              </a:ext>
            </a:extLst>
          </p:cNvPr>
          <p:cNvGrpSpPr/>
          <p:nvPr/>
        </p:nvGrpSpPr>
        <p:grpSpPr>
          <a:xfrm>
            <a:off x="11432020" y="596666"/>
            <a:ext cx="317478" cy="358232"/>
            <a:chOff x="0" y="0"/>
            <a:chExt cx="6350000" cy="6350000"/>
          </a:xfrm>
        </p:grpSpPr>
        <p:sp>
          <p:nvSpPr>
            <p:cNvPr id="27" name="Freeform 15">
              <a:extLst>
                <a:ext uri="{FF2B5EF4-FFF2-40B4-BE49-F238E27FC236}">
                  <a16:creationId xmlns="" xmlns:a16="http://schemas.microsoft.com/office/drawing/2014/main" id="{AA4902F4-2600-47CA-8D9C-8308846E64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28" name="Group 17">
            <a:extLst>
              <a:ext uri="{FF2B5EF4-FFF2-40B4-BE49-F238E27FC236}">
                <a16:creationId xmlns="" xmlns:a16="http://schemas.microsoft.com/office/drawing/2014/main" id="{9CC8DA43-5255-4140-867B-B87EE1142782}"/>
              </a:ext>
            </a:extLst>
          </p:cNvPr>
          <p:cNvGrpSpPr/>
          <p:nvPr/>
        </p:nvGrpSpPr>
        <p:grpSpPr>
          <a:xfrm>
            <a:off x="691891" y="636317"/>
            <a:ext cx="317478" cy="358232"/>
            <a:chOff x="0" y="0"/>
            <a:chExt cx="6350000" cy="6350000"/>
          </a:xfrm>
        </p:grpSpPr>
        <p:sp>
          <p:nvSpPr>
            <p:cNvPr id="29" name="Freeform 18">
              <a:extLst>
                <a:ext uri="{FF2B5EF4-FFF2-40B4-BE49-F238E27FC236}">
                  <a16:creationId xmlns="" xmlns:a16="http://schemas.microsoft.com/office/drawing/2014/main" id="{A8F3F009-231D-4030-8B00-2F221962CC21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30" name="Group 19">
            <a:extLst>
              <a:ext uri="{FF2B5EF4-FFF2-40B4-BE49-F238E27FC236}">
                <a16:creationId xmlns="" xmlns:a16="http://schemas.microsoft.com/office/drawing/2014/main" id="{A910ECF3-4ECB-4450-A4F7-ABCA901FA62D}"/>
              </a:ext>
            </a:extLst>
          </p:cNvPr>
          <p:cNvGrpSpPr>
            <a:grpSpLocks noChangeAspect="1"/>
          </p:cNvGrpSpPr>
          <p:nvPr/>
        </p:nvGrpSpPr>
        <p:grpSpPr>
          <a:xfrm rot="-1251523">
            <a:off x="2387269" y="885794"/>
            <a:ext cx="383132" cy="316243"/>
            <a:chOff x="0" y="0"/>
            <a:chExt cx="2138680" cy="1765300"/>
          </a:xfrm>
        </p:grpSpPr>
        <p:sp>
          <p:nvSpPr>
            <p:cNvPr id="31" name="Freeform 20">
              <a:extLst>
                <a:ext uri="{FF2B5EF4-FFF2-40B4-BE49-F238E27FC236}">
                  <a16:creationId xmlns="" xmlns:a16="http://schemas.microsoft.com/office/drawing/2014/main" id="{604666A9-0256-47CC-8056-45A1198BC9F8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32" name="Picture 22">
            <a:extLst>
              <a:ext uri="{FF2B5EF4-FFF2-40B4-BE49-F238E27FC236}">
                <a16:creationId xmlns="" xmlns:a16="http://schemas.microsoft.com/office/drawing/2014/main" id="{00F392D2-C6AF-4F6D-8CB0-83D15631D3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562228">
            <a:off x="11118847" y="3374462"/>
            <a:ext cx="406716" cy="351255"/>
          </a:xfrm>
          <a:prstGeom prst="rect">
            <a:avLst/>
          </a:prstGeom>
        </p:spPr>
      </p:pic>
      <p:grpSp>
        <p:nvGrpSpPr>
          <p:cNvPr id="33" name="Group 6">
            <a:extLst>
              <a:ext uri="{FF2B5EF4-FFF2-40B4-BE49-F238E27FC236}">
                <a16:creationId xmlns="" xmlns:a16="http://schemas.microsoft.com/office/drawing/2014/main" id="{074BE64F-34BD-4237-BA72-ECE74458FDA1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9432755" y="810420"/>
            <a:ext cx="383132" cy="316243"/>
            <a:chOff x="0" y="0"/>
            <a:chExt cx="2138680" cy="17653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4" name="Freeform 7">
              <a:extLst>
                <a:ext uri="{FF2B5EF4-FFF2-40B4-BE49-F238E27FC236}">
                  <a16:creationId xmlns="" xmlns:a16="http://schemas.microsoft.com/office/drawing/2014/main" id="{5B16ED93-C9A1-464A-B0D8-87A98FC45C19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" name="TextBox 1"/>
          <p:cNvSpPr txBox="1"/>
          <p:nvPr/>
        </p:nvSpPr>
        <p:spPr>
          <a:xfrm>
            <a:off x="3838953" y="3252408"/>
            <a:ext cx="4409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441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924A16-35B7-49B4-889D-867A731AB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64" y="2673619"/>
            <a:ext cx="2481943" cy="31710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C90DF5C-83D3-4C1D-9FAA-A48CD5443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952"/>
          <a:stretch/>
        </p:blipFill>
        <p:spPr>
          <a:xfrm>
            <a:off x="4622131" y="1047403"/>
            <a:ext cx="2947737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C873E2C-9ECB-4199-953B-5E63A90C8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303" y="2673619"/>
            <a:ext cx="2184589" cy="31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1026" name="Picture 2" descr="Công viên giải trí: “Cuộc chơi” sàng lọ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1" y="435662"/>
            <a:ext cx="5518137" cy="289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1 Bảo Tàng Đà Nẵng Đẹp Và Nổi Tiếng Trong Ngoài Nước | Gotad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12" y="441533"/>
            <a:ext cx="5487744" cy="28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ăn Miếu Quốc Tử Giám – Hành trình khám phá văn hóa và lịch sử tại Thủ đ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70" y="3437988"/>
            <a:ext cx="5518137" cy="303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à Nội: Dần xoá sổ 4 bến xe nội đô, xây mới bến xe bám trục Vành đai 4,  đường sắt đô thị - Nhịp sống kinh tế Việt Nam &amp; Thế giớ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2"/>
          <a:stretch/>
        </p:blipFill>
        <p:spPr bwMode="auto">
          <a:xfrm>
            <a:off x="6161709" y="3438144"/>
            <a:ext cx="5597409" cy="303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6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peech Bubble: Rectangle with Corners Rounded 9">
            <a:extLst>
              <a:ext uri="{FF2B5EF4-FFF2-40B4-BE49-F238E27FC236}">
                <a16:creationId xmlns="" xmlns:a16="http://schemas.microsoft.com/office/drawing/2014/main" id="{270BCDE3-9449-4F4C-9F38-FFF6E5886A51}"/>
              </a:ext>
            </a:extLst>
          </p:cNvPr>
          <p:cNvSpPr/>
          <p:nvPr/>
        </p:nvSpPr>
        <p:spPr>
          <a:xfrm>
            <a:off x="3594374" y="1491894"/>
            <a:ext cx="7470993" cy="3994505"/>
          </a:xfrm>
          <a:prstGeom prst="cloudCallout">
            <a:avLst>
              <a:gd name="adj1" fmla="val -68304"/>
              <a:gd name="adj2" fmla="val 2264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Thuyết Đa Trí Thông Minh | Con Bạn Có Trí Thông Minh Nào?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10"/>
          <a:stretch/>
        </p:blipFill>
        <p:spPr bwMode="auto">
          <a:xfrm>
            <a:off x="168031" y="2470089"/>
            <a:ext cx="2754113" cy="457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41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26923" t="13675" r="26923" b="46059"/>
          <a:stretch/>
        </p:blipFill>
        <p:spPr bwMode="auto">
          <a:xfrm>
            <a:off x="1602752" y="1693220"/>
            <a:ext cx="4153831" cy="2187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49484" y="702205"/>
            <a:ext cx="8493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26923" t="13903" r="27051" b="45755"/>
          <a:stretch/>
        </p:blipFill>
        <p:spPr bwMode="auto">
          <a:xfrm>
            <a:off x="6127436" y="1693220"/>
            <a:ext cx="4685923" cy="2187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4"/>
          <a:srcRect l="27054" t="55517" r="26919" b="5190"/>
          <a:stretch/>
        </p:blipFill>
        <p:spPr bwMode="auto">
          <a:xfrm>
            <a:off x="3191328" y="3972333"/>
            <a:ext cx="5348605" cy="2568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/>
          <p:cNvSpPr/>
          <p:nvPr/>
        </p:nvSpPr>
        <p:spPr>
          <a:xfrm>
            <a:off x="8643496" y="4616290"/>
            <a:ext cx="3204838" cy="165124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lang="en-US" sz="3200" b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64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ảng nội quy hồ bơi chất liệu mica in UV - Biển Hiệu Niềm T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05" y="319132"/>
            <a:ext cx="4729924" cy="620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ân mạng chỉ trích tài khoản tích xanh của Sơn Tùng đăng ảnh 'spoil' phim  'Người nhện'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 b="3233"/>
          <a:stretch/>
        </p:blipFill>
        <p:spPr bwMode="auto">
          <a:xfrm>
            <a:off x="6096000" y="243769"/>
            <a:ext cx="4642897" cy="638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0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=""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=""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53272" y="255712"/>
            <a:ext cx="11632557" cy="6388613"/>
          </a:xfrm>
          <a:prstGeom prst="rect">
            <a:avLst/>
          </a:prstGeom>
          <a:solidFill>
            <a:schemeClr val="tx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iáo Dục Mầm Non | Bỏ Rác Đúng Nơi Quy Định | Vina Cartoo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572" y="690425"/>
            <a:ext cx="1934544" cy="18803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934" y="630861"/>
            <a:ext cx="1999444" cy="19994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2845" y="838583"/>
            <a:ext cx="1999444" cy="19994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7585" y="3593649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847791" y="2581807"/>
            <a:ext cx="210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89396" y="2652351"/>
            <a:ext cx="210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29986" y="2802253"/>
            <a:ext cx="2108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59174" y="5806494"/>
            <a:ext cx="2593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17585" y="5875826"/>
            <a:ext cx="226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87440" y="4183"/>
            <a:ext cx="7017119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ình ảnh Phim Hoạt Hình 520 Tình Yêu Cặp đôi PNG , Cặp, Bạn Gái, Hoạt PNG  và Vector với nền trong suốt để tải xuống miễn phí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17" y="3743551"/>
            <a:ext cx="2021307" cy="20213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7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33" y="2391818"/>
            <a:ext cx="2408477" cy="409058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4634782"/>
            <a:ext cx="3907367" cy="2261319"/>
          </a:xfrm>
          <a:prstGeom prst="rect">
            <a:avLst/>
          </a:prstGeom>
        </p:spPr>
      </p:pic>
      <p:sp>
        <p:nvSpPr>
          <p:cNvPr id="6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576656" y="2047241"/>
            <a:ext cx="6517204" cy="1300346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ĐỘNG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05561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6473" y="2881745"/>
            <a:ext cx="3359727" cy="318655"/>
          </a:xfrm>
          <a:prstGeom prst="roundRect">
            <a:avLst/>
          </a:prstGeom>
          <a:solidFill>
            <a:srgbClr val="6DD9FF"/>
          </a:soli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7869" y="-461639"/>
            <a:ext cx="7865514" cy="6422147"/>
            <a:chOff x="887869" y="925202"/>
            <a:chExt cx="7476759" cy="5035306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18E5D8AD-E80D-4A72-9ACB-A71B8C8C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69" y="925202"/>
              <a:ext cx="7476759" cy="503530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214255" y="1496291"/>
              <a:ext cx="2923309" cy="789709"/>
            </a:xfrm>
            <a:prstGeom prst="rect">
              <a:avLst/>
            </a:prstGeom>
            <a:solidFill>
              <a:srgbClr val="FDD000"/>
            </a:solidFill>
            <a:ln>
              <a:solidFill>
                <a:srgbClr val="FDD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: 圆角 17">
            <a:extLst>
              <a:ext uri="{FF2B5EF4-FFF2-40B4-BE49-F238E27FC236}">
                <a16:creationId xmlns=""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1667101" y="1740023"/>
            <a:ext cx="6340557" cy="3406222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41" y="2749434"/>
            <a:ext cx="3278518" cy="4097098"/>
          </a:xfrm>
          <a:prstGeom prst="rect">
            <a:avLst/>
          </a:prstGeom>
        </p:spPr>
      </p:pic>
      <p:sp>
        <p:nvSpPr>
          <p:cNvPr id="14" name="文本框 141">
            <a:extLst>
              <a:ext uri="{FF2B5EF4-FFF2-40B4-BE49-F238E27FC236}">
                <a16:creationId xmlns="" xmlns:a16="http://schemas.microsoft.com/office/drawing/2014/main" id="{B77C357C-B540-4866-AE22-893744A0F9F9}"/>
              </a:ext>
            </a:extLst>
          </p:cNvPr>
          <p:cNvSpPr txBox="1"/>
          <p:nvPr/>
        </p:nvSpPr>
        <p:spPr>
          <a:xfrm>
            <a:off x="1942443" y="1767456"/>
            <a:ext cx="5860852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lvl="0" algn="ctr" defTabSz="457200">
              <a:lnSpc>
                <a:spcPct val="100000"/>
              </a:lnSpc>
              <a:defRPr/>
            </a:pP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Thảo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luận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về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cần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thiết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tuân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thủ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quy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định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nơi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công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8427" y="445160"/>
            <a:ext cx="3164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3: </a:t>
            </a:r>
            <a:endParaRPr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3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68443"/>
            <a:ext cx="12380495" cy="712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2116476" y="752170"/>
            <a:ext cx="9152309" cy="49244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Dấu Chấm Hỏi Câu Đánh Biểu - Ảnh miễn phí trê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71" y="558838"/>
            <a:ext cx="879105" cy="87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2116474" y="1310665"/>
            <a:ext cx="9152309" cy="49244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vi-V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</a:t>
            </a:r>
            <a:r>
              <a:rPr lang="vi-VN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tuân thủ quy định nơi công cộng, điều gì sẽ xảy ra</a:t>
            </a:r>
            <a:r>
              <a:rPr lang="vi-VN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female teacher cartoon png cutout PNG &amp; clipart images | CITY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8602" y="5055533"/>
            <a:ext cx="2293398" cy="18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4566" y="1996440"/>
            <a:ext cx="7071360" cy="3977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28362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-168443"/>
            <a:ext cx="12380495" cy="712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female teacher cartoon png cutout PNG &amp; clipart images | CITY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8602" y="5055533"/>
            <a:ext cx="2293398" cy="180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orizontal Scroll 8"/>
          <p:cNvSpPr/>
          <p:nvPr/>
        </p:nvSpPr>
        <p:spPr>
          <a:xfrm>
            <a:off x="818616" y="1243723"/>
            <a:ext cx="10743260" cy="3973740"/>
          </a:xfrm>
          <a:prstGeom prst="horizontalScrol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268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5467" y="177800"/>
            <a:ext cx="12435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CHÚC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CÁC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CON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CHĂM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NGOAN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,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HỌC</a:t>
            </a:r>
            <a:r>
              <a:rPr lang="en-US" sz="7200" b="1" kern="0" dirty="0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7200" b="1" kern="0" dirty="0" err="1">
                <a:ln/>
                <a:pattFill prst="dkUpDiag">
                  <a:fgClr>
                    <a:srgbClr val="FFFFFF">
                      <a:lumMod val="50000"/>
                    </a:srgbClr>
                  </a:fgClr>
                  <a:bgClr>
                    <a:srgbClr val="000000">
                      <a:lumMod val="75000"/>
                      <a:lumOff val="25000"/>
                    </a:srgbClr>
                  </a:bgClr>
                </a:pattFill>
                <a:effectLst>
                  <a:outerShdw blurRad="38100" dist="19050" dir="2700000" algn="tl" rotWithShape="0">
                    <a:srgbClr val="000000">
                      <a:lumMod val="50000"/>
                      <a:alpha val="40000"/>
                    </a:srgbClr>
                  </a:outerShdw>
                </a:effectLst>
                <a:latin typeface="Arial"/>
                <a:cs typeface="Arial"/>
                <a:sym typeface="Arial"/>
              </a:rPr>
              <a:t>GIỎI</a:t>
            </a:r>
            <a:endParaRPr lang="en-US" sz="7200" b="1" kern="0" dirty="0">
              <a:ln/>
              <a:pattFill prst="dkUpDiag">
                <a:fgClr>
                  <a:srgbClr val="FFFFFF">
                    <a:lumMod val="50000"/>
                  </a:srgbClr>
                </a:fgClr>
                <a:bgClr>
                  <a:srgbClr val="000000">
                    <a:lumMod val="75000"/>
                    <a:lumOff val="25000"/>
                  </a:srgbClr>
                </a:bgClr>
              </a:pattFill>
              <a:effectLst>
                <a:outerShdw blurRad="38100" dist="19050" dir="2700000" algn="tl" rotWithShape="0">
                  <a:srgbClr val="000000">
                    <a:lumMod val="50000"/>
                    <a:alpha val="40000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787" y="2516902"/>
            <a:ext cx="9283668" cy="36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04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Thanh Lịch, Thanh Lịch Vector Nền Và Tập Tin Tải về Miễn Phí | 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2412" y="1758875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5520" y="175353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43093" y="1754162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70666" y="175353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02819" y="1758433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25810" y="175353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48801" y="1756046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86016" y="1758875"/>
            <a:ext cx="922991" cy="87299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72412" y="1758875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15520" y="175353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43093" y="1754162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70666" y="175353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802819" y="1758433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À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25810" y="175353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648801" y="1756046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081906" y="269397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015520" y="269397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43093" y="269397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869987" y="2687184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804382" y="2687152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723077" y="268965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648801" y="269397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9570229" y="2696030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1686015" y="2693979"/>
            <a:ext cx="922991" cy="87299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3081906" y="269397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015520" y="269397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943093" y="269397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5869987" y="2687184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804382" y="2687152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7723077" y="268965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648801" y="269397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Ê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9570229" y="2696030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3081906" y="3629083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4023061" y="3629083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947730" y="3629083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871148" y="3633796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6789843" y="3633490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712834" y="363009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8647238" y="3627136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9581634" y="3627136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1686014" y="3629083"/>
            <a:ext cx="922991" cy="87299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3081906" y="3629083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4023061" y="3629083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Ệ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4947730" y="3629083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871148" y="3633796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6789843" y="3633490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7712834" y="363009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8647238" y="3627136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Ệ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9581634" y="3627136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3081906" y="4564187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4011368" y="4564187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4947730" y="4562105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5866084" y="4561799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6789075" y="4561493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7720800" y="4558242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8658643" y="4558242"/>
            <a:ext cx="922991" cy="872992"/>
          </a:xfrm>
          <a:prstGeom prst="rect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1686014" y="4564187"/>
            <a:ext cx="922991" cy="87299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7" name="Rectangle 166"/>
          <p:cNvSpPr/>
          <p:nvPr/>
        </p:nvSpPr>
        <p:spPr>
          <a:xfrm>
            <a:off x="3081906" y="4564187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4011368" y="4564187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Ạ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4947730" y="4562105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5866084" y="4561799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6789075" y="4561493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7720800" y="4558242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8658643" y="4558242"/>
            <a:ext cx="922991" cy="872992"/>
          </a:xfrm>
          <a:prstGeom prst="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endParaRPr lang="vi-VN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8" name="Rectangle 557"/>
          <p:cNvSpPr/>
          <p:nvPr/>
        </p:nvSpPr>
        <p:spPr>
          <a:xfrm>
            <a:off x="2695771" y="632277"/>
            <a:ext cx="6046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GIẢI Ô CHỮ</a:t>
            </a:r>
            <a:endParaRPr lang="vi-VN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9" name="Pentagon 558">
            <a:hlinkClick r:id="rId5" action="ppaction://hlinksldjump"/>
          </p:cNvPr>
          <p:cNvSpPr/>
          <p:nvPr/>
        </p:nvSpPr>
        <p:spPr>
          <a:xfrm>
            <a:off x="11511886" y="6400800"/>
            <a:ext cx="591403" cy="334370"/>
          </a:xfrm>
          <a:prstGeom prst="homePlat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3082" y="629888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70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440357" y="6298888"/>
            <a:ext cx="160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GIỜ!</a:t>
            </a:r>
          </a:p>
        </p:txBody>
      </p:sp>
      <p:sp>
        <p:nvSpPr>
          <p:cNvPr id="72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0872" y="6295316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73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1" y="5613517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438147" y="6295316"/>
            <a:ext cx="160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GIỜ!</a:t>
            </a:r>
          </a:p>
        </p:txBody>
      </p:sp>
      <p:sp>
        <p:nvSpPr>
          <p:cNvPr id="84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0872" y="6291744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85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1" y="5609945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438147" y="6291744"/>
            <a:ext cx="160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GIỜ!</a:t>
            </a:r>
          </a:p>
        </p:txBody>
      </p:sp>
      <p:sp>
        <p:nvSpPr>
          <p:cNvPr id="87" name="Rectangle: Rounded Corners 26">
            <a:extLst>
              <a:ext uri="{FF2B5EF4-FFF2-40B4-BE49-F238E27FC236}">
                <a16:creationId xmlns=""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0872" y="6295316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pic>
        <p:nvPicPr>
          <p:cNvPr id="88" name="Picture 2">
            <a:extLst>
              <a:ext uri="{FF2B5EF4-FFF2-40B4-BE49-F238E27FC236}">
                <a16:creationId xmlns=""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31" y="5613517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438147" y="6295316"/>
            <a:ext cx="1605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GIỜ!</a:t>
            </a:r>
          </a:p>
        </p:txBody>
      </p:sp>
      <p:sp>
        <p:nvSpPr>
          <p:cNvPr id="3" name="Rectangle 2"/>
          <p:cNvSpPr/>
          <p:nvPr/>
        </p:nvSpPr>
        <p:spPr>
          <a:xfrm>
            <a:off x="2695770" y="5829776"/>
            <a:ext cx="8543729" cy="6702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362996" y="5833307"/>
            <a:ext cx="9496230" cy="6702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362996" y="5833661"/>
            <a:ext cx="7816800" cy="6702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2362996" y="5848167"/>
            <a:ext cx="7218638" cy="67024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7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1 phú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1 phú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1 phú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ồng hồ đếm ngược 1 phú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69" grpId="0" animBg="1"/>
      <p:bldP spid="69" grpId="1" animBg="1"/>
      <p:bldP spid="71" grpId="0"/>
      <p:bldP spid="71" grpId="1"/>
      <p:bldP spid="72" grpId="0" animBg="1"/>
      <p:bldP spid="72" grpId="1" animBg="1"/>
      <p:bldP spid="83" grpId="0"/>
      <p:bldP spid="83" grpId="1"/>
      <p:bldP spid="84" grpId="0" animBg="1"/>
      <p:bldP spid="84" grpId="1" animBg="1"/>
      <p:bldP spid="86" grpId="0"/>
      <p:bldP spid="86" grpId="1"/>
      <p:bldP spid="87" grpId="0" animBg="1"/>
      <p:bldP spid="87" grpId="1" animBg="1"/>
      <p:bldP spid="89" grpId="0"/>
      <p:bldP spid="89" grpId="1"/>
      <p:bldP spid="3" grpId="0" animBg="1"/>
      <p:bldP spid="3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lowchart: Data 26">
            <a:extLst>
              <a:ext uri="{FF2B5EF4-FFF2-40B4-BE49-F238E27FC236}">
                <a16:creationId xmlns="" xmlns:a16="http://schemas.microsoft.com/office/drawing/2014/main" id="{F4E653F0-94A2-9AE9-BAD6-6B050A531107}"/>
              </a:ext>
            </a:extLst>
          </p:cNvPr>
          <p:cNvSpPr/>
          <p:nvPr/>
        </p:nvSpPr>
        <p:spPr>
          <a:xfrm>
            <a:off x="-3848" y="2551919"/>
            <a:ext cx="6117980" cy="299514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65 w 10000"/>
              <a:gd name="connsiteY1" fmla="*/ 33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9842"/>
              <a:gd name="connsiteY0" fmla="*/ 9967 h 9967"/>
              <a:gd name="connsiteX1" fmla="*/ 65 w 9842"/>
              <a:gd name="connsiteY1" fmla="*/ 0 h 9967"/>
              <a:gd name="connsiteX2" fmla="*/ 9842 w 9842"/>
              <a:gd name="connsiteY2" fmla="*/ 24 h 9967"/>
              <a:gd name="connsiteX3" fmla="*/ 8000 w 9842"/>
              <a:gd name="connsiteY3" fmla="*/ 9967 h 9967"/>
              <a:gd name="connsiteX4" fmla="*/ 0 w 9842"/>
              <a:gd name="connsiteY4" fmla="*/ 9967 h 9967"/>
              <a:gd name="connsiteX0" fmla="*/ 9 w 10009"/>
              <a:gd name="connsiteY0" fmla="*/ 9976 h 9976"/>
              <a:gd name="connsiteX1" fmla="*/ 6 w 10009"/>
              <a:gd name="connsiteY1" fmla="*/ 5 h 9976"/>
              <a:gd name="connsiteX2" fmla="*/ 10009 w 10009"/>
              <a:gd name="connsiteY2" fmla="*/ 0 h 9976"/>
              <a:gd name="connsiteX3" fmla="*/ 8137 w 10009"/>
              <a:gd name="connsiteY3" fmla="*/ 9976 h 9976"/>
              <a:gd name="connsiteX4" fmla="*/ 9 w 10009"/>
              <a:gd name="connsiteY4" fmla="*/ 9976 h 9976"/>
              <a:gd name="connsiteX0" fmla="*/ 0 w 9991"/>
              <a:gd name="connsiteY0" fmla="*/ 10000 h 10000"/>
              <a:gd name="connsiteX1" fmla="*/ 43 w 9991"/>
              <a:gd name="connsiteY1" fmla="*/ 34 h 10000"/>
              <a:gd name="connsiteX2" fmla="*/ 9991 w 9991"/>
              <a:gd name="connsiteY2" fmla="*/ 0 h 10000"/>
              <a:gd name="connsiteX3" fmla="*/ 8121 w 9991"/>
              <a:gd name="connsiteY3" fmla="*/ 10000 h 10000"/>
              <a:gd name="connsiteX4" fmla="*/ 0 w 9991"/>
              <a:gd name="connsiteY4" fmla="*/ 10000 h 10000"/>
              <a:gd name="connsiteX0" fmla="*/ 0 w 10109"/>
              <a:gd name="connsiteY0" fmla="*/ 10000 h 10000"/>
              <a:gd name="connsiteX1" fmla="*/ 43 w 10109"/>
              <a:gd name="connsiteY1" fmla="*/ 34 h 10000"/>
              <a:gd name="connsiteX2" fmla="*/ 10109 w 10109"/>
              <a:gd name="connsiteY2" fmla="*/ 0 h 10000"/>
              <a:gd name="connsiteX3" fmla="*/ 8128 w 10109"/>
              <a:gd name="connsiteY3" fmla="*/ 10000 h 10000"/>
              <a:gd name="connsiteX4" fmla="*/ 0 w 10109"/>
              <a:gd name="connsiteY4" fmla="*/ 10000 h 10000"/>
              <a:gd name="connsiteX0" fmla="*/ 0 w 10109"/>
              <a:gd name="connsiteY0" fmla="*/ 10000 h 10000"/>
              <a:gd name="connsiteX1" fmla="*/ 43 w 10109"/>
              <a:gd name="connsiteY1" fmla="*/ 34 h 10000"/>
              <a:gd name="connsiteX2" fmla="*/ 10109 w 10109"/>
              <a:gd name="connsiteY2" fmla="*/ 0 h 10000"/>
              <a:gd name="connsiteX3" fmla="*/ 7841 w 10109"/>
              <a:gd name="connsiteY3" fmla="*/ 9942 h 10000"/>
              <a:gd name="connsiteX4" fmla="*/ 0 w 10109"/>
              <a:gd name="connsiteY4" fmla="*/ 10000 h 10000"/>
              <a:gd name="connsiteX0" fmla="*/ 0 w 10109"/>
              <a:gd name="connsiteY0" fmla="*/ 10000 h 10000"/>
              <a:gd name="connsiteX1" fmla="*/ 10 w 10109"/>
              <a:gd name="connsiteY1" fmla="*/ 63 h 10000"/>
              <a:gd name="connsiteX2" fmla="*/ 10109 w 10109"/>
              <a:gd name="connsiteY2" fmla="*/ 0 h 10000"/>
              <a:gd name="connsiteX3" fmla="*/ 7841 w 10109"/>
              <a:gd name="connsiteY3" fmla="*/ 9942 h 10000"/>
              <a:gd name="connsiteX4" fmla="*/ 0 w 10109"/>
              <a:gd name="connsiteY4" fmla="*/ 10000 h 10000"/>
              <a:gd name="connsiteX0" fmla="*/ 0 w 10022"/>
              <a:gd name="connsiteY0" fmla="*/ 10060 h 10060"/>
              <a:gd name="connsiteX1" fmla="*/ 10 w 10022"/>
              <a:gd name="connsiteY1" fmla="*/ 123 h 10060"/>
              <a:gd name="connsiteX2" fmla="*/ 10022 w 10022"/>
              <a:gd name="connsiteY2" fmla="*/ 0 h 10060"/>
              <a:gd name="connsiteX3" fmla="*/ 7841 w 10022"/>
              <a:gd name="connsiteY3" fmla="*/ 10002 h 10060"/>
              <a:gd name="connsiteX4" fmla="*/ 0 w 10022"/>
              <a:gd name="connsiteY4" fmla="*/ 10060 h 10060"/>
              <a:gd name="connsiteX0" fmla="*/ 0 w 10022"/>
              <a:gd name="connsiteY0" fmla="*/ 10060 h 10060"/>
              <a:gd name="connsiteX1" fmla="*/ 10 w 10022"/>
              <a:gd name="connsiteY1" fmla="*/ 123 h 10060"/>
              <a:gd name="connsiteX2" fmla="*/ 10022 w 10022"/>
              <a:gd name="connsiteY2" fmla="*/ 0 h 10060"/>
              <a:gd name="connsiteX3" fmla="*/ 7899 w 10022"/>
              <a:gd name="connsiteY3" fmla="*/ 9913 h 10060"/>
              <a:gd name="connsiteX4" fmla="*/ 0 w 10022"/>
              <a:gd name="connsiteY4" fmla="*/ 10060 h 10060"/>
              <a:gd name="connsiteX0" fmla="*/ 23 w 10045"/>
              <a:gd name="connsiteY0" fmla="*/ 10060 h 10060"/>
              <a:gd name="connsiteX1" fmla="*/ 4 w 10045"/>
              <a:gd name="connsiteY1" fmla="*/ 153 h 10060"/>
              <a:gd name="connsiteX2" fmla="*/ 10045 w 10045"/>
              <a:gd name="connsiteY2" fmla="*/ 0 h 10060"/>
              <a:gd name="connsiteX3" fmla="*/ 7922 w 10045"/>
              <a:gd name="connsiteY3" fmla="*/ 9913 h 10060"/>
              <a:gd name="connsiteX4" fmla="*/ 23 w 10045"/>
              <a:gd name="connsiteY4" fmla="*/ 10060 h 1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45" h="10060">
                <a:moveTo>
                  <a:pt x="23" y="10060"/>
                </a:moveTo>
                <a:cubicBezTo>
                  <a:pt x="45" y="6719"/>
                  <a:pt x="-18" y="3494"/>
                  <a:pt x="4" y="153"/>
                </a:cubicBezTo>
                <a:lnTo>
                  <a:pt x="10045" y="0"/>
                </a:lnTo>
                <a:lnTo>
                  <a:pt x="7922" y="9913"/>
                </a:lnTo>
                <a:lnTo>
                  <a:pt x="23" y="1006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owchart: Data 29">
            <a:extLst>
              <a:ext uri="{FF2B5EF4-FFF2-40B4-BE49-F238E27FC236}">
                <a16:creationId xmlns="" xmlns:a16="http://schemas.microsoft.com/office/drawing/2014/main" id="{76AA26C4-CD1C-A711-EA92-0A2DB3D58382}"/>
              </a:ext>
            </a:extLst>
          </p:cNvPr>
          <p:cNvSpPr/>
          <p:nvPr/>
        </p:nvSpPr>
        <p:spPr>
          <a:xfrm>
            <a:off x="4958080" y="3025503"/>
            <a:ext cx="7237530" cy="250380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913 w 10000"/>
              <a:gd name="connsiteY3" fmla="*/ 9967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599 w 10000"/>
              <a:gd name="connsiteY1" fmla="*/ 0 h 10000"/>
              <a:gd name="connsiteX2" fmla="*/ 10000 w 10000"/>
              <a:gd name="connsiteY2" fmla="*/ 0 h 10000"/>
              <a:gd name="connsiteX3" fmla="*/ 9913 w 10000"/>
              <a:gd name="connsiteY3" fmla="*/ 9967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1536 w 10000"/>
              <a:gd name="connsiteY1" fmla="*/ 33 h 10000"/>
              <a:gd name="connsiteX2" fmla="*/ 10000 w 10000"/>
              <a:gd name="connsiteY2" fmla="*/ 0 h 10000"/>
              <a:gd name="connsiteX3" fmla="*/ 9913 w 10000"/>
              <a:gd name="connsiteY3" fmla="*/ 9967 h 10000"/>
              <a:gd name="connsiteX4" fmla="*/ 0 w 10000"/>
              <a:gd name="connsiteY4" fmla="*/ 10000 h 10000"/>
              <a:gd name="connsiteX0" fmla="*/ 0 w 10000"/>
              <a:gd name="connsiteY0" fmla="*/ 10000 h 10002"/>
              <a:gd name="connsiteX1" fmla="*/ 1536 w 10000"/>
              <a:gd name="connsiteY1" fmla="*/ 33 h 10002"/>
              <a:gd name="connsiteX2" fmla="*/ 10000 w 10000"/>
              <a:gd name="connsiteY2" fmla="*/ 0 h 10002"/>
              <a:gd name="connsiteX3" fmla="*/ 9933 w 10000"/>
              <a:gd name="connsiteY3" fmla="*/ 10002 h 10002"/>
              <a:gd name="connsiteX4" fmla="*/ 0 w 10000"/>
              <a:gd name="connsiteY4" fmla="*/ 10000 h 10002"/>
              <a:gd name="connsiteX0" fmla="*/ 0 w 10000"/>
              <a:gd name="connsiteY0" fmla="*/ 10000 h 10000"/>
              <a:gd name="connsiteX1" fmla="*/ 1536 w 10000"/>
              <a:gd name="connsiteY1" fmla="*/ 33 h 10000"/>
              <a:gd name="connsiteX2" fmla="*/ 10000 w 10000"/>
              <a:gd name="connsiteY2" fmla="*/ 0 h 10000"/>
              <a:gd name="connsiteX3" fmla="*/ 9953 w 10000"/>
              <a:gd name="connsiteY3" fmla="*/ 9968 h 10000"/>
              <a:gd name="connsiteX4" fmla="*/ 0 w 10000"/>
              <a:gd name="connsiteY4" fmla="*/ 10000 h 10000"/>
              <a:gd name="connsiteX0" fmla="*/ 0 w 10000"/>
              <a:gd name="connsiteY0" fmla="*/ 10000 h 10002"/>
              <a:gd name="connsiteX1" fmla="*/ 1536 w 10000"/>
              <a:gd name="connsiteY1" fmla="*/ 33 h 10002"/>
              <a:gd name="connsiteX2" fmla="*/ 10000 w 10000"/>
              <a:gd name="connsiteY2" fmla="*/ 0 h 10002"/>
              <a:gd name="connsiteX3" fmla="*/ 9973 w 10000"/>
              <a:gd name="connsiteY3" fmla="*/ 10002 h 10002"/>
              <a:gd name="connsiteX4" fmla="*/ 0 w 10000"/>
              <a:gd name="connsiteY4" fmla="*/ 10000 h 10002"/>
              <a:gd name="connsiteX0" fmla="*/ 0 w 10002"/>
              <a:gd name="connsiteY0" fmla="*/ 10000 h 10000"/>
              <a:gd name="connsiteX1" fmla="*/ 1536 w 10002"/>
              <a:gd name="connsiteY1" fmla="*/ 33 h 10000"/>
              <a:gd name="connsiteX2" fmla="*/ 10000 w 10002"/>
              <a:gd name="connsiteY2" fmla="*/ 0 h 10000"/>
              <a:gd name="connsiteX3" fmla="*/ 9993 w 10002"/>
              <a:gd name="connsiteY3" fmla="*/ 9933 h 10000"/>
              <a:gd name="connsiteX4" fmla="*/ 0 w 10002"/>
              <a:gd name="connsiteY4" fmla="*/ 10000 h 10000"/>
              <a:gd name="connsiteX0" fmla="*/ 0 w 10002"/>
              <a:gd name="connsiteY0" fmla="*/ 10000 h 10000"/>
              <a:gd name="connsiteX1" fmla="*/ 1536 w 10002"/>
              <a:gd name="connsiteY1" fmla="*/ 33 h 10000"/>
              <a:gd name="connsiteX2" fmla="*/ 10000 w 10002"/>
              <a:gd name="connsiteY2" fmla="*/ 0 h 10000"/>
              <a:gd name="connsiteX3" fmla="*/ 9993 w 10002"/>
              <a:gd name="connsiteY3" fmla="*/ 9967 h 10000"/>
              <a:gd name="connsiteX4" fmla="*/ 0 w 10002"/>
              <a:gd name="connsiteY4" fmla="*/ 10000 h 10000"/>
              <a:gd name="connsiteX0" fmla="*/ 0 w 10020"/>
              <a:gd name="connsiteY0" fmla="*/ 10000 h 10000"/>
              <a:gd name="connsiteX1" fmla="*/ 1536 w 10020"/>
              <a:gd name="connsiteY1" fmla="*/ 33 h 10000"/>
              <a:gd name="connsiteX2" fmla="*/ 10000 w 10020"/>
              <a:gd name="connsiteY2" fmla="*/ 0 h 10000"/>
              <a:gd name="connsiteX3" fmla="*/ 10013 w 10020"/>
              <a:gd name="connsiteY3" fmla="*/ 9967 h 10000"/>
              <a:gd name="connsiteX4" fmla="*/ 0 w 10020"/>
              <a:gd name="connsiteY4" fmla="*/ 10000 h 10000"/>
              <a:gd name="connsiteX0" fmla="*/ 0 w 10020"/>
              <a:gd name="connsiteY0" fmla="*/ 10000 h 10001"/>
              <a:gd name="connsiteX1" fmla="*/ 1536 w 10020"/>
              <a:gd name="connsiteY1" fmla="*/ 33 h 10001"/>
              <a:gd name="connsiteX2" fmla="*/ 10000 w 10020"/>
              <a:gd name="connsiteY2" fmla="*/ 0 h 10001"/>
              <a:gd name="connsiteX3" fmla="*/ 10013 w 10020"/>
              <a:gd name="connsiteY3" fmla="*/ 10001 h 10001"/>
              <a:gd name="connsiteX4" fmla="*/ 0 w 10020"/>
              <a:gd name="connsiteY4" fmla="*/ 10000 h 10001"/>
              <a:gd name="connsiteX0" fmla="*/ 0 w 10020"/>
              <a:gd name="connsiteY0" fmla="*/ 10002 h 10003"/>
              <a:gd name="connsiteX1" fmla="*/ 1487 w 10020"/>
              <a:gd name="connsiteY1" fmla="*/ 0 h 10003"/>
              <a:gd name="connsiteX2" fmla="*/ 10000 w 10020"/>
              <a:gd name="connsiteY2" fmla="*/ 2 h 10003"/>
              <a:gd name="connsiteX3" fmla="*/ 10013 w 10020"/>
              <a:gd name="connsiteY3" fmla="*/ 10003 h 10003"/>
              <a:gd name="connsiteX4" fmla="*/ 0 w 10020"/>
              <a:gd name="connsiteY4" fmla="*/ 10002 h 10003"/>
              <a:gd name="connsiteX0" fmla="*/ 0 w 10020"/>
              <a:gd name="connsiteY0" fmla="*/ 10000 h 10001"/>
              <a:gd name="connsiteX1" fmla="*/ 1512 w 10020"/>
              <a:gd name="connsiteY1" fmla="*/ 33 h 10001"/>
              <a:gd name="connsiteX2" fmla="*/ 10000 w 10020"/>
              <a:gd name="connsiteY2" fmla="*/ 0 h 10001"/>
              <a:gd name="connsiteX3" fmla="*/ 10013 w 10020"/>
              <a:gd name="connsiteY3" fmla="*/ 10001 h 10001"/>
              <a:gd name="connsiteX4" fmla="*/ 0 w 10020"/>
              <a:gd name="connsiteY4" fmla="*/ 10000 h 10001"/>
              <a:gd name="connsiteX0" fmla="*/ 0 w 10025"/>
              <a:gd name="connsiteY0" fmla="*/ 10000 h 10001"/>
              <a:gd name="connsiteX1" fmla="*/ 1512 w 10025"/>
              <a:gd name="connsiteY1" fmla="*/ 33 h 10001"/>
              <a:gd name="connsiteX2" fmla="*/ 10025 w 10025"/>
              <a:gd name="connsiteY2" fmla="*/ 0 h 10001"/>
              <a:gd name="connsiteX3" fmla="*/ 10013 w 10025"/>
              <a:gd name="connsiteY3" fmla="*/ 10001 h 10001"/>
              <a:gd name="connsiteX4" fmla="*/ 0 w 10025"/>
              <a:gd name="connsiteY4" fmla="*/ 10000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5" h="10001">
                <a:moveTo>
                  <a:pt x="0" y="10000"/>
                </a:moveTo>
                <a:lnTo>
                  <a:pt x="1512" y="33"/>
                </a:lnTo>
                <a:lnTo>
                  <a:pt x="10025" y="0"/>
                </a:lnTo>
                <a:cubicBezTo>
                  <a:pt x="9996" y="3322"/>
                  <a:pt x="10042" y="6679"/>
                  <a:pt x="10013" y="10001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ata 30">
            <a:extLst>
              <a:ext uri="{FF2B5EF4-FFF2-40B4-BE49-F238E27FC236}">
                <a16:creationId xmlns="" xmlns:a16="http://schemas.microsoft.com/office/drawing/2014/main" id="{028897ED-8D7D-2560-5490-D0E95A5FE81B}"/>
              </a:ext>
            </a:extLst>
          </p:cNvPr>
          <p:cNvSpPr/>
          <p:nvPr/>
        </p:nvSpPr>
        <p:spPr>
          <a:xfrm>
            <a:off x="10160" y="0"/>
            <a:ext cx="7167674" cy="24384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2 w 10000"/>
              <a:gd name="connsiteY1" fmla="*/ 33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65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38 h 10038"/>
              <a:gd name="connsiteX1" fmla="*/ 27 w 10000"/>
              <a:gd name="connsiteY1" fmla="*/ 0 h 10038"/>
              <a:gd name="connsiteX2" fmla="*/ 10000 w 10000"/>
              <a:gd name="connsiteY2" fmla="*/ 38 h 10038"/>
              <a:gd name="connsiteX3" fmla="*/ 8000 w 10000"/>
              <a:gd name="connsiteY3" fmla="*/ 10038 h 10038"/>
              <a:gd name="connsiteX4" fmla="*/ 0 w 10000"/>
              <a:gd name="connsiteY4" fmla="*/ 10038 h 10038"/>
              <a:gd name="connsiteX0" fmla="*/ 0 w 9375"/>
              <a:gd name="connsiteY0" fmla="*/ 10038 h 10038"/>
              <a:gd name="connsiteX1" fmla="*/ 27 w 9375"/>
              <a:gd name="connsiteY1" fmla="*/ 0 h 10038"/>
              <a:gd name="connsiteX2" fmla="*/ 9375 w 9375"/>
              <a:gd name="connsiteY2" fmla="*/ 0 h 10038"/>
              <a:gd name="connsiteX3" fmla="*/ 8000 w 9375"/>
              <a:gd name="connsiteY3" fmla="*/ 10038 h 10038"/>
              <a:gd name="connsiteX4" fmla="*/ 0 w 9375"/>
              <a:gd name="connsiteY4" fmla="*/ 10038 h 10038"/>
              <a:gd name="connsiteX0" fmla="*/ 0 w 9762"/>
              <a:gd name="connsiteY0" fmla="*/ 10000 h 10000"/>
              <a:gd name="connsiteX1" fmla="*/ 29 w 9762"/>
              <a:gd name="connsiteY1" fmla="*/ 0 h 10000"/>
              <a:gd name="connsiteX2" fmla="*/ 9762 w 9762"/>
              <a:gd name="connsiteY2" fmla="*/ 0 h 10000"/>
              <a:gd name="connsiteX3" fmla="*/ 8533 w 9762"/>
              <a:gd name="connsiteY3" fmla="*/ 10000 h 10000"/>
              <a:gd name="connsiteX4" fmla="*/ 0 w 9762"/>
              <a:gd name="connsiteY4" fmla="*/ 10000 h 10000"/>
              <a:gd name="connsiteX0" fmla="*/ 0 w 10087"/>
              <a:gd name="connsiteY0" fmla="*/ 10000 h 10000"/>
              <a:gd name="connsiteX1" fmla="*/ 30 w 10087"/>
              <a:gd name="connsiteY1" fmla="*/ 0 h 10000"/>
              <a:gd name="connsiteX2" fmla="*/ 10087 w 10087"/>
              <a:gd name="connsiteY2" fmla="*/ 42 h 10000"/>
              <a:gd name="connsiteX3" fmla="*/ 8741 w 10087"/>
              <a:gd name="connsiteY3" fmla="*/ 10000 h 10000"/>
              <a:gd name="connsiteX4" fmla="*/ 0 w 10087"/>
              <a:gd name="connsiteY4" fmla="*/ 10000 h 10000"/>
              <a:gd name="connsiteX0" fmla="*/ 0 w 10087"/>
              <a:gd name="connsiteY0" fmla="*/ 10000 h 10000"/>
              <a:gd name="connsiteX1" fmla="*/ 30 w 10087"/>
              <a:gd name="connsiteY1" fmla="*/ 0 h 10000"/>
              <a:gd name="connsiteX2" fmla="*/ 10087 w 10087"/>
              <a:gd name="connsiteY2" fmla="*/ 42 h 10000"/>
              <a:gd name="connsiteX3" fmla="*/ 8678 w 10087"/>
              <a:gd name="connsiteY3" fmla="*/ 9964 h 10000"/>
              <a:gd name="connsiteX4" fmla="*/ 0 w 10087"/>
              <a:gd name="connsiteY4" fmla="*/ 10000 h 10000"/>
              <a:gd name="connsiteX0" fmla="*/ 0 w 10137"/>
              <a:gd name="connsiteY0" fmla="*/ 10000 h 10000"/>
              <a:gd name="connsiteX1" fmla="*/ 30 w 10137"/>
              <a:gd name="connsiteY1" fmla="*/ 0 h 10000"/>
              <a:gd name="connsiteX2" fmla="*/ 10137 w 10137"/>
              <a:gd name="connsiteY2" fmla="*/ 42 h 10000"/>
              <a:gd name="connsiteX3" fmla="*/ 8678 w 10137"/>
              <a:gd name="connsiteY3" fmla="*/ 9964 h 10000"/>
              <a:gd name="connsiteX4" fmla="*/ 0 w 10137"/>
              <a:gd name="connsiteY4" fmla="*/ 10000 h 10000"/>
              <a:gd name="connsiteX0" fmla="*/ 0 w 10137"/>
              <a:gd name="connsiteY0" fmla="*/ 10000 h 10000"/>
              <a:gd name="connsiteX1" fmla="*/ 5 w 10137"/>
              <a:gd name="connsiteY1" fmla="*/ 0 h 10000"/>
              <a:gd name="connsiteX2" fmla="*/ 10137 w 10137"/>
              <a:gd name="connsiteY2" fmla="*/ 42 h 10000"/>
              <a:gd name="connsiteX3" fmla="*/ 8678 w 10137"/>
              <a:gd name="connsiteY3" fmla="*/ 9964 h 10000"/>
              <a:gd name="connsiteX4" fmla="*/ 0 w 10137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37" h="10000">
                <a:moveTo>
                  <a:pt x="0" y="10000"/>
                </a:moveTo>
                <a:cubicBezTo>
                  <a:pt x="7" y="6691"/>
                  <a:pt x="-3" y="3309"/>
                  <a:pt x="5" y="0"/>
                </a:cubicBezTo>
                <a:lnTo>
                  <a:pt x="10137" y="42"/>
                </a:lnTo>
                <a:lnTo>
                  <a:pt x="8678" y="9964"/>
                </a:lnTo>
                <a:lnTo>
                  <a:pt x="0" y="1000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lowchart: Data 31">
            <a:extLst>
              <a:ext uri="{FF2B5EF4-FFF2-40B4-BE49-F238E27FC236}">
                <a16:creationId xmlns="" xmlns:a16="http://schemas.microsoft.com/office/drawing/2014/main" id="{B7094CFF-0B8D-27F7-4D2A-DB079D3B7A0E}"/>
              </a:ext>
            </a:extLst>
          </p:cNvPr>
          <p:cNvSpPr/>
          <p:nvPr/>
        </p:nvSpPr>
        <p:spPr>
          <a:xfrm>
            <a:off x="6096000" y="20321"/>
            <a:ext cx="6085840" cy="2891555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00"/>
              <a:gd name="connsiteY0" fmla="*/ 10000 h 10033"/>
              <a:gd name="connsiteX1" fmla="*/ 2000 w 10000"/>
              <a:gd name="connsiteY1" fmla="*/ 0 h 10033"/>
              <a:gd name="connsiteX2" fmla="*/ 10000 w 10000"/>
              <a:gd name="connsiteY2" fmla="*/ 0 h 10033"/>
              <a:gd name="connsiteX3" fmla="*/ 9870 w 10000"/>
              <a:gd name="connsiteY3" fmla="*/ 10033 h 10033"/>
              <a:gd name="connsiteX4" fmla="*/ 0 w 10000"/>
              <a:gd name="connsiteY4" fmla="*/ 10000 h 10033"/>
              <a:gd name="connsiteX0" fmla="*/ 0 w 10008"/>
              <a:gd name="connsiteY0" fmla="*/ 10000 h 10000"/>
              <a:gd name="connsiteX1" fmla="*/ 2000 w 10008"/>
              <a:gd name="connsiteY1" fmla="*/ 0 h 10000"/>
              <a:gd name="connsiteX2" fmla="*/ 10000 w 10008"/>
              <a:gd name="connsiteY2" fmla="*/ 0 h 10000"/>
              <a:gd name="connsiteX3" fmla="*/ 9995 w 10008"/>
              <a:gd name="connsiteY3" fmla="*/ 9901 h 10000"/>
              <a:gd name="connsiteX4" fmla="*/ 0 w 10008"/>
              <a:gd name="connsiteY4" fmla="*/ 10000 h 10000"/>
              <a:gd name="connsiteX0" fmla="*/ 0 w 10008"/>
              <a:gd name="connsiteY0" fmla="*/ 10000 h 10000"/>
              <a:gd name="connsiteX1" fmla="*/ 2000 w 10008"/>
              <a:gd name="connsiteY1" fmla="*/ 0 h 10000"/>
              <a:gd name="connsiteX2" fmla="*/ 10000 w 10008"/>
              <a:gd name="connsiteY2" fmla="*/ 0 h 10000"/>
              <a:gd name="connsiteX3" fmla="*/ 9995 w 10008"/>
              <a:gd name="connsiteY3" fmla="*/ 9901 h 10000"/>
              <a:gd name="connsiteX4" fmla="*/ 0 w 10008"/>
              <a:gd name="connsiteY4" fmla="*/ 10000 h 10000"/>
              <a:gd name="connsiteX0" fmla="*/ 0 w 10029"/>
              <a:gd name="connsiteY0" fmla="*/ 10000 h 10000"/>
              <a:gd name="connsiteX1" fmla="*/ 2000 w 10029"/>
              <a:gd name="connsiteY1" fmla="*/ 0 h 10000"/>
              <a:gd name="connsiteX2" fmla="*/ 10000 w 10029"/>
              <a:gd name="connsiteY2" fmla="*/ 0 h 10000"/>
              <a:gd name="connsiteX3" fmla="*/ 10019 w 10029"/>
              <a:gd name="connsiteY3" fmla="*/ 9931 h 10000"/>
              <a:gd name="connsiteX4" fmla="*/ 0 w 10029"/>
              <a:gd name="connsiteY4" fmla="*/ 10000 h 10000"/>
              <a:gd name="connsiteX0" fmla="*/ 0 w 10000"/>
              <a:gd name="connsiteY0" fmla="*/ 10000 h 10141"/>
              <a:gd name="connsiteX1" fmla="*/ 2000 w 10000"/>
              <a:gd name="connsiteY1" fmla="*/ 0 h 10141"/>
              <a:gd name="connsiteX2" fmla="*/ 10000 w 10000"/>
              <a:gd name="connsiteY2" fmla="*/ 0 h 10141"/>
              <a:gd name="connsiteX3" fmla="*/ 9922 w 10000"/>
              <a:gd name="connsiteY3" fmla="*/ 10141 h 10141"/>
              <a:gd name="connsiteX4" fmla="*/ 0 w 10000"/>
              <a:gd name="connsiteY4" fmla="*/ 10000 h 10141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970 w 10000"/>
              <a:gd name="connsiteY3" fmla="*/ 9961 h 10000"/>
              <a:gd name="connsiteX4" fmla="*/ 0 w 10000"/>
              <a:gd name="connsiteY4" fmla="*/ 10000 h 10000"/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9985 w 10000"/>
              <a:gd name="connsiteY3" fmla="*/ 993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2000" y="0"/>
                </a:lnTo>
                <a:lnTo>
                  <a:pt x="10000" y="0"/>
                </a:lnTo>
                <a:cubicBezTo>
                  <a:pt x="9957" y="3344"/>
                  <a:pt x="10028" y="6586"/>
                  <a:pt x="9985" y="9930"/>
                </a:cubicBezTo>
                <a:lnTo>
                  <a:pt x="0" y="10000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32318" y="1983748"/>
            <a:ext cx="4163627" cy="113634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9217" y="5921406"/>
            <a:ext cx="7403976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2496" y="5921406"/>
            <a:ext cx="560180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95860503"/>
      </p:ext>
    </p:extLst>
  </p:cSld>
  <p:clrMapOvr>
    <a:masterClrMapping/>
  </p:clrMapOvr>
  <p:transition advTm="15567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36473" y="2881745"/>
            <a:ext cx="3359727" cy="318655"/>
          </a:xfrm>
          <a:prstGeom prst="roundRect">
            <a:avLst/>
          </a:prstGeom>
          <a:solidFill>
            <a:srgbClr val="6DD9FF"/>
          </a:solidFill>
          <a:ln>
            <a:solidFill>
              <a:srgbClr val="6DD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87869" y="-461639"/>
            <a:ext cx="7865514" cy="6422147"/>
            <a:chOff x="887869" y="925202"/>
            <a:chExt cx="7476759" cy="5035306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18E5D8AD-E80D-4A72-9ACB-A71B8C8C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869" y="925202"/>
              <a:ext cx="7476759" cy="503530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214255" y="1496291"/>
              <a:ext cx="2923309" cy="789709"/>
            </a:xfrm>
            <a:prstGeom prst="rect">
              <a:avLst/>
            </a:prstGeom>
            <a:solidFill>
              <a:srgbClr val="FDD000"/>
            </a:solidFill>
            <a:ln>
              <a:solidFill>
                <a:srgbClr val="FDD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: 圆角 17">
            <a:extLst>
              <a:ext uri="{FF2B5EF4-FFF2-40B4-BE49-F238E27FC236}">
                <a16:creationId xmlns="" xmlns:a16="http://schemas.microsoft.com/office/drawing/2014/main" id="{6FF4146D-0AC4-412D-8FC7-C2FE1D7CE4CD}"/>
              </a:ext>
            </a:extLst>
          </p:cNvPr>
          <p:cNvSpPr/>
          <p:nvPr/>
        </p:nvSpPr>
        <p:spPr>
          <a:xfrm>
            <a:off x="1667101" y="1740023"/>
            <a:ext cx="6340557" cy="3406222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2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=""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241" y="2749434"/>
            <a:ext cx="3278518" cy="4097098"/>
          </a:xfrm>
          <a:prstGeom prst="rect">
            <a:avLst/>
          </a:prstGeom>
        </p:spPr>
      </p:pic>
      <p:sp>
        <p:nvSpPr>
          <p:cNvPr id="14" name="文本框 141">
            <a:extLst>
              <a:ext uri="{FF2B5EF4-FFF2-40B4-BE49-F238E27FC236}">
                <a16:creationId xmlns="" xmlns:a16="http://schemas.microsoft.com/office/drawing/2014/main" id="{B77C357C-B540-4866-AE22-893744A0F9F9}"/>
              </a:ext>
            </a:extLst>
          </p:cNvPr>
          <p:cNvSpPr txBox="1"/>
          <p:nvPr/>
        </p:nvSpPr>
        <p:spPr>
          <a:xfrm>
            <a:off x="1538567" y="2477545"/>
            <a:ext cx="6643482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pPr lvl="0" algn="ctr" defTabSz="457200">
              <a:lnSpc>
                <a:spcPct val="100000"/>
              </a:lnSpc>
              <a:defRPr/>
            </a:pP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chuyện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theo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tranh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trả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lời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5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hỏi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38427" y="445160"/>
            <a:ext cx="31646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00000"/>
              </a:lnSpc>
              <a:defRPr/>
            </a:pP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Hoạt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1: </a:t>
            </a:r>
            <a:endParaRPr lang="en-US" altLang="zh-CN" sz="4000" b="1" dirty="0">
              <a:solidFill>
                <a:srgbClr val="0070C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6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68443"/>
            <a:ext cx="12380495" cy="712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2631"/>
          <a:stretch/>
        </p:blipFill>
        <p:spPr>
          <a:xfrm>
            <a:off x="1624262" y="1090067"/>
            <a:ext cx="9131968" cy="5342501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82588" y="465862"/>
            <a:ext cx="6273096" cy="624205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lần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bệnh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viện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30235" y="110712"/>
            <a:ext cx="2438400" cy="97935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580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6364" y="1856509"/>
            <a:ext cx="5033818" cy="39439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79884" y="1856509"/>
            <a:ext cx="5029200" cy="39439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57927" y="2607866"/>
            <a:ext cx="4987637" cy="106760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8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-168443"/>
            <a:ext cx="12380495" cy="712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2631"/>
          <a:stretch/>
        </p:blipFill>
        <p:spPr>
          <a:xfrm>
            <a:off x="2631233" y="1090067"/>
            <a:ext cx="7007289" cy="3612562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114800" y="475194"/>
            <a:ext cx="4470500" cy="513852"/>
          </a:xfrm>
          <a:prstGeom prst="rect">
            <a:avLst/>
          </a:prstGeom>
          <a:solidFill>
            <a:schemeClr val="bg2"/>
          </a:solidFill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lần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đến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bệnh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viện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1408924" y="4811626"/>
            <a:ext cx="9489290" cy="49244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1408924" y="5296450"/>
            <a:ext cx="9489290" cy="49244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B4A928D-C45C-465D-AF2D-9ED6C4D3172C}"/>
              </a:ext>
            </a:extLst>
          </p:cNvPr>
          <p:cNvSpPr txBox="1"/>
          <p:nvPr/>
        </p:nvSpPr>
        <p:spPr>
          <a:xfrm>
            <a:off x="1408924" y="5781274"/>
            <a:ext cx="9489290" cy="492443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Theo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2" descr="Dấu Chấm Hỏi Câu Đánh Biểu - Ảnh miễn phí trê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7" t="4566"/>
          <a:stretch/>
        </p:blipFill>
        <p:spPr bwMode="auto">
          <a:xfrm>
            <a:off x="755780" y="4739951"/>
            <a:ext cx="653144" cy="77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495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heme/theme1.xml><?xml version="1.0" encoding="utf-8"?>
<a:theme xmlns:a="http://schemas.openxmlformats.org/drawingml/2006/main" name="Child-like Style Lesson for Pre-K by Slidesgo">
  <a:themeElements>
    <a:clrScheme name="Simple Light">
      <a:dk1>
        <a:srgbClr val="191919"/>
      </a:dk1>
      <a:lt1>
        <a:srgbClr val="FDF3E3"/>
      </a:lt1>
      <a:dk2>
        <a:srgbClr val="191919"/>
      </a:dk2>
      <a:lt2>
        <a:srgbClr val="FFFFFF"/>
      </a:lt2>
      <a:accent1>
        <a:srgbClr val="F09D94"/>
      </a:accent1>
      <a:accent2>
        <a:srgbClr val="D18680"/>
      </a:accent2>
      <a:accent3>
        <a:srgbClr val="FFC910"/>
      </a:accent3>
      <a:accent4>
        <a:srgbClr val="9CC7D0"/>
      </a:accent4>
      <a:accent5>
        <a:srgbClr val="FF7C1E"/>
      </a:accent5>
      <a:accent6>
        <a:srgbClr val="8F5A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tumn Leaves Stickers Lesson for Pre-K by Slidesgo">
  <a:themeElements>
    <a:clrScheme name="Simple Light">
      <a:dk1>
        <a:srgbClr val="3C3C3B"/>
      </a:dk1>
      <a:lt1>
        <a:srgbClr val="FDF2E2"/>
      </a:lt1>
      <a:dk2>
        <a:srgbClr val="FFCF18"/>
      </a:dk2>
      <a:lt2>
        <a:srgbClr val="52617F"/>
      </a:lt2>
      <a:accent1>
        <a:srgbClr val="986478"/>
      </a:accent1>
      <a:accent2>
        <a:srgbClr val="FFFFFF"/>
      </a:accent2>
      <a:accent3>
        <a:srgbClr val="FFBC9C"/>
      </a:accent3>
      <a:accent4>
        <a:srgbClr val="B0D6B1"/>
      </a:accent4>
      <a:accent5>
        <a:srgbClr val="FDE8CB"/>
      </a:accent5>
      <a:accent6>
        <a:srgbClr val="FF7577"/>
      </a:accent6>
      <a:hlink>
        <a:srgbClr val="52617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2921</TotalTime>
  <Words>707</Words>
  <Application>Microsoft Office PowerPoint</Application>
  <PresentationFormat>Widescreen</PresentationFormat>
  <Paragraphs>108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52" baseType="lpstr">
      <vt:lpstr>微软雅黑</vt:lpstr>
      <vt:lpstr>宋体</vt:lpstr>
      <vt:lpstr>Arial</vt:lpstr>
      <vt:lpstr>Barlow Semi Condensed</vt:lpstr>
      <vt:lpstr>Bebas Neue</vt:lpstr>
      <vt:lpstr>Calibri</vt:lpstr>
      <vt:lpstr>Cambria</vt:lpstr>
      <vt:lpstr>Coiny</vt:lpstr>
      <vt:lpstr>Croissant One</vt:lpstr>
      <vt:lpstr>Knewave</vt:lpstr>
      <vt:lpstr>Livvic</vt:lpstr>
      <vt:lpstr>Nunito</vt:lpstr>
      <vt:lpstr>Nunito Light</vt:lpstr>
      <vt:lpstr>PT Sans</vt:lpstr>
      <vt:lpstr>Quicksand</vt:lpstr>
      <vt:lpstr>Roboto Condensed Light</vt:lpstr>
      <vt:lpstr>Short Stack</vt:lpstr>
      <vt:lpstr>Tahoma</vt:lpstr>
      <vt:lpstr>Times New Roman</vt:lpstr>
      <vt:lpstr>Wingdings</vt:lpstr>
      <vt:lpstr>字魂36号-正文宋楷</vt:lpstr>
      <vt:lpstr>庞门正道标题体</vt:lpstr>
      <vt:lpstr>方正汉真广标简体</vt:lpstr>
      <vt:lpstr>等线</vt:lpstr>
      <vt:lpstr>等线 Light</vt:lpstr>
      <vt:lpstr>Child-like Style Lesson for Pre-K by Slidesgo</vt:lpstr>
      <vt:lpstr>Autumn Leaves Stickers Lesson for Pre-K by Slidesgo</vt:lpstr>
      <vt:lpstr>3_Office 主题​​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HongTuyet</dc:creator>
  <cp:lastModifiedBy>PC</cp:lastModifiedBy>
  <cp:revision>309</cp:revision>
  <dcterms:created xsi:type="dcterms:W3CDTF">2021-08-01T18:12:27Z</dcterms:created>
  <dcterms:modified xsi:type="dcterms:W3CDTF">2023-03-27T03:13:20Z</dcterms:modified>
</cp:coreProperties>
</file>