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21"/>
  </p:notesMasterIdLst>
  <p:sldIdLst>
    <p:sldId id="585" r:id="rId2"/>
    <p:sldId id="313" r:id="rId3"/>
    <p:sldId id="314" r:id="rId4"/>
    <p:sldId id="315" r:id="rId5"/>
    <p:sldId id="316" r:id="rId6"/>
    <p:sldId id="317" r:id="rId7"/>
    <p:sldId id="318" r:id="rId8"/>
    <p:sldId id="584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294" r:id="rId19"/>
    <p:sldId id="586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 Rounded MT Bold" panose="020B0604020202020204" charset="0"/>
      <p:regular r:id="rId30"/>
    </p:embeddedFont>
    <p:embeddedFont>
      <p:font typeface="Yu Gothic" panose="020B0400000000000000" pitchFamily="34" charset="-128"/>
      <p:regular r:id="rId31"/>
      <p:bold r:id="rId32"/>
    </p:embeddedFont>
    <p:embeddedFont>
      <p:font typeface="SimSun" panose="02010600030101010101" pitchFamily="2" charset="-122"/>
      <p:regular r:id="rId33"/>
    </p:embeddedFont>
    <p:embeddedFont>
      <p:font typeface="SimSun" panose="02010600030101010101" pitchFamily="2" charset="-122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47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010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10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8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8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CF3F740-0636-98B8-F25E-90DEC073C8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2975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450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455EE133-AA48-4565-6057-8E6E404627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4312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76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115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9681E5D2-7378-2852-EB79-9B47D3E27A1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8106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77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432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6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jpeg"/><Relationship Id="rId7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8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audio" Target="../media/media2.wav"/><Relationship Id="rId16" Type="http://schemas.openxmlformats.org/officeDocument/2006/relationships/image" Target="../media/image3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35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4842" y="383197"/>
            <a:ext cx="11491415" cy="62982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565" y="3336066"/>
            <a:ext cx="1457281" cy="885885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" y="1122765"/>
            <a:ext cx="1632111" cy="753634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7" y="4315433"/>
            <a:ext cx="2150358" cy="157022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802" y="287223"/>
            <a:ext cx="1850268" cy="1663829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719" y="4557786"/>
            <a:ext cx="8189659" cy="2193098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26138"/>
            <a:ext cx="12243435" cy="710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565" y="569597"/>
            <a:ext cx="5355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HOÀNG MAI</a:t>
            </a:r>
          </a:p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LĨNH NAM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49" y="474135"/>
            <a:ext cx="1180284" cy="1203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0763" y="1694549"/>
            <a:ext cx="9776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TIẾT HỌC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7565" y="3212185"/>
            <a:ext cx="572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0144" y="4131932"/>
            <a:ext cx="596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: Cao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Thanh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Xuyến</a:t>
            </a:r>
            <a:endParaRPr lang="en-US" sz="32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-170"/>
          <a:stretch/>
        </p:blipFill>
        <p:spPr>
          <a:xfrm>
            <a:off x="8886825" y="427038"/>
            <a:ext cx="3305175" cy="669290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9270" y="814705"/>
            <a:ext cx="1737360" cy="10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820" y="1931035"/>
            <a:ext cx="1875155" cy="11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655" y="3542030"/>
            <a:ext cx="1896745" cy="122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" y="4960620"/>
            <a:ext cx="1881505" cy="98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5214 0.0580801 C 0.0613522 0.0846185 0.0763237 0.102987 0.0947864 0.124411 C 0.106287 0.13699 0.110846 0.144132 0.128221 0.148217 C 0.141878 0.156387 0.151222 0.167614 0.164879 0.175431 C 0.181986 0.185982 0.201517 0.187672 0.219713 0.196518 C 0.24487 0.209111 0.267872 0.215224 0.295412 0.220676 C 0.317099 0.231564 0.341969 0.230198 0.365504 0.235635 C 0.380763 0.246861 0.395468 0.25775 0.41393 0.262849 C 0.422227 0.265568 0.438267 0.269315 0.438267 0.269653 C 0.458598 0.267948 0.479197 0.26761 0.499261 0.26592 C 0.504354 0.265568 0.509427 0.264554 0.51452 0.262849 C 0.520661 0.261497 0.532695 0.257074 0.532695 0.257412 C 0.540458 0.245847 0.549556 0.239044 0.538857 0.226789 C 0.536187 0.223394 0.533496 0.218971 0.529759 0.217957 C 0.522797 0.215577 0.515321 0.217957 0.508359 0.217957 " pathEditMode="relative" rAng="0" ptsTypes="ffffffffffffffA">
                                      <p:cBhvr>
                                        <p:cTn id="2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3032 C 0.08854 -0.05023 0.10899 -0.06944 0.13112 -0.07569 C 0.16094 -0.0949 0.19284 -0.0949 0.22409 -0.09791 C 0.32513 -0.0949 0.4263 -0.09629 0.52734 -0.08842 C 0.53047 -0.08819 0.53164 -0.07893 0.53399 -0.07569 C 0.53971 -0.06689 0.54714 -0.06041 0.55378 -0.05602 C 0.56693 -0.03078 0.56068 -0.03935 0.57044 -0.02731 C 0.57383 -0.01782 0.57787 -0.00648 0.5819 0.00186 C 0.58685 0.01111 0.59193 0.01806 0.59518 0.03079 C 0.59805 0.0419 0.59831 0.0551 0.60026 0.06644 C 0.60287 0.08125 0.60599 0.09653 0.60885 0.11158 C 0.60807 0.13403 0.60833 0.15672 0.60716 0.17917 C 0.60664 0.18334 0.60456 0.18542 0.60378 0.18912 C 0.59596 0.21922 0.57708 0.22454 0.56211 0.23426 C 0.54831 0.23311 0.53425 0.23496 0.5207 0.23102 C 0.51901 0.23079 0.51901 0.22454 0.51901 0.2213 C 0.51901 0.1926 0.51901 0.19213 0.52904 0.18241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7 -0.00926 C 0.18802 -0.0875 0.32474 -0.07338 0.45417 -0.08148 C 0.47252 -0.09005 0.49088 -0.0956 0.50937 -0.10417 C 0.55377 -0.09977 0.5569 -0.1088 0.58607 -0.07246 C 0.59114 -0.05278 0.60312 -0.02338 0.58841 -0.00486 C 0.58581 -0.00139 0.5819 -0.00232 0.57891 -0.00023 C 0.56719 0.0074 0.55924 0.01898 0.54766 0.02685 C 0.53997 0.03194 0.52604 0.04953 0.52604 0.04977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-0.09005 L 0.55612 -0.513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" b="784"/>
          <a:stretch/>
        </p:blipFill>
        <p:spPr>
          <a:xfrm>
            <a:off x="0" y="339725"/>
            <a:ext cx="3602038" cy="6757988"/>
          </a:xfrm>
          <a:prstGeom prst="rect">
            <a:avLst/>
          </a:prstGeom>
        </p:spPr>
      </p:pic>
      <p:pic>
        <p:nvPicPr>
          <p:cNvPr id="6144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4552315"/>
            <a:ext cx="166370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0" y="320675"/>
            <a:ext cx="1518920" cy="1105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55" y="1764030"/>
            <a:ext cx="1635125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605" y="2987675"/>
            <a:ext cx="1962150" cy="90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625 L -0.42305 0.412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5 0.05787 L -0.60286 0.3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0.05 L -0.41302 -0.24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813 0.00814815 L -0.651615 -0.368519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196715" y="365125"/>
            <a:ext cx="3798570" cy="1616710"/>
          </a:xfrm>
          <a:prstGeom prst="wedgeEllipseCallout">
            <a:avLst>
              <a:gd name="adj1" fmla="val -25927"/>
              <a:gd name="adj2" fmla="val 75176"/>
            </a:avLst>
          </a:prstGeom>
          <a:ln w="666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UTM Avo" panose="02040603050506020204" pitchFamily="18" charset="0"/>
                <a:cs typeface="Arial Rounded MT Bold" panose="020F0704030504030204" charset="0"/>
              </a:rPr>
              <a:t>Các bạn thật là giỏi</a:t>
            </a:r>
            <a:endParaRPr lang="vi-V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513580" y="525145"/>
            <a:ext cx="6877050" cy="2822575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 tục thu hoạch với mình nhé!</a:t>
            </a:r>
            <a:endParaRPr lang="vi-VN" altLang="en-US" sz="4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 Box 20"/>
          <p:cNvSpPr txBox="1"/>
          <p:nvPr/>
        </p:nvSpPr>
        <p:spPr>
          <a:xfrm>
            <a:off x="-1129402" y="-169776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Nêu phép tính thích h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mỗi tranh vẽ: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b="-3794"/>
          <a:stretch/>
        </p:blipFill>
        <p:spPr>
          <a:xfrm>
            <a:off x="0" y="1008063"/>
            <a:ext cx="9839325" cy="59737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24899"/>
              </p:ext>
            </p:extLst>
          </p:nvPr>
        </p:nvGraphicFramePr>
        <p:xfrm>
          <a:off x="3368675" y="4539933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725" t="39935" r="13321" b="29755"/>
          <a:stretch>
            <a:fillRect/>
          </a:stretch>
        </p:blipFill>
        <p:spPr>
          <a:xfrm>
            <a:off x="1198880" y="755016"/>
            <a:ext cx="10242550" cy="3309937"/>
          </a:xfrm>
          <a:prstGeom prst="rect">
            <a:avLst/>
          </a:prstGeom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504180"/>
            <a:ext cx="1472565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Content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55" y="5766435"/>
            <a:ext cx="1560830" cy="1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454140"/>
            <a:ext cx="44894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633075" y="6373495"/>
            <a:ext cx="539115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08398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08841 -0.0013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40179"/>
              </p:ext>
            </p:extLst>
          </p:nvPr>
        </p:nvGraphicFramePr>
        <p:xfrm>
          <a:off x="3395028" y="4967287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6621" t="40625" r="24109" b="17350"/>
          <a:stretch>
            <a:fillRect/>
          </a:stretch>
        </p:blipFill>
        <p:spPr>
          <a:xfrm>
            <a:off x="1549668" y="1071880"/>
            <a:ext cx="9478963" cy="3776662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385435"/>
            <a:ext cx="159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353050"/>
            <a:ext cx="1884680" cy="1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337935"/>
            <a:ext cx="578485" cy="5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102215" y="6191250"/>
            <a:ext cx="670560" cy="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Content Placeholder 107"/>
          <p:cNvPicPr>
            <a:picLocks noGrp="1"/>
          </p:cNvPicPr>
          <p:nvPr>
            <p:ph idx="4294967295"/>
          </p:nvPr>
        </p:nvPicPr>
        <p:blipFill>
          <a:blip r:embed="rId2"/>
          <a:srcRect l="3128" t="8946" r="5506" b="6824"/>
          <a:stretch>
            <a:fillRect/>
          </a:stretch>
        </p:blipFill>
        <p:spPr>
          <a:xfrm>
            <a:off x="0" y="519113"/>
            <a:ext cx="10666413" cy="4219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7853"/>
          <a:stretch>
            <a:fillRect/>
          </a:stretch>
        </p:blipFill>
        <p:spPr bwMode="auto">
          <a:xfrm>
            <a:off x="10987088" y="3768725"/>
            <a:ext cx="1204912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à Rốt Hình ảnh | Định dạng hình ảnh PSD 400461305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68" y="3496310"/>
            <a:ext cx="30632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7915910" y="52870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979718" y="4106545"/>
            <a:ext cx="988695" cy="9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4441825" y="480568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967740" y="48552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50" b="100000" l="27500" r="82167">
                        <a14:foregroundMark x1="62333" y1="42000" x2="50167" y2="50250"/>
                        <a14:foregroundMark x1="75667" y1="18000" x2="75667" y2="18000"/>
                        <a14:foregroundMark x1="75000" y1="18250" x2="70500" y2="19500"/>
                        <a14:foregroundMark x1="61333" y1="44250" x2="61000" y2="47500"/>
                        <a14:foregroundMark x1="72167" y1="38000" x2="72167" y2="38000"/>
                      </a14:backgroundRemoval>
                    </a14:imgEffect>
                  </a14:imgLayer>
                </a14:imgProps>
              </a:ext>
            </a:extLst>
          </a:blip>
          <a:srcRect l="21548" t="9761" r="18127" b="2928"/>
          <a:stretch>
            <a:fillRect/>
          </a:stretch>
        </p:blipFill>
        <p:spPr>
          <a:xfrm flipH="1">
            <a:off x="8829041" y="3454400"/>
            <a:ext cx="3362960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08289" y="193226"/>
            <a:ext cx="6739618" cy="4486275"/>
          </a:xfrm>
          <a:prstGeom prst="cloudCallout">
            <a:avLst>
              <a:gd name="adj1" fmla="val 84086"/>
              <a:gd name="adj2" fmla="val 60424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em hãy kể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thực tế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 phép cộng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phạm vi 10</a:t>
            </a: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28" y="5457959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8433" y="2237490"/>
            <a:ext cx="723398" cy="81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3"/>
            <a:ext cx="12192000" cy="6841191"/>
          </a:xfrm>
          <a:prstGeom prst="rect">
            <a:avLst/>
          </a:prstGeom>
        </p:spPr>
      </p:pic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5863" y="3115399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200" y="3366237"/>
            <a:ext cx="1998551" cy="1254124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33600" y="2700856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>
                <a:latin typeface="UTM Avo" panose="020406030505060202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5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934192" y="2036998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796591" y="3625082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Sai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3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Yu Gothic" panose="020B0400000000000000" pitchFamily="34" charset="-128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4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 dirty="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902834" y="344805"/>
            <a:ext cx="6197411" cy="3281013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 bạn hãy giúp mình tiếp tục thu hoạch cà rốt bằng cách hoàn thành các bài tập nhé!</a:t>
            </a:r>
            <a:endParaRPr lang="vi-VN" altLang="en-US" sz="2800" b="1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-378619" y="2284863"/>
            <a:ext cx="12949238" cy="24669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endParaRPr lang="en-US" sz="5200" b="1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21: Phép cộng trong phạm vi 10  (tiếp theo) – Tiết 2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-201" r="-205"/>
          <a:stretch/>
        </p:blipFill>
        <p:spPr>
          <a:xfrm>
            <a:off x="0" y="682625"/>
            <a:ext cx="12385675" cy="605155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408</Words>
  <Application>Microsoft Office PowerPoint</Application>
  <PresentationFormat>Widescreen</PresentationFormat>
  <Paragraphs>81</Paragraphs>
  <Slides>19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 Light</vt:lpstr>
      <vt:lpstr>Times New Roman</vt:lpstr>
      <vt:lpstr>Tahoma</vt:lpstr>
      <vt:lpstr>Calibri</vt:lpstr>
      <vt:lpstr>Arial</vt:lpstr>
      <vt:lpstr>Arial Rounded MT Bold</vt:lpstr>
      <vt:lpstr>Yu Gothic</vt:lpstr>
      <vt:lpstr>SimSun</vt:lpstr>
      <vt:lpstr>等线 Light</vt:lpstr>
      <vt:lpstr>SimSun</vt:lpstr>
      <vt:lpstr>HP001 4 hàng</vt:lpstr>
      <vt:lpstr>UTM Avo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45</cp:revision>
  <dcterms:created xsi:type="dcterms:W3CDTF">2021-11-01T08:16:00Z</dcterms:created>
  <dcterms:modified xsi:type="dcterms:W3CDTF">2023-03-26T09:01:41Z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78E322D3B32F40E696543652EE5E3C37</vt:lpwstr>
  </property>
  <property fmtid="{D5CDD505-2E9C-101B-9397-08002B2CF9AE}" pid="3" name="KSOProductBuildVer">
    <vt:lpwstr>1033-11.2.0.10351</vt:lpwstr>
  </property>
</Properties>
</file>