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1" r:id="rId2"/>
    <p:sldId id="290" r:id="rId3"/>
    <p:sldId id="260" r:id="rId4"/>
    <p:sldId id="292" r:id="rId5"/>
    <p:sldId id="293" r:id="rId6"/>
    <p:sldId id="291" r:id="rId7"/>
    <p:sldId id="263" r:id="rId8"/>
    <p:sldId id="298" r:id="rId9"/>
    <p:sldId id="266" r:id="rId10"/>
    <p:sldId id="267" r:id="rId11"/>
    <p:sldId id="269" r:id="rId12"/>
    <p:sldId id="268" r:id="rId13"/>
    <p:sldId id="270" r:id="rId14"/>
    <p:sldId id="271" r:id="rId15"/>
    <p:sldId id="295" r:id="rId16"/>
    <p:sldId id="296" r:id="rId17"/>
    <p:sldId id="297" r:id="rId18"/>
    <p:sldId id="275" r:id="rId19"/>
    <p:sldId id="288" r:id="rId20"/>
    <p:sldId id="294" r:id="rId21"/>
    <p:sldId id="299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FFF057"/>
    <a:srgbClr val="DF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2AEA3-782B-4C7F-8C29-2896C133BAE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A9130-5885-4BDA-921E-95D8796C1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4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4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0c2317c2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0c2317c2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84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0c2317c2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0c2317c2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783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9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3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54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978067" y="525100"/>
            <a:ext cx="983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 idx="2" hasCustomPrompt="1"/>
          </p:nvPr>
        </p:nvSpPr>
        <p:spPr>
          <a:xfrm>
            <a:off x="1252867" y="1991029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 idx="3"/>
          </p:nvPr>
        </p:nvSpPr>
        <p:spPr>
          <a:xfrm>
            <a:off x="774867" y="2539200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774867" y="2979833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4" hasCustomPrompt="1"/>
          </p:nvPr>
        </p:nvSpPr>
        <p:spPr>
          <a:xfrm>
            <a:off x="4156267" y="1991029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5"/>
          </p:nvPr>
        </p:nvSpPr>
        <p:spPr>
          <a:xfrm>
            <a:off x="3678267" y="2539200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6"/>
          </p:nvPr>
        </p:nvSpPr>
        <p:spPr>
          <a:xfrm>
            <a:off x="3678267" y="2979833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7" hasCustomPrompt="1"/>
          </p:nvPr>
        </p:nvSpPr>
        <p:spPr>
          <a:xfrm>
            <a:off x="7354467" y="1991029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8"/>
          </p:nvPr>
        </p:nvSpPr>
        <p:spPr>
          <a:xfrm>
            <a:off x="6876467" y="2539200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9"/>
          </p:nvPr>
        </p:nvSpPr>
        <p:spPr>
          <a:xfrm>
            <a:off x="6876467" y="2979833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13" hasCustomPrompt="1"/>
          </p:nvPr>
        </p:nvSpPr>
        <p:spPr>
          <a:xfrm>
            <a:off x="2990000" y="4391933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14"/>
          </p:nvPr>
        </p:nvSpPr>
        <p:spPr>
          <a:xfrm>
            <a:off x="2512000" y="4940233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5"/>
          </p:nvPr>
        </p:nvSpPr>
        <p:spPr>
          <a:xfrm>
            <a:off x="2512000" y="5380867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16" hasCustomPrompt="1"/>
          </p:nvPr>
        </p:nvSpPr>
        <p:spPr>
          <a:xfrm>
            <a:off x="5893400" y="4391933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7"/>
          </p:nvPr>
        </p:nvSpPr>
        <p:spPr>
          <a:xfrm>
            <a:off x="5415400" y="4940233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8"/>
          </p:nvPr>
        </p:nvSpPr>
        <p:spPr>
          <a:xfrm>
            <a:off x="5415400" y="5380867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9" hasCustomPrompt="1"/>
          </p:nvPr>
        </p:nvSpPr>
        <p:spPr>
          <a:xfrm>
            <a:off x="9091600" y="4391933"/>
            <a:ext cx="18476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20"/>
          </p:nvPr>
        </p:nvSpPr>
        <p:spPr>
          <a:xfrm>
            <a:off x="8613600" y="4940233"/>
            <a:ext cx="28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21"/>
          </p:nvPr>
        </p:nvSpPr>
        <p:spPr>
          <a:xfrm>
            <a:off x="8613600" y="5380867"/>
            <a:ext cx="28036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/>
          <p:nvPr/>
        </p:nvSpPr>
        <p:spPr>
          <a:xfrm rot="10800000">
            <a:off x="7155461" y="36"/>
            <a:ext cx="5036539" cy="3239533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254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78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4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8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1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B43A1-94D9-4BD0-8136-0FDAC69B510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BF59-13AF-4064-BDFE-C06936F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70367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4842" y="383197"/>
            <a:ext cx="11491415" cy="62982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565" y="3336066"/>
            <a:ext cx="1457281" cy="885885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" y="1122765"/>
            <a:ext cx="1632111" cy="753634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7" y="4315433"/>
            <a:ext cx="2150358" cy="157022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1802" y="287223"/>
            <a:ext cx="1850268" cy="1663829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719" y="4557786"/>
            <a:ext cx="8189659" cy="2193098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26138"/>
            <a:ext cx="12243435" cy="710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565" y="569597"/>
            <a:ext cx="5355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HOÀNG MAI</a:t>
            </a:r>
          </a:p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LĨNH NAM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49" y="474135"/>
            <a:ext cx="1180284" cy="1203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0763" y="1694549"/>
            <a:ext cx="9776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TIẾT HỌC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8655" y="3212185"/>
            <a:ext cx="530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0144" y="4131932"/>
            <a:ext cx="596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: Cao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Thanh</a:t>
            </a:r>
            <a:r>
              <a:rPr lang="en-US" sz="32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HP001 4 hàng" panose="020B0603050302020204" pitchFamily="34" charset="0"/>
              </a:rPr>
              <a:t>Xuyến</a:t>
            </a:r>
            <a:endParaRPr lang="en-US" sz="32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100000" l="0" r="9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91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229554" y="643272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819400" y="6248400"/>
            <a:ext cx="6400800" cy="685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381000" y="158991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9629" r="22083" b="49258"/>
          <a:stretch>
            <a:fillRect/>
          </a:stretch>
        </p:blipFill>
        <p:spPr bwMode="auto">
          <a:xfrm>
            <a:off x="1808424" y="1034253"/>
            <a:ext cx="7945176" cy="509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4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100000" l="1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413"/>
            <a:ext cx="1290169" cy="12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305753" y="694975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4200" y="6172200"/>
            <a:ext cx="6400800" cy="6858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390042" y="221797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5186" r="52917" b="52963"/>
          <a:stretch>
            <a:fillRect/>
          </a:stretch>
        </p:blipFill>
        <p:spPr bwMode="auto">
          <a:xfrm>
            <a:off x="2057400" y="928392"/>
            <a:ext cx="7543800" cy="52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14858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232012" y="675421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4200" y="6249347"/>
            <a:ext cx="6858000" cy="6858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485746" y="202243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5186" r="22083" b="52963"/>
          <a:stretch>
            <a:fillRect/>
          </a:stretch>
        </p:blipFill>
        <p:spPr bwMode="auto">
          <a:xfrm>
            <a:off x="2590800" y="974310"/>
            <a:ext cx="7620000" cy="525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11" l="2667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55" y="-39637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101999" y="620926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6172200"/>
            <a:ext cx="6400800" cy="685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349068" y="158041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42963" r="53333" b="27037"/>
          <a:stretch>
            <a:fillRect/>
          </a:stretch>
        </p:blipFill>
        <p:spPr bwMode="auto">
          <a:xfrm>
            <a:off x="2438400" y="800534"/>
            <a:ext cx="7969682" cy="531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1" y="-31955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204973" y="581531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81200" y="6248400"/>
            <a:ext cx="8458200" cy="6858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518610" y="319488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42593" r="22083" b="27037"/>
          <a:stretch>
            <a:fillRect/>
          </a:stretch>
        </p:blipFill>
        <p:spPr bwMode="auto">
          <a:xfrm>
            <a:off x="1881880" y="990600"/>
            <a:ext cx="8328920" cy="51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5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16667" r="51111" b="58313"/>
          <a:stretch>
            <a:fillRect/>
          </a:stretch>
        </p:blipFill>
        <p:spPr bwMode="auto">
          <a:xfrm>
            <a:off x="0" y="-22124"/>
            <a:ext cx="4025930" cy="35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 t="17302" r="32797" b="58804"/>
          <a:stretch>
            <a:fillRect/>
          </a:stretch>
        </p:blipFill>
        <p:spPr bwMode="auto">
          <a:xfrm>
            <a:off x="4025931" y="-12292"/>
            <a:ext cx="4201052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5" t="41293" r="51283" b="34808"/>
          <a:stretch>
            <a:fillRect/>
          </a:stretch>
        </p:blipFill>
        <p:spPr bwMode="auto">
          <a:xfrm>
            <a:off x="8226983" y="16204"/>
            <a:ext cx="3965018" cy="333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3" t="41512" r="33252" b="34953"/>
          <a:stretch>
            <a:fillRect/>
          </a:stretch>
        </p:blipFill>
        <p:spPr bwMode="auto">
          <a:xfrm>
            <a:off x="-71602" y="3330677"/>
            <a:ext cx="4027442" cy="35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5" t="55719" r="51283" b="21111"/>
          <a:stretch>
            <a:fillRect/>
          </a:stretch>
        </p:blipFill>
        <p:spPr bwMode="auto">
          <a:xfrm>
            <a:off x="3955839" y="3330676"/>
            <a:ext cx="4271143" cy="35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4" t="55574" r="33005" b="20821"/>
          <a:stretch>
            <a:fillRect/>
          </a:stretch>
        </p:blipFill>
        <p:spPr bwMode="auto">
          <a:xfrm>
            <a:off x="8186298" y="3347881"/>
            <a:ext cx="4005703" cy="35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1219200" y="414740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Ý      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Ý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nghĩa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chuyện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26" y="76200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1837680" y="687118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534068" y="1417912"/>
            <a:ext cx="6781800" cy="2862326"/>
          </a:xfrm>
          <a:prstGeom prst="wedgeEllipseCallout">
            <a:avLst>
              <a:gd name="adj1" fmla="val -58673"/>
              <a:gd name="adj2" fmla="val 3417"/>
            </a:avLst>
          </a:prstGeom>
          <a:solidFill>
            <a:srgbClr val="FFF0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Kết quả hình ảnh cho học sinh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029" y="2178449"/>
            <a:ext cx="3619966" cy="40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8758F9-27F3-402C-BC4C-1173C408C462}"/>
              </a:ext>
            </a:extLst>
          </p:cNvPr>
          <p:cNvSpPr txBox="1"/>
          <p:nvPr/>
        </p:nvSpPr>
        <p:spPr>
          <a:xfrm>
            <a:off x="4998795" y="2240399"/>
            <a:ext cx="5943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89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95500" y="1371600"/>
            <a:ext cx="8001000" cy="2971800"/>
          </a:xfrm>
          <a:prstGeom prst="roundRect">
            <a:avLst/>
          </a:prstGeom>
          <a:solidFill>
            <a:srgbClr val="FFF0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Dặn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dò</a:t>
            </a:r>
            <a:endParaRPr lang="en-US" sz="3600" dirty="0">
              <a:solidFill>
                <a:srgbClr val="FF0000"/>
              </a:solidFill>
              <a:latin typeface="HP-211" panose="020B0803050302020204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Chồn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”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thân</a:t>
            </a:r>
            <a:r>
              <a:rPr lang="en-US" sz="3600" dirty="0" smtClean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-211" panose="020B0803050302020204" pitchFamily="34" charset="0"/>
              </a:rPr>
              <a:t>nghe</a:t>
            </a:r>
            <a:endParaRPr lang="en-US" sz="3600" dirty="0" smtClean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3"/>
            <a:ext cx="12192000" cy="6841191"/>
          </a:xfrm>
          <a:prstGeom prst="rect">
            <a:avLst/>
          </a:prstGeom>
        </p:spPr>
      </p:pic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5863" y="3115399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200" y="3366237"/>
            <a:ext cx="1998551" cy="1254124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33600" y="2700856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6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0"/>
            <a:ext cx="12192000" cy="6858000"/>
          </a:xfrm>
          <a:prstGeom prst="rect">
            <a:avLst/>
          </a:prstGeom>
        </p:spPr>
      </p:pic>
      <p:sp>
        <p:nvSpPr>
          <p:cNvPr id="72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17206" y="0"/>
            <a:ext cx="6612194" cy="648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1. </a:t>
            </a:r>
            <a:r>
              <a:rPr lang="en-US" sz="2800" b="1" spc="30" dirty="0" err="1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Quan</a:t>
            </a:r>
            <a:r>
              <a:rPr lang="en-US" sz="2800" b="1" spc="30" dirty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sát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tranh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và</a:t>
            </a:r>
            <a:r>
              <a:rPr lang="en-US" sz="2800" b="1" spc="30" dirty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phỏng</a:t>
            </a:r>
            <a:r>
              <a:rPr lang="en-US" sz="2800" b="1" spc="30" dirty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đoán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: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on-con-di-ho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13286"/>
            <a:ext cx="11506200" cy="6245283"/>
          </a:xfrm>
          <a:prstGeom prst="roundRect">
            <a:avLst>
              <a:gd name="adj" fmla="val 906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23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0"/>
            <a:ext cx="12192000" cy="6858000"/>
          </a:xfrm>
          <a:prstGeom prst="rect">
            <a:avLst/>
          </a:prstGeom>
        </p:spPr>
      </p:pic>
      <p:sp>
        <p:nvSpPr>
          <p:cNvPr id="72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17206" y="0"/>
            <a:ext cx="6612194" cy="6489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2.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Nghe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kể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sz="2800" b="1" spc="30" dirty="0" err="1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chuyện</a:t>
            </a:r>
            <a:r>
              <a:rPr lang="en-US" sz="2800" b="1" spc="30" dirty="0" smtClean="0">
                <a:solidFill>
                  <a:srgbClr val="FF0000"/>
                </a:solidFill>
                <a:latin typeface="HP-211" panose="020B0803050302020204" pitchFamily="34" charset="0"/>
                <a:ea typeface="Cambria" panose="02040503050406030204" pitchFamily="18" charset="0"/>
                <a:cs typeface="Times New Roman"/>
              </a:rPr>
              <a:t>: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4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hild with banner clipart transparent background 1 | Nice clip art">
            <a:extLst>
              <a:ext uri="{FF2B5EF4-FFF2-40B4-BE49-F238E27FC236}">
                <a16:creationId xmlns:a16="http://schemas.microsoft.com/office/drawing/2014/main" id="{BCFD2A07-B801-4D90-8C6C-9F600E12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5" y="37879"/>
            <a:ext cx="1363270" cy="1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6;p31">
            <a:extLst>
              <a:ext uri="{FF2B5EF4-FFF2-40B4-BE49-F238E27FC236}">
                <a16:creationId xmlns:a16="http://schemas.microsoft.com/office/drawing/2014/main" id="{7836634B-6CEE-43A1-AA2B-C056AB2C581F}"/>
              </a:ext>
            </a:extLst>
          </p:cNvPr>
          <p:cNvSpPr txBox="1">
            <a:spLocks/>
          </p:cNvSpPr>
          <p:nvPr/>
        </p:nvSpPr>
        <p:spPr>
          <a:xfrm>
            <a:off x="330599" y="647666"/>
            <a:ext cx="904162" cy="5977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19" name="Google Shape;290;p31"/>
          <p:cNvSpPr txBox="1">
            <a:spLocks/>
          </p:cNvSpPr>
          <p:nvPr/>
        </p:nvSpPr>
        <p:spPr>
          <a:xfrm>
            <a:off x="1537855" y="4775205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52800" y="6111759"/>
            <a:ext cx="6400800" cy="6858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290;p31"/>
          <p:cNvSpPr txBox="1">
            <a:spLocks/>
          </p:cNvSpPr>
          <p:nvPr/>
        </p:nvSpPr>
        <p:spPr>
          <a:xfrm>
            <a:off x="495578" y="168810"/>
            <a:ext cx="6067454" cy="9463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Trả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lời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câu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hỏi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theo</a:t>
            </a:r>
            <a:r>
              <a:rPr lang="en-US" altLang="en-US" sz="2800" b="1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altLang="en-US" sz="2800" b="1" spc="3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tranh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9630" r="53333" b="49258"/>
          <a:stretch>
            <a:fillRect/>
          </a:stretch>
        </p:blipFill>
        <p:spPr bwMode="auto">
          <a:xfrm>
            <a:off x="1981200" y="991784"/>
            <a:ext cx="8162684" cy="51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8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184</Words>
  <Application>Microsoft Office PowerPoint</Application>
  <PresentationFormat>Widescreen</PresentationFormat>
  <Paragraphs>33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宋体</vt:lpstr>
      <vt:lpstr>Arial</vt:lpstr>
      <vt:lpstr>Calibri</vt:lpstr>
      <vt:lpstr>Cambria</vt:lpstr>
      <vt:lpstr>HP001 4 hàng</vt:lpstr>
      <vt:lpstr>HP-211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27</cp:revision>
  <dcterms:created xsi:type="dcterms:W3CDTF">2020-08-23T17:11:51Z</dcterms:created>
  <dcterms:modified xsi:type="dcterms:W3CDTF">2023-03-26T08:42:56Z</dcterms:modified>
</cp:coreProperties>
</file>